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8" r:id="rId4"/>
    <p:sldMasterId id="2147483679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</p:sldIdLst>
  <p:sldSz cy="5143500" cx="9144000"/>
  <p:notesSz cx="6858000" cy="9144000"/>
  <p:embeddedFontLst>
    <p:embeddedFont>
      <p:font typeface="Catamaran"/>
      <p:regular r:id="rId56"/>
      <p:bold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Roboto Medium"/>
      <p:regular r:id="rId62"/>
      <p:bold r:id="rId63"/>
      <p:italic r:id="rId64"/>
      <p:boldItalic r:id="rId65"/>
    </p:embeddedFont>
    <p:embeddedFont>
      <p:font typeface="Amatic SC"/>
      <p:regular r:id="rId66"/>
      <p:bold r:id="rId67"/>
    </p:embeddedFont>
    <p:embeddedFont>
      <p:font typeface="Lato"/>
      <p:regular r:id="rId68"/>
      <p:bold r:id="rId69"/>
      <p:italic r:id="rId70"/>
      <p:boldItalic r:id="rId71"/>
    </p:embeddedFont>
    <p:embeddedFont>
      <p:font typeface="Paytone One"/>
      <p:regular r:id="rId72"/>
    </p:embeddedFont>
    <p:embeddedFont>
      <p:font typeface="Viga"/>
      <p:regular r:id="rId73"/>
    </p:embeddedFont>
    <p:embeddedFont>
      <p:font typeface="Proxima Nova Semibold"/>
      <p:regular r:id="rId74"/>
      <p:bold r:id="rId75"/>
      <p:boldItalic r:id="rId7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720D91CF-AF9B-4494-B74C-413EBA65F8B3}">
  <a:tblStyle styleId="{720D91CF-AF9B-4494-B74C-413EBA65F8B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Viga-regular.fntdata"/><Relationship Id="rId72" Type="http://schemas.openxmlformats.org/officeDocument/2006/relationships/font" Target="fonts/PaytoneOne-regular.fntdata"/><Relationship Id="rId31" Type="http://schemas.openxmlformats.org/officeDocument/2006/relationships/slide" Target="slides/slide25.xml"/><Relationship Id="rId75" Type="http://schemas.openxmlformats.org/officeDocument/2006/relationships/font" Target="fonts/ProximaNovaSemibold-bold.fntdata"/><Relationship Id="rId30" Type="http://schemas.openxmlformats.org/officeDocument/2006/relationships/slide" Target="slides/slide24.xml"/><Relationship Id="rId74" Type="http://schemas.openxmlformats.org/officeDocument/2006/relationships/font" Target="fonts/ProximaNovaSemibold-regular.fntdata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76" Type="http://schemas.openxmlformats.org/officeDocument/2006/relationships/font" Target="fonts/ProximaNovaSemibold-boldItalic.fntdata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1" Type="http://schemas.openxmlformats.org/officeDocument/2006/relationships/font" Target="fonts/Lato-boldItalic.fntdata"/><Relationship Id="rId70" Type="http://schemas.openxmlformats.org/officeDocument/2006/relationships/font" Target="fonts/Lato-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4.xml"/><Relationship Id="rId64" Type="http://schemas.openxmlformats.org/officeDocument/2006/relationships/font" Target="fonts/RobotoMedium-italic.fntdata"/><Relationship Id="rId63" Type="http://schemas.openxmlformats.org/officeDocument/2006/relationships/font" Target="fonts/RobotoMedium-bold.fntdata"/><Relationship Id="rId22" Type="http://schemas.openxmlformats.org/officeDocument/2006/relationships/slide" Target="slides/slide16.xml"/><Relationship Id="rId66" Type="http://schemas.openxmlformats.org/officeDocument/2006/relationships/font" Target="fonts/AmaticSC-regular.fntdata"/><Relationship Id="rId21" Type="http://schemas.openxmlformats.org/officeDocument/2006/relationships/slide" Target="slides/slide15.xml"/><Relationship Id="rId65" Type="http://schemas.openxmlformats.org/officeDocument/2006/relationships/font" Target="fonts/RobotoMedium-boldItalic.fntdata"/><Relationship Id="rId24" Type="http://schemas.openxmlformats.org/officeDocument/2006/relationships/slide" Target="slides/slide18.xml"/><Relationship Id="rId68" Type="http://schemas.openxmlformats.org/officeDocument/2006/relationships/font" Target="fonts/Lato-regular.fntdata"/><Relationship Id="rId23" Type="http://schemas.openxmlformats.org/officeDocument/2006/relationships/slide" Target="slides/slide17.xml"/><Relationship Id="rId67" Type="http://schemas.openxmlformats.org/officeDocument/2006/relationships/font" Target="fonts/AmaticSC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Lato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Catamaran-bold.fntdata"/><Relationship Id="rId12" Type="http://schemas.openxmlformats.org/officeDocument/2006/relationships/slide" Target="slides/slide6.xml"/><Relationship Id="rId56" Type="http://schemas.openxmlformats.org/officeDocument/2006/relationships/font" Target="fonts/Catamaran-regular.fntdata"/><Relationship Id="rId15" Type="http://schemas.openxmlformats.org/officeDocument/2006/relationships/slide" Target="slides/slide9.xml"/><Relationship Id="rId59" Type="http://schemas.openxmlformats.org/officeDocument/2006/relationships/font" Target="fonts/ProximaNova-bold.fntdata"/><Relationship Id="rId14" Type="http://schemas.openxmlformats.org/officeDocument/2006/relationships/slide" Target="slides/slide8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g7190488650_0_1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1" name="Google Shape;521;g7190488650_0_1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2" name="Shape 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" name="Google Shape;703;g6f463575ff_0_170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4" name="Google Shape;704;g6f463575ff_0_170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5" name="Shape 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" name="Google Shape;726;g6f463575ff_0_170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" name="Google Shape;727;g6f463575ff_0_170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3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g6f463575ff_0_17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5" name="Google Shape;765;g6f463575ff_0_17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0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" name="Google Shape;781;g6f463575ff_0_17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2" name="Google Shape;782;g6f463575ff_0_17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2" name="Shape 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" name="Google Shape;803;g6f463575ff_0_17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4" name="Google Shape;804;g6f463575ff_0_17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0" name="Shape 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" name="Google Shape;811;g71c6a6c1fa_2_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" name="Google Shape;812;g71c6a6c1fa_2_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g71c6a6c1fa_2_1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2" name="Google Shape;822;g71c6a6c1fa_2_1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8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Google Shape;829;g6f463575ff_0_171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0" name="Google Shape;830;g6f463575ff_0_171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8" name="Shape 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Google Shape;869;g71c6a6c1fa_5_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" name="Google Shape;870;g71c6a6c1fa_5_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73" name="Shape 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" name="Google Shape;874;g6f463575ff_0_172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5" name="Google Shape;875;g6f463575ff_0_172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4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g7190488650_0_1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6" name="Google Shape;546;g7190488650_0_1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5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g6f463575ff_0_172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7" name="Google Shape;887;g6f463575ff_0_172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2" name="Shape 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" name="Google Shape;903;g6f463575ff_0_172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4" name="Google Shape;904;g6f463575ff_0_172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g6f463575ff_0_172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3" name="Google Shape;913;g6f463575ff_0_172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9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g6f463575ff_0_172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" name="Google Shape;961;g6f463575ff_0_172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4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" name="Google Shape;975;g6f463575ff_0_172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" name="Google Shape;976;g6f463575ff_0_172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8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g6f463575ff_0_173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0" name="Google Shape;990;g6f463575ff_0_173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4" name="Shape 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" name="Google Shape;995;g6f463575ff_0_17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6" name="Google Shape;996;g6f463575ff_0_17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3" name="Shape 1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" name="Google Shape;1014;g6f463575ff_0_174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5" name="Google Shape;1015;g6f463575ff_0_174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8" name="Shape 1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" name="Google Shape;1109;g6f463575ff_0_175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0" name="Google Shape;1110;g6f463575ff_0_175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9" name="Shape 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0" name="Google Shape;1130;g737fab282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1" name="Google Shape;1131;g737fab282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g71c6a6c1fa_2_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" name="Google Shape;553;g71c6a6c1fa_2_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5" name="Shape 1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" name="Google Shape;1136;g6f463575ff_0_175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7" name="Google Shape;1137;g6f463575ff_0_175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2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" name="Google Shape;1143;g6f463575ff_0_76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4" name="Google Shape;1144;g6f463575ff_0_76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49" name="Shape 1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" name="Google Shape;1150;g6f463575ff_0_76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1" name="Google Shape;1151;g6f463575ff_0_76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6" name="Shape 1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" name="Google Shape;1167;g6f463575ff_0_77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8" name="Google Shape;1168;g6f463575ff_0_77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05" name="Shape 1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6" name="Google Shape;1506;g6f463575ff_0_80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07" name="Google Shape;1507;g6f463575ff_0_80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92" name="Shape 4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3" name="Google Shape;4293;g6f463575ff_0_108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4" name="Google Shape;4294;g6f463575ff_0_108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11" name="Shape 4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2" name="Google Shape;4712;g6f463575ff_0_11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3" name="Google Shape;4713;g6f463575ff_0_11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8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2" name="Google Shape;4882;g6f463575ff_0_11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3" name="Google Shape;4883;g6f463575ff_0_11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86" name="Shape 5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7" name="Google Shape;5287;g6f463575ff_0_11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88" name="Google Shape;5288;g6f463575ff_0_11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66" name="Shape 5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7" name="Google Shape;5667;g6f463575ff_0_153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68" name="Google Shape;5668;g6f463575ff_0_153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0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g7190488650_0_2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" name="Google Shape;582;g7190488650_0_2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3" name="Shape 6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4" name="Google Shape;6164;g6f463575ff_0_158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5" name="Google Shape;6165;g6f463575ff_0_158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776" name="Shape 6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7" name="Google Shape;6777;g6f463575ff_0_164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78" name="Google Shape;6778;g6f463575ff_0_164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28" name="Shape 7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9" name="Google Shape;7329;g6f463575ff_0_122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0" name="Google Shape;7330;g6f463575ff_0_122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42" name="Shape 7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3" name="Google Shape;7743;g6f463575ff_0_126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44" name="Google Shape;7744;g6f463575ff_0_126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03" name="Shape 8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4" name="Google Shape;8104;g6f463575ff_0_129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05" name="Google Shape;8105;g6f463575ff_0_129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13" name="Shape 8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4" name="Google Shape;8614;g6f463575ff_0_134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15" name="Google Shape;8615;g6f463575ff_0_134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33" name="Shape 9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4" name="Google Shape;9234;g6f463575ff_0_141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5" name="Google Shape;9235;g6f463575ff_0_141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27" name="Shape 9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8" name="Google Shape;9828;g6f463575ff_0_146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29" name="Google Shape;9829;g6f463575ff_0_146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48" name="Shape 10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9" name="Google Shape;10149;g6f463575ff_0_150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50" name="Google Shape;10150;g6f463575ff_0_150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53" name="Shape 10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4" name="Google Shape;10454;g6f463575ff_0_153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55" name="Google Shape;10455;g6f463575ff_0_153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7190488650_0_2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" name="Google Shape;595;g7190488650_0_2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g6f3b7a675f_0_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" name="Google Shape;617;g6f3b7a675f_0_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3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g7190488650_0_3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5" name="Google Shape;635;g7190488650_0_3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2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g737a18ef4d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" name="Google Shape;664;g737a18ef4d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95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g6f463575ff_0_170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" name="Google Shape;697;g6f463575ff_0_170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438150" y="-182225"/>
            <a:ext cx="9696651" cy="5325750"/>
            <a:chOff x="-438150" y="-182225"/>
            <a:chExt cx="9696651" cy="5325750"/>
          </a:xfrm>
        </p:grpSpPr>
        <p:sp>
          <p:nvSpPr>
            <p:cNvPr id="10" name="Google Shape;10;p2"/>
            <p:cNvSpPr/>
            <p:nvPr/>
          </p:nvSpPr>
          <p:spPr>
            <a:xfrm>
              <a:off x="725000" y="4203325"/>
              <a:ext cx="2161048" cy="930633"/>
            </a:xfrm>
            <a:custGeom>
              <a:rect b="b" l="l" r="r" t="t"/>
              <a:pathLst>
                <a:path extrusionOk="0" h="15383" w="31644">
                  <a:moveTo>
                    <a:pt x="23058" y="0"/>
                  </a:moveTo>
                  <a:cubicBezTo>
                    <a:pt x="22119" y="0"/>
                    <a:pt x="21209" y="98"/>
                    <a:pt x="20299" y="226"/>
                  </a:cubicBezTo>
                  <a:cubicBezTo>
                    <a:pt x="18765" y="444"/>
                    <a:pt x="17322" y="722"/>
                    <a:pt x="15916" y="1196"/>
                  </a:cubicBezTo>
                  <a:cubicBezTo>
                    <a:pt x="15194" y="1414"/>
                    <a:pt x="14473" y="1632"/>
                    <a:pt x="13789" y="1880"/>
                  </a:cubicBezTo>
                  <a:cubicBezTo>
                    <a:pt x="12909" y="2256"/>
                    <a:pt x="11999" y="2669"/>
                    <a:pt x="11157" y="3075"/>
                  </a:cubicBezTo>
                  <a:cubicBezTo>
                    <a:pt x="9932" y="3639"/>
                    <a:pt x="8864" y="4323"/>
                    <a:pt x="7864" y="5045"/>
                  </a:cubicBezTo>
                  <a:cubicBezTo>
                    <a:pt x="7052" y="5639"/>
                    <a:pt x="6331" y="6300"/>
                    <a:pt x="5639" y="6955"/>
                  </a:cubicBezTo>
                  <a:cubicBezTo>
                    <a:pt x="4541" y="7992"/>
                    <a:pt x="3639" y="9090"/>
                    <a:pt x="2850" y="10247"/>
                  </a:cubicBezTo>
                  <a:cubicBezTo>
                    <a:pt x="2414" y="10939"/>
                    <a:pt x="1978" y="11623"/>
                    <a:pt x="1602" y="12345"/>
                  </a:cubicBezTo>
                  <a:cubicBezTo>
                    <a:pt x="1346" y="12819"/>
                    <a:pt x="534" y="14382"/>
                    <a:pt x="1" y="15382"/>
                  </a:cubicBezTo>
                  <a:lnTo>
                    <a:pt x="30854" y="15382"/>
                  </a:lnTo>
                  <a:cubicBezTo>
                    <a:pt x="30952" y="14570"/>
                    <a:pt x="31042" y="13976"/>
                    <a:pt x="31042" y="13909"/>
                  </a:cubicBezTo>
                  <a:cubicBezTo>
                    <a:pt x="31230" y="12751"/>
                    <a:pt x="31358" y="11563"/>
                    <a:pt x="31516" y="10375"/>
                  </a:cubicBezTo>
                  <a:cubicBezTo>
                    <a:pt x="31644" y="8962"/>
                    <a:pt x="31606" y="7586"/>
                    <a:pt x="31388" y="6203"/>
                  </a:cubicBezTo>
                  <a:cubicBezTo>
                    <a:pt x="31200" y="5203"/>
                    <a:pt x="31012" y="4233"/>
                    <a:pt x="30479" y="3263"/>
                  </a:cubicBezTo>
                  <a:cubicBezTo>
                    <a:pt x="29824" y="2105"/>
                    <a:pt x="28787" y="1196"/>
                    <a:pt x="27321" y="632"/>
                  </a:cubicBezTo>
                  <a:cubicBezTo>
                    <a:pt x="26569" y="346"/>
                    <a:pt x="25750" y="188"/>
                    <a:pt x="24908" y="98"/>
                  </a:cubicBezTo>
                  <a:cubicBezTo>
                    <a:pt x="24276" y="38"/>
                    <a:pt x="23652" y="0"/>
                    <a:pt x="23058" y="0"/>
                  </a:cubicBezTo>
                  <a:close/>
                </a:path>
              </a:pathLst>
            </a:custGeom>
            <a:solidFill>
              <a:srgbClr val="B31C44"/>
            </a:solidFill>
            <a:ln>
              <a:noFill/>
            </a:ln>
            <a:effectLst>
              <a:outerShdw blurRad="57150" rotWithShape="0" algn="bl" dir="17160000" dist="38100">
                <a:srgbClr val="000000">
                  <a:alpha val="3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3783253" y="4431929"/>
              <a:ext cx="2742203" cy="699956"/>
            </a:xfrm>
            <a:custGeom>
              <a:rect b="b" l="l" r="r" t="t"/>
              <a:pathLst>
                <a:path extrusionOk="0" h="9519" w="36712">
                  <a:moveTo>
                    <a:pt x="14946" y="0"/>
                  </a:moveTo>
                  <a:cubicBezTo>
                    <a:pt x="14225" y="0"/>
                    <a:pt x="13473" y="30"/>
                    <a:pt x="12721" y="61"/>
                  </a:cubicBezTo>
                  <a:cubicBezTo>
                    <a:pt x="11999" y="121"/>
                    <a:pt x="11308" y="188"/>
                    <a:pt x="10624" y="309"/>
                  </a:cubicBezTo>
                  <a:cubicBezTo>
                    <a:pt x="9646" y="527"/>
                    <a:pt x="8744" y="782"/>
                    <a:pt x="7804" y="1091"/>
                  </a:cubicBezTo>
                  <a:cubicBezTo>
                    <a:pt x="5857" y="1782"/>
                    <a:pt x="4263" y="2910"/>
                    <a:pt x="2918" y="4413"/>
                  </a:cubicBezTo>
                  <a:cubicBezTo>
                    <a:pt x="2692" y="4662"/>
                    <a:pt x="2474" y="4917"/>
                    <a:pt x="2286" y="5165"/>
                  </a:cubicBezTo>
                  <a:cubicBezTo>
                    <a:pt x="1602" y="6135"/>
                    <a:pt x="1068" y="7173"/>
                    <a:pt x="565" y="8233"/>
                  </a:cubicBezTo>
                  <a:cubicBezTo>
                    <a:pt x="346" y="8676"/>
                    <a:pt x="159" y="9082"/>
                    <a:pt x="1" y="9518"/>
                  </a:cubicBezTo>
                  <a:lnTo>
                    <a:pt x="36711" y="9518"/>
                  </a:lnTo>
                  <a:cubicBezTo>
                    <a:pt x="36403" y="9270"/>
                    <a:pt x="36087" y="9052"/>
                    <a:pt x="35771" y="8796"/>
                  </a:cubicBezTo>
                  <a:cubicBezTo>
                    <a:pt x="34178" y="7579"/>
                    <a:pt x="32576" y="6323"/>
                    <a:pt x="30855" y="5225"/>
                  </a:cubicBezTo>
                  <a:cubicBezTo>
                    <a:pt x="28885" y="3910"/>
                    <a:pt x="26817" y="2820"/>
                    <a:pt x="24622" y="1940"/>
                  </a:cubicBezTo>
                  <a:cubicBezTo>
                    <a:pt x="23900" y="1624"/>
                    <a:pt x="23216" y="1406"/>
                    <a:pt x="22495" y="1188"/>
                  </a:cubicBezTo>
                  <a:cubicBezTo>
                    <a:pt x="21803" y="970"/>
                    <a:pt x="21111" y="782"/>
                    <a:pt x="20457" y="624"/>
                  </a:cubicBezTo>
                  <a:cubicBezTo>
                    <a:pt x="19457" y="436"/>
                    <a:pt x="18450" y="218"/>
                    <a:pt x="17450" y="151"/>
                  </a:cubicBezTo>
                  <a:cubicBezTo>
                    <a:pt x="16638" y="91"/>
                    <a:pt x="15788" y="30"/>
                    <a:pt x="149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1704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" name="Google Shape;12;p2"/>
            <p:cNvGrpSpPr/>
            <p:nvPr/>
          </p:nvGrpSpPr>
          <p:grpSpPr>
            <a:xfrm>
              <a:off x="3973054" y="4568699"/>
              <a:ext cx="2409735" cy="566052"/>
              <a:chOff x="3973054" y="4568699"/>
              <a:chExt cx="2409735" cy="566052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3973054" y="4568699"/>
                <a:ext cx="2409735" cy="563185"/>
              </a:xfrm>
              <a:custGeom>
                <a:rect b="b" l="l" r="r" t="t"/>
                <a:pathLst>
                  <a:path extrusionOk="0" h="7659" w="32261">
                    <a:moveTo>
                      <a:pt x="13892" y="0"/>
                    </a:moveTo>
                    <a:cubicBezTo>
                      <a:pt x="13320" y="0"/>
                      <a:pt x="12744" y="80"/>
                      <a:pt x="12150" y="80"/>
                    </a:cubicBezTo>
                    <a:cubicBezTo>
                      <a:pt x="11308" y="110"/>
                      <a:pt x="10488" y="238"/>
                      <a:pt x="9646" y="426"/>
                    </a:cubicBezTo>
                    <a:cubicBezTo>
                      <a:pt x="9210" y="516"/>
                      <a:pt x="8767" y="614"/>
                      <a:pt x="8331" y="734"/>
                    </a:cubicBezTo>
                    <a:cubicBezTo>
                      <a:pt x="7331" y="1050"/>
                      <a:pt x="6353" y="1456"/>
                      <a:pt x="5451" y="1960"/>
                    </a:cubicBezTo>
                    <a:cubicBezTo>
                      <a:pt x="4820" y="2335"/>
                      <a:pt x="4256" y="2741"/>
                      <a:pt x="3692" y="3215"/>
                    </a:cubicBezTo>
                    <a:cubicBezTo>
                      <a:pt x="2970" y="3779"/>
                      <a:pt x="2316" y="4403"/>
                      <a:pt x="1752" y="5095"/>
                    </a:cubicBezTo>
                    <a:cubicBezTo>
                      <a:pt x="1091" y="5907"/>
                      <a:pt x="497" y="6749"/>
                      <a:pt x="1" y="7658"/>
                    </a:cubicBezTo>
                    <a:lnTo>
                      <a:pt x="32261" y="7658"/>
                    </a:lnTo>
                    <a:cubicBezTo>
                      <a:pt x="31637" y="7192"/>
                      <a:pt x="31043" y="6718"/>
                      <a:pt x="30381" y="6282"/>
                    </a:cubicBezTo>
                    <a:cubicBezTo>
                      <a:pt x="29411" y="5591"/>
                      <a:pt x="28411" y="4937"/>
                      <a:pt x="27374" y="4275"/>
                    </a:cubicBezTo>
                    <a:cubicBezTo>
                      <a:pt x="26622" y="3809"/>
                      <a:pt x="25840" y="3365"/>
                      <a:pt x="25058" y="2990"/>
                    </a:cubicBezTo>
                    <a:cubicBezTo>
                      <a:pt x="24179" y="2523"/>
                      <a:pt x="23239" y="2147"/>
                      <a:pt x="22329" y="1711"/>
                    </a:cubicBezTo>
                    <a:cubicBezTo>
                      <a:pt x="21390" y="1298"/>
                      <a:pt x="20390" y="1020"/>
                      <a:pt x="19390" y="734"/>
                    </a:cubicBezTo>
                    <a:cubicBezTo>
                      <a:pt x="18164" y="426"/>
                      <a:pt x="16916" y="170"/>
                      <a:pt x="15661" y="140"/>
                    </a:cubicBezTo>
                    <a:cubicBezTo>
                      <a:pt x="15225" y="110"/>
                      <a:pt x="14781" y="80"/>
                      <a:pt x="14345" y="20"/>
                    </a:cubicBezTo>
                    <a:cubicBezTo>
                      <a:pt x="14194" y="6"/>
                      <a:pt x="14043" y="0"/>
                      <a:pt x="138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4300444" y="4808488"/>
                <a:ext cx="1696548" cy="323396"/>
              </a:xfrm>
              <a:custGeom>
                <a:rect b="b" l="l" r="r" t="t"/>
                <a:pathLst>
                  <a:path extrusionOk="0" h="4398" w="22713">
                    <a:moveTo>
                      <a:pt x="10464" y="1"/>
                    </a:moveTo>
                    <a:cubicBezTo>
                      <a:pt x="9940" y="1"/>
                      <a:pt x="9416" y="14"/>
                      <a:pt x="8895" y="14"/>
                    </a:cubicBezTo>
                    <a:cubicBezTo>
                      <a:pt x="8113" y="14"/>
                      <a:pt x="7361" y="202"/>
                      <a:pt x="6579" y="360"/>
                    </a:cubicBezTo>
                    <a:cubicBezTo>
                      <a:pt x="5857" y="548"/>
                      <a:pt x="5136" y="796"/>
                      <a:pt x="4451" y="1142"/>
                    </a:cubicBezTo>
                    <a:cubicBezTo>
                      <a:pt x="4008" y="1390"/>
                      <a:pt x="3542" y="1578"/>
                      <a:pt x="3098" y="1796"/>
                    </a:cubicBezTo>
                    <a:cubicBezTo>
                      <a:pt x="1940" y="2488"/>
                      <a:pt x="1001" y="3427"/>
                      <a:pt x="61" y="4337"/>
                    </a:cubicBezTo>
                    <a:cubicBezTo>
                      <a:pt x="61" y="4367"/>
                      <a:pt x="31" y="4367"/>
                      <a:pt x="1" y="4397"/>
                    </a:cubicBezTo>
                    <a:lnTo>
                      <a:pt x="22713" y="4397"/>
                    </a:lnTo>
                    <a:cubicBezTo>
                      <a:pt x="22179" y="4051"/>
                      <a:pt x="21645" y="3743"/>
                      <a:pt x="21081" y="3397"/>
                    </a:cubicBezTo>
                    <a:cubicBezTo>
                      <a:pt x="20578" y="3082"/>
                      <a:pt x="20051" y="2773"/>
                      <a:pt x="19487" y="2518"/>
                    </a:cubicBezTo>
                    <a:cubicBezTo>
                      <a:pt x="18578" y="2082"/>
                      <a:pt x="17668" y="1646"/>
                      <a:pt x="16728" y="1270"/>
                    </a:cubicBezTo>
                    <a:cubicBezTo>
                      <a:pt x="16007" y="984"/>
                      <a:pt x="15255" y="766"/>
                      <a:pt x="14503" y="548"/>
                    </a:cubicBezTo>
                    <a:cubicBezTo>
                      <a:pt x="13909" y="360"/>
                      <a:pt x="13248" y="262"/>
                      <a:pt x="12624" y="142"/>
                    </a:cubicBezTo>
                    <a:cubicBezTo>
                      <a:pt x="12157" y="74"/>
                      <a:pt x="11684" y="14"/>
                      <a:pt x="11248" y="14"/>
                    </a:cubicBezTo>
                    <a:cubicBezTo>
                      <a:pt x="10987" y="4"/>
                      <a:pt x="10726" y="1"/>
                      <a:pt x="104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491814" y="4912536"/>
                <a:ext cx="1285053" cy="222215"/>
              </a:xfrm>
              <a:custGeom>
                <a:rect b="b" l="l" r="r" t="t"/>
                <a:pathLst>
                  <a:path extrusionOk="0" h="3022" w="17204">
                    <a:moveTo>
                      <a:pt x="7668" y="1"/>
                    </a:moveTo>
                    <a:cubicBezTo>
                      <a:pt x="7559" y="1"/>
                      <a:pt x="7450" y="2"/>
                      <a:pt x="7340" y="5"/>
                    </a:cubicBezTo>
                    <a:cubicBezTo>
                      <a:pt x="6460" y="43"/>
                      <a:pt x="5611" y="163"/>
                      <a:pt x="4799" y="381"/>
                    </a:cubicBezTo>
                    <a:cubicBezTo>
                      <a:pt x="3671" y="667"/>
                      <a:pt x="2604" y="1103"/>
                      <a:pt x="1634" y="1764"/>
                    </a:cubicBezTo>
                    <a:cubicBezTo>
                      <a:pt x="1138" y="2073"/>
                      <a:pt x="664" y="2418"/>
                      <a:pt x="228" y="2824"/>
                    </a:cubicBezTo>
                    <a:cubicBezTo>
                      <a:pt x="141" y="2903"/>
                      <a:pt x="87" y="2953"/>
                      <a:pt x="53" y="2982"/>
                    </a:cubicBezTo>
                    <a:lnTo>
                      <a:pt x="17204" y="2982"/>
                    </a:lnTo>
                    <a:cubicBezTo>
                      <a:pt x="16234" y="2358"/>
                      <a:pt x="16610" y="2606"/>
                      <a:pt x="15542" y="2110"/>
                    </a:cubicBezTo>
                    <a:cubicBezTo>
                      <a:pt x="14384" y="1546"/>
                      <a:pt x="13197" y="1012"/>
                      <a:pt x="11941" y="667"/>
                    </a:cubicBezTo>
                    <a:cubicBezTo>
                      <a:pt x="11535" y="509"/>
                      <a:pt x="11099" y="381"/>
                      <a:pt x="10686" y="321"/>
                    </a:cubicBezTo>
                    <a:cubicBezTo>
                      <a:pt x="9667" y="124"/>
                      <a:pt x="8680" y="1"/>
                      <a:pt x="7668" y="1"/>
                    </a:cubicBezTo>
                    <a:close/>
                    <a:moveTo>
                      <a:pt x="40" y="2982"/>
                    </a:moveTo>
                    <a:cubicBezTo>
                      <a:pt x="40" y="2982"/>
                      <a:pt x="1" y="3022"/>
                      <a:pt x="4" y="3022"/>
                    </a:cubicBezTo>
                    <a:cubicBezTo>
                      <a:pt x="6" y="3022"/>
                      <a:pt x="19" y="3012"/>
                      <a:pt x="53" y="298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" name="Google Shape;16;p2"/>
            <p:cNvGrpSpPr/>
            <p:nvPr/>
          </p:nvGrpSpPr>
          <p:grpSpPr>
            <a:xfrm>
              <a:off x="-438150" y="-182225"/>
              <a:ext cx="9696651" cy="5325750"/>
              <a:chOff x="-438150" y="-182225"/>
              <a:chExt cx="9696651" cy="5325750"/>
            </a:xfrm>
          </p:grpSpPr>
          <p:sp>
            <p:nvSpPr>
              <p:cNvPr id="17" name="Google Shape;17;p2"/>
              <p:cNvSpPr/>
              <p:nvPr/>
            </p:nvSpPr>
            <p:spPr>
              <a:xfrm>
                <a:off x="6525451" y="2114551"/>
                <a:ext cx="2618504" cy="3028974"/>
              </a:xfrm>
              <a:custGeom>
                <a:rect b="b" l="l" r="r" t="t"/>
                <a:pathLst>
                  <a:path extrusionOk="0" h="55349" w="42132">
                    <a:moveTo>
                      <a:pt x="42132" y="0"/>
                    </a:moveTo>
                    <a:cubicBezTo>
                      <a:pt x="40688" y="685"/>
                      <a:pt x="39252" y="1406"/>
                      <a:pt x="37809" y="2098"/>
                    </a:cubicBezTo>
                    <a:cubicBezTo>
                      <a:pt x="36809" y="2602"/>
                      <a:pt x="35771" y="3128"/>
                      <a:pt x="34772" y="3632"/>
                    </a:cubicBezTo>
                    <a:cubicBezTo>
                      <a:pt x="33704" y="4105"/>
                      <a:pt x="32636" y="4541"/>
                      <a:pt x="31576" y="5007"/>
                    </a:cubicBezTo>
                    <a:cubicBezTo>
                      <a:pt x="30795" y="5323"/>
                      <a:pt x="29975" y="5699"/>
                      <a:pt x="29193" y="5985"/>
                    </a:cubicBezTo>
                    <a:cubicBezTo>
                      <a:pt x="28314" y="6263"/>
                      <a:pt x="27441" y="6481"/>
                      <a:pt x="26562" y="6737"/>
                    </a:cubicBezTo>
                    <a:cubicBezTo>
                      <a:pt x="26284" y="6827"/>
                      <a:pt x="25968" y="6925"/>
                      <a:pt x="25652" y="6985"/>
                    </a:cubicBezTo>
                    <a:cubicBezTo>
                      <a:pt x="24337" y="7331"/>
                      <a:pt x="23021" y="7451"/>
                      <a:pt x="21675" y="7549"/>
                    </a:cubicBezTo>
                    <a:cubicBezTo>
                      <a:pt x="20797" y="7597"/>
                      <a:pt x="19900" y="7650"/>
                      <a:pt x="19014" y="7650"/>
                    </a:cubicBezTo>
                    <a:cubicBezTo>
                      <a:pt x="18792" y="7650"/>
                      <a:pt x="18572" y="7646"/>
                      <a:pt x="18352" y="7639"/>
                    </a:cubicBezTo>
                    <a:cubicBezTo>
                      <a:pt x="17638" y="7639"/>
                      <a:pt x="16916" y="7519"/>
                      <a:pt x="16195" y="7451"/>
                    </a:cubicBezTo>
                    <a:cubicBezTo>
                      <a:pt x="15601" y="7391"/>
                      <a:pt x="15007" y="7300"/>
                      <a:pt x="14375" y="7300"/>
                    </a:cubicBezTo>
                    <a:cubicBezTo>
                      <a:pt x="13552" y="7278"/>
                      <a:pt x="12716" y="7247"/>
                      <a:pt x="11882" y="7247"/>
                    </a:cubicBezTo>
                    <a:cubicBezTo>
                      <a:pt x="11322" y="7247"/>
                      <a:pt x="10763" y="7261"/>
                      <a:pt x="10210" y="7300"/>
                    </a:cubicBezTo>
                    <a:cubicBezTo>
                      <a:pt x="8549" y="7421"/>
                      <a:pt x="6955" y="7955"/>
                      <a:pt x="5421" y="9270"/>
                    </a:cubicBezTo>
                    <a:cubicBezTo>
                      <a:pt x="3948" y="10556"/>
                      <a:pt x="2752" y="12623"/>
                      <a:pt x="1813" y="15224"/>
                    </a:cubicBezTo>
                    <a:cubicBezTo>
                      <a:pt x="873" y="17916"/>
                      <a:pt x="377" y="20923"/>
                      <a:pt x="121" y="24088"/>
                    </a:cubicBezTo>
                    <a:cubicBezTo>
                      <a:pt x="91" y="24780"/>
                      <a:pt x="61" y="25532"/>
                      <a:pt x="31" y="26216"/>
                    </a:cubicBezTo>
                    <a:cubicBezTo>
                      <a:pt x="1" y="26344"/>
                      <a:pt x="1" y="26434"/>
                      <a:pt x="1" y="26562"/>
                    </a:cubicBezTo>
                    <a:lnTo>
                      <a:pt x="1" y="26720"/>
                    </a:lnTo>
                    <a:cubicBezTo>
                      <a:pt x="91" y="28817"/>
                      <a:pt x="249" y="30945"/>
                      <a:pt x="625" y="32982"/>
                    </a:cubicBezTo>
                    <a:cubicBezTo>
                      <a:pt x="1219" y="35899"/>
                      <a:pt x="2158" y="38245"/>
                      <a:pt x="3414" y="40124"/>
                    </a:cubicBezTo>
                    <a:cubicBezTo>
                      <a:pt x="4542" y="41883"/>
                      <a:pt x="5797" y="43289"/>
                      <a:pt x="7113" y="44515"/>
                    </a:cubicBezTo>
                    <a:cubicBezTo>
                      <a:pt x="7925" y="45297"/>
                      <a:pt x="8767" y="46139"/>
                      <a:pt x="9586" y="46921"/>
                    </a:cubicBezTo>
                    <a:cubicBezTo>
                      <a:pt x="10646" y="47988"/>
                      <a:pt x="11744" y="49026"/>
                      <a:pt x="12781" y="50086"/>
                    </a:cubicBezTo>
                    <a:cubicBezTo>
                      <a:pt x="13435" y="50747"/>
                      <a:pt x="14097" y="51469"/>
                      <a:pt x="14691" y="52221"/>
                    </a:cubicBezTo>
                    <a:cubicBezTo>
                      <a:pt x="15571" y="53221"/>
                      <a:pt x="16382" y="54251"/>
                      <a:pt x="17194" y="55348"/>
                    </a:cubicBezTo>
                    <a:lnTo>
                      <a:pt x="42132" y="55348"/>
                    </a:lnTo>
                    <a:lnTo>
                      <a:pt x="42132" y="42974"/>
                    </a:lnTo>
                    <a:lnTo>
                      <a:pt x="42132" y="32606"/>
                    </a:lnTo>
                    <a:lnTo>
                      <a:pt x="42132" y="13345"/>
                    </a:lnTo>
                    <a:lnTo>
                      <a:pt x="42132" y="10120"/>
                    </a:lnTo>
                    <a:lnTo>
                      <a:pt x="42132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  <a:effectLst>
                <a:outerShdw blurRad="57150" rotWithShape="0" algn="bl" dir="5400000" dist="28575">
                  <a:srgbClr val="000000">
                    <a:alpha val="4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6455186" y="974080"/>
                <a:ext cx="2688796" cy="4164954"/>
              </a:xfrm>
              <a:custGeom>
                <a:rect b="b" l="l" r="r" t="t"/>
                <a:pathLst>
                  <a:path extrusionOk="0" h="56641" w="35997">
                    <a:moveTo>
                      <a:pt x="35997" y="0"/>
                    </a:moveTo>
                    <a:cubicBezTo>
                      <a:pt x="35591" y="226"/>
                      <a:pt x="35185" y="414"/>
                      <a:pt x="34741" y="632"/>
                    </a:cubicBezTo>
                    <a:cubicBezTo>
                      <a:pt x="33711" y="1098"/>
                      <a:pt x="32644" y="1541"/>
                      <a:pt x="31576" y="2007"/>
                    </a:cubicBezTo>
                    <a:cubicBezTo>
                      <a:pt x="30764" y="2353"/>
                      <a:pt x="29982" y="2699"/>
                      <a:pt x="29200" y="2977"/>
                    </a:cubicBezTo>
                    <a:cubicBezTo>
                      <a:pt x="28321" y="3263"/>
                      <a:pt x="27441" y="3511"/>
                      <a:pt x="26569" y="3729"/>
                    </a:cubicBezTo>
                    <a:cubicBezTo>
                      <a:pt x="26253" y="3827"/>
                      <a:pt x="25938" y="3917"/>
                      <a:pt x="25629" y="3985"/>
                    </a:cubicBezTo>
                    <a:cubicBezTo>
                      <a:pt x="24314" y="4323"/>
                      <a:pt x="22998" y="4451"/>
                      <a:pt x="21682" y="4579"/>
                    </a:cubicBezTo>
                    <a:cubicBezTo>
                      <a:pt x="20762" y="4628"/>
                      <a:pt x="19861" y="4677"/>
                      <a:pt x="18947" y="4677"/>
                    </a:cubicBezTo>
                    <a:cubicBezTo>
                      <a:pt x="18742" y="4677"/>
                      <a:pt x="18536" y="4674"/>
                      <a:pt x="18329" y="4669"/>
                    </a:cubicBezTo>
                    <a:cubicBezTo>
                      <a:pt x="17638" y="4669"/>
                      <a:pt x="16916" y="4511"/>
                      <a:pt x="16164" y="4451"/>
                    </a:cubicBezTo>
                    <a:cubicBezTo>
                      <a:pt x="15570" y="4391"/>
                      <a:pt x="14976" y="4293"/>
                      <a:pt x="14382" y="4293"/>
                    </a:cubicBezTo>
                    <a:cubicBezTo>
                      <a:pt x="13524" y="4275"/>
                      <a:pt x="12679" y="4245"/>
                      <a:pt x="11832" y="4245"/>
                    </a:cubicBezTo>
                    <a:cubicBezTo>
                      <a:pt x="11286" y="4245"/>
                      <a:pt x="10739" y="4258"/>
                      <a:pt x="10187" y="4293"/>
                    </a:cubicBezTo>
                    <a:cubicBezTo>
                      <a:pt x="8556" y="4421"/>
                      <a:pt x="6925" y="4955"/>
                      <a:pt x="5421" y="6270"/>
                    </a:cubicBezTo>
                    <a:cubicBezTo>
                      <a:pt x="3917" y="7586"/>
                      <a:pt x="2760" y="9623"/>
                      <a:pt x="1820" y="12217"/>
                    </a:cubicBezTo>
                    <a:cubicBezTo>
                      <a:pt x="850" y="14916"/>
                      <a:pt x="376" y="17923"/>
                      <a:pt x="128" y="21088"/>
                    </a:cubicBezTo>
                    <a:cubicBezTo>
                      <a:pt x="68" y="21802"/>
                      <a:pt x="38" y="22524"/>
                      <a:pt x="0" y="23216"/>
                    </a:cubicBezTo>
                    <a:lnTo>
                      <a:pt x="0" y="23562"/>
                    </a:lnTo>
                    <a:lnTo>
                      <a:pt x="0" y="23720"/>
                    </a:lnTo>
                    <a:cubicBezTo>
                      <a:pt x="98" y="25847"/>
                      <a:pt x="226" y="27945"/>
                      <a:pt x="632" y="29982"/>
                    </a:cubicBezTo>
                    <a:cubicBezTo>
                      <a:pt x="1226" y="32891"/>
                      <a:pt x="2166" y="35245"/>
                      <a:pt x="3384" y="37124"/>
                    </a:cubicBezTo>
                    <a:cubicBezTo>
                      <a:pt x="4549" y="38876"/>
                      <a:pt x="5797" y="40289"/>
                      <a:pt x="7082" y="41507"/>
                    </a:cubicBezTo>
                    <a:cubicBezTo>
                      <a:pt x="7932" y="42327"/>
                      <a:pt x="8744" y="43139"/>
                      <a:pt x="9586" y="43951"/>
                    </a:cubicBezTo>
                    <a:cubicBezTo>
                      <a:pt x="10653" y="44988"/>
                      <a:pt x="11751" y="46018"/>
                      <a:pt x="12781" y="47086"/>
                    </a:cubicBezTo>
                    <a:cubicBezTo>
                      <a:pt x="13443" y="47740"/>
                      <a:pt x="14067" y="48461"/>
                      <a:pt x="14698" y="49213"/>
                    </a:cubicBezTo>
                    <a:cubicBezTo>
                      <a:pt x="15916" y="50657"/>
                      <a:pt x="17104" y="52130"/>
                      <a:pt x="18232" y="53852"/>
                    </a:cubicBezTo>
                    <a:cubicBezTo>
                      <a:pt x="18833" y="54792"/>
                      <a:pt x="19397" y="55701"/>
                      <a:pt x="19991" y="56641"/>
                    </a:cubicBezTo>
                    <a:lnTo>
                      <a:pt x="35997" y="56641"/>
                    </a:lnTo>
                    <a:lnTo>
                      <a:pt x="35997" y="40319"/>
                    </a:lnTo>
                    <a:lnTo>
                      <a:pt x="35997" y="21772"/>
                    </a:lnTo>
                    <a:lnTo>
                      <a:pt x="35997" y="0"/>
                    </a:lnTo>
                    <a:close/>
                  </a:path>
                </a:pathLst>
              </a:custGeom>
              <a:solidFill>
                <a:srgbClr val="811A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6525454" y="1061950"/>
                <a:ext cx="2618504" cy="4069950"/>
              </a:xfrm>
              <a:custGeom>
                <a:rect b="b" l="l" r="r" t="t"/>
                <a:pathLst>
                  <a:path extrusionOk="0" h="55349" w="42132">
                    <a:moveTo>
                      <a:pt x="42132" y="0"/>
                    </a:moveTo>
                    <a:cubicBezTo>
                      <a:pt x="40688" y="685"/>
                      <a:pt x="39252" y="1406"/>
                      <a:pt x="37809" y="2098"/>
                    </a:cubicBezTo>
                    <a:cubicBezTo>
                      <a:pt x="36809" y="2602"/>
                      <a:pt x="35771" y="3128"/>
                      <a:pt x="34772" y="3632"/>
                    </a:cubicBezTo>
                    <a:cubicBezTo>
                      <a:pt x="33704" y="4105"/>
                      <a:pt x="32636" y="4541"/>
                      <a:pt x="31576" y="5007"/>
                    </a:cubicBezTo>
                    <a:cubicBezTo>
                      <a:pt x="30795" y="5323"/>
                      <a:pt x="29975" y="5699"/>
                      <a:pt x="29193" y="5985"/>
                    </a:cubicBezTo>
                    <a:cubicBezTo>
                      <a:pt x="28314" y="6263"/>
                      <a:pt x="27441" y="6481"/>
                      <a:pt x="26562" y="6737"/>
                    </a:cubicBezTo>
                    <a:cubicBezTo>
                      <a:pt x="26284" y="6827"/>
                      <a:pt x="25968" y="6925"/>
                      <a:pt x="25652" y="6985"/>
                    </a:cubicBezTo>
                    <a:cubicBezTo>
                      <a:pt x="24337" y="7331"/>
                      <a:pt x="23021" y="7451"/>
                      <a:pt x="21675" y="7549"/>
                    </a:cubicBezTo>
                    <a:cubicBezTo>
                      <a:pt x="20797" y="7597"/>
                      <a:pt x="19900" y="7650"/>
                      <a:pt x="19014" y="7650"/>
                    </a:cubicBezTo>
                    <a:cubicBezTo>
                      <a:pt x="18792" y="7650"/>
                      <a:pt x="18572" y="7646"/>
                      <a:pt x="18352" y="7639"/>
                    </a:cubicBezTo>
                    <a:cubicBezTo>
                      <a:pt x="17638" y="7639"/>
                      <a:pt x="16916" y="7519"/>
                      <a:pt x="16195" y="7451"/>
                    </a:cubicBezTo>
                    <a:cubicBezTo>
                      <a:pt x="15601" y="7391"/>
                      <a:pt x="15007" y="7300"/>
                      <a:pt x="14375" y="7300"/>
                    </a:cubicBezTo>
                    <a:cubicBezTo>
                      <a:pt x="13552" y="7278"/>
                      <a:pt x="12716" y="7247"/>
                      <a:pt x="11882" y="7247"/>
                    </a:cubicBezTo>
                    <a:cubicBezTo>
                      <a:pt x="11322" y="7247"/>
                      <a:pt x="10763" y="7261"/>
                      <a:pt x="10210" y="7300"/>
                    </a:cubicBezTo>
                    <a:cubicBezTo>
                      <a:pt x="8549" y="7421"/>
                      <a:pt x="6955" y="7955"/>
                      <a:pt x="5421" y="9270"/>
                    </a:cubicBezTo>
                    <a:cubicBezTo>
                      <a:pt x="3948" y="10556"/>
                      <a:pt x="2752" y="12623"/>
                      <a:pt x="1813" y="15224"/>
                    </a:cubicBezTo>
                    <a:cubicBezTo>
                      <a:pt x="873" y="17916"/>
                      <a:pt x="377" y="20923"/>
                      <a:pt x="121" y="24088"/>
                    </a:cubicBezTo>
                    <a:cubicBezTo>
                      <a:pt x="91" y="24780"/>
                      <a:pt x="61" y="25532"/>
                      <a:pt x="31" y="26216"/>
                    </a:cubicBezTo>
                    <a:cubicBezTo>
                      <a:pt x="1" y="26344"/>
                      <a:pt x="1" y="26434"/>
                      <a:pt x="1" y="26562"/>
                    </a:cubicBezTo>
                    <a:lnTo>
                      <a:pt x="1" y="26720"/>
                    </a:lnTo>
                    <a:cubicBezTo>
                      <a:pt x="91" y="28817"/>
                      <a:pt x="249" y="30945"/>
                      <a:pt x="625" y="32982"/>
                    </a:cubicBezTo>
                    <a:cubicBezTo>
                      <a:pt x="1219" y="35899"/>
                      <a:pt x="2158" y="38245"/>
                      <a:pt x="3414" y="40124"/>
                    </a:cubicBezTo>
                    <a:cubicBezTo>
                      <a:pt x="4542" y="41883"/>
                      <a:pt x="5797" y="43289"/>
                      <a:pt x="7113" y="44515"/>
                    </a:cubicBezTo>
                    <a:cubicBezTo>
                      <a:pt x="7925" y="45297"/>
                      <a:pt x="8767" y="46139"/>
                      <a:pt x="9586" y="46921"/>
                    </a:cubicBezTo>
                    <a:cubicBezTo>
                      <a:pt x="10646" y="47988"/>
                      <a:pt x="11744" y="49026"/>
                      <a:pt x="12781" y="50086"/>
                    </a:cubicBezTo>
                    <a:cubicBezTo>
                      <a:pt x="13435" y="50747"/>
                      <a:pt x="14097" y="51469"/>
                      <a:pt x="14691" y="52221"/>
                    </a:cubicBezTo>
                    <a:cubicBezTo>
                      <a:pt x="15571" y="53221"/>
                      <a:pt x="16382" y="54251"/>
                      <a:pt x="17194" y="55348"/>
                    </a:cubicBezTo>
                    <a:lnTo>
                      <a:pt x="42132" y="55348"/>
                    </a:lnTo>
                    <a:lnTo>
                      <a:pt x="42132" y="42974"/>
                    </a:lnTo>
                    <a:lnTo>
                      <a:pt x="42132" y="32606"/>
                    </a:lnTo>
                    <a:lnTo>
                      <a:pt x="42132" y="13345"/>
                    </a:lnTo>
                    <a:lnTo>
                      <a:pt x="42132" y="10120"/>
                    </a:lnTo>
                    <a:lnTo>
                      <a:pt x="42132" y="0"/>
                    </a:lnTo>
                    <a:close/>
                  </a:path>
                </a:pathLst>
              </a:custGeom>
              <a:solidFill>
                <a:srgbClr val="A12148"/>
              </a:solidFill>
              <a:ln>
                <a:noFill/>
              </a:ln>
              <a:effectLst>
                <a:outerShdw blurRad="57150" rotWithShape="0" algn="bl" dir="7920000" dist="3810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6627925" y="1676100"/>
                <a:ext cx="2516033" cy="2986008"/>
              </a:xfrm>
              <a:custGeom>
                <a:rect b="b" l="l" r="r" t="t"/>
                <a:pathLst>
                  <a:path extrusionOk="0" h="40608" w="39410">
                    <a:moveTo>
                      <a:pt x="31601" y="1"/>
                    </a:moveTo>
                    <a:cubicBezTo>
                      <a:pt x="30778" y="1"/>
                      <a:pt x="29968" y="60"/>
                      <a:pt x="29133" y="166"/>
                    </a:cubicBezTo>
                    <a:cubicBezTo>
                      <a:pt x="28448" y="227"/>
                      <a:pt x="27727" y="294"/>
                      <a:pt x="27035" y="384"/>
                    </a:cubicBezTo>
                    <a:cubicBezTo>
                      <a:pt x="26381" y="512"/>
                      <a:pt x="25749" y="670"/>
                      <a:pt x="25095" y="790"/>
                    </a:cubicBezTo>
                    <a:cubicBezTo>
                      <a:pt x="24652" y="858"/>
                      <a:pt x="24186" y="948"/>
                      <a:pt x="23750" y="1046"/>
                    </a:cubicBezTo>
                    <a:cubicBezTo>
                      <a:pt x="23246" y="1166"/>
                      <a:pt x="22742" y="1264"/>
                      <a:pt x="22246" y="1392"/>
                    </a:cubicBezTo>
                    <a:cubicBezTo>
                      <a:pt x="21457" y="1610"/>
                      <a:pt x="20675" y="1858"/>
                      <a:pt x="19893" y="2076"/>
                    </a:cubicBezTo>
                    <a:cubicBezTo>
                      <a:pt x="19547" y="2174"/>
                      <a:pt x="19239" y="2264"/>
                      <a:pt x="18923" y="2362"/>
                    </a:cubicBezTo>
                    <a:cubicBezTo>
                      <a:pt x="18231" y="2580"/>
                      <a:pt x="17577" y="2798"/>
                      <a:pt x="16916" y="3016"/>
                    </a:cubicBezTo>
                    <a:cubicBezTo>
                      <a:pt x="16292" y="3204"/>
                      <a:pt x="15698" y="3459"/>
                      <a:pt x="15104" y="3677"/>
                    </a:cubicBezTo>
                    <a:cubicBezTo>
                      <a:pt x="14006" y="4083"/>
                      <a:pt x="12939" y="4489"/>
                      <a:pt x="11871" y="4895"/>
                    </a:cubicBezTo>
                    <a:cubicBezTo>
                      <a:pt x="10901" y="5301"/>
                      <a:pt x="9962" y="5715"/>
                      <a:pt x="9022" y="6121"/>
                    </a:cubicBezTo>
                    <a:cubicBezTo>
                      <a:pt x="7962" y="6587"/>
                      <a:pt x="6924" y="7091"/>
                      <a:pt x="5924" y="7624"/>
                    </a:cubicBezTo>
                    <a:cubicBezTo>
                      <a:pt x="4955" y="8120"/>
                      <a:pt x="4015" y="8722"/>
                      <a:pt x="3105" y="9346"/>
                    </a:cubicBezTo>
                    <a:cubicBezTo>
                      <a:pt x="2256" y="9970"/>
                      <a:pt x="1534" y="10662"/>
                      <a:pt x="910" y="11504"/>
                    </a:cubicBezTo>
                    <a:cubicBezTo>
                      <a:pt x="534" y="12007"/>
                      <a:pt x="256" y="12571"/>
                      <a:pt x="98" y="13165"/>
                    </a:cubicBezTo>
                    <a:cubicBezTo>
                      <a:pt x="98" y="13263"/>
                      <a:pt x="68" y="13383"/>
                      <a:pt x="68" y="13481"/>
                    </a:cubicBezTo>
                    <a:cubicBezTo>
                      <a:pt x="30" y="13699"/>
                      <a:pt x="0" y="13917"/>
                      <a:pt x="0" y="14135"/>
                    </a:cubicBezTo>
                    <a:cubicBezTo>
                      <a:pt x="30" y="14609"/>
                      <a:pt x="98" y="15045"/>
                      <a:pt x="256" y="15518"/>
                    </a:cubicBezTo>
                    <a:cubicBezTo>
                      <a:pt x="376" y="15864"/>
                      <a:pt x="474" y="16240"/>
                      <a:pt x="594" y="16578"/>
                    </a:cubicBezTo>
                    <a:cubicBezTo>
                      <a:pt x="970" y="17646"/>
                      <a:pt x="1504" y="18646"/>
                      <a:pt x="2098" y="19653"/>
                    </a:cubicBezTo>
                    <a:cubicBezTo>
                      <a:pt x="2541" y="20337"/>
                      <a:pt x="3007" y="21059"/>
                      <a:pt x="3481" y="21721"/>
                    </a:cubicBezTo>
                    <a:cubicBezTo>
                      <a:pt x="4233" y="22818"/>
                      <a:pt x="4985" y="23848"/>
                      <a:pt x="5767" y="24886"/>
                    </a:cubicBezTo>
                    <a:cubicBezTo>
                      <a:pt x="6736" y="26134"/>
                      <a:pt x="7774" y="27359"/>
                      <a:pt x="8804" y="28547"/>
                    </a:cubicBezTo>
                    <a:cubicBezTo>
                      <a:pt x="9871" y="29802"/>
                      <a:pt x="11029" y="30990"/>
                      <a:pt x="12217" y="32148"/>
                    </a:cubicBezTo>
                    <a:cubicBezTo>
                      <a:pt x="12751" y="32652"/>
                      <a:pt x="13315" y="33156"/>
                      <a:pt x="13909" y="33622"/>
                    </a:cubicBezTo>
                    <a:cubicBezTo>
                      <a:pt x="15540" y="35065"/>
                      <a:pt x="17322" y="36313"/>
                      <a:pt x="19239" y="37381"/>
                    </a:cubicBezTo>
                    <a:cubicBezTo>
                      <a:pt x="20179" y="37914"/>
                      <a:pt x="21118" y="38381"/>
                      <a:pt x="22118" y="38794"/>
                    </a:cubicBezTo>
                    <a:cubicBezTo>
                      <a:pt x="23148" y="39230"/>
                      <a:pt x="24216" y="39576"/>
                      <a:pt x="25283" y="39824"/>
                    </a:cubicBezTo>
                    <a:cubicBezTo>
                      <a:pt x="25719" y="39922"/>
                      <a:pt x="26125" y="40042"/>
                      <a:pt x="26569" y="40140"/>
                    </a:cubicBezTo>
                    <a:cubicBezTo>
                      <a:pt x="27351" y="40260"/>
                      <a:pt x="28133" y="40418"/>
                      <a:pt x="28945" y="40486"/>
                    </a:cubicBezTo>
                    <a:cubicBezTo>
                      <a:pt x="29703" y="40545"/>
                      <a:pt x="30465" y="40607"/>
                      <a:pt x="31226" y="40607"/>
                    </a:cubicBezTo>
                    <a:cubicBezTo>
                      <a:pt x="31626" y="40607"/>
                      <a:pt x="32026" y="40590"/>
                      <a:pt x="32425" y="40546"/>
                    </a:cubicBezTo>
                    <a:cubicBezTo>
                      <a:pt x="32861" y="40516"/>
                      <a:pt x="33298" y="40418"/>
                      <a:pt x="33741" y="40418"/>
                    </a:cubicBezTo>
                    <a:cubicBezTo>
                      <a:pt x="34493" y="40418"/>
                      <a:pt x="35215" y="40230"/>
                      <a:pt x="35966" y="40042"/>
                    </a:cubicBezTo>
                    <a:cubicBezTo>
                      <a:pt x="36808" y="39884"/>
                      <a:pt x="37620" y="39696"/>
                      <a:pt x="38410" y="39388"/>
                    </a:cubicBezTo>
                    <a:cubicBezTo>
                      <a:pt x="38688" y="39260"/>
                      <a:pt x="38936" y="39200"/>
                      <a:pt x="39162" y="39102"/>
                    </a:cubicBezTo>
                    <a:cubicBezTo>
                      <a:pt x="39252" y="39042"/>
                      <a:pt x="39312" y="39012"/>
                      <a:pt x="39410" y="38982"/>
                    </a:cubicBezTo>
                    <a:lnTo>
                      <a:pt x="39410" y="27104"/>
                    </a:lnTo>
                    <a:lnTo>
                      <a:pt x="39410" y="12669"/>
                    </a:lnTo>
                    <a:lnTo>
                      <a:pt x="39410" y="1392"/>
                    </a:lnTo>
                    <a:cubicBezTo>
                      <a:pt x="38876" y="1204"/>
                      <a:pt x="38372" y="978"/>
                      <a:pt x="37846" y="858"/>
                    </a:cubicBezTo>
                    <a:cubicBezTo>
                      <a:pt x="36718" y="572"/>
                      <a:pt x="35591" y="294"/>
                      <a:pt x="34463" y="196"/>
                    </a:cubicBezTo>
                    <a:cubicBezTo>
                      <a:pt x="33643" y="166"/>
                      <a:pt x="32892" y="76"/>
                      <a:pt x="32110" y="9"/>
                    </a:cubicBezTo>
                    <a:cubicBezTo>
                      <a:pt x="31939" y="3"/>
                      <a:pt x="31770" y="1"/>
                      <a:pt x="31601" y="1"/>
                    </a:cubicBezTo>
                    <a:close/>
                  </a:path>
                </a:pathLst>
              </a:custGeom>
              <a:solidFill>
                <a:srgbClr val="D11543"/>
              </a:solidFill>
              <a:ln>
                <a:noFill/>
              </a:ln>
              <a:effectLst>
                <a:outerShdw blurRad="57150" rotWithShape="0" algn="bl" dir="8460000" dist="3810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8109542" y="1762418"/>
                <a:ext cx="695261" cy="34266"/>
              </a:xfrm>
              <a:custGeom>
                <a:rect b="b" l="l" r="r" t="t"/>
                <a:pathLst>
                  <a:path extrusionOk="0" h="466" w="9308">
                    <a:moveTo>
                      <a:pt x="4870" y="1"/>
                    </a:moveTo>
                    <a:cubicBezTo>
                      <a:pt x="4535" y="1"/>
                      <a:pt x="4197" y="10"/>
                      <a:pt x="3857" y="30"/>
                    </a:cubicBezTo>
                    <a:cubicBezTo>
                      <a:pt x="3196" y="60"/>
                      <a:pt x="2542" y="120"/>
                      <a:pt x="1880" y="218"/>
                    </a:cubicBezTo>
                    <a:cubicBezTo>
                      <a:pt x="1256" y="278"/>
                      <a:pt x="632" y="368"/>
                      <a:pt x="0" y="466"/>
                    </a:cubicBezTo>
                    <a:lnTo>
                      <a:pt x="9308" y="466"/>
                    </a:lnTo>
                    <a:cubicBezTo>
                      <a:pt x="9120" y="436"/>
                      <a:pt x="8932" y="368"/>
                      <a:pt x="8714" y="338"/>
                    </a:cubicBezTo>
                    <a:cubicBezTo>
                      <a:pt x="7440" y="141"/>
                      <a:pt x="6172" y="1"/>
                      <a:pt x="4870" y="1"/>
                    </a:cubicBezTo>
                    <a:close/>
                  </a:path>
                </a:pathLst>
              </a:custGeom>
              <a:solidFill>
                <a:srgbClr val="D62C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8804733" y="1796611"/>
                <a:ext cx="339265" cy="108460"/>
              </a:xfrm>
              <a:custGeom>
                <a:rect b="b" l="l" r="r" t="t"/>
                <a:pathLst>
                  <a:path extrusionOk="0" h="1475" w="4542">
                    <a:moveTo>
                      <a:pt x="1" y="1"/>
                    </a:moveTo>
                    <a:cubicBezTo>
                      <a:pt x="753" y="159"/>
                      <a:pt x="1474" y="347"/>
                      <a:pt x="2226" y="565"/>
                    </a:cubicBezTo>
                    <a:cubicBezTo>
                      <a:pt x="3008" y="813"/>
                      <a:pt x="3790" y="1129"/>
                      <a:pt x="4542" y="1474"/>
                    </a:cubicBezTo>
                    <a:lnTo>
                      <a:pt x="4542" y="1"/>
                    </a:lnTo>
                    <a:close/>
                  </a:path>
                </a:pathLst>
              </a:custGeom>
              <a:solidFill>
                <a:srgbClr val="D62C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3" name="Google Shape;23;p2"/>
              <p:cNvGrpSpPr/>
              <p:nvPr/>
            </p:nvGrpSpPr>
            <p:grpSpPr>
              <a:xfrm>
                <a:off x="-438150" y="-182225"/>
                <a:ext cx="9696651" cy="4916007"/>
                <a:chOff x="-438150" y="-182225"/>
                <a:chExt cx="9696651" cy="4916007"/>
              </a:xfrm>
            </p:grpSpPr>
            <p:sp>
              <p:nvSpPr>
                <p:cNvPr id="24" name="Google Shape;24;p2"/>
                <p:cNvSpPr/>
                <p:nvPr/>
              </p:nvSpPr>
              <p:spPr>
                <a:xfrm>
                  <a:off x="-171450" y="-182225"/>
                  <a:ext cx="9429782" cy="4385552"/>
                </a:xfrm>
                <a:custGeom>
                  <a:rect b="b" l="l" r="r" t="t"/>
                  <a:pathLst>
                    <a:path extrusionOk="0" h="59641" w="122417">
                      <a:moveTo>
                        <a:pt x="1" y="0"/>
                      </a:moveTo>
                      <a:lnTo>
                        <a:pt x="1" y="54634"/>
                      </a:lnTo>
                      <a:lnTo>
                        <a:pt x="1" y="59641"/>
                      </a:lnTo>
                      <a:cubicBezTo>
                        <a:pt x="91" y="59521"/>
                        <a:pt x="219" y="59363"/>
                        <a:pt x="339" y="59235"/>
                      </a:cubicBezTo>
                      <a:cubicBezTo>
                        <a:pt x="1346" y="58017"/>
                        <a:pt x="2407" y="56852"/>
                        <a:pt x="3722" y="55882"/>
                      </a:cubicBezTo>
                      <a:cubicBezTo>
                        <a:pt x="4286" y="55476"/>
                        <a:pt x="4820" y="55070"/>
                        <a:pt x="5384" y="54694"/>
                      </a:cubicBezTo>
                      <a:cubicBezTo>
                        <a:pt x="6827" y="53754"/>
                        <a:pt x="8331" y="52875"/>
                        <a:pt x="9925" y="52123"/>
                      </a:cubicBezTo>
                      <a:cubicBezTo>
                        <a:pt x="11398" y="51401"/>
                        <a:pt x="12872" y="50747"/>
                        <a:pt x="14405" y="50153"/>
                      </a:cubicBezTo>
                      <a:cubicBezTo>
                        <a:pt x="15849" y="49619"/>
                        <a:pt x="17292" y="49055"/>
                        <a:pt x="18698" y="48522"/>
                      </a:cubicBezTo>
                      <a:cubicBezTo>
                        <a:pt x="19736" y="48116"/>
                        <a:pt x="20766" y="47680"/>
                        <a:pt x="21833" y="47236"/>
                      </a:cubicBezTo>
                      <a:cubicBezTo>
                        <a:pt x="22615" y="46890"/>
                        <a:pt x="23367" y="46582"/>
                        <a:pt x="24119" y="46206"/>
                      </a:cubicBezTo>
                      <a:cubicBezTo>
                        <a:pt x="25374" y="45612"/>
                        <a:pt x="26562" y="44921"/>
                        <a:pt x="27629" y="44071"/>
                      </a:cubicBezTo>
                      <a:cubicBezTo>
                        <a:pt x="28344" y="43447"/>
                        <a:pt x="29095" y="42853"/>
                        <a:pt x="29757" y="42131"/>
                      </a:cubicBezTo>
                      <a:cubicBezTo>
                        <a:pt x="30945" y="40846"/>
                        <a:pt x="31794" y="39342"/>
                        <a:pt x="32418" y="37809"/>
                      </a:cubicBezTo>
                      <a:cubicBezTo>
                        <a:pt x="32824" y="36869"/>
                        <a:pt x="33170" y="35869"/>
                        <a:pt x="33456" y="34899"/>
                      </a:cubicBezTo>
                      <a:cubicBezTo>
                        <a:pt x="33764" y="33831"/>
                        <a:pt x="34080" y="32734"/>
                        <a:pt x="34298" y="31636"/>
                      </a:cubicBezTo>
                      <a:cubicBezTo>
                        <a:pt x="34584" y="30321"/>
                        <a:pt x="34802" y="29005"/>
                        <a:pt x="35050" y="27689"/>
                      </a:cubicBezTo>
                      <a:cubicBezTo>
                        <a:pt x="35268" y="26501"/>
                        <a:pt x="35456" y="25246"/>
                        <a:pt x="35741" y="24058"/>
                      </a:cubicBezTo>
                      <a:cubicBezTo>
                        <a:pt x="36020" y="22645"/>
                        <a:pt x="36238" y="21239"/>
                        <a:pt x="36681" y="19863"/>
                      </a:cubicBezTo>
                      <a:cubicBezTo>
                        <a:pt x="36801" y="19419"/>
                        <a:pt x="36929" y="19013"/>
                        <a:pt x="37027" y="18577"/>
                      </a:cubicBezTo>
                      <a:cubicBezTo>
                        <a:pt x="37305" y="17570"/>
                        <a:pt x="37681" y="16600"/>
                        <a:pt x="38117" y="15630"/>
                      </a:cubicBezTo>
                      <a:cubicBezTo>
                        <a:pt x="38591" y="14600"/>
                        <a:pt x="39155" y="13623"/>
                        <a:pt x="39876" y="12683"/>
                      </a:cubicBezTo>
                      <a:cubicBezTo>
                        <a:pt x="40500" y="11841"/>
                        <a:pt x="41252" y="11029"/>
                        <a:pt x="42102" y="10308"/>
                      </a:cubicBezTo>
                      <a:cubicBezTo>
                        <a:pt x="42696" y="9804"/>
                        <a:pt x="43380" y="9368"/>
                        <a:pt x="44101" y="8924"/>
                      </a:cubicBezTo>
                      <a:cubicBezTo>
                        <a:pt x="45417" y="8082"/>
                        <a:pt x="46891" y="7548"/>
                        <a:pt x="48454" y="7173"/>
                      </a:cubicBezTo>
                      <a:cubicBezTo>
                        <a:pt x="49432" y="6924"/>
                        <a:pt x="50432" y="6767"/>
                        <a:pt x="51432" y="6669"/>
                      </a:cubicBezTo>
                      <a:cubicBezTo>
                        <a:pt x="52020" y="6604"/>
                        <a:pt x="52608" y="6574"/>
                        <a:pt x="53192" y="6574"/>
                      </a:cubicBezTo>
                      <a:cubicBezTo>
                        <a:pt x="53697" y="6574"/>
                        <a:pt x="54199" y="6597"/>
                        <a:pt x="54694" y="6639"/>
                      </a:cubicBezTo>
                      <a:cubicBezTo>
                        <a:pt x="56446" y="6737"/>
                        <a:pt x="58168" y="7082"/>
                        <a:pt x="59889" y="7488"/>
                      </a:cubicBezTo>
                      <a:cubicBezTo>
                        <a:pt x="60987" y="7736"/>
                        <a:pt x="62024" y="8052"/>
                        <a:pt x="63115" y="8398"/>
                      </a:cubicBezTo>
                      <a:cubicBezTo>
                        <a:pt x="64280" y="8804"/>
                        <a:pt x="65468" y="9210"/>
                        <a:pt x="66656" y="9616"/>
                      </a:cubicBezTo>
                      <a:cubicBezTo>
                        <a:pt x="68001" y="10052"/>
                        <a:pt x="69385" y="10526"/>
                        <a:pt x="70730" y="10962"/>
                      </a:cubicBezTo>
                      <a:cubicBezTo>
                        <a:pt x="71106" y="11089"/>
                        <a:pt x="71482" y="11217"/>
                        <a:pt x="71858" y="11307"/>
                      </a:cubicBezTo>
                      <a:lnTo>
                        <a:pt x="73489" y="11781"/>
                      </a:lnTo>
                      <a:cubicBezTo>
                        <a:pt x="74429" y="11999"/>
                        <a:pt x="75369" y="12277"/>
                        <a:pt x="76309" y="12465"/>
                      </a:cubicBezTo>
                      <a:cubicBezTo>
                        <a:pt x="77775" y="12751"/>
                        <a:pt x="79218" y="12999"/>
                        <a:pt x="80692" y="13127"/>
                      </a:cubicBezTo>
                      <a:cubicBezTo>
                        <a:pt x="81910" y="13217"/>
                        <a:pt x="83165" y="13375"/>
                        <a:pt x="84421" y="13375"/>
                      </a:cubicBezTo>
                      <a:cubicBezTo>
                        <a:pt x="84748" y="13360"/>
                        <a:pt x="85084" y="13360"/>
                        <a:pt x="85425" y="13360"/>
                      </a:cubicBezTo>
                      <a:cubicBezTo>
                        <a:pt x="85766" y="13360"/>
                        <a:pt x="86112" y="13360"/>
                        <a:pt x="86458" y="13345"/>
                      </a:cubicBezTo>
                      <a:cubicBezTo>
                        <a:pt x="87330" y="13345"/>
                        <a:pt x="88210" y="13315"/>
                        <a:pt x="89052" y="13247"/>
                      </a:cubicBezTo>
                      <a:cubicBezTo>
                        <a:pt x="89616" y="13217"/>
                        <a:pt x="90179" y="13127"/>
                        <a:pt x="90781" y="13127"/>
                      </a:cubicBezTo>
                      <a:cubicBezTo>
                        <a:pt x="92157" y="13059"/>
                        <a:pt x="93502" y="12841"/>
                        <a:pt x="94878" y="12683"/>
                      </a:cubicBezTo>
                      <a:cubicBezTo>
                        <a:pt x="95758" y="12593"/>
                        <a:pt x="96607" y="12465"/>
                        <a:pt x="97479" y="12345"/>
                      </a:cubicBezTo>
                      <a:cubicBezTo>
                        <a:pt x="98607" y="12187"/>
                        <a:pt x="99705" y="12029"/>
                        <a:pt x="100832" y="11871"/>
                      </a:cubicBezTo>
                      <a:cubicBezTo>
                        <a:pt x="102246" y="11713"/>
                        <a:pt x="103622" y="11495"/>
                        <a:pt x="104967" y="11338"/>
                      </a:cubicBezTo>
                      <a:cubicBezTo>
                        <a:pt x="105283" y="11277"/>
                        <a:pt x="105561" y="11247"/>
                        <a:pt x="105847" y="11217"/>
                      </a:cubicBezTo>
                      <a:cubicBezTo>
                        <a:pt x="107005" y="11089"/>
                        <a:pt x="108132" y="10992"/>
                        <a:pt x="109290" y="10901"/>
                      </a:cubicBezTo>
                      <a:cubicBezTo>
                        <a:pt x="110299" y="10787"/>
                        <a:pt x="111260" y="10679"/>
                        <a:pt x="112259" y="10679"/>
                      </a:cubicBezTo>
                      <a:cubicBezTo>
                        <a:pt x="112376" y="10679"/>
                        <a:pt x="112494" y="10680"/>
                        <a:pt x="112613" y="10683"/>
                      </a:cubicBezTo>
                      <a:cubicBezTo>
                        <a:pt x="113267" y="10683"/>
                        <a:pt x="113899" y="10586"/>
                        <a:pt x="114523" y="10586"/>
                      </a:cubicBezTo>
                      <a:cubicBezTo>
                        <a:pt x="115008" y="10571"/>
                        <a:pt x="115485" y="10563"/>
                        <a:pt x="115962" y="10563"/>
                      </a:cubicBezTo>
                      <a:cubicBezTo>
                        <a:pt x="116440" y="10563"/>
                        <a:pt x="116917" y="10571"/>
                        <a:pt x="117402" y="10586"/>
                      </a:cubicBezTo>
                      <a:cubicBezTo>
                        <a:pt x="118124" y="10586"/>
                        <a:pt x="118846" y="10683"/>
                        <a:pt x="119567" y="10714"/>
                      </a:cubicBezTo>
                      <a:cubicBezTo>
                        <a:pt x="120409" y="10714"/>
                        <a:pt x="121229" y="10774"/>
                        <a:pt x="122041" y="10871"/>
                      </a:cubicBezTo>
                      <a:cubicBezTo>
                        <a:pt x="122101" y="10871"/>
                        <a:pt x="122131" y="10901"/>
                        <a:pt x="122199" y="10901"/>
                      </a:cubicBezTo>
                      <a:lnTo>
                        <a:pt x="122417" y="10683"/>
                      </a:lnTo>
                      <a:lnTo>
                        <a:pt x="122417" y="4827"/>
                      </a:lnTo>
                      <a:lnTo>
                        <a:pt x="122417" y="0"/>
                      </a:lnTo>
                      <a:close/>
                    </a:path>
                  </a:pathLst>
                </a:custGeom>
                <a:solidFill>
                  <a:srgbClr val="A12148"/>
                </a:solidFill>
                <a:ln>
                  <a:noFill/>
                </a:ln>
                <a:effectLst>
                  <a:outerShdw blurRad="57150" rotWithShape="0" algn="bl" dir="5760000" dist="38100">
                    <a:srgbClr val="000000">
                      <a:alpha val="50000"/>
                    </a:srgbClr>
                  </a:outerShdw>
                </a:effectLst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" name="Google Shape;25;p2"/>
                <p:cNvSpPr/>
                <p:nvPr/>
              </p:nvSpPr>
              <p:spPr>
                <a:xfrm>
                  <a:off x="-438150" y="-80850"/>
                  <a:ext cx="9696651" cy="4814632"/>
                </a:xfrm>
                <a:custGeom>
                  <a:rect b="b" l="l" r="r" t="t"/>
                  <a:pathLst>
                    <a:path extrusionOk="0" h="68543" w="122417">
                      <a:moveTo>
                        <a:pt x="1" y="0"/>
                      </a:moveTo>
                      <a:lnTo>
                        <a:pt x="1" y="23584"/>
                      </a:lnTo>
                      <a:lnTo>
                        <a:pt x="1" y="68542"/>
                      </a:lnTo>
                      <a:lnTo>
                        <a:pt x="625" y="68542"/>
                      </a:lnTo>
                      <a:cubicBezTo>
                        <a:pt x="783" y="68039"/>
                        <a:pt x="940" y="67505"/>
                        <a:pt x="1091" y="67001"/>
                      </a:cubicBezTo>
                      <a:cubicBezTo>
                        <a:pt x="1407" y="66031"/>
                        <a:pt x="1722" y="65061"/>
                        <a:pt x="2031" y="64122"/>
                      </a:cubicBezTo>
                      <a:cubicBezTo>
                        <a:pt x="2188" y="63656"/>
                        <a:pt x="2346" y="63152"/>
                        <a:pt x="2504" y="62678"/>
                      </a:cubicBezTo>
                      <a:cubicBezTo>
                        <a:pt x="2722" y="62182"/>
                        <a:pt x="2910" y="61678"/>
                        <a:pt x="3098" y="61175"/>
                      </a:cubicBezTo>
                      <a:cubicBezTo>
                        <a:pt x="3602" y="59987"/>
                        <a:pt x="4098" y="58829"/>
                        <a:pt x="4760" y="57731"/>
                      </a:cubicBezTo>
                      <a:cubicBezTo>
                        <a:pt x="5414" y="56634"/>
                        <a:pt x="6105" y="55604"/>
                        <a:pt x="6917" y="54634"/>
                      </a:cubicBezTo>
                      <a:cubicBezTo>
                        <a:pt x="7579" y="53882"/>
                        <a:pt x="8301" y="53190"/>
                        <a:pt x="9083" y="52529"/>
                      </a:cubicBezTo>
                      <a:cubicBezTo>
                        <a:pt x="9925" y="51845"/>
                        <a:pt x="10804" y="51183"/>
                        <a:pt x="11744" y="50589"/>
                      </a:cubicBezTo>
                      <a:cubicBezTo>
                        <a:pt x="12842" y="49867"/>
                        <a:pt x="13999" y="49213"/>
                        <a:pt x="15187" y="48619"/>
                      </a:cubicBezTo>
                      <a:cubicBezTo>
                        <a:pt x="16225" y="48086"/>
                        <a:pt x="17255" y="47582"/>
                        <a:pt x="18322" y="47078"/>
                      </a:cubicBezTo>
                      <a:cubicBezTo>
                        <a:pt x="19360" y="46582"/>
                        <a:pt x="20420" y="46108"/>
                        <a:pt x="21457" y="45612"/>
                      </a:cubicBezTo>
                      <a:cubicBezTo>
                        <a:pt x="23051" y="44860"/>
                        <a:pt x="24622" y="44109"/>
                        <a:pt x="26088" y="43199"/>
                      </a:cubicBezTo>
                      <a:cubicBezTo>
                        <a:pt x="27690" y="42259"/>
                        <a:pt x="29065" y="41131"/>
                        <a:pt x="30321" y="39846"/>
                      </a:cubicBezTo>
                      <a:cubicBezTo>
                        <a:pt x="31321" y="38846"/>
                        <a:pt x="32170" y="37718"/>
                        <a:pt x="32734" y="36433"/>
                      </a:cubicBezTo>
                      <a:cubicBezTo>
                        <a:pt x="33042" y="35801"/>
                        <a:pt x="33358" y="35207"/>
                        <a:pt x="33644" y="34583"/>
                      </a:cubicBezTo>
                      <a:cubicBezTo>
                        <a:pt x="33832" y="34147"/>
                        <a:pt x="33982" y="33674"/>
                        <a:pt x="34140" y="33207"/>
                      </a:cubicBezTo>
                      <a:cubicBezTo>
                        <a:pt x="34238" y="32922"/>
                        <a:pt x="34328" y="32644"/>
                        <a:pt x="34426" y="32328"/>
                      </a:cubicBezTo>
                      <a:cubicBezTo>
                        <a:pt x="34584" y="31734"/>
                        <a:pt x="34772" y="31140"/>
                        <a:pt x="34892" y="30539"/>
                      </a:cubicBezTo>
                      <a:cubicBezTo>
                        <a:pt x="35050" y="29885"/>
                        <a:pt x="35178" y="29223"/>
                        <a:pt x="35298" y="28569"/>
                      </a:cubicBezTo>
                      <a:lnTo>
                        <a:pt x="35298" y="28411"/>
                      </a:lnTo>
                      <a:cubicBezTo>
                        <a:pt x="35426" y="27629"/>
                        <a:pt x="35584" y="26877"/>
                        <a:pt x="35674" y="26095"/>
                      </a:cubicBezTo>
                      <a:cubicBezTo>
                        <a:pt x="35862" y="24900"/>
                        <a:pt x="35990" y="23712"/>
                        <a:pt x="36147" y="22524"/>
                      </a:cubicBezTo>
                      <a:cubicBezTo>
                        <a:pt x="36177" y="22269"/>
                        <a:pt x="36238" y="21961"/>
                        <a:pt x="36275" y="21675"/>
                      </a:cubicBezTo>
                      <a:cubicBezTo>
                        <a:pt x="36426" y="20645"/>
                        <a:pt x="36523" y="19607"/>
                        <a:pt x="36741" y="18607"/>
                      </a:cubicBezTo>
                      <a:cubicBezTo>
                        <a:pt x="36929" y="17540"/>
                        <a:pt x="37177" y="16510"/>
                        <a:pt x="37433" y="15472"/>
                      </a:cubicBezTo>
                      <a:cubicBezTo>
                        <a:pt x="37621" y="14751"/>
                        <a:pt x="37839" y="13999"/>
                        <a:pt x="38117" y="13285"/>
                      </a:cubicBezTo>
                      <a:cubicBezTo>
                        <a:pt x="38403" y="12533"/>
                        <a:pt x="38749" y="11811"/>
                        <a:pt x="39125" y="11120"/>
                      </a:cubicBezTo>
                      <a:cubicBezTo>
                        <a:pt x="39312" y="10683"/>
                        <a:pt x="39591" y="10278"/>
                        <a:pt x="39876" y="9864"/>
                      </a:cubicBezTo>
                      <a:cubicBezTo>
                        <a:pt x="40373" y="9150"/>
                        <a:pt x="40936" y="8458"/>
                        <a:pt x="41538" y="7797"/>
                      </a:cubicBezTo>
                      <a:cubicBezTo>
                        <a:pt x="42410" y="6827"/>
                        <a:pt x="43477" y="6045"/>
                        <a:pt x="44575" y="5323"/>
                      </a:cubicBezTo>
                      <a:cubicBezTo>
                        <a:pt x="45575" y="4699"/>
                        <a:pt x="46643" y="4135"/>
                        <a:pt x="47800" y="3759"/>
                      </a:cubicBezTo>
                      <a:cubicBezTo>
                        <a:pt x="48492" y="3541"/>
                        <a:pt x="49206" y="3286"/>
                        <a:pt x="49928" y="3098"/>
                      </a:cubicBezTo>
                      <a:cubicBezTo>
                        <a:pt x="50522" y="2947"/>
                        <a:pt x="51153" y="2850"/>
                        <a:pt x="51747" y="2722"/>
                      </a:cubicBezTo>
                      <a:cubicBezTo>
                        <a:pt x="51807" y="2722"/>
                        <a:pt x="51905" y="2722"/>
                        <a:pt x="51935" y="2692"/>
                      </a:cubicBezTo>
                      <a:cubicBezTo>
                        <a:pt x="52785" y="2500"/>
                        <a:pt x="53635" y="2463"/>
                        <a:pt x="54479" y="2463"/>
                      </a:cubicBezTo>
                      <a:cubicBezTo>
                        <a:pt x="55010" y="2463"/>
                        <a:pt x="55540" y="2478"/>
                        <a:pt x="56066" y="2478"/>
                      </a:cubicBezTo>
                      <a:cubicBezTo>
                        <a:pt x="56213" y="2478"/>
                        <a:pt x="56360" y="2477"/>
                        <a:pt x="56506" y="2474"/>
                      </a:cubicBezTo>
                      <a:cubicBezTo>
                        <a:pt x="56694" y="2474"/>
                        <a:pt x="56852" y="2504"/>
                        <a:pt x="57070" y="2534"/>
                      </a:cubicBezTo>
                      <a:cubicBezTo>
                        <a:pt x="58138" y="2692"/>
                        <a:pt x="59205" y="2820"/>
                        <a:pt x="60235" y="3135"/>
                      </a:cubicBezTo>
                      <a:cubicBezTo>
                        <a:pt x="61017" y="3353"/>
                        <a:pt x="61799" y="3541"/>
                        <a:pt x="62588" y="3820"/>
                      </a:cubicBezTo>
                      <a:cubicBezTo>
                        <a:pt x="63588" y="4165"/>
                        <a:pt x="64558" y="4541"/>
                        <a:pt x="65528" y="4947"/>
                      </a:cubicBezTo>
                      <a:cubicBezTo>
                        <a:pt x="66656" y="5451"/>
                        <a:pt x="67813" y="5985"/>
                        <a:pt x="68941" y="6481"/>
                      </a:cubicBezTo>
                      <a:cubicBezTo>
                        <a:pt x="69633" y="6767"/>
                        <a:pt x="70324" y="7112"/>
                        <a:pt x="71008" y="7421"/>
                      </a:cubicBezTo>
                      <a:cubicBezTo>
                        <a:pt x="72324" y="7985"/>
                        <a:pt x="73610" y="8488"/>
                        <a:pt x="74955" y="8924"/>
                      </a:cubicBezTo>
                      <a:cubicBezTo>
                        <a:pt x="76083" y="9300"/>
                        <a:pt x="77248" y="9616"/>
                        <a:pt x="78406" y="9834"/>
                      </a:cubicBezTo>
                      <a:cubicBezTo>
                        <a:pt x="79654" y="10120"/>
                        <a:pt x="80940" y="10308"/>
                        <a:pt x="82255" y="10428"/>
                      </a:cubicBezTo>
                      <a:cubicBezTo>
                        <a:pt x="83323" y="10496"/>
                        <a:pt x="84353" y="10496"/>
                        <a:pt x="85420" y="10496"/>
                      </a:cubicBezTo>
                      <a:cubicBezTo>
                        <a:pt x="86578" y="10496"/>
                        <a:pt x="87774" y="10465"/>
                        <a:pt x="88931" y="10428"/>
                      </a:cubicBezTo>
                      <a:cubicBezTo>
                        <a:pt x="89616" y="10398"/>
                        <a:pt x="90307" y="10278"/>
                        <a:pt x="90999" y="10210"/>
                      </a:cubicBezTo>
                      <a:cubicBezTo>
                        <a:pt x="92029" y="10120"/>
                        <a:pt x="93036" y="10022"/>
                        <a:pt x="94066" y="9902"/>
                      </a:cubicBezTo>
                      <a:cubicBezTo>
                        <a:pt x="94284" y="9864"/>
                        <a:pt x="94540" y="9804"/>
                        <a:pt x="94788" y="9774"/>
                      </a:cubicBezTo>
                      <a:cubicBezTo>
                        <a:pt x="95856" y="9646"/>
                        <a:pt x="96946" y="9488"/>
                        <a:pt x="98013" y="9368"/>
                      </a:cubicBezTo>
                      <a:lnTo>
                        <a:pt x="98073" y="9368"/>
                      </a:lnTo>
                      <a:cubicBezTo>
                        <a:pt x="99111" y="9210"/>
                        <a:pt x="100141" y="9052"/>
                        <a:pt x="101178" y="8962"/>
                      </a:cubicBezTo>
                      <a:cubicBezTo>
                        <a:pt x="102396" y="8834"/>
                        <a:pt x="103561" y="8616"/>
                        <a:pt x="104749" y="8586"/>
                      </a:cubicBezTo>
                      <a:cubicBezTo>
                        <a:pt x="105283" y="8548"/>
                        <a:pt x="105817" y="8488"/>
                        <a:pt x="106343" y="8428"/>
                      </a:cubicBezTo>
                      <a:cubicBezTo>
                        <a:pt x="106945" y="8398"/>
                        <a:pt x="107569" y="8360"/>
                        <a:pt x="108163" y="8330"/>
                      </a:cubicBezTo>
                      <a:cubicBezTo>
                        <a:pt x="109072" y="8300"/>
                        <a:pt x="110012" y="8270"/>
                        <a:pt x="110952" y="8270"/>
                      </a:cubicBezTo>
                      <a:cubicBezTo>
                        <a:pt x="112109" y="8270"/>
                        <a:pt x="113267" y="8300"/>
                        <a:pt x="114463" y="8330"/>
                      </a:cubicBezTo>
                      <a:cubicBezTo>
                        <a:pt x="114553" y="8330"/>
                        <a:pt x="118560" y="8804"/>
                        <a:pt x="122417" y="9270"/>
                      </a:cubicBezTo>
                      <a:lnTo>
                        <a:pt x="122417" y="0"/>
                      </a:lnTo>
                      <a:close/>
                    </a:path>
                  </a:pathLst>
                </a:custGeom>
                <a:solidFill>
                  <a:srgbClr val="D11543"/>
                </a:solidFill>
                <a:ln>
                  <a:noFill/>
                </a:ln>
                <a:effectLst>
                  <a:outerShdw blurRad="57150" rotWithShape="0" algn="bl" dir="6540000" dist="28575">
                    <a:srgbClr val="000000">
                      <a:alpha val="50000"/>
                    </a:srgbClr>
                  </a:outerShdw>
                </a:effectLst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6" name="Google Shape;26;p2"/>
                <p:cNvGrpSpPr/>
                <p:nvPr/>
              </p:nvGrpSpPr>
              <p:grpSpPr>
                <a:xfrm>
                  <a:off x="0" y="0"/>
                  <a:ext cx="2955699" cy="2757175"/>
                  <a:chOff x="0" y="0"/>
                  <a:chExt cx="3067350" cy="2757175"/>
                </a:xfrm>
              </p:grpSpPr>
              <p:sp>
                <p:nvSpPr>
                  <p:cNvPr id="27" name="Google Shape;27;p2"/>
                  <p:cNvSpPr/>
                  <p:nvPr/>
                </p:nvSpPr>
                <p:spPr>
                  <a:xfrm>
                    <a:off x="0" y="0"/>
                    <a:ext cx="3067350" cy="2757175"/>
                  </a:xfrm>
                  <a:custGeom>
                    <a:rect b="b" l="l" r="r" t="t"/>
                    <a:pathLst>
                      <a:path extrusionOk="0" h="37496" w="41065">
                        <a:moveTo>
                          <a:pt x="1" y="0"/>
                        </a:moveTo>
                        <a:lnTo>
                          <a:pt x="1" y="16916"/>
                        </a:lnTo>
                        <a:lnTo>
                          <a:pt x="1" y="24088"/>
                        </a:lnTo>
                        <a:cubicBezTo>
                          <a:pt x="873" y="24336"/>
                          <a:pt x="1625" y="24562"/>
                          <a:pt x="1722" y="24592"/>
                        </a:cubicBezTo>
                        <a:cubicBezTo>
                          <a:pt x="1940" y="24712"/>
                          <a:pt x="2128" y="24840"/>
                          <a:pt x="2346" y="24998"/>
                        </a:cubicBezTo>
                        <a:cubicBezTo>
                          <a:pt x="2444" y="25058"/>
                          <a:pt x="2534" y="25126"/>
                          <a:pt x="2632" y="25186"/>
                        </a:cubicBezTo>
                        <a:cubicBezTo>
                          <a:pt x="2820" y="25344"/>
                          <a:pt x="3008" y="25464"/>
                          <a:pt x="3196" y="25592"/>
                        </a:cubicBezTo>
                        <a:cubicBezTo>
                          <a:pt x="3572" y="25877"/>
                          <a:pt x="3948" y="26156"/>
                          <a:pt x="4286" y="26441"/>
                        </a:cubicBezTo>
                        <a:cubicBezTo>
                          <a:pt x="4474" y="26562"/>
                          <a:pt x="4662" y="26719"/>
                          <a:pt x="4850" y="26847"/>
                        </a:cubicBezTo>
                        <a:lnTo>
                          <a:pt x="5136" y="27125"/>
                        </a:lnTo>
                        <a:cubicBezTo>
                          <a:pt x="5263" y="27193"/>
                          <a:pt x="5354" y="27283"/>
                          <a:pt x="5451" y="27381"/>
                        </a:cubicBezTo>
                        <a:cubicBezTo>
                          <a:pt x="5481" y="27441"/>
                          <a:pt x="5511" y="27471"/>
                          <a:pt x="5572" y="27501"/>
                        </a:cubicBezTo>
                        <a:cubicBezTo>
                          <a:pt x="6263" y="28095"/>
                          <a:pt x="6857" y="28817"/>
                          <a:pt x="7421" y="29539"/>
                        </a:cubicBezTo>
                        <a:cubicBezTo>
                          <a:pt x="8421" y="30794"/>
                          <a:pt x="9398" y="32110"/>
                          <a:pt x="10338" y="33395"/>
                        </a:cubicBezTo>
                        <a:cubicBezTo>
                          <a:pt x="10834" y="34050"/>
                          <a:pt x="11368" y="34643"/>
                          <a:pt x="11962" y="35237"/>
                        </a:cubicBezTo>
                        <a:cubicBezTo>
                          <a:pt x="12030" y="35305"/>
                          <a:pt x="12090" y="35395"/>
                          <a:pt x="12150" y="35463"/>
                        </a:cubicBezTo>
                        <a:cubicBezTo>
                          <a:pt x="12180" y="35493"/>
                          <a:pt x="12218" y="35493"/>
                          <a:pt x="12218" y="35523"/>
                        </a:cubicBezTo>
                        <a:cubicBezTo>
                          <a:pt x="12436" y="35711"/>
                          <a:pt x="12684" y="35869"/>
                          <a:pt x="12932" y="36057"/>
                        </a:cubicBezTo>
                        <a:cubicBezTo>
                          <a:pt x="13405" y="36365"/>
                          <a:pt x="13939" y="36651"/>
                          <a:pt x="14503" y="36899"/>
                        </a:cubicBezTo>
                        <a:cubicBezTo>
                          <a:pt x="14811" y="37027"/>
                          <a:pt x="15157" y="37154"/>
                          <a:pt x="15503" y="37215"/>
                        </a:cubicBezTo>
                        <a:cubicBezTo>
                          <a:pt x="16270" y="37382"/>
                          <a:pt x="17024" y="37496"/>
                          <a:pt x="17798" y="37496"/>
                        </a:cubicBezTo>
                        <a:cubicBezTo>
                          <a:pt x="18033" y="37496"/>
                          <a:pt x="18270" y="37485"/>
                          <a:pt x="18510" y="37463"/>
                        </a:cubicBezTo>
                        <a:cubicBezTo>
                          <a:pt x="19510" y="37342"/>
                          <a:pt x="20517" y="37185"/>
                          <a:pt x="21487" y="36899"/>
                        </a:cubicBezTo>
                        <a:cubicBezTo>
                          <a:pt x="22329" y="36621"/>
                          <a:pt x="23149" y="36275"/>
                          <a:pt x="23931" y="35839"/>
                        </a:cubicBezTo>
                        <a:cubicBezTo>
                          <a:pt x="24555" y="35493"/>
                          <a:pt x="25216" y="35147"/>
                          <a:pt x="25780" y="34711"/>
                        </a:cubicBezTo>
                        <a:cubicBezTo>
                          <a:pt x="26344" y="34298"/>
                          <a:pt x="26840" y="33831"/>
                          <a:pt x="27344" y="33328"/>
                        </a:cubicBezTo>
                        <a:cubicBezTo>
                          <a:pt x="28035" y="32674"/>
                          <a:pt x="28599" y="31892"/>
                          <a:pt x="29095" y="31072"/>
                        </a:cubicBezTo>
                        <a:cubicBezTo>
                          <a:pt x="29599" y="30163"/>
                          <a:pt x="30035" y="29261"/>
                          <a:pt x="30381" y="28283"/>
                        </a:cubicBezTo>
                        <a:cubicBezTo>
                          <a:pt x="30539" y="27907"/>
                          <a:pt x="30697" y="27501"/>
                          <a:pt x="30787" y="27065"/>
                        </a:cubicBezTo>
                        <a:cubicBezTo>
                          <a:pt x="31073" y="25998"/>
                          <a:pt x="31261" y="24938"/>
                          <a:pt x="31419" y="23870"/>
                        </a:cubicBezTo>
                        <a:cubicBezTo>
                          <a:pt x="31576" y="22833"/>
                          <a:pt x="31637" y="21803"/>
                          <a:pt x="31794" y="20765"/>
                        </a:cubicBezTo>
                        <a:cubicBezTo>
                          <a:pt x="31915" y="20013"/>
                          <a:pt x="31952" y="19299"/>
                          <a:pt x="32043" y="18577"/>
                        </a:cubicBezTo>
                        <a:cubicBezTo>
                          <a:pt x="32073" y="18134"/>
                          <a:pt x="32170" y="17698"/>
                          <a:pt x="32230" y="17262"/>
                        </a:cubicBezTo>
                        <a:cubicBezTo>
                          <a:pt x="32328" y="16480"/>
                          <a:pt x="32418" y="15660"/>
                          <a:pt x="32576" y="14848"/>
                        </a:cubicBezTo>
                        <a:cubicBezTo>
                          <a:pt x="32667" y="14224"/>
                          <a:pt x="32854" y="13563"/>
                          <a:pt x="33012" y="12909"/>
                        </a:cubicBezTo>
                        <a:cubicBezTo>
                          <a:pt x="33110" y="12533"/>
                          <a:pt x="33200" y="12157"/>
                          <a:pt x="33328" y="11744"/>
                        </a:cubicBezTo>
                        <a:cubicBezTo>
                          <a:pt x="33546" y="11029"/>
                          <a:pt x="33764" y="10338"/>
                          <a:pt x="34020" y="9616"/>
                        </a:cubicBezTo>
                        <a:cubicBezTo>
                          <a:pt x="34140" y="9240"/>
                          <a:pt x="34298" y="8864"/>
                          <a:pt x="34486" y="8488"/>
                        </a:cubicBezTo>
                        <a:cubicBezTo>
                          <a:pt x="34802" y="7797"/>
                          <a:pt x="35110" y="7082"/>
                          <a:pt x="35486" y="6451"/>
                        </a:cubicBezTo>
                        <a:cubicBezTo>
                          <a:pt x="36020" y="5541"/>
                          <a:pt x="36614" y="4669"/>
                          <a:pt x="37215" y="3820"/>
                        </a:cubicBezTo>
                        <a:cubicBezTo>
                          <a:pt x="37899" y="2850"/>
                          <a:pt x="38681" y="1970"/>
                          <a:pt x="39530" y="1128"/>
                        </a:cubicBezTo>
                        <a:cubicBezTo>
                          <a:pt x="39561" y="1128"/>
                          <a:pt x="40282" y="594"/>
                          <a:pt x="41064" y="0"/>
                        </a:cubicBezTo>
                        <a:close/>
                      </a:path>
                    </a:pathLst>
                  </a:custGeom>
                  <a:solidFill>
                    <a:srgbClr val="D62C5A"/>
                  </a:solidFill>
                  <a:ln>
                    <a:noFill/>
                  </a:ln>
                  <a:effectLst>
                    <a:outerShdw blurRad="57150" rotWithShape="0" algn="bl" dir="3180000" dist="38100">
                      <a:srgbClr val="000000">
                        <a:alpha val="50000"/>
                      </a:srgbClr>
                    </a:outerShdw>
                  </a:effectLst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8" name="Google Shape;28;p2"/>
                  <p:cNvSpPr/>
                  <p:nvPr/>
                </p:nvSpPr>
                <p:spPr>
                  <a:xfrm>
                    <a:off x="0" y="0"/>
                    <a:ext cx="2344601" cy="1411971"/>
                  </a:xfrm>
                  <a:custGeom>
                    <a:rect b="b" l="l" r="r" t="t"/>
                    <a:pathLst>
                      <a:path extrusionOk="0" h="19202" w="31389">
                        <a:moveTo>
                          <a:pt x="1" y="0"/>
                        </a:moveTo>
                        <a:lnTo>
                          <a:pt x="1" y="12683"/>
                        </a:lnTo>
                        <a:lnTo>
                          <a:pt x="1" y="16510"/>
                        </a:lnTo>
                        <a:cubicBezTo>
                          <a:pt x="783" y="16600"/>
                          <a:pt x="1377" y="16698"/>
                          <a:pt x="1407" y="16698"/>
                        </a:cubicBezTo>
                        <a:cubicBezTo>
                          <a:pt x="2504" y="16916"/>
                          <a:pt x="3632" y="17104"/>
                          <a:pt x="4730" y="17322"/>
                        </a:cubicBezTo>
                        <a:cubicBezTo>
                          <a:pt x="5760" y="17540"/>
                          <a:pt x="6797" y="17758"/>
                          <a:pt x="7827" y="18014"/>
                        </a:cubicBezTo>
                        <a:lnTo>
                          <a:pt x="9113" y="18292"/>
                        </a:lnTo>
                        <a:cubicBezTo>
                          <a:pt x="10150" y="18510"/>
                          <a:pt x="11180" y="18698"/>
                          <a:pt x="12248" y="18886"/>
                        </a:cubicBezTo>
                        <a:cubicBezTo>
                          <a:pt x="13246" y="19084"/>
                          <a:pt x="14263" y="19201"/>
                          <a:pt x="15298" y="19201"/>
                        </a:cubicBezTo>
                        <a:cubicBezTo>
                          <a:pt x="15595" y="19201"/>
                          <a:pt x="15894" y="19191"/>
                          <a:pt x="16195" y="19171"/>
                        </a:cubicBezTo>
                        <a:cubicBezTo>
                          <a:pt x="17352" y="19074"/>
                          <a:pt x="18382" y="18735"/>
                          <a:pt x="19322" y="18104"/>
                        </a:cubicBezTo>
                        <a:cubicBezTo>
                          <a:pt x="20172" y="17540"/>
                          <a:pt x="20893" y="16818"/>
                          <a:pt x="21487" y="16036"/>
                        </a:cubicBezTo>
                        <a:cubicBezTo>
                          <a:pt x="22367" y="14976"/>
                          <a:pt x="23051" y="13781"/>
                          <a:pt x="23713" y="12593"/>
                        </a:cubicBezTo>
                        <a:cubicBezTo>
                          <a:pt x="24337" y="11465"/>
                          <a:pt x="24930" y="10338"/>
                          <a:pt x="25524" y="9210"/>
                        </a:cubicBezTo>
                        <a:cubicBezTo>
                          <a:pt x="25750" y="8834"/>
                          <a:pt x="25938" y="8458"/>
                          <a:pt x="26156" y="8082"/>
                        </a:cubicBezTo>
                        <a:cubicBezTo>
                          <a:pt x="26314" y="7797"/>
                          <a:pt x="26502" y="7488"/>
                          <a:pt x="26652" y="7203"/>
                        </a:cubicBezTo>
                        <a:cubicBezTo>
                          <a:pt x="27314" y="6045"/>
                          <a:pt x="28005" y="4917"/>
                          <a:pt x="28757" y="3789"/>
                        </a:cubicBezTo>
                        <a:cubicBezTo>
                          <a:pt x="28945" y="3511"/>
                          <a:pt x="29133" y="3226"/>
                          <a:pt x="29321" y="2977"/>
                        </a:cubicBezTo>
                        <a:cubicBezTo>
                          <a:pt x="29697" y="2414"/>
                          <a:pt x="30103" y="1880"/>
                          <a:pt x="30539" y="1346"/>
                        </a:cubicBezTo>
                        <a:cubicBezTo>
                          <a:pt x="30569" y="1316"/>
                          <a:pt x="30945" y="722"/>
                          <a:pt x="31388" y="0"/>
                        </a:cubicBezTo>
                        <a:close/>
                      </a:path>
                    </a:pathLst>
                  </a:custGeom>
                  <a:solidFill>
                    <a:srgbClr val="D4596E"/>
                  </a:solidFill>
                  <a:ln>
                    <a:noFill/>
                  </a:ln>
                  <a:effectLst>
                    <a:outerShdw blurRad="57150" rotWithShape="0" algn="bl" dir="5400000" dist="38100">
                      <a:srgbClr val="000000">
                        <a:alpha val="50000"/>
                      </a:srgbClr>
                    </a:outerShdw>
                  </a:effectLst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" name="Google Shape;29;p2"/>
                  <p:cNvSpPr/>
                  <p:nvPr/>
                </p:nvSpPr>
                <p:spPr>
                  <a:xfrm>
                    <a:off x="0" y="0"/>
                    <a:ext cx="1932434" cy="944893"/>
                  </a:xfrm>
                  <a:custGeom>
                    <a:rect b="b" l="l" r="r" t="t"/>
                    <a:pathLst>
                      <a:path extrusionOk="0" h="12850" w="25871">
                        <a:moveTo>
                          <a:pt x="1" y="0"/>
                        </a:moveTo>
                        <a:lnTo>
                          <a:pt x="1" y="6924"/>
                        </a:lnTo>
                        <a:lnTo>
                          <a:pt x="1" y="12593"/>
                        </a:lnTo>
                        <a:cubicBezTo>
                          <a:pt x="1249" y="12653"/>
                          <a:pt x="2850" y="12781"/>
                          <a:pt x="3346" y="12781"/>
                        </a:cubicBezTo>
                        <a:cubicBezTo>
                          <a:pt x="4259" y="12805"/>
                          <a:pt x="5151" y="12849"/>
                          <a:pt x="6056" y="12849"/>
                        </a:cubicBezTo>
                        <a:cubicBezTo>
                          <a:pt x="6270" y="12849"/>
                          <a:pt x="6484" y="12847"/>
                          <a:pt x="6699" y="12841"/>
                        </a:cubicBezTo>
                        <a:cubicBezTo>
                          <a:pt x="8301" y="12781"/>
                          <a:pt x="9894" y="12751"/>
                          <a:pt x="11466" y="12435"/>
                        </a:cubicBezTo>
                        <a:cubicBezTo>
                          <a:pt x="12556" y="12247"/>
                          <a:pt x="13593" y="11931"/>
                          <a:pt x="14563" y="11465"/>
                        </a:cubicBezTo>
                        <a:cubicBezTo>
                          <a:pt x="15157" y="11217"/>
                          <a:pt x="15721" y="10932"/>
                          <a:pt x="16255" y="10616"/>
                        </a:cubicBezTo>
                        <a:cubicBezTo>
                          <a:pt x="17382" y="9932"/>
                          <a:pt x="18352" y="9082"/>
                          <a:pt x="19292" y="8142"/>
                        </a:cubicBezTo>
                        <a:cubicBezTo>
                          <a:pt x="20923" y="6518"/>
                          <a:pt x="22299" y="4669"/>
                          <a:pt x="23683" y="2820"/>
                        </a:cubicBezTo>
                        <a:cubicBezTo>
                          <a:pt x="23991" y="2444"/>
                          <a:pt x="25058" y="1068"/>
                          <a:pt x="25870" y="0"/>
                        </a:cubicBezTo>
                        <a:close/>
                      </a:path>
                    </a:pathLst>
                  </a:custGeom>
                  <a:solidFill>
                    <a:srgbClr val="721C37"/>
                  </a:solidFill>
                  <a:ln>
                    <a:noFill/>
                  </a:ln>
                  <a:effectLst>
                    <a:outerShdw blurRad="57150" rotWithShape="0" algn="bl" dir="5400000" dist="38100">
                      <a:srgbClr val="000000">
                        <a:alpha val="50000"/>
                      </a:srgbClr>
                    </a:outerShdw>
                  </a:effectLst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" name="Google Shape;30;p2"/>
                  <p:cNvSpPr/>
                  <p:nvPr/>
                </p:nvSpPr>
                <p:spPr>
                  <a:xfrm>
                    <a:off x="0" y="0"/>
                    <a:ext cx="1160237" cy="472152"/>
                  </a:xfrm>
                  <a:custGeom>
                    <a:rect b="b" l="l" r="r" t="t"/>
                    <a:pathLst>
                      <a:path extrusionOk="0" h="6421" w="15533">
                        <a:moveTo>
                          <a:pt x="1" y="0"/>
                        </a:moveTo>
                        <a:lnTo>
                          <a:pt x="1" y="6421"/>
                        </a:lnTo>
                        <a:cubicBezTo>
                          <a:pt x="1249" y="6331"/>
                          <a:pt x="3534" y="6045"/>
                          <a:pt x="4730" y="5729"/>
                        </a:cubicBezTo>
                        <a:cubicBezTo>
                          <a:pt x="5511" y="5541"/>
                          <a:pt x="6293" y="5323"/>
                          <a:pt x="7105" y="5075"/>
                        </a:cubicBezTo>
                        <a:cubicBezTo>
                          <a:pt x="7985" y="4827"/>
                          <a:pt x="8864" y="4451"/>
                          <a:pt x="9676" y="4007"/>
                        </a:cubicBezTo>
                        <a:cubicBezTo>
                          <a:pt x="10774" y="3474"/>
                          <a:pt x="11872" y="2820"/>
                          <a:pt x="12842" y="2038"/>
                        </a:cubicBezTo>
                        <a:cubicBezTo>
                          <a:pt x="13247" y="1722"/>
                          <a:pt x="15157" y="346"/>
                          <a:pt x="15533" y="0"/>
                        </a:cubicBezTo>
                        <a:close/>
                      </a:path>
                    </a:pathLst>
                  </a:custGeom>
                  <a:solidFill>
                    <a:srgbClr val="AE1939"/>
                  </a:solidFill>
                  <a:ln>
                    <a:noFill/>
                  </a:ln>
                  <a:effectLst>
                    <a:outerShdw blurRad="57150" rotWithShape="0" algn="bl" dir="5400000" dist="28575">
                      <a:srgbClr val="000000">
                        <a:alpha val="50000"/>
                      </a:srgbClr>
                    </a:outerShdw>
                  </a:effectLst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31" name="Google Shape;31;p2"/>
              <p:cNvGrpSpPr/>
              <p:nvPr/>
            </p:nvGrpSpPr>
            <p:grpSpPr>
              <a:xfrm>
                <a:off x="6797593" y="1796628"/>
                <a:ext cx="2346126" cy="2738791"/>
                <a:chOff x="6399015" y="1796611"/>
                <a:chExt cx="2744970" cy="2738791"/>
              </a:xfrm>
            </p:grpSpPr>
            <p:sp>
              <p:nvSpPr>
                <p:cNvPr id="32" name="Google Shape;32;p2"/>
                <p:cNvSpPr/>
                <p:nvPr/>
              </p:nvSpPr>
              <p:spPr>
                <a:xfrm>
                  <a:off x="6399015" y="1796611"/>
                  <a:ext cx="2744967" cy="2738791"/>
                </a:xfrm>
                <a:custGeom>
                  <a:rect b="b" l="l" r="r" t="t"/>
                  <a:pathLst>
                    <a:path extrusionOk="0" h="37246" w="36749">
                      <a:moveTo>
                        <a:pt x="22900" y="1"/>
                      </a:moveTo>
                      <a:cubicBezTo>
                        <a:pt x="22682" y="31"/>
                        <a:pt x="22464" y="61"/>
                        <a:pt x="22246" y="91"/>
                      </a:cubicBezTo>
                      <a:cubicBezTo>
                        <a:pt x="21773" y="159"/>
                        <a:pt x="21277" y="249"/>
                        <a:pt x="20803" y="377"/>
                      </a:cubicBezTo>
                      <a:cubicBezTo>
                        <a:pt x="19923" y="565"/>
                        <a:pt x="19021" y="813"/>
                        <a:pt x="18142" y="1031"/>
                      </a:cubicBezTo>
                      <a:cubicBezTo>
                        <a:pt x="16796" y="1407"/>
                        <a:pt x="15480" y="1820"/>
                        <a:pt x="14195" y="2317"/>
                      </a:cubicBezTo>
                      <a:cubicBezTo>
                        <a:pt x="12533" y="2910"/>
                        <a:pt x="10902" y="3542"/>
                        <a:pt x="9338" y="4324"/>
                      </a:cubicBezTo>
                      <a:cubicBezTo>
                        <a:pt x="8240" y="4858"/>
                        <a:pt x="7143" y="5391"/>
                        <a:pt x="6113" y="5985"/>
                      </a:cubicBezTo>
                      <a:cubicBezTo>
                        <a:pt x="6015" y="6015"/>
                        <a:pt x="5955" y="6076"/>
                        <a:pt x="5865" y="6106"/>
                      </a:cubicBezTo>
                      <a:cubicBezTo>
                        <a:pt x="5045" y="6639"/>
                        <a:pt x="4233" y="7203"/>
                        <a:pt x="3451" y="7797"/>
                      </a:cubicBezTo>
                      <a:cubicBezTo>
                        <a:pt x="2482" y="8587"/>
                        <a:pt x="1692" y="9459"/>
                        <a:pt x="1038" y="10496"/>
                      </a:cubicBezTo>
                      <a:cubicBezTo>
                        <a:pt x="722" y="10992"/>
                        <a:pt x="474" y="11556"/>
                        <a:pt x="346" y="12158"/>
                      </a:cubicBezTo>
                      <a:cubicBezTo>
                        <a:pt x="316" y="12376"/>
                        <a:pt x="256" y="12564"/>
                        <a:pt x="189" y="12812"/>
                      </a:cubicBezTo>
                      <a:cubicBezTo>
                        <a:pt x="1" y="13503"/>
                        <a:pt x="68" y="14225"/>
                        <a:pt x="189" y="14939"/>
                      </a:cubicBezTo>
                      <a:cubicBezTo>
                        <a:pt x="346" y="15661"/>
                        <a:pt x="504" y="16383"/>
                        <a:pt x="722" y="17074"/>
                      </a:cubicBezTo>
                      <a:cubicBezTo>
                        <a:pt x="978" y="17826"/>
                        <a:pt x="1316" y="18510"/>
                        <a:pt x="1662" y="19232"/>
                      </a:cubicBezTo>
                      <a:cubicBezTo>
                        <a:pt x="2294" y="20548"/>
                        <a:pt x="3075" y="21773"/>
                        <a:pt x="3917" y="22991"/>
                      </a:cubicBezTo>
                      <a:cubicBezTo>
                        <a:pt x="4669" y="24089"/>
                        <a:pt x="5519" y="25089"/>
                        <a:pt x="6331" y="26156"/>
                      </a:cubicBezTo>
                      <a:cubicBezTo>
                        <a:pt x="6647" y="26532"/>
                        <a:pt x="6955" y="26908"/>
                        <a:pt x="7271" y="27254"/>
                      </a:cubicBezTo>
                      <a:cubicBezTo>
                        <a:pt x="8338" y="28442"/>
                        <a:pt x="9496" y="29539"/>
                        <a:pt x="10714" y="30607"/>
                      </a:cubicBezTo>
                      <a:cubicBezTo>
                        <a:pt x="11503" y="31261"/>
                        <a:pt x="12345" y="31855"/>
                        <a:pt x="13127" y="32456"/>
                      </a:cubicBezTo>
                      <a:cubicBezTo>
                        <a:pt x="13571" y="32765"/>
                        <a:pt x="14007" y="33080"/>
                        <a:pt x="14443" y="33328"/>
                      </a:cubicBezTo>
                      <a:cubicBezTo>
                        <a:pt x="15104" y="33734"/>
                        <a:pt x="15788" y="34148"/>
                        <a:pt x="16480" y="34486"/>
                      </a:cubicBezTo>
                      <a:cubicBezTo>
                        <a:pt x="17638" y="35148"/>
                        <a:pt x="18893" y="35614"/>
                        <a:pt x="20179" y="36057"/>
                      </a:cubicBezTo>
                      <a:cubicBezTo>
                        <a:pt x="20931" y="36306"/>
                        <a:pt x="21743" y="36493"/>
                        <a:pt x="22525" y="36681"/>
                      </a:cubicBezTo>
                      <a:cubicBezTo>
                        <a:pt x="23404" y="36899"/>
                        <a:pt x="24284" y="37027"/>
                        <a:pt x="25186" y="37155"/>
                      </a:cubicBezTo>
                      <a:cubicBezTo>
                        <a:pt x="25502" y="37185"/>
                        <a:pt x="25817" y="37185"/>
                        <a:pt x="26126" y="37215"/>
                      </a:cubicBezTo>
                      <a:cubicBezTo>
                        <a:pt x="26539" y="37215"/>
                        <a:pt x="26915" y="37245"/>
                        <a:pt x="27291" y="37245"/>
                      </a:cubicBezTo>
                      <a:cubicBezTo>
                        <a:pt x="27727" y="37245"/>
                        <a:pt x="28133" y="37215"/>
                        <a:pt x="28539" y="37185"/>
                      </a:cubicBezTo>
                      <a:cubicBezTo>
                        <a:pt x="29073" y="37155"/>
                        <a:pt x="29607" y="37155"/>
                        <a:pt x="30170" y="37087"/>
                      </a:cubicBezTo>
                      <a:cubicBezTo>
                        <a:pt x="30952" y="36967"/>
                        <a:pt x="31802" y="36809"/>
                        <a:pt x="32614" y="36621"/>
                      </a:cubicBezTo>
                      <a:cubicBezTo>
                        <a:pt x="33366" y="36433"/>
                        <a:pt x="34117" y="36245"/>
                        <a:pt x="34839" y="35930"/>
                      </a:cubicBezTo>
                      <a:cubicBezTo>
                        <a:pt x="35335" y="35682"/>
                        <a:pt x="35869" y="35524"/>
                        <a:pt x="36373" y="35306"/>
                      </a:cubicBezTo>
                      <a:cubicBezTo>
                        <a:pt x="36501" y="35208"/>
                        <a:pt x="36621" y="35148"/>
                        <a:pt x="36749" y="35088"/>
                      </a:cubicBezTo>
                      <a:lnTo>
                        <a:pt x="36749" y="29291"/>
                      </a:lnTo>
                      <a:lnTo>
                        <a:pt x="36749" y="8549"/>
                      </a:lnTo>
                      <a:lnTo>
                        <a:pt x="36749" y="1474"/>
                      </a:lnTo>
                      <a:cubicBezTo>
                        <a:pt x="35997" y="1129"/>
                        <a:pt x="35215" y="813"/>
                        <a:pt x="34433" y="565"/>
                      </a:cubicBezTo>
                      <a:cubicBezTo>
                        <a:pt x="33681" y="347"/>
                        <a:pt x="32960" y="159"/>
                        <a:pt x="32208" y="1"/>
                      </a:cubicBezTo>
                      <a:close/>
                    </a:path>
                  </a:pathLst>
                </a:custGeom>
                <a:solidFill>
                  <a:srgbClr val="D62C5A"/>
                </a:solidFill>
                <a:ln>
                  <a:noFill/>
                </a:ln>
                <a:effectLst>
                  <a:outerShdw blurRad="57150" rotWithShape="0" algn="bl" dir="10080000" dist="38100">
                    <a:srgbClr val="000000">
                      <a:alpha val="50000"/>
                    </a:srgbClr>
                  </a:outerShdw>
                </a:effectLst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" name="Google Shape;33;p2"/>
                <p:cNvSpPr/>
                <p:nvPr/>
              </p:nvSpPr>
              <p:spPr>
                <a:xfrm>
                  <a:off x="6871837" y="2054782"/>
                  <a:ext cx="2272147" cy="2175312"/>
                </a:xfrm>
                <a:custGeom>
                  <a:rect b="b" l="l" r="r" t="t"/>
                  <a:pathLst>
                    <a:path extrusionOk="0" h="29583" w="30419">
                      <a:moveTo>
                        <a:pt x="18548" y="0"/>
                      </a:moveTo>
                      <a:cubicBezTo>
                        <a:pt x="17817" y="0"/>
                        <a:pt x="17091" y="113"/>
                        <a:pt x="16383" y="189"/>
                      </a:cubicBezTo>
                      <a:cubicBezTo>
                        <a:pt x="15571" y="279"/>
                        <a:pt x="14789" y="407"/>
                        <a:pt x="14007" y="595"/>
                      </a:cubicBezTo>
                      <a:cubicBezTo>
                        <a:pt x="12781" y="903"/>
                        <a:pt x="11563" y="1219"/>
                        <a:pt x="10398" y="1692"/>
                      </a:cubicBezTo>
                      <a:cubicBezTo>
                        <a:pt x="9270" y="2128"/>
                        <a:pt x="8143" y="2632"/>
                        <a:pt x="7143" y="3256"/>
                      </a:cubicBezTo>
                      <a:cubicBezTo>
                        <a:pt x="6173" y="3820"/>
                        <a:pt x="5233" y="4384"/>
                        <a:pt x="4384" y="5136"/>
                      </a:cubicBezTo>
                      <a:cubicBezTo>
                        <a:pt x="3820" y="5639"/>
                        <a:pt x="3226" y="6136"/>
                        <a:pt x="2730" y="6699"/>
                      </a:cubicBezTo>
                      <a:cubicBezTo>
                        <a:pt x="1880" y="7609"/>
                        <a:pt x="1226" y="8647"/>
                        <a:pt x="753" y="9804"/>
                      </a:cubicBezTo>
                      <a:cubicBezTo>
                        <a:pt x="437" y="10646"/>
                        <a:pt x="286" y="11526"/>
                        <a:pt x="159" y="12406"/>
                      </a:cubicBezTo>
                      <a:cubicBezTo>
                        <a:pt x="1" y="13248"/>
                        <a:pt x="129" y="14060"/>
                        <a:pt x="286" y="14879"/>
                      </a:cubicBezTo>
                      <a:cubicBezTo>
                        <a:pt x="407" y="15503"/>
                        <a:pt x="535" y="16127"/>
                        <a:pt x="722" y="16759"/>
                      </a:cubicBezTo>
                      <a:cubicBezTo>
                        <a:pt x="1038" y="17631"/>
                        <a:pt x="1377" y="18510"/>
                        <a:pt x="1820" y="19322"/>
                      </a:cubicBezTo>
                      <a:cubicBezTo>
                        <a:pt x="2474" y="20638"/>
                        <a:pt x="3324" y="21833"/>
                        <a:pt x="4294" y="22961"/>
                      </a:cubicBezTo>
                      <a:cubicBezTo>
                        <a:pt x="5015" y="23773"/>
                        <a:pt x="5827" y="24555"/>
                        <a:pt x="6737" y="25276"/>
                      </a:cubicBezTo>
                      <a:cubicBezTo>
                        <a:pt x="7549" y="25938"/>
                        <a:pt x="8368" y="26532"/>
                        <a:pt x="9308" y="27066"/>
                      </a:cubicBezTo>
                      <a:cubicBezTo>
                        <a:pt x="9932" y="27442"/>
                        <a:pt x="10586" y="27750"/>
                        <a:pt x="11278" y="28066"/>
                      </a:cubicBezTo>
                      <a:cubicBezTo>
                        <a:pt x="12000" y="28381"/>
                        <a:pt x="12751" y="28660"/>
                        <a:pt x="13503" y="28908"/>
                      </a:cubicBezTo>
                      <a:cubicBezTo>
                        <a:pt x="14037" y="29066"/>
                        <a:pt x="14601" y="29163"/>
                        <a:pt x="15135" y="29254"/>
                      </a:cubicBezTo>
                      <a:cubicBezTo>
                        <a:pt x="15353" y="29321"/>
                        <a:pt x="15541" y="29351"/>
                        <a:pt x="15728" y="29381"/>
                      </a:cubicBezTo>
                      <a:cubicBezTo>
                        <a:pt x="16262" y="29441"/>
                        <a:pt x="16789" y="29509"/>
                        <a:pt x="17322" y="29569"/>
                      </a:cubicBezTo>
                      <a:cubicBezTo>
                        <a:pt x="17533" y="29569"/>
                        <a:pt x="17770" y="29556"/>
                        <a:pt x="18007" y="29556"/>
                      </a:cubicBezTo>
                      <a:cubicBezTo>
                        <a:pt x="18126" y="29556"/>
                        <a:pt x="18245" y="29559"/>
                        <a:pt x="18360" y="29569"/>
                      </a:cubicBezTo>
                      <a:cubicBezTo>
                        <a:pt x="18524" y="29578"/>
                        <a:pt x="18688" y="29582"/>
                        <a:pt x="18851" y="29582"/>
                      </a:cubicBezTo>
                      <a:cubicBezTo>
                        <a:pt x="19807" y="29582"/>
                        <a:pt x="20744" y="29440"/>
                        <a:pt x="21675" y="29254"/>
                      </a:cubicBezTo>
                      <a:cubicBezTo>
                        <a:pt x="23622" y="28817"/>
                        <a:pt x="25434" y="28066"/>
                        <a:pt x="27006" y="26878"/>
                      </a:cubicBezTo>
                      <a:cubicBezTo>
                        <a:pt x="27442" y="26562"/>
                        <a:pt x="27915" y="26246"/>
                        <a:pt x="28321" y="25870"/>
                      </a:cubicBezTo>
                      <a:cubicBezTo>
                        <a:pt x="28629" y="25622"/>
                        <a:pt x="28945" y="25337"/>
                        <a:pt x="29193" y="25058"/>
                      </a:cubicBezTo>
                      <a:cubicBezTo>
                        <a:pt x="29637" y="24555"/>
                        <a:pt x="30043" y="24021"/>
                        <a:pt x="30419" y="23525"/>
                      </a:cubicBezTo>
                      <a:lnTo>
                        <a:pt x="30419" y="5887"/>
                      </a:lnTo>
                      <a:cubicBezTo>
                        <a:pt x="29637" y="4760"/>
                        <a:pt x="28727" y="3790"/>
                        <a:pt x="27630" y="2940"/>
                      </a:cubicBezTo>
                      <a:cubicBezTo>
                        <a:pt x="26690" y="2256"/>
                        <a:pt x="25720" y="1655"/>
                        <a:pt x="24652" y="1189"/>
                      </a:cubicBezTo>
                      <a:cubicBezTo>
                        <a:pt x="24562" y="1159"/>
                        <a:pt x="24464" y="1129"/>
                        <a:pt x="24374" y="1061"/>
                      </a:cubicBezTo>
                      <a:cubicBezTo>
                        <a:pt x="23810" y="843"/>
                        <a:pt x="23179" y="685"/>
                        <a:pt x="22585" y="527"/>
                      </a:cubicBezTo>
                      <a:cubicBezTo>
                        <a:pt x="21457" y="279"/>
                        <a:pt x="20299" y="121"/>
                        <a:pt x="19172" y="31"/>
                      </a:cubicBezTo>
                      <a:cubicBezTo>
                        <a:pt x="18964" y="9"/>
                        <a:pt x="18755" y="0"/>
                        <a:pt x="18548" y="0"/>
                      </a:cubicBezTo>
                      <a:close/>
                    </a:path>
                  </a:pathLst>
                </a:custGeom>
                <a:solidFill>
                  <a:srgbClr val="D4596E"/>
                </a:solidFill>
                <a:ln>
                  <a:noFill/>
                </a:ln>
                <a:effectLst>
                  <a:outerShdw blurRad="57150" rotWithShape="0" algn="bl" dir="10080000" dist="38100">
                    <a:srgbClr val="000000">
                      <a:alpha val="50000"/>
                    </a:srgbClr>
                  </a:outerShdw>
                </a:effectLst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34" name="Google Shape;34;p2"/>
            <p:cNvSpPr/>
            <p:nvPr/>
          </p:nvSpPr>
          <p:spPr>
            <a:xfrm>
              <a:off x="889793" y="4390805"/>
              <a:ext cx="1799098" cy="752710"/>
            </a:xfrm>
            <a:custGeom>
              <a:rect b="b" l="l" r="r" t="t"/>
              <a:pathLst>
                <a:path extrusionOk="0" h="12442" w="26344">
                  <a:moveTo>
                    <a:pt x="18088" y="0"/>
                  </a:moveTo>
                  <a:cubicBezTo>
                    <a:pt x="16052" y="0"/>
                    <a:pt x="14121" y="395"/>
                    <a:pt x="12218" y="1006"/>
                  </a:cubicBezTo>
                  <a:cubicBezTo>
                    <a:pt x="9992" y="1758"/>
                    <a:pt x="8083" y="2826"/>
                    <a:pt x="6361" y="4111"/>
                  </a:cubicBezTo>
                  <a:cubicBezTo>
                    <a:pt x="6233" y="4201"/>
                    <a:pt x="6113" y="4299"/>
                    <a:pt x="5985" y="4389"/>
                  </a:cubicBezTo>
                  <a:cubicBezTo>
                    <a:pt x="5391" y="4923"/>
                    <a:pt x="4857" y="5487"/>
                    <a:pt x="4324" y="6051"/>
                  </a:cubicBezTo>
                  <a:cubicBezTo>
                    <a:pt x="3512" y="6960"/>
                    <a:pt x="2790" y="7900"/>
                    <a:pt x="2128" y="8870"/>
                  </a:cubicBezTo>
                  <a:cubicBezTo>
                    <a:pt x="1820" y="9374"/>
                    <a:pt x="1504" y="9908"/>
                    <a:pt x="1226" y="10404"/>
                  </a:cubicBezTo>
                  <a:cubicBezTo>
                    <a:pt x="1098" y="10659"/>
                    <a:pt x="129" y="12193"/>
                    <a:pt x="1" y="12441"/>
                  </a:cubicBezTo>
                  <a:lnTo>
                    <a:pt x="26284" y="12441"/>
                  </a:lnTo>
                  <a:cubicBezTo>
                    <a:pt x="26344" y="11937"/>
                    <a:pt x="26284" y="10156"/>
                    <a:pt x="26284" y="9652"/>
                  </a:cubicBezTo>
                  <a:cubicBezTo>
                    <a:pt x="26284" y="8840"/>
                    <a:pt x="26126" y="7990"/>
                    <a:pt x="26096" y="7178"/>
                  </a:cubicBezTo>
                  <a:cubicBezTo>
                    <a:pt x="26066" y="6397"/>
                    <a:pt x="25878" y="5615"/>
                    <a:pt x="25592" y="4863"/>
                  </a:cubicBezTo>
                  <a:cubicBezTo>
                    <a:pt x="25344" y="4043"/>
                    <a:pt x="24938" y="3262"/>
                    <a:pt x="24344" y="2540"/>
                  </a:cubicBezTo>
                  <a:cubicBezTo>
                    <a:pt x="23652" y="1728"/>
                    <a:pt x="22743" y="1104"/>
                    <a:pt x="21615" y="630"/>
                  </a:cubicBezTo>
                  <a:cubicBezTo>
                    <a:pt x="20675" y="254"/>
                    <a:pt x="19608" y="36"/>
                    <a:pt x="18518" y="6"/>
                  </a:cubicBezTo>
                  <a:cubicBezTo>
                    <a:pt x="18374" y="2"/>
                    <a:pt x="18231" y="0"/>
                    <a:pt x="18088" y="0"/>
                  </a:cubicBezTo>
                  <a:close/>
                </a:path>
              </a:pathLst>
            </a:custGeom>
            <a:solidFill>
              <a:srgbClr val="B83059"/>
            </a:solidFill>
            <a:ln>
              <a:noFill/>
            </a:ln>
            <a:effectLst>
              <a:outerShdw blurRad="57150" rotWithShape="0" algn="bl" dir="1854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" name="Google Shape;35;p2"/>
          <p:cNvSpPr txBox="1"/>
          <p:nvPr>
            <p:ph type="title"/>
          </p:nvPr>
        </p:nvSpPr>
        <p:spPr>
          <a:xfrm>
            <a:off x="2529725" y="1030044"/>
            <a:ext cx="4084800" cy="174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sz="5200"/>
            </a:lvl9pPr>
          </a:lstStyle>
          <a:p/>
        </p:txBody>
      </p:sp>
      <p:sp>
        <p:nvSpPr>
          <p:cNvPr id="36" name="Google Shape;36;p2"/>
          <p:cNvSpPr txBox="1"/>
          <p:nvPr>
            <p:ph idx="1" type="subTitle"/>
          </p:nvPr>
        </p:nvSpPr>
        <p:spPr>
          <a:xfrm>
            <a:off x="3185330" y="3525732"/>
            <a:ext cx="2776500" cy="119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2000"/>
            </a:lvl1pPr>
            <a:lvl2pPr lvl="1" algn="ctr">
              <a:spcBef>
                <a:spcPts val="1600"/>
              </a:spcBef>
              <a:spcAft>
                <a:spcPts val="0"/>
              </a:spcAft>
              <a:buNone/>
              <a:defRPr sz="2000"/>
            </a:lvl2pPr>
            <a:lvl3pPr lvl="2" algn="ctr">
              <a:spcBef>
                <a:spcPts val="1600"/>
              </a:spcBef>
              <a:spcAft>
                <a:spcPts val="0"/>
              </a:spcAft>
              <a:buNone/>
              <a:defRPr sz="2000"/>
            </a:lvl3pPr>
            <a:lvl4pPr lvl="3" algn="ctr">
              <a:spcBef>
                <a:spcPts val="1600"/>
              </a:spcBef>
              <a:spcAft>
                <a:spcPts val="0"/>
              </a:spcAft>
              <a:buNone/>
              <a:defRPr sz="2000"/>
            </a:lvl4pPr>
            <a:lvl5pPr lvl="4" algn="ctr">
              <a:spcBef>
                <a:spcPts val="1600"/>
              </a:spcBef>
              <a:spcAft>
                <a:spcPts val="0"/>
              </a:spcAft>
              <a:buNone/>
              <a:defRPr sz="2000"/>
            </a:lvl5pPr>
            <a:lvl6pPr lvl="5" algn="ctr">
              <a:spcBef>
                <a:spcPts val="1600"/>
              </a:spcBef>
              <a:spcAft>
                <a:spcPts val="0"/>
              </a:spcAft>
              <a:buNone/>
              <a:defRPr sz="2000"/>
            </a:lvl6pPr>
            <a:lvl7pPr lvl="6" algn="ctr">
              <a:spcBef>
                <a:spcPts val="1600"/>
              </a:spcBef>
              <a:spcAft>
                <a:spcPts val="0"/>
              </a:spcAft>
              <a:buNone/>
              <a:defRPr sz="2000"/>
            </a:lvl7pPr>
            <a:lvl8pPr lvl="7" algn="ctr">
              <a:spcBef>
                <a:spcPts val="1600"/>
              </a:spcBef>
              <a:spcAft>
                <a:spcPts val="0"/>
              </a:spcAft>
              <a:buNone/>
              <a:defRPr sz="2000"/>
            </a:lvl8pPr>
            <a:lvl9pPr lvl="8" algn="ctr">
              <a:spcBef>
                <a:spcPts val="1600"/>
              </a:spcBef>
              <a:spcAft>
                <a:spcPts val="1600"/>
              </a:spcAft>
              <a:buNone/>
              <a:defRPr sz="20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11"/>
          <p:cNvSpPr txBox="1"/>
          <p:nvPr>
            <p:ph hasCustomPrompt="1" type="title"/>
          </p:nvPr>
        </p:nvSpPr>
        <p:spPr>
          <a:xfrm>
            <a:off x="311700" y="897990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56" name="Google Shape;156;p11"/>
          <p:cNvSpPr txBox="1"/>
          <p:nvPr>
            <p:ph idx="1" type="body"/>
          </p:nvPr>
        </p:nvSpPr>
        <p:spPr>
          <a:xfrm>
            <a:off x="311700" y="2808731"/>
            <a:ext cx="8520600" cy="56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81000" lvl="0" marL="457200" algn="ctr">
              <a:spcBef>
                <a:spcPts val="0"/>
              </a:spcBef>
              <a:spcAft>
                <a:spcPts val="0"/>
              </a:spcAft>
              <a:buSzPts val="2400"/>
              <a:buChar char="●"/>
              <a:defRPr sz="2400"/>
            </a:lvl1pPr>
            <a:lvl2pPr indent="-381000" lvl="1" marL="914400" algn="ctr">
              <a:spcBef>
                <a:spcPts val="1600"/>
              </a:spcBef>
              <a:spcAft>
                <a:spcPts val="0"/>
              </a:spcAft>
              <a:buSzPts val="2400"/>
              <a:buChar char="○"/>
              <a:defRPr sz="2400"/>
            </a:lvl2pPr>
            <a:lvl3pPr indent="-381000" lvl="2" marL="1371600" algn="ctr">
              <a:spcBef>
                <a:spcPts val="1600"/>
              </a:spcBef>
              <a:spcAft>
                <a:spcPts val="0"/>
              </a:spcAft>
              <a:buSzPts val="2400"/>
              <a:buChar char="■"/>
              <a:defRPr sz="2400"/>
            </a:lvl3pPr>
            <a:lvl4pPr indent="-381000" lvl="3" marL="1828800" algn="ctr">
              <a:spcBef>
                <a:spcPts val="1600"/>
              </a:spcBef>
              <a:spcAft>
                <a:spcPts val="0"/>
              </a:spcAft>
              <a:buSzPts val="2400"/>
              <a:buChar char="●"/>
              <a:defRPr sz="2400"/>
            </a:lvl4pPr>
            <a:lvl5pPr indent="-381000" lvl="4" marL="2286000" algn="ctr">
              <a:spcBef>
                <a:spcPts val="1600"/>
              </a:spcBef>
              <a:spcAft>
                <a:spcPts val="0"/>
              </a:spcAft>
              <a:buSzPts val="2400"/>
              <a:buChar char="○"/>
              <a:defRPr sz="2400"/>
            </a:lvl5pPr>
            <a:lvl6pPr indent="-381000" lvl="5" marL="2743200" algn="ctr">
              <a:spcBef>
                <a:spcPts val="1600"/>
              </a:spcBef>
              <a:spcAft>
                <a:spcPts val="0"/>
              </a:spcAft>
              <a:buSzPts val="2400"/>
              <a:buChar char="■"/>
              <a:defRPr sz="2400"/>
            </a:lvl6pPr>
            <a:lvl7pPr indent="-381000" lvl="6" marL="3200400" algn="ctr">
              <a:spcBef>
                <a:spcPts val="1600"/>
              </a:spcBef>
              <a:spcAft>
                <a:spcPts val="0"/>
              </a:spcAft>
              <a:buSzPts val="2400"/>
              <a:buChar char="●"/>
              <a:defRPr sz="2400"/>
            </a:lvl7pPr>
            <a:lvl8pPr indent="-381000" lvl="7" marL="3657600" algn="ctr">
              <a:spcBef>
                <a:spcPts val="1600"/>
              </a:spcBef>
              <a:spcAft>
                <a:spcPts val="0"/>
              </a:spcAft>
              <a:buSzPts val="2400"/>
              <a:buChar char="○"/>
              <a:defRPr sz="2400"/>
            </a:lvl8pPr>
            <a:lvl9pPr indent="-381000" lvl="8" marL="4114800" algn="ctr">
              <a:spcBef>
                <a:spcPts val="1600"/>
              </a:spcBef>
              <a:spcAft>
                <a:spcPts val="1600"/>
              </a:spcAft>
              <a:buSzPts val="2400"/>
              <a:buChar char="■"/>
              <a:defRPr sz="2400"/>
            </a:lvl9pPr>
          </a:lstStyle>
          <a:p/>
        </p:txBody>
      </p:sp>
      <p:sp>
        <p:nvSpPr>
          <p:cNvPr id="157" name="Google Shape;157;p11"/>
          <p:cNvSpPr/>
          <p:nvPr/>
        </p:nvSpPr>
        <p:spPr>
          <a:xfrm>
            <a:off x="2686672" y="5095061"/>
            <a:ext cx="152623" cy="35391"/>
          </a:xfrm>
          <a:custGeom>
            <a:rect b="b" l="l" r="r" t="t"/>
            <a:pathLst>
              <a:path extrusionOk="0" h="1107" w="4765">
                <a:moveTo>
                  <a:pt x="750" y="0"/>
                </a:moveTo>
                <a:lnTo>
                  <a:pt x="750" y="517"/>
                </a:lnTo>
                <a:lnTo>
                  <a:pt x="0" y="517"/>
                </a:lnTo>
                <a:lnTo>
                  <a:pt x="0" y="1106"/>
                </a:lnTo>
                <a:lnTo>
                  <a:pt x="4532" y="1106"/>
                </a:lnTo>
                <a:cubicBezTo>
                  <a:pt x="4604" y="660"/>
                  <a:pt x="4693" y="303"/>
                  <a:pt x="4764" y="0"/>
                </a:cubicBezTo>
                <a:close/>
              </a:path>
            </a:pathLst>
          </a:custGeom>
          <a:solidFill>
            <a:srgbClr val="B31C4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11"/>
          <p:cNvSpPr/>
          <p:nvPr/>
        </p:nvSpPr>
        <p:spPr>
          <a:xfrm>
            <a:off x="724706" y="5095061"/>
            <a:ext cx="197785" cy="35391"/>
          </a:xfrm>
          <a:custGeom>
            <a:rect b="b" l="l" r="r" t="t"/>
            <a:pathLst>
              <a:path extrusionOk="0" h="1107" w="6175">
                <a:moveTo>
                  <a:pt x="732" y="0"/>
                </a:moveTo>
                <a:cubicBezTo>
                  <a:pt x="447" y="375"/>
                  <a:pt x="215" y="749"/>
                  <a:pt x="1" y="1106"/>
                </a:cubicBezTo>
                <a:lnTo>
                  <a:pt x="5353" y="1106"/>
                </a:lnTo>
                <a:cubicBezTo>
                  <a:pt x="5568" y="821"/>
                  <a:pt x="5871" y="446"/>
                  <a:pt x="6174" y="0"/>
                </a:cubicBezTo>
                <a:close/>
              </a:path>
            </a:pathLst>
          </a:custGeom>
          <a:solidFill>
            <a:srgbClr val="B31C4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11"/>
          <p:cNvSpPr/>
          <p:nvPr/>
        </p:nvSpPr>
        <p:spPr>
          <a:xfrm>
            <a:off x="5253845" y="5147523"/>
            <a:ext cx="4612" cy="2302"/>
          </a:xfrm>
          <a:custGeom>
            <a:rect b="b" l="l" r="r" t="t"/>
            <a:pathLst>
              <a:path extrusionOk="0" h="72" w="144">
                <a:moveTo>
                  <a:pt x="143" y="1"/>
                </a:moveTo>
                <a:lnTo>
                  <a:pt x="1" y="72"/>
                </a:lnTo>
                <a:cubicBezTo>
                  <a:pt x="72" y="72"/>
                  <a:pt x="72" y="72"/>
                  <a:pt x="143" y="1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" name="Google Shape;160;p11"/>
          <p:cNvGrpSpPr/>
          <p:nvPr/>
        </p:nvGrpSpPr>
        <p:grpSpPr>
          <a:xfrm>
            <a:off x="311680" y="4360528"/>
            <a:ext cx="3283203" cy="821310"/>
            <a:chOff x="4546334" y="4393991"/>
            <a:chExt cx="2750672" cy="753565"/>
          </a:xfrm>
        </p:grpSpPr>
        <p:sp>
          <p:nvSpPr>
            <p:cNvPr id="161" name="Google Shape;161;p11"/>
            <p:cNvSpPr/>
            <p:nvPr/>
          </p:nvSpPr>
          <p:spPr>
            <a:xfrm>
              <a:off x="4546334" y="4393991"/>
              <a:ext cx="2750672" cy="734159"/>
            </a:xfrm>
            <a:custGeom>
              <a:rect b="b" l="l" r="r" t="t"/>
              <a:pathLst>
                <a:path extrusionOk="0" h="22964" w="85878">
                  <a:moveTo>
                    <a:pt x="35097" y="0"/>
                  </a:moveTo>
                  <a:cubicBezTo>
                    <a:pt x="33455" y="0"/>
                    <a:pt x="31671" y="72"/>
                    <a:pt x="29958" y="143"/>
                  </a:cubicBezTo>
                  <a:cubicBezTo>
                    <a:pt x="28263" y="215"/>
                    <a:pt x="26622" y="375"/>
                    <a:pt x="25052" y="661"/>
                  </a:cubicBezTo>
                  <a:cubicBezTo>
                    <a:pt x="22750" y="1178"/>
                    <a:pt x="20680" y="1785"/>
                    <a:pt x="18450" y="2445"/>
                  </a:cubicBezTo>
                  <a:cubicBezTo>
                    <a:pt x="13900" y="4086"/>
                    <a:pt x="10189" y="6691"/>
                    <a:pt x="7066" y="10099"/>
                  </a:cubicBezTo>
                  <a:cubicBezTo>
                    <a:pt x="6549" y="10706"/>
                    <a:pt x="6031" y="11223"/>
                    <a:pt x="5585" y="11812"/>
                  </a:cubicBezTo>
                  <a:cubicBezTo>
                    <a:pt x="4015" y="14043"/>
                    <a:pt x="2748" y="16434"/>
                    <a:pt x="1571" y="18878"/>
                  </a:cubicBezTo>
                  <a:cubicBezTo>
                    <a:pt x="1053" y="19913"/>
                    <a:pt x="678" y="20805"/>
                    <a:pt x="304" y="21858"/>
                  </a:cubicBezTo>
                  <a:lnTo>
                    <a:pt x="446" y="21858"/>
                  </a:lnTo>
                  <a:cubicBezTo>
                    <a:pt x="304" y="22232"/>
                    <a:pt x="161" y="22589"/>
                    <a:pt x="0" y="22964"/>
                  </a:cubicBezTo>
                  <a:lnTo>
                    <a:pt x="5960" y="22964"/>
                  </a:lnTo>
                  <a:cubicBezTo>
                    <a:pt x="6103" y="22589"/>
                    <a:pt x="6317" y="22232"/>
                    <a:pt x="6620" y="21858"/>
                  </a:cubicBezTo>
                  <a:cubicBezTo>
                    <a:pt x="7584" y="20145"/>
                    <a:pt x="8779" y="18575"/>
                    <a:pt x="9974" y="17094"/>
                  </a:cubicBezTo>
                  <a:cubicBezTo>
                    <a:pt x="11313" y="15541"/>
                    <a:pt x="12865" y="14043"/>
                    <a:pt x="14506" y="12776"/>
                  </a:cubicBezTo>
                  <a:cubicBezTo>
                    <a:pt x="15845" y="11670"/>
                    <a:pt x="17183" y="10777"/>
                    <a:pt x="18592" y="9885"/>
                  </a:cubicBezTo>
                  <a:cubicBezTo>
                    <a:pt x="20751" y="8761"/>
                    <a:pt x="22982" y="7798"/>
                    <a:pt x="25355" y="7066"/>
                  </a:cubicBezTo>
                  <a:cubicBezTo>
                    <a:pt x="26318" y="6834"/>
                    <a:pt x="27371" y="6620"/>
                    <a:pt x="28406" y="6388"/>
                  </a:cubicBezTo>
                  <a:cubicBezTo>
                    <a:pt x="30333" y="5942"/>
                    <a:pt x="32278" y="5639"/>
                    <a:pt x="34276" y="5567"/>
                  </a:cubicBezTo>
                  <a:cubicBezTo>
                    <a:pt x="35614" y="5567"/>
                    <a:pt x="36953" y="5425"/>
                    <a:pt x="38291" y="5425"/>
                  </a:cubicBezTo>
                  <a:lnTo>
                    <a:pt x="39326" y="5425"/>
                  </a:lnTo>
                  <a:cubicBezTo>
                    <a:pt x="40378" y="5567"/>
                    <a:pt x="41413" y="5639"/>
                    <a:pt x="42448" y="5728"/>
                  </a:cubicBezTo>
                  <a:cubicBezTo>
                    <a:pt x="45356" y="5799"/>
                    <a:pt x="48247" y="6388"/>
                    <a:pt x="51155" y="7066"/>
                  </a:cubicBezTo>
                  <a:cubicBezTo>
                    <a:pt x="53457" y="7726"/>
                    <a:pt x="55759" y="8404"/>
                    <a:pt x="57989" y="9296"/>
                  </a:cubicBezTo>
                  <a:cubicBezTo>
                    <a:pt x="60077" y="10331"/>
                    <a:pt x="62307" y="11223"/>
                    <a:pt x="64305" y="12258"/>
                  </a:cubicBezTo>
                  <a:cubicBezTo>
                    <a:pt x="66179" y="13150"/>
                    <a:pt x="68034" y="14114"/>
                    <a:pt x="69747" y="15238"/>
                  </a:cubicBezTo>
                  <a:cubicBezTo>
                    <a:pt x="72192" y="16719"/>
                    <a:pt x="74493" y="18218"/>
                    <a:pt x="76724" y="19841"/>
                  </a:cubicBezTo>
                  <a:cubicBezTo>
                    <a:pt x="77777" y="20448"/>
                    <a:pt x="78669" y="21108"/>
                    <a:pt x="79632" y="21858"/>
                  </a:cubicBezTo>
                  <a:cubicBezTo>
                    <a:pt x="80078" y="22232"/>
                    <a:pt x="80596" y="22589"/>
                    <a:pt x="81113" y="22964"/>
                  </a:cubicBezTo>
                  <a:lnTo>
                    <a:pt x="85574" y="22964"/>
                  </a:lnTo>
                  <a:cubicBezTo>
                    <a:pt x="85128" y="22589"/>
                    <a:pt x="84610" y="22232"/>
                    <a:pt x="84093" y="21858"/>
                  </a:cubicBezTo>
                  <a:lnTo>
                    <a:pt x="85877" y="21858"/>
                  </a:lnTo>
                  <a:cubicBezTo>
                    <a:pt x="85199" y="21251"/>
                    <a:pt x="84468" y="20734"/>
                    <a:pt x="83718" y="20145"/>
                  </a:cubicBezTo>
                  <a:cubicBezTo>
                    <a:pt x="80007" y="17397"/>
                    <a:pt x="76206" y="14489"/>
                    <a:pt x="72192" y="11973"/>
                  </a:cubicBezTo>
                  <a:cubicBezTo>
                    <a:pt x="67660" y="8922"/>
                    <a:pt x="62824" y="6460"/>
                    <a:pt x="57704" y="4461"/>
                  </a:cubicBezTo>
                  <a:cubicBezTo>
                    <a:pt x="55991" y="3712"/>
                    <a:pt x="54421" y="3194"/>
                    <a:pt x="52708" y="2677"/>
                  </a:cubicBezTo>
                  <a:cubicBezTo>
                    <a:pt x="51155" y="2231"/>
                    <a:pt x="49514" y="1785"/>
                    <a:pt x="47961" y="1410"/>
                  </a:cubicBezTo>
                  <a:cubicBezTo>
                    <a:pt x="45660" y="964"/>
                    <a:pt x="43269" y="447"/>
                    <a:pt x="40967" y="286"/>
                  </a:cubicBezTo>
                  <a:cubicBezTo>
                    <a:pt x="39112" y="143"/>
                    <a:pt x="37095" y="72"/>
                    <a:pt x="35097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896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11"/>
            <p:cNvSpPr/>
            <p:nvPr/>
          </p:nvSpPr>
          <p:spPr>
            <a:xfrm>
              <a:off x="4737201" y="4567396"/>
              <a:ext cx="2407215" cy="580160"/>
            </a:xfrm>
            <a:custGeom>
              <a:rect b="b" l="l" r="r" t="t"/>
              <a:pathLst>
                <a:path extrusionOk="0" h="18147" w="75155">
                  <a:moveTo>
                    <a:pt x="32332" y="1"/>
                  </a:moveTo>
                  <a:cubicBezTo>
                    <a:pt x="30994" y="1"/>
                    <a:pt x="29655" y="143"/>
                    <a:pt x="28317" y="143"/>
                  </a:cubicBezTo>
                  <a:cubicBezTo>
                    <a:pt x="26319" y="215"/>
                    <a:pt x="24374" y="518"/>
                    <a:pt x="22447" y="964"/>
                  </a:cubicBezTo>
                  <a:cubicBezTo>
                    <a:pt x="21412" y="1196"/>
                    <a:pt x="20359" y="1410"/>
                    <a:pt x="19396" y="1642"/>
                  </a:cubicBezTo>
                  <a:cubicBezTo>
                    <a:pt x="17023" y="2374"/>
                    <a:pt x="14792" y="3337"/>
                    <a:pt x="12633" y="4461"/>
                  </a:cubicBezTo>
                  <a:cubicBezTo>
                    <a:pt x="11224" y="5353"/>
                    <a:pt x="9886" y="6246"/>
                    <a:pt x="8547" y="7352"/>
                  </a:cubicBezTo>
                  <a:cubicBezTo>
                    <a:pt x="6906" y="8619"/>
                    <a:pt x="5354" y="10117"/>
                    <a:pt x="4015" y="11670"/>
                  </a:cubicBezTo>
                  <a:cubicBezTo>
                    <a:pt x="2820" y="13151"/>
                    <a:pt x="1625" y="14721"/>
                    <a:pt x="661" y="16434"/>
                  </a:cubicBezTo>
                  <a:cubicBezTo>
                    <a:pt x="358" y="16808"/>
                    <a:pt x="144" y="17165"/>
                    <a:pt x="1" y="17540"/>
                  </a:cubicBezTo>
                  <a:lnTo>
                    <a:pt x="286" y="17540"/>
                  </a:lnTo>
                  <a:cubicBezTo>
                    <a:pt x="215" y="17701"/>
                    <a:pt x="144" y="17772"/>
                    <a:pt x="72" y="17915"/>
                  </a:cubicBezTo>
                  <a:cubicBezTo>
                    <a:pt x="72" y="17986"/>
                    <a:pt x="1" y="18057"/>
                    <a:pt x="1" y="18147"/>
                  </a:cubicBezTo>
                  <a:lnTo>
                    <a:pt x="10171" y="18147"/>
                  </a:lnTo>
                  <a:cubicBezTo>
                    <a:pt x="10260" y="18057"/>
                    <a:pt x="10332" y="18057"/>
                    <a:pt x="10332" y="17986"/>
                  </a:cubicBezTo>
                  <a:lnTo>
                    <a:pt x="10403" y="17915"/>
                  </a:lnTo>
                  <a:cubicBezTo>
                    <a:pt x="10546" y="17772"/>
                    <a:pt x="10706" y="17701"/>
                    <a:pt x="10778" y="17540"/>
                  </a:cubicBezTo>
                  <a:lnTo>
                    <a:pt x="10171" y="17540"/>
                  </a:lnTo>
                  <a:cubicBezTo>
                    <a:pt x="10260" y="17469"/>
                    <a:pt x="10332" y="17469"/>
                    <a:pt x="10332" y="17397"/>
                  </a:cubicBezTo>
                  <a:cubicBezTo>
                    <a:pt x="10706" y="17094"/>
                    <a:pt x="10992" y="16719"/>
                    <a:pt x="11367" y="16434"/>
                  </a:cubicBezTo>
                  <a:cubicBezTo>
                    <a:pt x="13222" y="14649"/>
                    <a:pt x="15167" y="12937"/>
                    <a:pt x="17397" y="11598"/>
                  </a:cubicBezTo>
                  <a:cubicBezTo>
                    <a:pt x="18432" y="11081"/>
                    <a:pt x="19539" y="10635"/>
                    <a:pt x="20591" y="10117"/>
                  </a:cubicBezTo>
                  <a:cubicBezTo>
                    <a:pt x="22144" y="9297"/>
                    <a:pt x="23856" y="8690"/>
                    <a:pt x="25498" y="8244"/>
                  </a:cubicBezTo>
                  <a:cubicBezTo>
                    <a:pt x="27354" y="7958"/>
                    <a:pt x="29067" y="7512"/>
                    <a:pt x="30922" y="7512"/>
                  </a:cubicBezTo>
                  <a:cubicBezTo>
                    <a:pt x="32118" y="7512"/>
                    <a:pt x="33367" y="7441"/>
                    <a:pt x="34562" y="7441"/>
                  </a:cubicBezTo>
                  <a:cubicBezTo>
                    <a:pt x="35151" y="7441"/>
                    <a:pt x="35829" y="7441"/>
                    <a:pt x="36418" y="7512"/>
                  </a:cubicBezTo>
                  <a:cubicBezTo>
                    <a:pt x="37381" y="7512"/>
                    <a:pt x="38505" y="7655"/>
                    <a:pt x="39612" y="7798"/>
                  </a:cubicBezTo>
                  <a:cubicBezTo>
                    <a:pt x="41110" y="8030"/>
                    <a:pt x="42591" y="8244"/>
                    <a:pt x="44001" y="8690"/>
                  </a:cubicBezTo>
                  <a:cubicBezTo>
                    <a:pt x="45714" y="9225"/>
                    <a:pt x="47498" y="9743"/>
                    <a:pt x="49211" y="10403"/>
                  </a:cubicBezTo>
                  <a:cubicBezTo>
                    <a:pt x="51370" y="11224"/>
                    <a:pt x="53529" y="12259"/>
                    <a:pt x="55599" y="13240"/>
                  </a:cubicBezTo>
                  <a:cubicBezTo>
                    <a:pt x="56937" y="13829"/>
                    <a:pt x="58132" y="14489"/>
                    <a:pt x="59328" y="15238"/>
                  </a:cubicBezTo>
                  <a:cubicBezTo>
                    <a:pt x="59988" y="15684"/>
                    <a:pt x="60666" y="16059"/>
                    <a:pt x="61255" y="16434"/>
                  </a:cubicBezTo>
                  <a:cubicBezTo>
                    <a:pt x="61915" y="16808"/>
                    <a:pt x="62522" y="17165"/>
                    <a:pt x="63110" y="17540"/>
                  </a:cubicBezTo>
                  <a:lnTo>
                    <a:pt x="62218" y="17540"/>
                  </a:lnTo>
                  <a:cubicBezTo>
                    <a:pt x="62361" y="17701"/>
                    <a:pt x="62593" y="17772"/>
                    <a:pt x="62736" y="17915"/>
                  </a:cubicBezTo>
                  <a:cubicBezTo>
                    <a:pt x="62896" y="17986"/>
                    <a:pt x="63039" y="18057"/>
                    <a:pt x="63110" y="18147"/>
                  </a:cubicBezTo>
                  <a:lnTo>
                    <a:pt x="75154" y="18147"/>
                  </a:lnTo>
                  <a:cubicBezTo>
                    <a:pt x="75083" y="18057"/>
                    <a:pt x="75011" y="17986"/>
                    <a:pt x="74851" y="17915"/>
                  </a:cubicBezTo>
                  <a:cubicBezTo>
                    <a:pt x="74708" y="17772"/>
                    <a:pt x="74565" y="17701"/>
                    <a:pt x="74405" y="17540"/>
                  </a:cubicBezTo>
                  <a:lnTo>
                    <a:pt x="75154" y="17540"/>
                  </a:lnTo>
                  <a:cubicBezTo>
                    <a:pt x="74637" y="17165"/>
                    <a:pt x="74119" y="16808"/>
                    <a:pt x="73673" y="16434"/>
                  </a:cubicBezTo>
                  <a:cubicBezTo>
                    <a:pt x="72710" y="15684"/>
                    <a:pt x="71818" y="15024"/>
                    <a:pt x="70765" y="14417"/>
                  </a:cubicBezTo>
                  <a:cubicBezTo>
                    <a:pt x="68534" y="12794"/>
                    <a:pt x="66233" y="11295"/>
                    <a:pt x="63788" y="9814"/>
                  </a:cubicBezTo>
                  <a:cubicBezTo>
                    <a:pt x="62075" y="8690"/>
                    <a:pt x="60220" y="7726"/>
                    <a:pt x="58346" y="6834"/>
                  </a:cubicBezTo>
                  <a:cubicBezTo>
                    <a:pt x="56348" y="5799"/>
                    <a:pt x="54118" y="4907"/>
                    <a:pt x="52030" y="3872"/>
                  </a:cubicBezTo>
                  <a:cubicBezTo>
                    <a:pt x="49800" y="2980"/>
                    <a:pt x="47498" y="2302"/>
                    <a:pt x="45196" y="1642"/>
                  </a:cubicBezTo>
                  <a:cubicBezTo>
                    <a:pt x="42288" y="964"/>
                    <a:pt x="39397" y="375"/>
                    <a:pt x="36489" y="304"/>
                  </a:cubicBezTo>
                  <a:cubicBezTo>
                    <a:pt x="35454" y="215"/>
                    <a:pt x="34419" y="143"/>
                    <a:pt x="33367" y="1"/>
                  </a:cubicBezTo>
                  <a:close/>
                </a:path>
              </a:pathLst>
            </a:custGeom>
            <a:solidFill>
              <a:srgbClr val="D11543"/>
            </a:solidFill>
            <a:ln cap="flat" cmpd="sng" w="9525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1896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11"/>
            <p:cNvSpPr/>
            <p:nvPr/>
          </p:nvSpPr>
          <p:spPr>
            <a:xfrm>
              <a:off x="5062978" y="4805285"/>
              <a:ext cx="1695668" cy="342271"/>
            </a:xfrm>
            <a:custGeom>
              <a:rect b="b" l="l" r="r" t="t"/>
              <a:pathLst>
                <a:path extrusionOk="0" h="10706" w="52940">
                  <a:moveTo>
                    <a:pt x="6102" y="10099"/>
                  </a:moveTo>
                  <a:lnTo>
                    <a:pt x="6102" y="10099"/>
                  </a:lnTo>
                  <a:cubicBezTo>
                    <a:pt x="6031" y="10170"/>
                    <a:pt x="6031" y="10170"/>
                    <a:pt x="5960" y="10170"/>
                  </a:cubicBezTo>
                  <a:lnTo>
                    <a:pt x="6102" y="10099"/>
                  </a:lnTo>
                  <a:close/>
                  <a:moveTo>
                    <a:pt x="24391" y="0"/>
                  </a:moveTo>
                  <a:cubicBezTo>
                    <a:pt x="23196" y="0"/>
                    <a:pt x="21947" y="71"/>
                    <a:pt x="20751" y="71"/>
                  </a:cubicBezTo>
                  <a:cubicBezTo>
                    <a:pt x="18896" y="71"/>
                    <a:pt x="17183" y="517"/>
                    <a:pt x="15327" y="803"/>
                  </a:cubicBezTo>
                  <a:cubicBezTo>
                    <a:pt x="13685" y="1249"/>
                    <a:pt x="11973" y="1856"/>
                    <a:pt x="10420" y="2676"/>
                  </a:cubicBezTo>
                  <a:cubicBezTo>
                    <a:pt x="9368" y="3194"/>
                    <a:pt x="8261" y="3640"/>
                    <a:pt x="7226" y="4157"/>
                  </a:cubicBezTo>
                  <a:cubicBezTo>
                    <a:pt x="4996" y="5496"/>
                    <a:pt x="3051" y="7208"/>
                    <a:pt x="1196" y="8993"/>
                  </a:cubicBezTo>
                  <a:cubicBezTo>
                    <a:pt x="821" y="9278"/>
                    <a:pt x="535" y="9653"/>
                    <a:pt x="161" y="9956"/>
                  </a:cubicBezTo>
                  <a:cubicBezTo>
                    <a:pt x="161" y="10028"/>
                    <a:pt x="89" y="10028"/>
                    <a:pt x="0" y="10099"/>
                  </a:cubicBezTo>
                  <a:lnTo>
                    <a:pt x="607" y="10099"/>
                  </a:lnTo>
                  <a:cubicBezTo>
                    <a:pt x="535" y="10260"/>
                    <a:pt x="375" y="10331"/>
                    <a:pt x="232" y="10474"/>
                  </a:cubicBezTo>
                  <a:lnTo>
                    <a:pt x="161" y="10545"/>
                  </a:lnTo>
                  <a:cubicBezTo>
                    <a:pt x="161" y="10616"/>
                    <a:pt x="89" y="10616"/>
                    <a:pt x="0" y="10706"/>
                  </a:cubicBezTo>
                  <a:lnTo>
                    <a:pt x="6102" y="10706"/>
                  </a:lnTo>
                  <a:lnTo>
                    <a:pt x="6334" y="10474"/>
                  </a:lnTo>
                  <a:cubicBezTo>
                    <a:pt x="6406" y="10402"/>
                    <a:pt x="6477" y="10402"/>
                    <a:pt x="6477" y="10331"/>
                  </a:cubicBezTo>
                  <a:cubicBezTo>
                    <a:pt x="6620" y="10260"/>
                    <a:pt x="6691" y="10170"/>
                    <a:pt x="6780" y="10099"/>
                  </a:cubicBezTo>
                  <a:lnTo>
                    <a:pt x="6102" y="10099"/>
                  </a:lnTo>
                  <a:cubicBezTo>
                    <a:pt x="6174" y="10028"/>
                    <a:pt x="6334" y="9956"/>
                    <a:pt x="6477" y="9724"/>
                  </a:cubicBezTo>
                  <a:cubicBezTo>
                    <a:pt x="6852" y="9439"/>
                    <a:pt x="7137" y="9207"/>
                    <a:pt x="7441" y="8993"/>
                  </a:cubicBezTo>
                  <a:cubicBezTo>
                    <a:pt x="8190" y="8315"/>
                    <a:pt x="9011" y="7797"/>
                    <a:pt x="9814" y="7280"/>
                  </a:cubicBezTo>
                  <a:cubicBezTo>
                    <a:pt x="12044" y="5799"/>
                    <a:pt x="14506" y="4818"/>
                    <a:pt x="17183" y="4157"/>
                  </a:cubicBezTo>
                  <a:cubicBezTo>
                    <a:pt x="19038" y="3640"/>
                    <a:pt x="21055" y="3337"/>
                    <a:pt x="23124" y="3265"/>
                  </a:cubicBezTo>
                  <a:lnTo>
                    <a:pt x="23874" y="3265"/>
                  </a:lnTo>
                  <a:cubicBezTo>
                    <a:pt x="26247" y="3265"/>
                    <a:pt x="28548" y="3569"/>
                    <a:pt x="30939" y="4015"/>
                  </a:cubicBezTo>
                  <a:cubicBezTo>
                    <a:pt x="31831" y="4157"/>
                    <a:pt x="32866" y="4461"/>
                    <a:pt x="33830" y="4818"/>
                  </a:cubicBezTo>
                  <a:cubicBezTo>
                    <a:pt x="36738" y="5567"/>
                    <a:pt x="39557" y="6834"/>
                    <a:pt x="42234" y="8101"/>
                  </a:cubicBezTo>
                  <a:cubicBezTo>
                    <a:pt x="43358" y="8618"/>
                    <a:pt x="43804" y="8761"/>
                    <a:pt x="44161" y="8993"/>
                  </a:cubicBezTo>
                  <a:cubicBezTo>
                    <a:pt x="44535" y="9135"/>
                    <a:pt x="44910" y="9367"/>
                    <a:pt x="46106" y="10099"/>
                  </a:cubicBezTo>
                  <a:lnTo>
                    <a:pt x="45142" y="10099"/>
                  </a:lnTo>
                  <a:cubicBezTo>
                    <a:pt x="45285" y="10170"/>
                    <a:pt x="45499" y="10331"/>
                    <a:pt x="45731" y="10474"/>
                  </a:cubicBezTo>
                  <a:cubicBezTo>
                    <a:pt x="45874" y="10545"/>
                    <a:pt x="45945" y="10616"/>
                    <a:pt x="46106" y="10706"/>
                  </a:cubicBezTo>
                  <a:lnTo>
                    <a:pt x="52939" y="10706"/>
                  </a:lnTo>
                  <a:cubicBezTo>
                    <a:pt x="52868" y="10616"/>
                    <a:pt x="52725" y="10545"/>
                    <a:pt x="52565" y="10474"/>
                  </a:cubicBezTo>
                  <a:cubicBezTo>
                    <a:pt x="52422" y="10331"/>
                    <a:pt x="52190" y="10260"/>
                    <a:pt x="52047" y="10099"/>
                  </a:cubicBezTo>
                  <a:lnTo>
                    <a:pt x="52939" y="10099"/>
                  </a:lnTo>
                  <a:cubicBezTo>
                    <a:pt x="52351" y="9724"/>
                    <a:pt x="51744" y="9367"/>
                    <a:pt x="51084" y="8993"/>
                  </a:cubicBezTo>
                  <a:cubicBezTo>
                    <a:pt x="50495" y="8618"/>
                    <a:pt x="49817" y="8243"/>
                    <a:pt x="49157" y="7797"/>
                  </a:cubicBezTo>
                  <a:cubicBezTo>
                    <a:pt x="47961" y="7048"/>
                    <a:pt x="46766" y="6388"/>
                    <a:pt x="45428" y="5799"/>
                  </a:cubicBezTo>
                  <a:cubicBezTo>
                    <a:pt x="43358" y="4818"/>
                    <a:pt x="41199" y="3783"/>
                    <a:pt x="39040" y="2962"/>
                  </a:cubicBezTo>
                  <a:cubicBezTo>
                    <a:pt x="37327" y="2302"/>
                    <a:pt x="35543" y="1784"/>
                    <a:pt x="33830" y="1249"/>
                  </a:cubicBezTo>
                  <a:cubicBezTo>
                    <a:pt x="32420" y="803"/>
                    <a:pt x="30939" y="589"/>
                    <a:pt x="29441" y="357"/>
                  </a:cubicBezTo>
                  <a:cubicBezTo>
                    <a:pt x="28334" y="214"/>
                    <a:pt x="27210" y="71"/>
                    <a:pt x="26247" y="71"/>
                  </a:cubicBezTo>
                  <a:cubicBezTo>
                    <a:pt x="25658" y="0"/>
                    <a:pt x="24980" y="0"/>
                    <a:pt x="24391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896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11"/>
            <p:cNvSpPr/>
            <p:nvPr/>
          </p:nvSpPr>
          <p:spPr>
            <a:xfrm>
              <a:off x="5258425" y="4909667"/>
              <a:ext cx="1281328" cy="237889"/>
            </a:xfrm>
            <a:custGeom>
              <a:rect b="b" l="l" r="r" t="t"/>
              <a:pathLst>
                <a:path extrusionOk="0" h="7441" w="40004">
                  <a:moveTo>
                    <a:pt x="17022" y="0"/>
                  </a:moveTo>
                  <a:cubicBezTo>
                    <a:pt x="14953" y="72"/>
                    <a:pt x="12936" y="375"/>
                    <a:pt x="11081" y="892"/>
                  </a:cubicBezTo>
                  <a:cubicBezTo>
                    <a:pt x="8404" y="1553"/>
                    <a:pt x="5942" y="2534"/>
                    <a:pt x="3712" y="4015"/>
                  </a:cubicBezTo>
                  <a:cubicBezTo>
                    <a:pt x="2909" y="4532"/>
                    <a:pt x="2088" y="5050"/>
                    <a:pt x="1339" y="5728"/>
                  </a:cubicBezTo>
                  <a:cubicBezTo>
                    <a:pt x="1035" y="5942"/>
                    <a:pt x="750" y="6174"/>
                    <a:pt x="375" y="6459"/>
                  </a:cubicBezTo>
                  <a:cubicBezTo>
                    <a:pt x="232" y="6691"/>
                    <a:pt x="72" y="6763"/>
                    <a:pt x="0" y="6834"/>
                  </a:cubicBezTo>
                  <a:lnTo>
                    <a:pt x="678" y="6834"/>
                  </a:lnTo>
                  <a:cubicBezTo>
                    <a:pt x="589" y="6905"/>
                    <a:pt x="518" y="6995"/>
                    <a:pt x="375" y="7066"/>
                  </a:cubicBezTo>
                  <a:cubicBezTo>
                    <a:pt x="375" y="7137"/>
                    <a:pt x="304" y="7137"/>
                    <a:pt x="232" y="7209"/>
                  </a:cubicBezTo>
                  <a:lnTo>
                    <a:pt x="0" y="7441"/>
                  </a:lnTo>
                  <a:lnTo>
                    <a:pt x="40004" y="7441"/>
                  </a:lnTo>
                  <a:cubicBezTo>
                    <a:pt x="39843" y="7351"/>
                    <a:pt x="39772" y="7280"/>
                    <a:pt x="39629" y="7209"/>
                  </a:cubicBezTo>
                  <a:cubicBezTo>
                    <a:pt x="39397" y="7066"/>
                    <a:pt x="39183" y="6905"/>
                    <a:pt x="39040" y="6834"/>
                  </a:cubicBezTo>
                  <a:lnTo>
                    <a:pt x="40004" y="6834"/>
                  </a:lnTo>
                  <a:cubicBezTo>
                    <a:pt x="38808" y="6102"/>
                    <a:pt x="38433" y="5870"/>
                    <a:pt x="38059" y="5728"/>
                  </a:cubicBezTo>
                  <a:cubicBezTo>
                    <a:pt x="37702" y="5496"/>
                    <a:pt x="37256" y="5353"/>
                    <a:pt x="36132" y="4836"/>
                  </a:cubicBezTo>
                  <a:cubicBezTo>
                    <a:pt x="33455" y="3569"/>
                    <a:pt x="30636" y="2302"/>
                    <a:pt x="27728" y="1553"/>
                  </a:cubicBezTo>
                  <a:cubicBezTo>
                    <a:pt x="26764" y="1196"/>
                    <a:pt x="25729" y="892"/>
                    <a:pt x="24837" y="750"/>
                  </a:cubicBezTo>
                  <a:cubicBezTo>
                    <a:pt x="22446" y="304"/>
                    <a:pt x="20145" y="0"/>
                    <a:pt x="17772" y="0"/>
                  </a:cubicBezTo>
                  <a:close/>
                </a:path>
              </a:pathLst>
            </a:custGeom>
            <a:solidFill>
              <a:srgbClr val="D4596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1896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" name="Google Shape;165;p11"/>
          <p:cNvSpPr/>
          <p:nvPr/>
        </p:nvSpPr>
        <p:spPr>
          <a:xfrm>
            <a:off x="5253845" y="5128118"/>
            <a:ext cx="4612" cy="2334"/>
          </a:xfrm>
          <a:custGeom>
            <a:rect b="b" l="l" r="r" t="t"/>
            <a:pathLst>
              <a:path extrusionOk="0" h="73" w="144">
                <a:moveTo>
                  <a:pt x="143" y="1"/>
                </a:moveTo>
                <a:lnTo>
                  <a:pt x="1" y="72"/>
                </a:lnTo>
                <a:cubicBezTo>
                  <a:pt x="72" y="72"/>
                  <a:pt x="72" y="72"/>
                  <a:pt x="143" y="1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6" name="Google Shape;166;p11"/>
          <p:cNvGrpSpPr/>
          <p:nvPr/>
        </p:nvGrpSpPr>
        <p:grpSpPr>
          <a:xfrm>
            <a:off x="8285100" y="1061534"/>
            <a:ext cx="859557" cy="3327342"/>
            <a:chOff x="8285100" y="1061534"/>
            <a:chExt cx="859557" cy="3327342"/>
          </a:xfrm>
        </p:grpSpPr>
        <p:sp>
          <p:nvSpPr>
            <p:cNvPr id="167" name="Google Shape;167;p11"/>
            <p:cNvSpPr/>
            <p:nvPr/>
          </p:nvSpPr>
          <p:spPr>
            <a:xfrm>
              <a:off x="8285100" y="1061534"/>
              <a:ext cx="859557" cy="2469427"/>
            </a:xfrm>
            <a:custGeom>
              <a:rect b="b" l="l" r="r" t="t"/>
              <a:pathLst>
                <a:path extrusionOk="0" h="77242" w="26836">
                  <a:moveTo>
                    <a:pt x="26835" y="1"/>
                  </a:moveTo>
                  <a:cubicBezTo>
                    <a:pt x="25801" y="1"/>
                    <a:pt x="24748" y="72"/>
                    <a:pt x="23713" y="144"/>
                  </a:cubicBezTo>
                  <a:cubicBezTo>
                    <a:pt x="19930" y="447"/>
                    <a:pt x="16130" y="1642"/>
                    <a:pt x="12633" y="4693"/>
                  </a:cubicBezTo>
                  <a:cubicBezTo>
                    <a:pt x="9135" y="7655"/>
                    <a:pt x="6388" y="12348"/>
                    <a:pt x="4229" y="18290"/>
                  </a:cubicBezTo>
                  <a:cubicBezTo>
                    <a:pt x="1998" y="24534"/>
                    <a:pt x="892" y="31457"/>
                    <a:pt x="303" y="38666"/>
                  </a:cubicBezTo>
                  <a:cubicBezTo>
                    <a:pt x="143" y="40290"/>
                    <a:pt x="71" y="42002"/>
                    <a:pt x="0" y="43573"/>
                  </a:cubicBezTo>
                  <a:lnTo>
                    <a:pt x="0" y="44393"/>
                  </a:lnTo>
                  <a:lnTo>
                    <a:pt x="0" y="44750"/>
                  </a:lnTo>
                  <a:cubicBezTo>
                    <a:pt x="214" y="49586"/>
                    <a:pt x="517" y="54421"/>
                    <a:pt x="1481" y="59113"/>
                  </a:cubicBezTo>
                  <a:cubicBezTo>
                    <a:pt x="2819" y="65804"/>
                    <a:pt x="5050" y="71157"/>
                    <a:pt x="7886" y="75457"/>
                  </a:cubicBezTo>
                  <a:cubicBezTo>
                    <a:pt x="8333" y="76135"/>
                    <a:pt x="8689" y="76724"/>
                    <a:pt x="9135" y="77242"/>
                  </a:cubicBezTo>
                  <a:cubicBezTo>
                    <a:pt x="8404" y="74940"/>
                    <a:pt x="7797" y="72406"/>
                    <a:pt x="7351" y="69587"/>
                  </a:cubicBezTo>
                  <a:cubicBezTo>
                    <a:pt x="6620" y="64912"/>
                    <a:pt x="6316" y="60077"/>
                    <a:pt x="6174" y="55242"/>
                  </a:cubicBezTo>
                  <a:lnTo>
                    <a:pt x="6174" y="54867"/>
                  </a:lnTo>
                  <a:lnTo>
                    <a:pt x="6174" y="54046"/>
                  </a:lnTo>
                  <a:cubicBezTo>
                    <a:pt x="6245" y="52494"/>
                    <a:pt x="6316" y="50781"/>
                    <a:pt x="6388" y="49211"/>
                  </a:cubicBezTo>
                  <a:cubicBezTo>
                    <a:pt x="6834" y="41931"/>
                    <a:pt x="7797" y="35026"/>
                    <a:pt x="9671" y="28852"/>
                  </a:cubicBezTo>
                  <a:cubicBezTo>
                    <a:pt x="11455" y="22893"/>
                    <a:pt x="13828" y="18147"/>
                    <a:pt x="16647" y="15167"/>
                  </a:cubicBezTo>
                  <a:lnTo>
                    <a:pt x="16719" y="15167"/>
                  </a:lnTo>
                  <a:cubicBezTo>
                    <a:pt x="16951" y="14864"/>
                    <a:pt x="17165" y="14578"/>
                    <a:pt x="17468" y="14275"/>
                  </a:cubicBezTo>
                  <a:cubicBezTo>
                    <a:pt x="20448" y="11295"/>
                    <a:pt x="23499" y="10046"/>
                    <a:pt x="26764" y="9743"/>
                  </a:cubicBezTo>
                  <a:lnTo>
                    <a:pt x="26835" y="9743"/>
                  </a:lnTo>
                  <a:lnTo>
                    <a:pt x="26835" y="1"/>
                  </a:ln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11"/>
            <p:cNvSpPr/>
            <p:nvPr/>
          </p:nvSpPr>
          <p:spPr>
            <a:xfrm>
              <a:off x="8482821" y="1372985"/>
              <a:ext cx="661836" cy="3015890"/>
            </a:xfrm>
            <a:custGeom>
              <a:rect b="b" l="l" r="r" t="t"/>
              <a:pathLst>
                <a:path extrusionOk="0" h="94335" w="20663">
                  <a:moveTo>
                    <a:pt x="20591" y="1"/>
                  </a:moveTo>
                  <a:cubicBezTo>
                    <a:pt x="17326" y="304"/>
                    <a:pt x="14275" y="1553"/>
                    <a:pt x="11295" y="4533"/>
                  </a:cubicBezTo>
                  <a:cubicBezTo>
                    <a:pt x="10992" y="4836"/>
                    <a:pt x="10778" y="5122"/>
                    <a:pt x="10546" y="5425"/>
                  </a:cubicBezTo>
                  <a:lnTo>
                    <a:pt x="10474" y="5425"/>
                  </a:lnTo>
                  <a:cubicBezTo>
                    <a:pt x="7655" y="8405"/>
                    <a:pt x="5282" y="13151"/>
                    <a:pt x="3498" y="19110"/>
                  </a:cubicBezTo>
                  <a:cubicBezTo>
                    <a:pt x="1624" y="25284"/>
                    <a:pt x="661" y="32189"/>
                    <a:pt x="215" y="39469"/>
                  </a:cubicBezTo>
                  <a:cubicBezTo>
                    <a:pt x="143" y="41039"/>
                    <a:pt x="72" y="42752"/>
                    <a:pt x="1" y="44304"/>
                  </a:cubicBezTo>
                  <a:lnTo>
                    <a:pt x="1" y="45125"/>
                  </a:lnTo>
                  <a:lnTo>
                    <a:pt x="1" y="45500"/>
                  </a:lnTo>
                  <a:cubicBezTo>
                    <a:pt x="143" y="50335"/>
                    <a:pt x="447" y="55170"/>
                    <a:pt x="1178" y="59845"/>
                  </a:cubicBezTo>
                  <a:cubicBezTo>
                    <a:pt x="1624" y="62664"/>
                    <a:pt x="2231" y="65198"/>
                    <a:pt x="2962" y="67500"/>
                  </a:cubicBezTo>
                  <a:cubicBezTo>
                    <a:pt x="3944" y="70854"/>
                    <a:pt x="5193" y="73745"/>
                    <a:pt x="6620" y="76278"/>
                  </a:cubicBezTo>
                  <a:cubicBezTo>
                    <a:pt x="8761" y="80293"/>
                    <a:pt x="11224" y="83558"/>
                    <a:pt x="13757" y="86306"/>
                  </a:cubicBezTo>
                  <a:cubicBezTo>
                    <a:pt x="15310" y="88179"/>
                    <a:pt x="16951" y="90106"/>
                    <a:pt x="18575" y="91890"/>
                  </a:cubicBezTo>
                  <a:cubicBezTo>
                    <a:pt x="19253" y="92711"/>
                    <a:pt x="20002" y="93532"/>
                    <a:pt x="20662" y="94335"/>
                  </a:cubicBezTo>
                  <a:lnTo>
                    <a:pt x="20662" y="92479"/>
                  </a:lnTo>
                  <a:lnTo>
                    <a:pt x="20662" y="85717"/>
                  </a:lnTo>
                  <a:lnTo>
                    <a:pt x="20662" y="83629"/>
                  </a:lnTo>
                  <a:cubicBezTo>
                    <a:pt x="20520" y="83415"/>
                    <a:pt x="20448" y="83183"/>
                    <a:pt x="20288" y="82969"/>
                  </a:cubicBezTo>
                  <a:cubicBezTo>
                    <a:pt x="19181" y="81114"/>
                    <a:pt x="18218" y="79169"/>
                    <a:pt x="17326" y="77099"/>
                  </a:cubicBezTo>
                  <a:cubicBezTo>
                    <a:pt x="15542" y="72924"/>
                    <a:pt x="14203" y="68552"/>
                    <a:pt x="13311" y="64002"/>
                  </a:cubicBezTo>
                  <a:cubicBezTo>
                    <a:pt x="12937" y="62450"/>
                    <a:pt x="12633" y="60880"/>
                    <a:pt x="12419" y="59328"/>
                  </a:cubicBezTo>
                  <a:cubicBezTo>
                    <a:pt x="11884" y="55759"/>
                    <a:pt x="11527" y="52262"/>
                    <a:pt x="11366" y="48622"/>
                  </a:cubicBezTo>
                  <a:cubicBezTo>
                    <a:pt x="11152" y="45268"/>
                    <a:pt x="10992" y="41788"/>
                    <a:pt x="10992" y="38291"/>
                  </a:cubicBezTo>
                  <a:cubicBezTo>
                    <a:pt x="11081" y="35454"/>
                    <a:pt x="11152" y="32635"/>
                    <a:pt x="11295" y="29745"/>
                  </a:cubicBezTo>
                  <a:cubicBezTo>
                    <a:pt x="11366" y="27960"/>
                    <a:pt x="11527" y="26015"/>
                    <a:pt x="11598" y="24231"/>
                  </a:cubicBezTo>
                  <a:cubicBezTo>
                    <a:pt x="11973" y="21626"/>
                    <a:pt x="12330" y="19182"/>
                    <a:pt x="13079" y="16719"/>
                  </a:cubicBezTo>
                  <a:cubicBezTo>
                    <a:pt x="13311" y="15917"/>
                    <a:pt x="13597" y="15096"/>
                    <a:pt x="13900" y="14346"/>
                  </a:cubicBezTo>
                  <a:cubicBezTo>
                    <a:pt x="14203" y="13240"/>
                    <a:pt x="14649" y="12348"/>
                    <a:pt x="15238" y="11367"/>
                  </a:cubicBezTo>
                  <a:cubicBezTo>
                    <a:pt x="15452" y="11010"/>
                    <a:pt x="15827" y="10635"/>
                    <a:pt x="16130" y="10260"/>
                  </a:cubicBezTo>
                  <a:cubicBezTo>
                    <a:pt x="16273" y="10028"/>
                    <a:pt x="16505" y="9814"/>
                    <a:pt x="16648" y="9672"/>
                  </a:cubicBezTo>
                  <a:cubicBezTo>
                    <a:pt x="16951" y="9297"/>
                    <a:pt x="17326" y="8994"/>
                    <a:pt x="17772" y="8690"/>
                  </a:cubicBezTo>
                  <a:cubicBezTo>
                    <a:pt x="18664" y="7959"/>
                    <a:pt x="19628" y="7281"/>
                    <a:pt x="20662" y="6835"/>
                  </a:cubicBezTo>
                  <a:lnTo>
                    <a:pt x="20662" y="822"/>
                  </a:lnTo>
                  <a:lnTo>
                    <a:pt x="20662" y="1"/>
                  </a:ln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11"/>
            <p:cNvSpPr/>
            <p:nvPr/>
          </p:nvSpPr>
          <p:spPr>
            <a:xfrm>
              <a:off x="8834863" y="1591468"/>
              <a:ext cx="309794" cy="2455168"/>
            </a:xfrm>
            <a:custGeom>
              <a:rect b="b" l="l" r="r" t="t"/>
              <a:pathLst>
                <a:path extrusionOk="0" h="76796" w="9672">
                  <a:moveTo>
                    <a:pt x="9671" y="1"/>
                  </a:moveTo>
                  <a:cubicBezTo>
                    <a:pt x="8637" y="447"/>
                    <a:pt x="7673" y="1125"/>
                    <a:pt x="6781" y="1856"/>
                  </a:cubicBezTo>
                  <a:cubicBezTo>
                    <a:pt x="6335" y="2160"/>
                    <a:pt x="5960" y="2463"/>
                    <a:pt x="5657" y="2838"/>
                  </a:cubicBezTo>
                  <a:cubicBezTo>
                    <a:pt x="5514" y="2980"/>
                    <a:pt x="5282" y="3194"/>
                    <a:pt x="5139" y="3426"/>
                  </a:cubicBezTo>
                  <a:cubicBezTo>
                    <a:pt x="4836" y="3801"/>
                    <a:pt x="4461" y="4176"/>
                    <a:pt x="4247" y="4533"/>
                  </a:cubicBezTo>
                  <a:cubicBezTo>
                    <a:pt x="3658" y="5514"/>
                    <a:pt x="3212" y="6406"/>
                    <a:pt x="2909" y="7512"/>
                  </a:cubicBezTo>
                  <a:cubicBezTo>
                    <a:pt x="2606" y="8262"/>
                    <a:pt x="2320" y="9083"/>
                    <a:pt x="2088" y="9885"/>
                  </a:cubicBezTo>
                  <a:cubicBezTo>
                    <a:pt x="1339" y="12348"/>
                    <a:pt x="982" y="14792"/>
                    <a:pt x="607" y="17397"/>
                  </a:cubicBezTo>
                  <a:cubicBezTo>
                    <a:pt x="536" y="19181"/>
                    <a:pt x="375" y="21126"/>
                    <a:pt x="304" y="22911"/>
                  </a:cubicBezTo>
                  <a:cubicBezTo>
                    <a:pt x="161" y="25801"/>
                    <a:pt x="90" y="28620"/>
                    <a:pt x="1" y="31457"/>
                  </a:cubicBezTo>
                  <a:cubicBezTo>
                    <a:pt x="1" y="34954"/>
                    <a:pt x="161" y="38434"/>
                    <a:pt x="375" y="41788"/>
                  </a:cubicBezTo>
                  <a:cubicBezTo>
                    <a:pt x="536" y="45428"/>
                    <a:pt x="893" y="48925"/>
                    <a:pt x="1428" y="52494"/>
                  </a:cubicBezTo>
                  <a:cubicBezTo>
                    <a:pt x="1642" y="54046"/>
                    <a:pt x="1946" y="55616"/>
                    <a:pt x="2320" y="57168"/>
                  </a:cubicBezTo>
                  <a:cubicBezTo>
                    <a:pt x="3212" y="61718"/>
                    <a:pt x="4551" y="66090"/>
                    <a:pt x="6335" y="70265"/>
                  </a:cubicBezTo>
                  <a:cubicBezTo>
                    <a:pt x="7227" y="72335"/>
                    <a:pt x="8190" y="74280"/>
                    <a:pt x="9297" y="76135"/>
                  </a:cubicBezTo>
                  <a:cubicBezTo>
                    <a:pt x="9457" y="76349"/>
                    <a:pt x="9529" y="76581"/>
                    <a:pt x="9671" y="76795"/>
                  </a:cubicBezTo>
                  <a:lnTo>
                    <a:pt x="9671" y="74422"/>
                  </a:lnTo>
                  <a:lnTo>
                    <a:pt x="9671" y="304"/>
                  </a:lnTo>
                  <a:lnTo>
                    <a:pt x="9671" y="1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" name="Google Shape;170;p11"/>
          <p:cNvGrpSpPr/>
          <p:nvPr/>
        </p:nvGrpSpPr>
        <p:grpSpPr>
          <a:xfrm>
            <a:off x="636" y="6268"/>
            <a:ext cx="9144020" cy="3446558"/>
            <a:chOff x="636" y="6268"/>
            <a:chExt cx="9144020" cy="3446558"/>
          </a:xfrm>
        </p:grpSpPr>
        <p:sp>
          <p:nvSpPr>
            <p:cNvPr id="171" name="Google Shape;171;p11"/>
            <p:cNvSpPr/>
            <p:nvPr/>
          </p:nvSpPr>
          <p:spPr>
            <a:xfrm>
              <a:off x="636" y="49044"/>
              <a:ext cx="9144020" cy="3403782"/>
            </a:xfrm>
            <a:custGeom>
              <a:rect b="b" l="l" r="r" t="t"/>
              <a:pathLst>
                <a:path extrusionOk="0" h="106468" w="285483">
                  <a:moveTo>
                    <a:pt x="101257" y="0"/>
                  </a:moveTo>
                  <a:cubicBezTo>
                    <a:pt x="98955" y="0"/>
                    <a:pt x="96582" y="72"/>
                    <a:pt x="94263" y="518"/>
                  </a:cubicBezTo>
                  <a:cubicBezTo>
                    <a:pt x="94191" y="589"/>
                    <a:pt x="93906" y="589"/>
                    <a:pt x="93745" y="589"/>
                  </a:cubicBezTo>
                  <a:cubicBezTo>
                    <a:pt x="92122" y="821"/>
                    <a:pt x="90337" y="1035"/>
                    <a:pt x="88696" y="1410"/>
                  </a:cubicBezTo>
                  <a:cubicBezTo>
                    <a:pt x="86680" y="1784"/>
                    <a:pt x="84681" y="2373"/>
                    <a:pt x="82826" y="2819"/>
                  </a:cubicBezTo>
                  <a:cubicBezTo>
                    <a:pt x="79543" y="3640"/>
                    <a:pt x="76652" y="4907"/>
                    <a:pt x="73833" y="6245"/>
                  </a:cubicBezTo>
                  <a:cubicBezTo>
                    <a:pt x="70782" y="7887"/>
                    <a:pt x="67873" y="9600"/>
                    <a:pt x="65429" y="11669"/>
                  </a:cubicBezTo>
                  <a:cubicBezTo>
                    <a:pt x="63787" y="13168"/>
                    <a:pt x="62235" y="14649"/>
                    <a:pt x="60808" y="16201"/>
                  </a:cubicBezTo>
                  <a:cubicBezTo>
                    <a:pt x="60076" y="17183"/>
                    <a:pt x="59255" y="18075"/>
                    <a:pt x="58738" y="18967"/>
                  </a:cubicBezTo>
                  <a:cubicBezTo>
                    <a:pt x="57685" y="20519"/>
                    <a:pt x="56722" y="22089"/>
                    <a:pt x="55990" y="23713"/>
                  </a:cubicBezTo>
                  <a:cubicBezTo>
                    <a:pt x="55384" y="24909"/>
                    <a:pt x="54938" y="26104"/>
                    <a:pt x="54491" y="27210"/>
                  </a:cubicBezTo>
                  <a:cubicBezTo>
                    <a:pt x="54420" y="27353"/>
                    <a:pt x="54420" y="27514"/>
                    <a:pt x="54349" y="27656"/>
                  </a:cubicBezTo>
                  <a:cubicBezTo>
                    <a:pt x="53671" y="29958"/>
                    <a:pt x="52939" y="32188"/>
                    <a:pt x="52422" y="34579"/>
                  </a:cubicBezTo>
                  <a:cubicBezTo>
                    <a:pt x="51815" y="36720"/>
                    <a:pt x="51601" y="39040"/>
                    <a:pt x="51155" y="41270"/>
                  </a:cubicBezTo>
                  <a:cubicBezTo>
                    <a:pt x="51084" y="41930"/>
                    <a:pt x="50852" y="42608"/>
                    <a:pt x="50780" y="43126"/>
                  </a:cubicBezTo>
                  <a:cubicBezTo>
                    <a:pt x="50334" y="45802"/>
                    <a:pt x="50031" y="48407"/>
                    <a:pt x="49513" y="50994"/>
                  </a:cubicBezTo>
                  <a:cubicBezTo>
                    <a:pt x="49210" y="52707"/>
                    <a:pt x="48764" y="54349"/>
                    <a:pt x="48478" y="56062"/>
                  </a:cubicBezTo>
                  <a:lnTo>
                    <a:pt x="48478" y="56436"/>
                  </a:lnTo>
                  <a:cubicBezTo>
                    <a:pt x="48104" y="57846"/>
                    <a:pt x="47729" y="59327"/>
                    <a:pt x="47283" y="60736"/>
                  </a:cubicBezTo>
                  <a:cubicBezTo>
                    <a:pt x="47140" y="61486"/>
                    <a:pt x="46837" y="62307"/>
                    <a:pt x="46623" y="63038"/>
                  </a:cubicBezTo>
                  <a:cubicBezTo>
                    <a:pt x="46320" y="63859"/>
                    <a:pt x="46016" y="64680"/>
                    <a:pt x="45731" y="65500"/>
                  </a:cubicBezTo>
                  <a:cubicBezTo>
                    <a:pt x="45427" y="66161"/>
                    <a:pt x="45195" y="66839"/>
                    <a:pt x="44910" y="67427"/>
                  </a:cubicBezTo>
                  <a:cubicBezTo>
                    <a:pt x="44535" y="68480"/>
                    <a:pt x="44089" y="69515"/>
                    <a:pt x="43572" y="70479"/>
                  </a:cubicBezTo>
                  <a:cubicBezTo>
                    <a:pt x="42751" y="71817"/>
                    <a:pt x="41930" y="73084"/>
                    <a:pt x="41038" y="74493"/>
                  </a:cubicBezTo>
                  <a:cubicBezTo>
                    <a:pt x="39486" y="77312"/>
                    <a:pt x="37095" y="79775"/>
                    <a:pt x="34347" y="82005"/>
                  </a:cubicBezTo>
                  <a:cubicBezTo>
                    <a:pt x="30850" y="84824"/>
                    <a:pt x="27067" y="87286"/>
                    <a:pt x="22607" y="89356"/>
                  </a:cubicBezTo>
                  <a:cubicBezTo>
                    <a:pt x="18592" y="91372"/>
                    <a:pt x="14203" y="93014"/>
                    <a:pt x="9813" y="94637"/>
                  </a:cubicBezTo>
                  <a:cubicBezTo>
                    <a:pt x="6923" y="95690"/>
                    <a:pt x="4015" y="96725"/>
                    <a:pt x="1124" y="97831"/>
                  </a:cubicBezTo>
                  <a:cubicBezTo>
                    <a:pt x="749" y="97992"/>
                    <a:pt x="375" y="98135"/>
                    <a:pt x="0" y="98277"/>
                  </a:cubicBezTo>
                  <a:lnTo>
                    <a:pt x="0" y="105343"/>
                  </a:lnTo>
                  <a:lnTo>
                    <a:pt x="0" y="106467"/>
                  </a:lnTo>
                  <a:cubicBezTo>
                    <a:pt x="3426" y="105414"/>
                    <a:pt x="6834" y="104237"/>
                    <a:pt x="10188" y="103184"/>
                  </a:cubicBezTo>
                  <a:cubicBezTo>
                    <a:pt x="13007" y="102221"/>
                    <a:pt x="15755" y="101257"/>
                    <a:pt x="18663" y="100222"/>
                  </a:cubicBezTo>
                  <a:cubicBezTo>
                    <a:pt x="20751" y="99401"/>
                    <a:pt x="22821" y="98723"/>
                    <a:pt x="24837" y="97831"/>
                  </a:cubicBezTo>
                  <a:cubicBezTo>
                    <a:pt x="28174" y="96493"/>
                    <a:pt x="31457" y="94941"/>
                    <a:pt x="34276" y="92925"/>
                  </a:cubicBezTo>
                  <a:cubicBezTo>
                    <a:pt x="36203" y="91515"/>
                    <a:pt x="38219" y="90177"/>
                    <a:pt x="40003" y="88464"/>
                  </a:cubicBezTo>
                  <a:cubicBezTo>
                    <a:pt x="43197" y="85573"/>
                    <a:pt x="45499" y="82076"/>
                    <a:pt x="47212" y="78579"/>
                  </a:cubicBezTo>
                  <a:cubicBezTo>
                    <a:pt x="48247" y="76420"/>
                    <a:pt x="49210" y="74118"/>
                    <a:pt x="49959" y="71888"/>
                  </a:cubicBezTo>
                  <a:cubicBezTo>
                    <a:pt x="50852" y="69444"/>
                    <a:pt x="51672" y="66910"/>
                    <a:pt x="52261" y="64376"/>
                  </a:cubicBezTo>
                  <a:cubicBezTo>
                    <a:pt x="53011" y="61415"/>
                    <a:pt x="53599" y="58363"/>
                    <a:pt x="54277" y="55312"/>
                  </a:cubicBezTo>
                  <a:cubicBezTo>
                    <a:pt x="54866" y="52636"/>
                    <a:pt x="55384" y="49745"/>
                    <a:pt x="56133" y="46980"/>
                  </a:cubicBezTo>
                  <a:cubicBezTo>
                    <a:pt x="56882" y="43786"/>
                    <a:pt x="57471" y="40521"/>
                    <a:pt x="58667" y="37398"/>
                  </a:cubicBezTo>
                  <a:cubicBezTo>
                    <a:pt x="59023" y="36363"/>
                    <a:pt x="59327" y="35471"/>
                    <a:pt x="59630" y="34419"/>
                  </a:cubicBezTo>
                  <a:cubicBezTo>
                    <a:pt x="60362" y="32117"/>
                    <a:pt x="61343" y="29887"/>
                    <a:pt x="62521" y="27656"/>
                  </a:cubicBezTo>
                  <a:cubicBezTo>
                    <a:pt x="63787" y="25283"/>
                    <a:pt x="65358" y="23053"/>
                    <a:pt x="67285" y="20894"/>
                  </a:cubicBezTo>
                  <a:cubicBezTo>
                    <a:pt x="68998" y="18967"/>
                    <a:pt x="70996" y="17093"/>
                    <a:pt x="73298" y="15470"/>
                  </a:cubicBezTo>
                  <a:cubicBezTo>
                    <a:pt x="74868" y="14274"/>
                    <a:pt x="76723" y="13311"/>
                    <a:pt x="78650" y="12276"/>
                  </a:cubicBezTo>
                  <a:cubicBezTo>
                    <a:pt x="82219" y="10331"/>
                    <a:pt x="86162" y="9064"/>
                    <a:pt x="90409" y="8261"/>
                  </a:cubicBezTo>
                  <a:cubicBezTo>
                    <a:pt x="93014" y="7655"/>
                    <a:pt x="95761" y="7280"/>
                    <a:pt x="98438" y="7066"/>
                  </a:cubicBezTo>
                  <a:cubicBezTo>
                    <a:pt x="99990" y="6923"/>
                    <a:pt x="101560" y="6834"/>
                    <a:pt x="103184" y="6834"/>
                  </a:cubicBezTo>
                  <a:cubicBezTo>
                    <a:pt x="104522" y="6834"/>
                    <a:pt x="105860" y="6923"/>
                    <a:pt x="107199" y="6995"/>
                  </a:cubicBezTo>
                  <a:cubicBezTo>
                    <a:pt x="111963" y="7209"/>
                    <a:pt x="116566" y="8029"/>
                    <a:pt x="121187" y="8993"/>
                  </a:cubicBezTo>
                  <a:cubicBezTo>
                    <a:pt x="124149" y="9510"/>
                    <a:pt x="126986" y="10260"/>
                    <a:pt x="129877" y="11080"/>
                  </a:cubicBezTo>
                  <a:cubicBezTo>
                    <a:pt x="133070" y="11973"/>
                    <a:pt x="136282" y="12936"/>
                    <a:pt x="139476" y="13828"/>
                  </a:cubicBezTo>
                  <a:cubicBezTo>
                    <a:pt x="143045" y="14863"/>
                    <a:pt x="146827" y="15916"/>
                    <a:pt x="150396" y="16951"/>
                  </a:cubicBezTo>
                  <a:cubicBezTo>
                    <a:pt x="151448" y="17254"/>
                    <a:pt x="152483" y="17539"/>
                    <a:pt x="153447" y="17771"/>
                  </a:cubicBezTo>
                  <a:lnTo>
                    <a:pt x="157836" y="18806"/>
                  </a:lnTo>
                  <a:cubicBezTo>
                    <a:pt x="160370" y="19324"/>
                    <a:pt x="162886" y="19930"/>
                    <a:pt x="165419" y="20376"/>
                  </a:cubicBezTo>
                  <a:cubicBezTo>
                    <a:pt x="169434" y="21037"/>
                    <a:pt x="173306" y="21643"/>
                    <a:pt x="177231" y="21929"/>
                  </a:cubicBezTo>
                  <a:cubicBezTo>
                    <a:pt x="180514" y="22161"/>
                    <a:pt x="183922" y="22446"/>
                    <a:pt x="187348" y="22446"/>
                  </a:cubicBezTo>
                  <a:lnTo>
                    <a:pt x="190024" y="22446"/>
                  </a:lnTo>
                  <a:cubicBezTo>
                    <a:pt x="190916" y="22446"/>
                    <a:pt x="191880" y="22446"/>
                    <a:pt x="192772" y="22375"/>
                  </a:cubicBezTo>
                  <a:cubicBezTo>
                    <a:pt x="195163" y="22375"/>
                    <a:pt x="197536" y="22375"/>
                    <a:pt x="199766" y="22161"/>
                  </a:cubicBezTo>
                  <a:cubicBezTo>
                    <a:pt x="201319" y="22161"/>
                    <a:pt x="202817" y="21929"/>
                    <a:pt x="204441" y="21929"/>
                  </a:cubicBezTo>
                  <a:cubicBezTo>
                    <a:pt x="208170" y="21786"/>
                    <a:pt x="211810" y="21269"/>
                    <a:pt x="215521" y="20894"/>
                  </a:cubicBezTo>
                  <a:cubicBezTo>
                    <a:pt x="217823" y="20662"/>
                    <a:pt x="220143" y="20376"/>
                    <a:pt x="222516" y="20145"/>
                  </a:cubicBezTo>
                  <a:cubicBezTo>
                    <a:pt x="225567" y="19770"/>
                    <a:pt x="228457" y="19413"/>
                    <a:pt x="231508" y="19038"/>
                  </a:cubicBezTo>
                  <a:cubicBezTo>
                    <a:pt x="235380" y="18664"/>
                    <a:pt x="239020" y="18146"/>
                    <a:pt x="242660" y="17843"/>
                  </a:cubicBezTo>
                  <a:cubicBezTo>
                    <a:pt x="243552" y="17700"/>
                    <a:pt x="244302" y="17629"/>
                    <a:pt x="245033" y="17539"/>
                  </a:cubicBezTo>
                  <a:cubicBezTo>
                    <a:pt x="248156" y="17254"/>
                    <a:pt x="251207" y="17022"/>
                    <a:pt x="254329" y="16808"/>
                  </a:cubicBezTo>
                  <a:cubicBezTo>
                    <a:pt x="257006" y="16505"/>
                    <a:pt x="259611" y="16291"/>
                    <a:pt x="262287" y="16291"/>
                  </a:cubicBezTo>
                  <a:lnTo>
                    <a:pt x="263250" y="16291"/>
                  </a:lnTo>
                  <a:cubicBezTo>
                    <a:pt x="265035" y="16291"/>
                    <a:pt x="266748" y="16059"/>
                    <a:pt x="268460" y="16059"/>
                  </a:cubicBezTo>
                  <a:lnTo>
                    <a:pt x="276186" y="16059"/>
                  </a:lnTo>
                  <a:cubicBezTo>
                    <a:pt x="278131" y="16059"/>
                    <a:pt x="280058" y="16291"/>
                    <a:pt x="281985" y="16362"/>
                  </a:cubicBezTo>
                  <a:cubicBezTo>
                    <a:pt x="283181" y="16362"/>
                    <a:pt x="284376" y="16433"/>
                    <a:pt x="285482" y="16505"/>
                  </a:cubicBezTo>
                  <a:lnTo>
                    <a:pt x="285482" y="15309"/>
                  </a:lnTo>
                  <a:lnTo>
                    <a:pt x="285482" y="14578"/>
                  </a:lnTo>
                  <a:cubicBezTo>
                    <a:pt x="276186" y="13685"/>
                    <a:pt x="267711" y="12865"/>
                    <a:pt x="267497" y="12865"/>
                  </a:cubicBezTo>
                  <a:cubicBezTo>
                    <a:pt x="264143" y="12793"/>
                    <a:pt x="260949" y="12722"/>
                    <a:pt x="257755" y="12722"/>
                  </a:cubicBezTo>
                  <a:cubicBezTo>
                    <a:pt x="255150" y="12722"/>
                    <a:pt x="252545" y="12793"/>
                    <a:pt x="250029" y="12865"/>
                  </a:cubicBezTo>
                  <a:cubicBezTo>
                    <a:pt x="248388" y="12936"/>
                    <a:pt x="246675" y="13007"/>
                    <a:pt x="244962" y="13079"/>
                  </a:cubicBezTo>
                  <a:cubicBezTo>
                    <a:pt x="243552" y="13239"/>
                    <a:pt x="242071" y="13382"/>
                    <a:pt x="240572" y="13454"/>
                  </a:cubicBezTo>
                  <a:cubicBezTo>
                    <a:pt x="237307" y="13525"/>
                    <a:pt x="234042" y="13971"/>
                    <a:pt x="230688" y="14274"/>
                  </a:cubicBezTo>
                  <a:cubicBezTo>
                    <a:pt x="227797" y="14417"/>
                    <a:pt x="224960" y="14792"/>
                    <a:pt x="222070" y="15166"/>
                  </a:cubicBezTo>
                  <a:lnTo>
                    <a:pt x="221927" y="15166"/>
                  </a:lnTo>
                  <a:cubicBezTo>
                    <a:pt x="218947" y="15398"/>
                    <a:pt x="215967" y="15755"/>
                    <a:pt x="213006" y="16059"/>
                  </a:cubicBezTo>
                  <a:cubicBezTo>
                    <a:pt x="212328" y="16130"/>
                    <a:pt x="211578" y="16201"/>
                    <a:pt x="210989" y="16291"/>
                  </a:cubicBezTo>
                  <a:cubicBezTo>
                    <a:pt x="208099" y="16576"/>
                    <a:pt x="205333" y="16808"/>
                    <a:pt x="202514" y="17022"/>
                  </a:cubicBezTo>
                  <a:cubicBezTo>
                    <a:pt x="200587" y="17183"/>
                    <a:pt x="198642" y="17397"/>
                    <a:pt x="196715" y="17468"/>
                  </a:cubicBezTo>
                  <a:cubicBezTo>
                    <a:pt x="193521" y="17539"/>
                    <a:pt x="190256" y="17629"/>
                    <a:pt x="187044" y="17629"/>
                  </a:cubicBezTo>
                  <a:cubicBezTo>
                    <a:pt x="184083" y="17629"/>
                    <a:pt x="181174" y="17629"/>
                    <a:pt x="178284" y="17468"/>
                  </a:cubicBezTo>
                  <a:cubicBezTo>
                    <a:pt x="174644" y="17183"/>
                    <a:pt x="171075" y="16808"/>
                    <a:pt x="167578" y="16130"/>
                  </a:cubicBezTo>
                  <a:cubicBezTo>
                    <a:pt x="164384" y="15684"/>
                    <a:pt x="161173" y="15024"/>
                    <a:pt x="158050" y="14203"/>
                  </a:cubicBezTo>
                  <a:cubicBezTo>
                    <a:pt x="154268" y="13239"/>
                    <a:pt x="150770" y="12115"/>
                    <a:pt x="147059" y="10849"/>
                  </a:cubicBezTo>
                  <a:cubicBezTo>
                    <a:pt x="145203" y="10188"/>
                    <a:pt x="143259" y="9439"/>
                    <a:pt x="141332" y="8850"/>
                  </a:cubicBezTo>
                  <a:cubicBezTo>
                    <a:pt x="138209" y="7726"/>
                    <a:pt x="135015" y="6548"/>
                    <a:pt x="131893" y="5424"/>
                  </a:cubicBezTo>
                  <a:cubicBezTo>
                    <a:pt x="129216" y="4532"/>
                    <a:pt x="126540" y="3711"/>
                    <a:pt x="123792" y="2980"/>
                  </a:cubicBezTo>
                  <a:cubicBezTo>
                    <a:pt x="121562" y="2373"/>
                    <a:pt x="119403" y="1927"/>
                    <a:pt x="117244" y="1481"/>
                  </a:cubicBezTo>
                  <a:cubicBezTo>
                    <a:pt x="114425" y="821"/>
                    <a:pt x="111445" y="518"/>
                    <a:pt x="108465" y="143"/>
                  </a:cubicBezTo>
                  <a:cubicBezTo>
                    <a:pt x="107877" y="72"/>
                    <a:pt x="107431" y="0"/>
                    <a:pt x="106913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11"/>
            <p:cNvSpPr/>
            <p:nvPr/>
          </p:nvSpPr>
          <p:spPr>
            <a:xfrm>
              <a:off x="636" y="6268"/>
              <a:ext cx="9144020" cy="3184724"/>
            </a:xfrm>
            <a:custGeom>
              <a:rect b="b" l="l" r="r" t="t"/>
              <a:pathLst>
                <a:path extrusionOk="0" h="99616" w="285483">
                  <a:moveTo>
                    <a:pt x="67945" y="0"/>
                  </a:moveTo>
                  <a:cubicBezTo>
                    <a:pt x="66981" y="678"/>
                    <a:pt x="66250" y="1195"/>
                    <a:pt x="66161" y="1195"/>
                  </a:cubicBezTo>
                  <a:cubicBezTo>
                    <a:pt x="64091" y="3122"/>
                    <a:pt x="62075" y="5139"/>
                    <a:pt x="60362" y="7369"/>
                  </a:cubicBezTo>
                  <a:cubicBezTo>
                    <a:pt x="58881" y="9296"/>
                    <a:pt x="57400" y="11294"/>
                    <a:pt x="56062" y="13382"/>
                  </a:cubicBezTo>
                  <a:cubicBezTo>
                    <a:pt x="55098" y="14792"/>
                    <a:pt x="54277" y="16504"/>
                    <a:pt x="53528" y="18075"/>
                  </a:cubicBezTo>
                  <a:cubicBezTo>
                    <a:pt x="53011" y="18877"/>
                    <a:pt x="52636" y="19770"/>
                    <a:pt x="52332" y="20662"/>
                  </a:cubicBezTo>
                  <a:cubicBezTo>
                    <a:pt x="51672" y="22303"/>
                    <a:pt x="51155" y="23873"/>
                    <a:pt x="50548" y="25497"/>
                  </a:cubicBezTo>
                  <a:cubicBezTo>
                    <a:pt x="50263" y="26461"/>
                    <a:pt x="50031" y="27353"/>
                    <a:pt x="49817" y="28174"/>
                  </a:cubicBezTo>
                  <a:cubicBezTo>
                    <a:pt x="49371" y="29744"/>
                    <a:pt x="48925" y="31225"/>
                    <a:pt x="48693" y="32634"/>
                  </a:cubicBezTo>
                  <a:cubicBezTo>
                    <a:pt x="48318" y="34490"/>
                    <a:pt x="48104" y="36435"/>
                    <a:pt x="47800" y="38219"/>
                  </a:cubicBezTo>
                  <a:cubicBezTo>
                    <a:pt x="47658" y="39182"/>
                    <a:pt x="47426" y="40217"/>
                    <a:pt x="47354" y="41181"/>
                  </a:cubicBezTo>
                  <a:cubicBezTo>
                    <a:pt x="47140" y="42894"/>
                    <a:pt x="47069" y="44535"/>
                    <a:pt x="46694" y="46248"/>
                  </a:cubicBezTo>
                  <a:cubicBezTo>
                    <a:pt x="46320" y="48621"/>
                    <a:pt x="46177" y="50994"/>
                    <a:pt x="45802" y="53385"/>
                  </a:cubicBezTo>
                  <a:cubicBezTo>
                    <a:pt x="45356" y="55830"/>
                    <a:pt x="44910" y="58292"/>
                    <a:pt x="44161" y="60736"/>
                  </a:cubicBezTo>
                  <a:cubicBezTo>
                    <a:pt x="43946" y="61700"/>
                    <a:pt x="43572" y="62681"/>
                    <a:pt x="43197" y="63484"/>
                  </a:cubicBezTo>
                  <a:cubicBezTo>
                    <a:pt x="42305" y="65714"/>
                    <a:pt x="41181" y="67802"/>
                    <a:pt x="39932" y="69890"/>
                  </a:cubicBezTo>
                  <a:cubicBezTo>
                    <a:pt x="38665" y="71817"/>
                    <a:pt x="37255" y="73601"/>
                    <a:pt x="35543" y="75082"/>
                  </a:cubicBezTo>
                  <a:cubicBezTo>
                    <a:pt x="34276" y="76206"/>
                    <a:pt x="33009" y="77312"/>
                    <a:pt x="31599" y="78293"/>
                  </a:cubicBezTo>
                  <a:cubicBezTo>
                    <a:pt x="30190" y="79257"/>
                    <a:pt x="28477" y="80078"/>
                    <a:pt x="26907" y="80809"/>
                  </a:cubicBezTo>
                  <a:cubicBezTo>
                    <a:pt x="24980" y="81862"/>
                    <a:pt x="22892" y="82665"/>
                    <a:pt x="20751" y="83272"/>
                  </a:cubicBezTo>
                  <a:cubicBezTo>
                    <a:pt x="18360" y="83932"/>
                    <a:pt x="15755" y="84306"/>
                    <a:pt x="13311" y="84610"/>
                  </a:cubicBezTo>
                  <a:cubicBezTo>
                    <a:pt x="12633" y="84610"/>
                    <a:pt x="12044" y="84681"/>
                    <a:pt x="11526" y="84681"/>
                  </a:cubicBezTo>
                  <a:cubicBezTo>
                    <a:pt x="9510" y="84681"/>
                    <a:pt x="7654" y="84378"/>
                    <a:pt x="5727" y="84003"/>
                  </a:cubicBezTo>
                  <a:cubicBezTo>
                    <a:pt x="4835" y="83860"/>
                    <a:pt x="3943" y="83557"/>
                    <a:pt x="3194" y="83272"/>
                  </a:cubicBezTo>
                  <a:cubicBezTo>
                    <a:pt x="2088" y="82825"/>
                    <a:pt x="964" y="82308"/>
                    <a:pt x="0" y="81773"/>
                  </a:cubicBezTo>
                  <a:lnTo>
                    <a:pt x="0" y="98884"/>
                  </a:lnTo>
                  <a:lnTo>
                    <a:pt x="0" y="99615"/>
                  </a:lnTo>
                  <a:cubicBezTo>
                    <a:pt x="375" y="99473"/>
                    <a:pt x="749" y="99330"/>
                    <a:pt x="1124" y="99169"/>
                  </a:cubicBezTo>
                  <a:cubicBezTo>
                    <a:pt x="4015" y="98063"/>
                    <a:pt x="6923" y="97028"/>
                    <a:pt x="9813" y="95975"/>
                  </a:cubicBezTo>
                  <a:cubicBezTo>
                    <a:pt x="14203" y="94352"/>
                    <a:pt x="18592" y="92710"/>
                    <a:pt x="22607" y="90694"/>
                  </a:cubicBezTo>
                  <a:cubicBezTo>
                    <a:pt x="27067" y="88624"/>
                    <a:pt x="30850" y="86162"/>
                    <a:pt x="34347" y="83343"/>
                  </a:cubicBezTo>
                  <a:cubicBezTo>
                    <a:pt x="37095" y="81113"/>
                    <a:pt x="39486" y="78650"/>
                    <a:pt x="41038" y="75831"/>
                  </a:cubicBezTo>
                  <a:cubicBezTo>
                    <a:pt x="41930" y="74422"/>
                    <a:pt x="42751" y="73155"/>
                    <a:pt x="43572" y="71817"/>
                  </a:cubicBezTo>
                  <a:cubicBezTo>
                    <a:pt x="44089" y="70853"/>
                    <a:pt x="44535" y="69818"/>
                    <a:pt x="44910" y="68765"/>
                  </a:cubicBezTo>
                  <a:cubicBezTo>
                    <a:pt x="45195" y="68177"/>
                    <a:pt x="45427" y="67499"/>
                    <a:pt x="45731" y="66838"/>
                  </a:cubicBezTo>
                  <a:cubicBezTo>
                    <a:pt x="46016" y="66018"/>
                    <a:pt x="46320" y="65197"/>
                    <a:pt x="46623" y="64376"/>
                  </a:cubicBezTo>
                  <a:cubicBezTo>
                    <a:pt x="46837" y="63645"/>
                    <a:pt x="47140" y="62824"/>
                    <a:pt x="47283" y="62074"/>
                  </a:cubicBezTo>
                  <a:cubicBezTo>
                    <a:pt x="47729" y="60665"/>
                    <a:pt x="48104" y="59184"/>
                    <a:pt x="48478" y="57774"/>
                  </a:cubicBezTo>
                  <a:lnTo>
                    <a:pt x="48478" y="57400"/>
                  </a:lnTo>
                  <a:cubicBezTo>
                    <a:pt x="48764" y="55687"/>
                    <a:pt x="49210" y="54045"/>
                    <a:pt x="49513" y="52332"/>
                  </a:cubicBezTo>
                  <a:cubicBezTo>
                    <a:pt x="50031" y="49745"/>
                    <a:pt x="50334" y="47140"/>
                    <a:pt x="50780" y="44464"/>
                  </a:cubicBezTo>
                  <a:cubicBezTo>
                    <a:pt x="50852" y="43946"/>
                    <a:pt x="51084" y="43268"/>
                    <a:pt x="51155" y="42608"/>
                  </a:cubicBezTo>
                  <a:cubicBezTo>
                    <a:pt x="51601" y="40378"/>
                    <a:pt x="51815" y="38058"/>
                    <a:pt x="52422" y="35917"/>
                  </a:cubicBezTo>
                  <a:cubicBezTo>
                    <a:pt x="52939" y="33526"/>
                    <a:pt x="53671" y="31296"/>
                    <a:pt x="54349" y="28994"/>
                  </a:cubicBezTo>
                  <a:cubicBezTo>
                    <a:pt x="54420" y="28852"/>
                    <a:pt x="54420" y="28691"/>
                    <a:pt x="54491" y="28548"/>
                  </a:cubicBezTo>
                  <a:cubicBezTo>
                    <a:pt x="54938" y="27442"/>
                    <a:pt x="55384" y="26247"/>
                    <a:pt x="55990" y="25051"/>
                  </a:cubicBezTo>
                  <a:cubicBezTo>
                    <a:pt x="56722" y="23427"/>
                    <a:pt x="57685" y="21857"/>
                    <a:pt x="58738" y="20305"/>
                  </a:cubicBezTo>
                  <a:cubicBezTo>
                    <a:pt x="59255" y="19413"/>
                    <a:pt x="60076" y="18521"/>
                    <a:pt x="60808" y="17539"/>
                  </a:cubicBezTo>
                  <a:cubicBezTo>
                    <a:pt x="62235" y="15987"/>
                    <a:pt x="63787" y="14506"/>
                    <a:pt x="65429" y="13007"/>
                  </a:cubicBezTo>
                  <a:cubicBezTo>
                    <a:pt x="67873" y="10938"/>
                    <a:pt x="70782" y="9225"/>
                    <a:pt x="73833" y="7583"/>
                  </a:cubicBezTo>
                  <a:cubicBezTo>
                    <a:pt x="76652" y="6245"/>
                    <a:pt x="79543" y="4978"/>
                    <a:pt x="82826" y="4157"/>
                  </a:cubicBezTo>
                  <a:cubicBezTo>
                    <a:pt x="84681" y="3711"/>
                    <a:pt x="86680" y="3122"/>
                    <a:pt x="88696" y="2748"/>
                  </a:cubicBezTo>
                  <a:cubicBezTo>
                    <a:pt x="90337" y="2373"/>
                    <a:pt x="92122" y="2159"/>
                    <a:pt x="93745" y="1927"/>
                  </a:cubicBezTo>
                  <a:cubicBezTo>
                    <a:pt x="93906" y="1927"/>
                    <a:pt x="94191" y="1927"/>
                    <a:pt x="94263" y="1856"/>
                  </a:cubicBezTo>
                  <a:cubicBezTo>
                    <a:pt x="96582" y="1410"/>
                    <a:pt x="98955" y="1338"/>
                    <a:pt x="101257" y="1338"/>
                  </a:cubicBezTo>
                  <a:lnTo>
                    <a:pt x="106913" y="1338"/>
                  </a:lnTo>
                  <a:cubicBezTo>
                    <a:pt x="107431" y="1338"/>
                    <a:pt x="107877" y="1410"/>
                    <a:pt x="108465" y="1481"/>
                  </a:cubicBezTo>
                  <a:cubicBezTo>
                    <a:pt x="111445" y="1856"/>
                    <a:pt x="114425" y="2159"/>
                    <a:pt x="117244" y="2819"/>
                  </a:cubicBezTo>
                  <a:cubicBezTo>
                    <a:pt x="119403" y="3265"/>
                    <a:pt x="121562" y="3711"/>
                    <a:pt x="123792" y="4318"/>
                  </a:cubicBezTo>
                  <a:cubicBezTo>
                    <a:pt x="126540" y="5049"/>
                    <a:pt x="129216" y="5870"/>
                    <a:pt x="131893" y="6762"/>
                  </a:cubicBezTo>
                  <a:cubicBezTo>
                    <a:pt x="135015" y="7886"/>
                    <a:pt x="138209" y="9064"/>
                    <a:pt x="141332" y="10188"/>
                  </a:cubicBezTo>
                  <a:cubicBezTo>
                    <a:pt x="143259" y="10777"/>
                    <a:pt x="145203" y="11526"/>
                    <a:pt x="147059" y="12187"/>
                  </a:cubicBezTo>
                  <a:cubicBezTo>
                    <a:pt x="150770" y="13453"/>
                    <a:pt x="154268" y="14577"/>
                    <a:pt x="158050" y="15541"/>
                  </a:cubicBezTo>
                  <a:cubicBezTo>
                    <a:pt x="161173" y="16362"/>
                    <a:pt x="164384" y="17022"/>
                    <a:pt x="167578" y="17468"/>
                  </a:cubicBezTo>
                  <a:cubicBezTo>
                    <a:pt x="171075" y="18146"/>
                    <a:pt x="174644" y="18521"/>
                    <a:pt x="178284" y="18806"/>
                  </a:cubicBezTo>
                  <a:cubicBezTo>
                    <a:pt x="181174" y="18967"/>
                    <a:pt x="184083" y="18967"/>
                    <a:pt x="187044" y="18967"/>
                  </a:cubicBezTo>
                  <a:cubicBezTo>
                    <a:pt x="190256" y="18967"/>
                    <a:pt x="193521" y="18877"/>
                    <a:pt x="196715" y="18806"/>
                  </a:cubicBezTo>
                  <a:cubicBezTo>
                    <a:pt x="198642" y="18735"/>
                    <a:pt x="200587" y="18521"/>
                    <a:pt x="202514" y="18360"/>
                  </a:cubicBezTo>
                  <a:cubicBezTo>
                    <a:pt x="205333" y="18146"/>
                    <a:pt x="208099" y="17914"/>
                    <a:pt x="210989" y="17629"/>
                  </a:cubicBezTo>
                  <a:cubicBezTo>
                    <a:pt x="211578" y="17539"/>
                    <a:pt x="212328" y="17468"/>
                    <a:pt x="213006" y="17397"/>
                  </a:cubicBezTo>
                  <a:cubicBezTo>
                    <a:pt x="215967" y="17093"/>
                    <a:pt x="218947" y="16736"/>
                    <a:pt x="221927" y="16504"/>
                  </a:cubicBezTo>
                  <a:lnTo>
                    <a:pt x="222070" y="16504"/>
                  </a:lnTo>
                  <a:cubicBezTo>
                    <a:pt x="224960" y="16130"/>
                    <a:pt x="227797" y="15755"/>
                    <a:pt x="230688" y="15612"/>
                  </a:cubicBezTo>
                  <a:cubicBezTo>
                    <a:pt x="234042" y="15309"/>
                    <a:pt x="237307" y="14863"/>
                    <a:pt x="240572" y="14792"/>
                  </a:cubicBezTo>
                  <a:cubicBezTo>
                    <a:pt x="242071" y="14720"/>
                    <a:pt x="243552" y="14577"/>
                    <a:pt x="244962" y="14417"/>
                  </a:cubicBezTo>
                  <a:cubicBezTo>
                    <a:pt x="246675" y="14345"/>
                    <a:pt x="248388" y="14274"/>
                    <a:pt x="250029" y="14203"/>
                  </a:cubicBezTo>
                  <a:cubicBezTo>
                    <a:pt x="252545" y="14131"/>
                    <a:pt x="255150" y="14060"/>
                    <a:pt x="257755" y="14060"/>
                  </a:cubicBezTo>
                  <a:cubicBezTo>
                    <a:pt x="260949" y="14060"/>
                    <a:pt x="264143" y="14131"/>
                    <a:pt x="267497" y="14203"/>
                  </a:cubicBezTo>
                  <a:cubicBezTo>
                    <a:pt x="267711" y="14203"/>
                    <a:pt x="276186" y="15023"/>
                    <a:pt x="285482" y="15916"/>
                  </a:cubicBezTo>
                  <a:lnTo>
                    <a:pt x="285482" y="15023"/>
                  </a:lnTo>
                  <a:lnTo>
                    <a:pt x="285482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11"/>
            <p:cNvSpPr/>
            <p:nvPr/>
          </p:nvSpPr>
          <p:spPr>
            <a:xfrm>
              <a:off x="636" y="6268"/>
              <a:ext cx="2176278" cy="2707284"/>
            </a:xfrm>
            <a:custGeom>
              <a:rect b="b" l="l" r="r" t="t"/>
              <a:pathLst>
                <a:path extrusionOk="0" h="84682" w="67945">
                  <a:moveTo>
                    <a:pt x="44161" y="0"/>
                  </a:moveTo>
                  <a:cubicBezTo>
                    <a:pt x="43411" y="1035"/>
                    <a:pt x="42894" y="1856"/>
                    <a:pt x="42822" y="1927"/>
                  </a:cubicBezTo>
                  <a:cubicBezTo>
                    <a:pt x="41787" y="3122"/>
                    <a:pt x="40735" y="4389"/>
                    <a:pt x="39771" y="5656"/>
                  </a:cubicBezTo>
                  <a:cubicBezTo>
                    <a:pt x="39325" y="6245"/>
                    <a:pt x="38808" y="6834"/>
                    <a:pt x="38362" y="7512"/>
                  </a:cubicBezTo>
                  <a:cubicBezTo>
                    <a:pt x="36506" y="10117"/>
                    <a:pt x="34722" y="12722"/>
                    <a:pt x="33080" y="15309"/>
                  </a:cubicBezTo>
                  <a:cubicBezTo>
                    <a:pt x="32706" y="15987"/>
                    <a:pt x="32188" y="16736"/>
                    <a:pt x="31813" y="17397"/>
                  </a:cubicBezTo>
                  <a:cubicBezTo>
                    <a:pt x="31296" y="18217"/>
                    <a:pt x="30779" y="19109"/>
                    <a:pt x="30261" y="19930"/>
                  </a:cubicBezTo>
                  <a:cubicBezTo>
                    <a:pt x="28691" y="22535"/>
                    <a:pt x="27210" y="25122"/>
                    <a:pt x="25658" y="27727"/>
                  </a:cubicBezTo>
                  <a:cubicBezTo>
                    <a:pt x="24016" y="30475"/>
                    <a:pt x="22303" y="33152"/>
                    <a:pt x="20073" y="35614"/>
                  </a:cubicBezTo>
                  <a:cubicBezTo>
                    <a:pt x="18592" y="37398"/>
                    <a:pt x="16736" y="39111"/>
                    <a:pt x="14577" y="40378"/>
                  </a:cubicBezTo>
                  <a:cubicBezTo>
                    <a:pt x="12276" y="41859"/>
                    <a:pt x="9671" y="42608"/>
                    <a:pt x="6762" y="42822"/>
                  </a:cubicBezTo>
                  <a:cubicBezTo>
                    <a:pt x="5942" y="42894"/>
                    <a:pt x="5210" y="42894"/>
                    <a:pt x="4461" y="42894"/>
                  </a:cubicBezTo>
                  <a:cubicBezTo>
                    <a:pt x="2980" y="42894"/>
                    <a:pt x="1481" y="42822"/>
                    <a:pt x="0" y="42608"/>
                  </a:cubicBezTo>
                  <a:lnTo>
                    <a:pt x="0" y="81184"/>
                  </a:lnTo>
                  <a:lnTo>
                    <a:pt x="0" y="81773"/>
                  </a:lnTo>
                  <a:cubicBezTo>
                    <a:pt x="964" y="82308"/>
                    <a:pt x="2088" y="82825"/>
                    <a:pt x="3194" y="83272"/>
                  </a:cubicBezTo>
                  <a:cubicBezTo>
                    <a:pt x="3943" y="83557"/>
                    <a:pt x="4835" y="83860"/>
                    <a:pt x="5727" y="84003"/>
                  </a:cubicBezTo>
                  <a:cubicBezTo>
                    <a:pt x="7654" y="84378"/>
                    <a:pt x="9510" y="84681"/>
                    <a:pt x="11526" y="84681"/>
                  </a:cubicBezTo>
                  <a:cubicBezTo>
                    <a:pt x="12044" y="84681"/>
                    <a:pt x="12633" y="84610"/>
                    <a:pt x="13311" y="84610"/>
                  </a:cubicBezTo>
                  <a:cubicBezTo>
                    <a:pt x="15755" y="84306"/>
                    <a:pt x="18360" y="83932"/>
                    <a:pt x="20751" y="83272"/>
                  </a:cubicBezTo>
                  <a:cubicBezTo>
                    <a:pt x="22892" y="82665"/>
                    <a:pt x="24980" y="81862"/>
                    <a:pt x="26907" y="80809"/>
                  </a:cubicBezTo>
                  <a:cubicBezTo>
                    <a:pt x="28477" y="80078"/>
                    <a:pt x="30190" y="79257"/>
                    <a:pt x="31599" y="78293"/>
                  </a:cubicBezTo>
                  <a:cubicBezTo>
                    <a:pt x="33009" y="77312"/>
                    <a:pt x="34276" y="76206"/>
                    <a:pt x="35543" y="75082"/>
                  </a:cubicBezTo>
                  <a:cubicBezTo>
                    <a:pt x="37255" y="73601"/>
                    <a:pt x="38665" y="71817"/>
                    <a:pt x="39932" y="69890"/>
                  </a:cubicBezTo>
                  <a:cubicBezTo>
                    <a:pt x="41181" y="67802"/>
                    <a:pt x="42305" y="65714"/>
                    <a:pt x="43197" y="63484"/>
                  </a:cubicBezTo>
                  <a:cubicBezTo>
                    <a:pt x="43572" y="62681"/>
                    <a:pt x="43946" y="61700"/>
                    <a:pt x="44161" y="60736"/>
                  </a:cubicBezTo>
                  <a:cubicBezTo>
                    <a:pt x="44910" y="58292"/>
                    <a:pt x="45356" y="55830"/>
                    <a:pt x="45802" y="53385"/>
                  </a:cubicBezTo>
                  <a:cubicBezTo>
                    <a:pt x="46177" y="50994"/>
                    <a:pt x="46320" y="48621"/>
                    <a:pt x="46694" y="46248"/>
                  </a:cubicBezTo>
                  <a:cubicBezTo>
                    <a:pt x="47069" y="44535"/>
                    <a:pt x="47140" y="42894"/>
                    <a:pt x="47354" y="41181"/>
                  </a:cubicBezTo>
                  <a:cubicBezTo>
                    <a:pt x="47426" y="40217"/>
                    <a:pt x="47658" y="39182"/>
                    <a:pt x="47800" y="38219"/>
                  </a:cubicBezTo>
                  <a:cubicBezTo>
                    <a:pt x="48104" y="36435"/>
                    <a:pt x="48318" y="34490"/>
                    <a:pt x="48693" y="32634"/>
                  </a:cubicBezTo>
                  <a:cubicBezTo>
                    <a:pt x="48925" y="31225"/>
                    <a:pt x="49371" y="29744"/>
                    <a:pt x="49817" y="28174"/>
                  </a:cubicBezTo>
                  <a:cubicBezTo>
                    <a:pt x="50031" y="27353"/>
                    <a:pt x="50263" y="26461"/>
                    <a:pt x="50548" y="25497"/>
                  </a:cubicBezTo>
                  <a:cubicBezTo>
                    <a:pt x="51155" y="23873"/>
                    <a:pt x="51672" y="22303"/>
                    <a:pt x="52332" y="20662"/>
                  </a:cubicBezTo>
                  <a:cubicBezTo>
                    <a:pt x="52636" y="19770"/>
                    <a:pt x="53011" y="18877"/>
                    <a:pt x="53528" y="18075"/>
                  </a:cubicBezTo>
                  <a:cubicBezTo>
                    <a:pt x="54277" y="16504"/>
                    <a:pt x="55098" y="14792"/>
                    <a:pt x="56062" y="13382"/>
                  </a:cubicBezTo>
                  <a:cubicBezTo>
                    <a:pt x="57400" y="11294"/>
                    <a:pt x="58881" y="9296"/>
                    <a:pt x="60362" y="7369"/>
                  </a:cubicBezTo>
                  <a:cubicBezTo>
                    <a:pt x="62075" y="5139"/>
                    <a:pt x="64091" y="3122"/>
                    <a:pt x="66161" y="1195"/>
                  </a:cubicBezTo>
                  <a:cubicBezTo>
                    <a:pt x="66250" y="1195"/>
                    <a:pt x="66981" y="678"/>
                    <a:pt x="67945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11"/>
            <p:cNvSpPr/>
            <p:nvPr/>
          </p:nvSpPr>
          <p:spPr>
            <a:xfrm>
              <a:off x="636" y="6268"/>
              <a:ext cx="1414477" cy="1371321"/>
            </a:xfrm>
            <a:custGeom>
              <a:rect b="b" l="l" r="r" t="t"/>
              <a:pathLst>
                <a:path extrusionOk="0" h="42894" w="44161">
                  <a:moveTo>
                    <a:pt x="30118" y="0"/>
                  </a:moveTo>
                  <a:cubicBezTo>
                    <a:pt x="28245" y="2230"/>
                    <a:pt x="26247" y="4532"/>
                    <a:pt x="25569" y="5281"/>
                  </a:cubicBezTo>
                  <a:cubicBezTo>
                    <a:pt x="22089" y="9510"/>
                    <a:pt x="18663" y="13757"/>
                    <a:pt x="14506" y="17468"/>
                  </a:cubicBezTo>
                  <a:cubicBezTo>
                    <a:pt x="12187" y="19627"/>
                    <a:pt x="9742" y="21643"/>
                    <a:pt x="6923" y="23195"/>
                  </a:cubicBezTo>
                  <a:cubicBezTo>
                    <a:pt x="5585" y="23945"/>
                    <a:pt x="4086" y="24534"/>
                    <a:pt x="2605" y="25122"/>
                  </a:cubicBezTo>
                  <a:cubicBezTo>
                    <a:pt x="1784" y="25497"/>
                    <a:pt x="892" y="25872"/>
                    <a:pt x="0" y="26104"/>
                  </a:cubicBezTo>
                  <a:lnTo>
                    <a:pt x="0" y="41413"/>
                  </a:lnTo>
                  <a:lnTo>
                    <a:pt x="0" y="42608"/>
                  </a:lnTo>
                  <a:cubicBezTo>
                    <a:pt x="1481" y="42822"/>
                    <a:pt x="2980" y="42894"/>
                    <a:pt x="4461" y="42894"/>
                  </a:cubicBezTo>
                  <a:cubicBezTo>
                    <a:pt x="5210" y="42894"/>
                    <a:pt x="5942" y="42894"/>
                    <a:pt x="6762" y="42822"/>
                  </a:cubicBezTo>
                  <a:cubicBezTo>
                    <a:pt x="9671" y="42608"/>
                    <a:pt x="12276" y="41859"/>
                    <a:pt x="14577" y="40378"/>
                  </a:cubicBezTo>
                  <a:cubicBezTo>
                    <a:pt x="16736" y="39111"/>
                    <a:pt x="18592" y="37398"/>
                    <a:pt x="20073" y="35614"/>
                  </a:cubicBezTo>
                  <a:cubicBezTo>
                    <a:pt x="22303" y="33152"/>
                    <a:pt x="24016" y="30475"/>
                    <a:pt x="25658" y="27727"/>
                  </a:cubicBezTo>
                  <a:cubicBezTo>
                    <a:pt x="27210" y="25122"/>
                    <a:pt x="28691" y="22535"/>
                    <a:pt x="30261" y="19930"/>
                  </a:cubicBezTo>
                  <a:cubicBezTo>
                    <a:pt x="30779" y="19109"/>
                    <a:pt x="31296" y="18217"/>
                    <a:pt x="31813" y="17397"/>
                  </a:cubicBezTo>
                  <a:cubicBezTo>
                    <a:pt x="32188" y="16736"/>
                    <a:pt x="32706" y="15987"/>
                    <a:pt x="33080" y="15309"/>
                  </a:cubicBezTo>
                  <a:cubicBezTo>
                    <a:pt x="34722" y="12722"/>
                    <a:pt x="36506" y="10117"/>
                    <a:pt x="38362" y="7512"/>
                  </a:cubicBezTo>
                  <a:cubicBezTo>
                    <a:pt x="38808" y="6834"/>
                    <a:pt x="39325" y="6245"/>
                    <a:pt x="39771" y="5656"/>
                  </a:cubicBezTo>
                  <a:cubicBezTo>
                    <a:pt x="40735" y="4389"/>
                    <a:pt x="41787" y="3122"/>
                    <a:pt x="42822" y="1927"/>
                  </a:cubicBezTo>
                  <a:cubicBezTo>
                    <a:pt x="42894" y="1856"/>
                    <a:pt x="43411" y="1035"/>
                    <a:pt x="44161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11"/>
            <p:cNvSpPr/>
            <p:nvPr/>
          </p:nvSpPr>
          <p:spPr>
            <a:xfrm>
              <a:off x="636" y="6268"/>
              <a:ext cx="964712" cy="834545"/>
            </a:xfrm>
            <a:custGeom>
              <a:rect b="b" l="l" r="r" t="t"/>
              <a:pathLst>
                <a:path extrusionOk="0" h="26104" w="30119">
                  <a:moveTo>
                    <a:pt x="2980" y="0"/>
                  </a:moveTo>
                  <a:cubicBezTo>
                    <a:pt x="2016" y="678"/>
                    <a:pt x="892" y="1410"/>
                    <a:pt x="0" y="2016"/>
                  </a:cubicBezTo>
                  <a:lnTo>
                    <a:pt x="0" y="24908"/>
                  </a:lnTo>
                  <a:lnTo>
                    <a:pt x="0" y="26104"/>
                  </a:lnTo>
                  <a:cubicBezTo>
                    <a:pt x="892" y="25872"/>
                    <a:pt x="1784" y="25497"/>
                    <a:pt x="2605" y="25122"/>
                  </a:cubicBezTo>
                  <a:cubicBezTo>
                    <a:pt x="4086" y="24534"/>
                    <a:pt x="5585" y="23945"/>
                    <a:pt x="6923" y="23195"/>
                  </a:cubicBezTo>
                  <a:cubicBezTo>
                    <a:pt x="9742" y="21643"/>
                    <a:pt x="12187" y="19627"/>
                    <a:pt x="14506" y="17468"/>
                  </a:cubicBezTo>
                  <a:cubicBezTo>
                    <a:pt x="18663" y="13757"/>
                    <a:pt x="22089" y="9510"/>
                    <a:pt x="25569" y="5281"/>
                  </a:cubicBezTo>
                  <a:cubicBezTo>
                    <a:pt x="26247" y="4532"/>
                    <a:pt x="28245" y="2230"/>
                    <a:pt x="30118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11"/>
            <p:cNvSpPr/>
            <p:nvPr/>
          </p:nvSpPr>
          <p:spPr>
            <a:xfrm>
              <a:off x="636" y="6268"/>
              <a:ext cx="95449" cy="64483"/>
            </a:xfrm>
            <a:custGeom>
              <a:rect b="b" l="l" r="r" t="t"/>
              <a:pathLst>
                <a:path extrusionOk="0" h="2017" w="2980">
                  <a:moveTo>
                    <a:pt x="1713" y="0"/>
                  </a:moveTo>
                  <a:cubicBezTo>
                    <a:pt x="1124" y="375"/>
                    <a:pt x="517" y="821"/>
                    <a:pt x="0" y="1124"/>
                  </a:cubicBezTo>
                  <a:lnTo>
                    <a:pt x="0" y="2016"/>
                  </a:lnTo>
                  <a:cubicBezTo>
                    <a:pt x="892" y="1410"/>
                    <a:pt x="2016" y="678"/>
                    <a:pt x="2980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11"/>
            <p:cNvSpPr/>
            <p:nvPr/>
          </p:nvSpPr>
          <p:spPr>
            <a:xfrm>
              <a:off x="636" y="6268"/>
              <a:ext cx="54867" cy="35966"/>
            </a:xfrm>
            <a:custGeom>
              <a:rect b="b" l="l" r="r" t="t"/>
              <a:pathLst>
                <a:path extrusionOk="0" h="1125" w="1713">
                  <a:moveTo>
                    <a:pt x="0" y="0"/>
                  </a:moveTo>
                  <a:lnTo>
                    <a:pt x="0" y="1124"/>
                  </a:lnTo>
                  <a:cubicBezTo>
                    <a:pt x="517" y="821"/>
                    <a:pt x="1124" y="375"/>
                    <a:pt x="1713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rgbClr val="FFFFFF"/>
        </a:solid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">
  <p:cSld name="TITLE_AND_BODY_2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13"/>
          <p:cNvSpPr txBox="1"/>
          <p:nvPr>
            <p:ph idx="1" type="body"/>
          </p:nvPr>
        </p:nvSpPr>
        <p:spPr>
          <a:xfrm>
            <a:off x="1000050" y="1127336"/>
            <a:ext cx="7143900" cy="30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AutoNum type="arabicPeriod"/>
              <a:defRPr sz="1200">
                <a:solidFill>
                  <a:srgbClr val="FFFFFF"/>
                </a:solidFill>
              </a:defRPr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Muli"/>
              <a:buAutoNum type="alphaLcPeriod"/>
              <a:defRPr sz="1300">
                <a:solidFill>
                  <a:srgbClr val="FFFFFF"/>
                </a:solidFill>
              </a:defRPr>
            </a:lvl2pPr>
            <a:lvl3pPr indent="-29845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Muli"/>
              <a:buAutoNum type="romanLcPeriod"/>
              <a:defRPr sz="1300">
                <a:solidFill>
                  <a:srgbClr val="FFFFFF"/>
                </a:solidFill>
              </a:defRPr>
            </a:lvl3pPr>
            <a:lvl4pPr indent="-29845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Muli"/>
              <a:buAutoNum type="arabicPeriod"/>
              <a:defRPr sz="1300">
                <a:solidFill>
                  <a:srgbClr val="FFFFFF"/>
                </a:solidFill>
              </a:defRPr>
            </a:lvl4pPr>
            <a:lvl5pPr indent="-29845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Muli"/>
              <a:buAutoNum type="alphaLcPeriod"/>
              <a:defRPr sz="1300">
                <a:solidFill>
                  <a:srgbClr val="FFFFFF"/>
                </a:solidFill>
              </a:defRPr>
            </a:lvl5pPr>
            <a:lvl6pPr indent="-29845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Muli"/>
              <a:buAutoNum type="romanLcPeriod"/>
              <a:defRPr sz="1300">
                <a:solidFill>
                  <a:srgbClr val="FFFFFF"/>
                </a:solidFill>
              </a:defRPr>
            </a:lvl6pPr>
            <a:lvl7pPr indent="-29845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Muli"/>
              <a:buAutoNum type="arabicPeriod"/>
              <a:defRPr sz="1300">
                <a:solidFill>
                  <a:srgbClr val="FFFFFF"/>
                </a:solidFill>
              </a:defRPr>
            </a:lvl7pPr>
            <a:lvl8pPr indent="-29845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100"/>
              <a:buFont typeface="Muli"/>
              <a:buAutoNum type="alphaLcPeriod"/>
              <a:defRPr sz="1300">
                <a:solidFill>
                  <a:srgbClr val="FFFFFF"/>
                </a:solidFill>
              </a:defRPr>
            </a:lvl8pPr>
            <a:lvl9pPr indent="-29845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100"/>
              <a:buFont typeface="Muli"/>
              <a:buAutoNum type="romanLcPeriod"/>
              <a:defRPr sz="13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81" name="Google Shape;181;p13"/>
          <p:cNvSpPr txBox="1"/>
          <p:nvPr>
            <p:ph type="title"/>
          </p:nvPr>
        </p:nvSpPr>
        <p:spPr>
          <a:xfrm>
            <a:off x="713225" y="368046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82" name="Google Shape;182;p13"/>
          <p:cNvSpPr/>
          <p:nvPr/>
        </p:nvSpPr>
        <p:spPr>
          <a:xfrm>
            <a:off x="6419974" y="4465514"/>
            <a:ext cx="2724154" cy="678653"/>
          </a:xfrm>
          <a:custGeom>
            <a:rect b="b" l="l" r="r" t="t"/>
            <a:pathLst>
              <a:path extrusionOk="0" h="21412" w="85949">
                <a:moveTo>
                  <a:pt x="85948" y="0"/>
                </a:moveTo>
                <a:cubicBezTo>
                  <a:pt x="85574" y="72"/>
                  <a:pt x="85128" y="232"/>
                  <a:pt x="84682" y="375"/>
                </a:cubicBezTo>
                <a:cubicBezTo>
                  <a:pt x="83415" y="750"/>
                  <a:pt x="82166" y="1125"/>
                  <a:pt x="80828" y="1410"/>
                </a:cubicBezTo>
                <a:cubicBezTo>
                  <a:pt x="78669" y="1927"/>
                  <a:pt x="76438" y="2373"/>
                  <a:pt x="74208" y="2909"/>
                </a:cubicBezTo>
                <a:cubicBezTo>
                  <a:pt x="71603" y="3426"/>
                  <a:pt x="68926" y="4015"/>
                  <a:pt x="66179" y="4318"/>
                </a:cubicBezTo>
                <a:cubicBezTo>
                  <a:pt x="64091" y="4461"/>
                  <a:pt x="62004" y="4764"/>
                  <a:pt x="59934" y="4907"/>
                </a:cubicBezTo>
                <a:cubicBezTo>
                  <a:pt x="58667" y="5050"/>
                  <a:pt x="57400" y="5139"/>
                  <a:pt x="56133" y="5139"/>
                </a:cubicBezTo>
                <a:cubicBezTo>
                  <a:pt x="55735" y="5127"/>
                  <a:pt x="55335" y="5122"/>
                  <a:pt x="54934" y="5122"/>
                </a:cubicBezTo>
                <a:cubicBezTo>
                  <a:pt x="53448" y="5122"/>
                  <a:pt x="51946" y="5188"/>
                  <a:pt x="50451" y="5188"/>
                </a:cubicBezTo>
                <a:cubicBezTo>
                  <a:pt x="49419" y="5188"/>
                  <a:pt x="48390" y="5157"/>
                  <a:pt x="47373" y="5050"/>
                </a:cubicBezTo>
                <a:lnTo>
                  <a:pt x="47212" y="5050"/>
                </a:lnTo>
                <a:cubicBezTo>
                  <a:pt x="45142" y="4979"/>
                  <a:pt x="43055" y="4979"/>
                  <a:pt x="40896" y="4836"/>
                </a:cubicBezTo>
                <a:cubicBezTo>
                  <a:pt x="39040" y="4764"/>
                  <a:pt x="37184" y="4604"/>
                  <a:pt x="35240" y="4532"/>
                </a:cubicBezTo>
                <a:cubicBezTo>
                  <a:pt x="33170" y="4390"/>
                  <a:pt x="31082" y="4390"/>
                  <a:pt x="28995" y="4390"/>
                </a:cubicBezTo>
                <a:cubicBezTo>
                  <a:pt x="28147" y="4390"/>
                  <a:pt x="27277" y="4372"/>
                  <a:pt x="26405" y="4372"/>
                </a:cubicBezTo>
                <a:cubicBezTo>
                  <a:pt x="25533" y="4372"/>
                  <a:pt x="24659" y="4390"/>
                  <a:pt x="23802" y="4461"/>
                </a:cubicBezTo>
                <a:cubicBezTo>
                  <a:pt x="20965" y="4532"/>
                  <a:pt x="18218" y="5282"/>
                  <a:pt x="15541" y="6103"/>
                </a:cubicBezTo>
                <a:cubicBezTo>
                  <a:pt x="12490" y="7066"/>
                  <a:pt x="9671" y="8476"/>
                  <a:pt x="7298" y="10563"/>
                </a:cubicBezTo>
                <a:cubicBezTo>
                  <a:pt x="4836" y="12633"/>
                  <a:pt x="3051" y="15167"/>
                  <a:pt x="1570" y="17914"/>
                </a:cubicBezTo>
                <a:cubicBezTo>
                  <a:pt x="982" y="19038"/>
                  <a:pt x="446" y="20216"/>
                  <a:pt x="0" y="21412"/>
                </a:cubicBezTo>
                <a:lnTo>
                  <a:pt x="16808" y="21412"/>
                </a:lnTo>
                <a:cubicBezTo>
                  <a:pt x="17772" y="20591"/>
                  <a:pt x="18824" y="19859"/>
                  <a:pt x="20002" y="19181"/>
                </a:cubicBezTo>
                <a:cubicBezTo>
                  <a:pt x="23428" y="17326"/>
                  <a:pt x="27210" y="16291"/>
                  <a:pt x="31082" y="15684"/>
                </a:cubicBezTo>
                <a:cubicBezTo>
                  <a:pt x="34347" y="15238"/>
                  <a:pt x="37630" y="14953"/>
                  <a:pt x="40967" y="14649"/>
                </a:cubicBezTo>
                <a:cubicBezTo>
                  <a:pt x="42377" y="14506"/>
                  <a:pt x="43804" y="14506"/>
                  <a:pt x="45214" y="14417"/>
                </a:cubicBezTo>
                <a:cubicBezTo>
                  <a:pt x="46926" y="14275"/>
                  <a:pt x="48622" y="14275"/>
                  <a:pt x="50334" y="14060"/>
                </a:cubicBezTo>
                <a:cubicBezTo>
                  <a:pt x="52939" y="13828"/>
                  <a:pt x="55545" y="13454"/>
                  <a:pt x="58221" y="13079"/>
                </a:cubicBezTo>
                <a:cubicBezTo>
                  <a:pt x="61343" y="12633"/>
                  <a:pt x="64394" y="12187"/>
                  <a:pt x="67517" y="11455"/>
                </a:cubicBezTo>
                <a:cubicBezTo>
                  <a:pt x="68177" y="11295"/>
                  <a:pt x="68926" y="11152"/>
                  <a:pt x="69587" y="10938"/>
                </a:cubicBezTo>
                <a:cubicBezTo>
                  <a:pt x="71674" y="10492"/>
                  <a:pt x="73690" y="9957"/>
                  <a:pt x="75760" y="9439"/>
                </a:cubicBezTo>
                <a:cubicBezTo>
                  <a:pt x="77544" y="8922"/>
                  <a:pt x="79400" y="8333"/>
                  <a:pt x="81274" y="7726"/>
                </a:cubicBezTo>
                <a:cubicBezTo>
                  <a:pt x="82826" y="7209"/>
                  <a:pt x="84396" y="6691"/>
                  <a:pt x="85948" y="6245"/>
                </a:cubicBezTo>
                <a:lnTo>
                  <a:pt x="85948" y="5585"/>
                </a:lnTo>
                <a:lnTo>
                  <a:pt x="85948" y="1196"/>
                </a:lnTo>
                <a:lnTo>
                  <a:pt x="85948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1520000" dist="38100">
              <a:srgbClr val="000000">
                <a:alpha val="28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13"/>
          <p:cNvSpPr/>
          <p:nvPr/>
        </p:nvSpPr>
        <p:spPr>
          <a:xfrm>
            <a:off x="668850" y="190504"/>
            <a:ext cx="7809511" cy="6076779"/>
          </a:xfrm>
          <a:custGeom>
            <a:rect b="b" l="l" r="r" t="t"/>
            <a:pathLst>
              <a:path extrusionOk="0" h="189293" w="243268">
                <a:moveTo>
                  <a:pt x="240877" y="2391"/>
                </a:moveTo>
                <a:lnTo>
                  <a:pt x="240877" y="186901"/>
                </a:lnTo>
                <a:lnTo>
                  <a:pt x="2392" y="186901"/>
                </a:lnTo>
                <a:lnTo>
                  <a:pt x="2392" y="2391"/>
                </a:lnTo>
                <a:close/>
                <a:moveTo>
                  <a:pt x="1196" y="0"/>
                </a:moveTo>
                <a:cubicBezTo>
                  <a:pt x="536" y="0"/>
                  <a:pt x="1" y="535"/>
                  <a:pt x="1" y="1195"/>
                </a:cubicBezTo>
                <a:lnTo>
                  <a:pt x="1" y="188097"/>
                </a:lnTo>
                <a:cubicBezTo>
                  <a:pt x="1" y="188775"/>
                  <a:pt x="536" y="189292"/>
                  <a:pt x="1196" y="189292"/>
                </a:cubicBezTo>
                <a:lnTo>
                  <a:pt x="242072" y="189292"/>
                </a:lnTo>
                <a:cubicBezTo>
                  <a:pt x="242750" y="189292"/>
                  <a:pt x="243268" y="188775"/>
                  <a:pt x="243268" y="188097"/>
                </a:cubicBezTo>
                <a:lnTo>
                  <a:pt x="243268" y="1195"/>
                </a:lnTo>
                <a:cubicBezTo>
                  <a:pt x="243268" y="535"/>
                  <a:pt x="242750" y="0"/>
                  <a:pt x="24207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13"/>
          <p:cNvSpPr/>
          <p:nvPr/>
        </p:nvSpPr>
        <p:spPr>
          <a:xfrm>
            <a:off x="6950422" y="4663450"/>
            <a:ext cx="2193706" cy="480718"/>
          </a:xfrm>
          <a:custGeom>
            <a:rect b="b" l="l" r="r" t="t"/>
            <a:pathLst>
              <a:path extrusionOk="0" h="15167" w="69213">
                <a:moveTo>
                  <a:pt x="69212" y="0"/>
                </a:moveTo>
                <a:cubicBezTo>
                  <a:pt x="67660" y="446"/>
                  <a:pt x="66090" y="964"/>
                  <a:pt x="64538" y="1481"/>
                </a:cubicBezTo>
                <a:cubicBezTo>
                  <a:pt x="62664" y="2088"/>
                  <a:pt x="60808" y="2677"/>
                  <a:pt x="58953" y="3194"/>
                </a:cubicBezTo>
                <a:cubicBezTo>
                  <a:pt x="56954" y="3712"/>
                  <a:pt x="54938" y="4247"/>
                  <a:pt x="52851" y="4693"/>
                </a:cubicBezTo>
                <a:cubicBezTo>
                  <a:pt x="52190" y="4907"/>
                  <a:pt x="51441" y="5050"/>
                  <a:pt x="50781" y="5210"/>
                </a:cubicBezTo>
                <a:cubicBezTo>
                  <a:pt x="47658" y="5942"/>
                  <a:pt x="44536" y="6388"/>
                  <a:pt x="41485" y="6834"/>
                </a:cubicBezTo>
                <a:cubicBezTo>
                  <a:pt x="38809" y="7209"/>
                  <a:pt x="36203" y="7583"/>
                  <a:pt x="33598" y="7815"/>
                </a:cubicBezTo>
                <a:cubicBezTo>
                  <a:pt x="31886" y="8030"/>
                  <a:pt x="30190" y="8030"/>
                  <a:pt x="28478" y="8172"/>
                </a:cubicBezTo>
                <a:cubicBezTo>
                  <a:pt x="27068" y="8261"/>
                  <a:pt x="25641" y="8261"/>
                  <a:pt x="24160" y="8404"/>
                </a:cubicBezTo>
                <a:cubicBezTo>
                  <a:pt x="20894" y="8708"/>
                  <a:pt x="17611" y="8993"/>
                  <a:pt x="14346" y="9439"/>
                </a:cubicBezTo>
                <a:cubicBezTo>
                  <a:pt x="10474" y="10046"/>
                  <a:pt x="6692" y="11081"/>
                  <a:pt x="3266" y="12936"/>
                </a:cubicBezTo>
                <a:cubicBezTo>
                  <a:pt x="2088" y="13614"/>
                  <a:pt x="1036" y="14346"/>
                  <a:pt x="1" y="15167"/>
                </a:cubicBezTo>
                <a:lnTo>
                  <a:pt x="69212" y="15167"/>
                </a:lnTo>
                <a:lnTo>
                  <a:pt x="69212" y="589"/>
                </a:lnTo>
                <a:lnTo>
                  <a:pt x="69212" y="0"/>
                </a:ln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1344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5" name="Google Shape;185;p13"/>
          <p:cNvGrpSpPr/>
          <p:nvPr/>
        </p:nvGrpSpPr>
        <p:grpSpPr>
          <a:xfrm>
            <a:off x="0" y="0"/>
            <a:ext cx="1484124" cy="830231"/>
            <a:chOff x="0" y="0"/>
            <a:chExt cx="1484124" cy="830231"/>
          </a:xfrm>
        </p:grpSpPr>
        <p:sp>
          <p:nvSpPr>
            <p:cNvPr id="186" name="Google Shape;186;p13"/>
            <p:cNvSpPr/>
            <p:nvPr/>
          </p:nvSpPr>
          <p:spPr>
            <a:xfrm>
              <a:off x="0" y="0"/>
              <a:ext cx="1484124" cy="830231"/>
            </a:xfrm>
            <a:custGeom>
              <a:rect b="b" l="l" r="r" t="t"/>
              <a:pathLst>
                <a:path extrusionOk="0" h="25283" w="45196">
                  <a:moveTo>
                    <a:pt x="22000" y="0"/>
                  </a:moveTo>
                  <a:cubicBezTo>
                    <a:pt x="20073" y="1927"/>
                    <a:pt x="18146" y="3872"/>
                    <a:pt x="15844" y="5424"/>
                  </a:cubicBezTo>
                  <a:cubicBezTo>
                    <a:pt x="13971" y="6691"/>
                    <a:pt x="12115" y="7958"/>
                    <a:pt x="10045" y="8779"/>
                  </a:cubicBezTo>
                  <a:cubicBezTo>
                    <a:pt x="8921" y="9296"/>
                    <a:pt x="7886" y="9813"/>
                    <a:pt x="6762" y="10260"/>
                  </a:cubicBezTo>
                  <a:cubicBezTo>
                    <a:pt x="5139" y="10848"/>
                    <a:pt x="3497" y="11384"/>
                    <a:pt x="1856" y="11901"/>
                  </a:cubicBezTo>
                  <a:cubicBezTo>
                    <a:pt x="1570" y="12044"/>
                    <a:pt x="1267" y="12115"/>
                    <a:pt x="964" y="12187"/>
                  </a:cubicBezTo>
                  <a:cubicBezTo>
                    <a:pt x="678" y="12347"/>
                    <a:pt x="303" y="12418"/>
                    <a:pt x="0" y="12561"/>
                  </a:cubicBezTo>
                  <a:lnTo>
                    <a:pt x="0" y="25283"/>
                  </a:lnTo>
                  <a:lnTo>
                    <a:pt x="303" y="25283"/>
                  </a:lnTo>
                  <a:cubicBezTo>
                    <a:pt x="964" y="25283"/>
                    <a:pt x="1570" y="25212"/>
                    <a:pt x="2230" y="25212"/>
                  </a:cubicBezTo>
                  <a:cubicBezTo>
                    <a:pt x="5210" y="24980"/>
                    <a:pt x="8172" y="24605"/>
                    <a:pt x="11009" y="23873"/>
                  </a:cubicBezTo>
                  <a:cubicBezTo>
                    <a:pt x="12936" y="23427"/>
                    <a:pt x="14792" y="22892"/>
                    <a:pt x="16647" y="22303"/>
                  </a:cubicBezTo>
                  <a:cubicBezTo>
                    <a:pt x="18735" y="21643"/>
                    <a:pt x="20822" y="20751"/>
                    <a:pt x="22749" y="19770"/>
                  </a:cubicBezTo>
                  <a:cubicBezTo>
                    <a:pt x="25426" y="18431"/>
                    <a:pt x="27959" y="16950"/>
                    <a:pt x="30261" y="15095"/>
                  </a:cubicBezTo>
                  <a:cubicBezTo>
                    <a:pt x="31671" y="13971"/>
                    <a:pt x="33009" y="12865"/>
                    <a:pt x="34347" y="11669"/>
                  </a:cubicBezTo>
                  <a:cubicBezTo>
                    <a:pt x="35685" y="10491"/>
                    <a:pt x="36952" y="9153"/>
                    <a:pt x="38219" y="7886"/>
                  </a:cubicBezTo>
                  <a:cubicBezTo>
                    <a:pt x="40075" y="5870"/>
                    <a:pt x="41859" y="3872"/>
                    <a:pt x="43643" y="1856"/>
                  </a:cubicBezTo>
                  <a:cubicBezTo>
                    <a:pt x="44161" y="1267"/>
                    <a:pt x="44678" y="678"/>
                    <a:pt x="45195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13"/>
            <p:cNvSpPr/>
            <p:nvPr/>
          </p:nvSpPr>
          <p:spPr>
            <a:xfrm>
              <a:off x="0" y="0"/>
              <a:ext cx="722425" cy="412505"/>
            </a:xfrm>
            <a:custGeom>
              <a:rect b="b" l="l" r="r" t="t"/>
              <a:pathLst>
                <a:path extrusionOk="0" h="12562" w="22000">
                  <a:moveTo>
                    <a:pt x="0" y="0"/>
                  </a:moveTo>
                  <a:lnTo>
                    <a:pt x="0" y="12561"/>
                  </a:lnTo>
                  <a:cubicBezTo>
                    <a:pt x="303" y="12418"/>
                    <a:pt x="678" y="12347"/>
                    <a:pt x="964" y="12187"/>
                  </a:cubicBezTo>
                  <a:cubicBezTo>
                    <a:pt x="1267" y="12115"/>
                    <a:pt x="1570" y="12044"/>
                    <a:pt x="1856" y="11901"/>
                  </a:cubicBezTo>
                  <a:cubicBezTo>
                    <a:pt x="3497" y="11384"/>
                    <a:pt x="5139" y="10848"/>
                    <a:pt x="6762" y="10260"/>
                  </a:cubicBezTo>
                  <a:cubicBezTo>
                    <a:pt x="7886" y="9813"/>
                    <a:pt x="8921" y="9296"/>
                    <a:pt x="10045" y="8779"/>
                  </a:cubicBezTo>
                  <a:cubicBezTo>
                    <a:pt x="12115" y="7958"/>
                    <a:pt x="13971" y="6691"/>
                    <a:pt x="15844" y="5424"/>
                  </a:cubicBezTo>
                  <a:cubicBezTo>
                    <a:pt x="18146" y="3872"/>
                    <a:pt x="20073" y="1927"/>
                    <a:pt x="22000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AND_BODY_1">
    <p:spTree>
      <p:nvGrpSpPr>
        <p:cNvPr id="188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14"/>
          <p:cNvSpPr txBox="1"/>
          <p:nvPr>
            <p:ph type="title"/>
          </p:nvPr>
        </p:nvSpPr>
        <p:spPr>
          <a:xfrm>
            <a:off x="1908454" y="1551631"/>
            <a:ext cx="2377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190" name="Google Shape;190;p14"/>
          <p:cNvSpPr txBox="1"/>
          <p:nvPr>
            <p:ph idx="1" type="subTitle"/>
          </p:nvPr>
        </p:nvSpPr>
        <p:spPr>
          <a:xfrm>
            <a:off x="1908454" y="1815638"/>
            <a:ext cx="237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1" name="Google Shape;191;p14"/>
          <p:cNvSpPr txBox="1"/>
          <p:nvPr>
            <p:ph hasCustomPrompt="1" idx="2" type="title"/>
          </p:nvPr>
        </p:nvSpPr>
        <p:spPr>
          <a:xfrm>
            <a:off x="970333" y="1727994"/>
            <a:ext cx="858900" cy="47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2" name="Google Shape;192;p14"/>
          <p:cNvSpPr txBox="1"/>
          <p:nvPr>
            <p:ph idx="3" type="title"/>
          </p:nvPr>
        </p:nvSpPr>
        <p:spPr>
          <a:xfrm>
            <a:off x="5985889" y="1549092"/>
            <a:ext cx="2377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193" name="Google Shape;193;p14"/>
          <p:cNvSpPr txBox="1"/>
          <p:nvPr>
            <p:ph idx="4" type="subTitle"/>
          </p:nvPr>
        </p:nvSpPr>
        <p:spPr>
          <a:xfrm>
            <a:off x="5985889" y="1819656"/>
            <a:ext cx="237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4" name="Google Shape;194;p14"/>
          <p:cNvSpPr txBox="1"/>
          <p:nvPr>
            <p:ph hasCustomPrompt="1" idx="5" type="title"/>
          </p:nvPr>
        </p:nvSpPr>
        <p:spPr>
          <a:xfrm>
            <a:off x="4999611" y="1705134"/>
            <a:ext cx="968700" cy="52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5" name="Google Shape;195;p14"/>
          <p:cNvSpPr txBox="1"/>
          <p:nvPr>
            <p:ph idx="6" type="title"/>
          </p:nvPr>
        </p:nvSpPr>
        <p:spPr>
          <a:xfrm>
            <a:off x="527825" y="309253"/>
            <a:ext cx="7717500" cy="76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30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196" name="Google Shape;196;p14"/>
          <p:cNvSpPr txBox="1"/>
          <p:nvPr>
            <p:ph idx="7" type="subTitle"/>
          </p:nvPr>
        </p:nvSpPr>
        <p:spPr>
          <a:xfrm>
            <a:off x="1908454" y="2970525"/>
            <a:ext cx="237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97" name="Google Shape;197;p14"/>
          <p:cNvSpPr txBox="1"/>
          <p:nvPr>
            <p:ph hasCustomPrompt="1" idx="8" type="title"/>
          </p:nvPr>
        </p:nvSpPr>
        <p:spPr>
          <a:xfrm>
            <a:off x="970333" y="2879011"/>
            <a:ext cx="858900" cy="47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8" name="Google Shape;198;p14"/>
          <p:cNvSpPr txBox="1"/>
          <p:nvPr>
            <p:ph idx="9" type="title"/>
          </p:nvPr>
        </p:nvSpPr>
        <p:spPr>
          <a:xfrm>
            <a:off x="5985889" y="2709075"/>
            <a:ext cx="2377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199" name="Google Shape;199;p14"/>
          <p:cNvSpPr txBox="1"/>
          <p:nvPr>
            <p:ph idx="13" type="subTitle"/>
          </p:nvPr>
        </p:nvSpPr>
        <p:spPr>
          <a:xfrm>
            <a:off x="5985889" y="2973082"/>
            <a:ext cx="237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0" name="Google Shape;200;p14"/>
          <p:cNvSpPr txBox="1"/>
          <p:nvPr>
            <p:ph hasCustomPrompt="1" idx="14" type="title"/>
          </p:nvPr>
        </p:nvSpPr>
        <p:spPr>
          <a:xfrm>
            <a:off x="4999611" y="2846756"/>
            <a:ext cx="968700" cy="52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1" name="Google Shape;201;p14"/>
          <p:cNvSpPr txBox="1"/>
          <p:nvPr>
            <p:ph idx="15" type="title"/>
          </p:nvPr>
        </p:nvSpPr>
        <p:spPr>
          <a:xfrm>
            <a:off x="1908454" y="3861411"/>
            <a:ext cx="2377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700"/>
              <a:buNone/>
              <a:defRPr sz="17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2" name="Google Shape;202;p14"/>
          <p:cNvSpPr txBox="1"/>
          <p:nvPr>
            <p:ph idx="16" type="subTitle"/>
          </p:nvPr>
        </p:nvSpPr>
        <p:spPr>
          <a:xfrm>
            <a:off x="1908454" y="4125418"/>
            <a:ext cx="237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3" name="Google Shape;203;p14"/>
          <p:cNvSpPr txBox="1"/>
          <p:nvPr>
            <p:ph hasCustomPrompt="1" idx="17" type="title"/>
          </p:nvPr>
        </p:nvSpPr>
        <p:spPr>
          <a:xfrm>
            <a:off x="970333" y="4063737"/>
            <a:ext cx="858900" cy="47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4" name="Google Shape;204;p14"/>
          <p:cNvSpPr txBox="1"/>
          <p:nvPr>
            <p:ph idx="18" type="title"/>
          </p:nvPr>
        </p:nvSpPr>
        <p:spPr>
          <a:xfrm>
            <a:off x="5985889" y="3862524"/>
            <a:ext cx="2377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05" name="Google Shape;205;p14"/>
          <p:cNvSpPr txBox="1"/>
          <p:nvPr>
            <p:ph idx="19" type="subTitle"/>
          </p:nvPr>
        </p:nvSpPr>
        <p:spPr>
          <a:xfrm>
            <a:off x="5985889" y="4123944"/>
            <a:ext cx="2377500" cy="6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100"/>
              <a:buNone/>
              <a:defRPr sz="21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06" name="Google Shape;206;p14"/>
          <p:cNvSpPr txBox="1"/>
          <p:nvPr>
            <p:ph hasCustomPrompt="1" idx="20" type="title"/>
          </p:nvPr>
        </p:nvSpPr>
        <p:spPr>
          <a:xfrm>
            <a:off x="4999611" y="4040631"/>
            <a:ext cx="968700" cy="52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sz="30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07" name="Google Shape;207;p14"/>
          <p:cNvSpPr txBox="1"/>
          <p:nvPr>
            <p:ph idx="21" type="title"/>
          </p:nvPr>
        </p:nvSpPr>
        <p:spPr>
          <a:xfrm>
            <a:off x="1973725" y="2641388"/>
            <a:ext cx="23346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grpSp>
        <p:nvGrpSpPr>
          <p:cNvPr id="208" name="Google Shape;208;p14"/>
          <p:cNvGrpSpPr/>
          <p:nvPr/>
        </p:nvGrpSpPr>
        <p:grpSpPr>
          <a:xfrm>
            <a:off x="7662114" y="-1"/>
            <a:ext cx="1481894" cy="895158"/>
            <a:chOff x="7662114" y="-1"/>
            <a:chExt cx="1481894" cy="895158"/>
          </a:xfrm>
        </p:grpSpPr>
        <p:sp>
          <p:nvSpPr>
            <p:cNvPr id="209" name="Google Shape;209;p14"/>
            <p:cNvSpPr/>
            <p:nvPr/>
          </p:nvSpPr>
          <p:spPr>
            <a:xfrm>
              <a:off x="7662114" y="-1"/>
              <a:ext cx="1481894" cy="895158"/>
            </a:xfrm>
            <a:custGeom>
              <a:rect b="b" l="l" r="r" t="t"/>
              <a:pathLst>
                <a:path extrusionOk="0" h="27442" w="45429">
                  <a:moveTo>
                    <a:pt x="1" y="0"/>
                  </a:moveTo>
                  <a:cubicBezTo>
                    <a:pt x="233" y="303"/>
                    <a:pt x="447" y="517"/>
                    <a:pt x="679" y="821"/>
                  </a:cubicBezTo>
                  <a:lnTo>
                    <a:pt x="304" y="821"/>
                  </a:lnTo>
                  <a:cubicBezTo>
                    <a:pt x="1196" y="1856"/>
                    <a:pt x="2089" y="3051"/>
                    <a:pt x="3052" y="4086"/>
                  </a:cubicBezTo>
                  <a:cubicBezTo>
                    <a:pt x="4836" y="6102"/>
                    <a:pt x="6621" y="8101"/>
                    <a:pt x="8405" y="10045"/>
                  </a:cubicBezTo>
                  <a:cubicBezTo>
                    <a:pt x="9672" y="11384"/>
                    <a:pt x="10939" y="12633"/>
                    <a:pt x="12348" y="13828"/>
                  </a:cubicBezTo>
                  <a:cubicBezTo>
                    <a:pt x="13615" y="15095"/>
                    <a:pt x="15025" y="16201"/>
                    <a:pt x="16363" y="17325"/>
                  </a:cubicBezTo>
                  <a:cubicBezTo>
                    <a:pt x="18664" y="19109"/>
                    <a:pt x="21269" y="20662"/>
                    <a:pt x="23874" y="22000"/>
                  </a:cubicBezTo>
                  <a:cubicBezTo>
                    <a:pt x="25873" y="22981"/>
                    <a:pt x="27889" y="23873"/>
                    <a:pt x="29959" y="24534"/>
                  </a:cubicBezTo>
                  <a:cubicBezTo>
                    <a:pt x="31904" y="25051"/>
                    <a:pt x="33759" y="25568"/>
                    <a:pt x="35615" y="26015"/>
                  </a:cubicBezTo>
                  <a:cubicBezTo>
                    <a:pt x="38523" y="26764"/>
                    <a:pt x="41414" y="27139"/>
                    <a:pt x="44394" y="27353"/>
                  </a:cubicBezTo>
                  <a:cubicBezTo>
                    <a:pt x="44768" y="27353"/>
                    <a:pt x="45125" y="27442"/>
                    <a:pt x="45428" y="27442"/>
                  </a:cubicBezTo>
                  <a:lnTo>
                    <a:pt x="45428" y="26621"/>
                  </a:lnTo>
                  <a:lnTo>
                    <a:pt x="45428" y="14345"/>
                  </a:lnTo>
                  <a:lnTo>
                    <a:pt x="45428" y="13614"/>
                  </a:lnTo>
                  <a:cubicBezTo>
                    <a:pt x="45125" y="13525"/>
                    <a:pt x="44768" y="13382"/>
                    <a:pt x="44465" y="13311"/>
                  </a:cubicBezTo>
                  <a:cubicBezTo>
                    <a:pt x="42823" y="12793"/>
                    <a:pt x="41200" y="12276"/>
                    <a:pt x="39558" y="11598"/>
                  </a:cubicBezTo>
                  <a:cubicBezTo>
                    <a:pt x="38434" y="11223"/>
                    <a:pt x="37399" y="10634"/>
                    <a:pt x="36293" y="10188"/>
                  </a:cubicBezTo>
                  <a:cubicBezTo>
                    <a:pt x="34205" y="9296"/>
                    <a:pt x="32350" y="8101"/>
                    <a:pt x="30494" y="6762"/>
                  </a:cubicBezTo>
                  <a:cubicBezTo>
                    <a:pt x="28103" y="5139"/>
                    <a:pt x="26176" y="3122"/>
                    <a:pt x="24089" y="1195"/>
                  </a:cubicBezTo>
                  <a:cubicBezTo>
                    <a:pt x="23714" y="821"/>
                    <a:pt x="23500" y="375"/>
                    <a:pt x="23125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2857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14"/>
            <p:cNvSpPr/>
            <p:nvPr/>
          </p:nvSpPr>
          <p:spPr>
            <a:xfrm>
              <a:off x="8416452" y="-1"/>
              <a:ext cx="727556" cy="444089"/>
            </a:xfrm>
            <a:custGeom>
              <a:rect b="b" l="l" r="r" t="t"/>
              <a:pathLst>
                <a:path extrusionOk="0" h="13614" w="22304">
                  <a:moveTo>
                    <a:pt x="0" y="0"/>
                  </a:moveTo>
                  <a:cubicBezTo>
                    <a:pt x="375" y="375"/>
                    <a:pt x="589" y="821"/>
                    <a:pt x="964" y="1195"/>
                  </a:cubicBezTo>
                  <a:cubicBezTo>
                    <a:pt x="3051" y="3122"/>
                    <a:pt x="4978" y="5139"/>
                    <a:pt x="7369" y="6762"/>
                  </a:cubicBezTo>
                  <a:cubicBezTo>
                    <a:pt x="9225" y="8101"/>
                    <a:pt x="11080" y="9296"/>
                    <a:pt x="13168" y="10188"/>
                  </a:cubicBezTo>
                  <a:cubicBezTo>
                    <a:pt x="14274" y="10634"/>
                    <a:pt x="15309" y="11223"/>
                    <a:pt x="16433" y="11598"/>
                  </a:cubicBezTo>
                  <a:cubicBezTo>
                    <a:pt x="18075" y="12276"/>
                    <a:pt x="19698" y="12793"/>
                    <a:pt x="21340" y="13311"/>
                  </a:cubicBezTo>
                  <a:cubicBezTo>
                    <a:pt x="21643" y="13382"/>
                    <a:pt x="22000" y="13525"/>
                    <a:pt x="22303" y="13614"/>
                  </a:cubicBezTo>
                  <a:lnTo>
                    <a:pt x="22303" y="0"/>
                  </a:ln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2857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" name="Google Shape;211;p14"/>
          <p:cNvGrpSpPr/>
          <p:nvPr/>
        </p:nvGrpSpPr>
        <p:grpSpPr>
          <a:xfrm>
            <a:off x="0" y="4255500"/>
            <a:ext cx="1973736" cy="895168"/>
            <a:chOff x="0" y="4255500"/>
            <a:chExt cx="1973736" cy="895168"/>
          </a:xfrm>
        </p:grpSpPr>
        <p:sp>
          <p:nvSpPr>
            <p:cNvPr id="212" name="Google Shape;212;p14"/>
            <p:cNvSpPr/>
            <p:nvPr/>
          </p:nvSpPr>
          <p:spPr>
            <a:xfrm>
              <a:off x="0" y="4255500"/>
              <a:ext cx="1973736" cy="895168"/>
            </a:xfrm>
            <a:custGeom>
              <a:rect b="b" l="l" r="r" t="t"/>
              <a:pathLst>
                <a:path extrusionOk="0" h="27514" w="60665">
                  <a:moveTo>
                    <a:pt x="0" y="0"/>
                  </a:moveTo>
                  <a:lnTo>
                    <a:pt x="0" y="1124"/>
                  </a:lnTo>
                  <a:lnTo>
                    <a:pt x="0" y="5728"/>
                  </a:lnTo>
                  <a:lnTo>
                    <a:pt x="0" y="6334"/>
                  </a:lnTo>
                  <a:cubicBezTo>
                    <a:pt x="375" y="6406"/>
                    <a:pt x="678" y="6549"/>
                    <a:pt x="1035" y="6620"/>
                  </a:cubicBezTo>
                  <a:cubicBezTo>
                    <a:pt x="3426" y="7369"/>
                    <a:pt x="5799" y="8119"/>
                    <a:pt x="8101" y="8850"/>
                  </a:cubicBezTo>
                  <a:cubicBezTo>
                    <a:pt x="12418" y="10188"/>
                    <a:pt x="16647" y="11527"/>
                    <a:pt x="20894" y="12936"/>
                  </a:cubicBezTo>
                  <a:cubicBezTo>
                    <a:pt x="24391" y="14060"/>
                    <a:pt x="27888" y="15327"/>
                    <a:pt x="31296" y="16665"/>
                  </a:cubicBezTo>
                  <a:cubicBezTo>
                    <a:pt x="34044" y="17700"/>
                    <a:pt x="36720" y="18896"/>
                    <a:pt x="39397" y="20162"/>
                  </a:cubicBezTo>
                  <a:cubicBezTo>
                    <a:pt x="41859" y="21411"/>
                    <a:pt x="44303" y="22536"/>
                    <a:pt x="46623" y="23945"/>
                  </a:cubicBezTo>
                  <a:cubicBezTo>
                    <a:pt x="47586" y="24623"/>
                    <a:pt x="48621" y="25283"/>
                    <a:pt x="49513" y="25872"/>
                  </a:cubicBezTo>
                  <a:cubicBezTo>
                    <a:pt x="50334" y="26407"/>
                    <a:pt x="51084" y="26996"/>
                    <a:pt x="51815" y="27514"/>
                  </a:cubicBezTo>
                  <a:lnTo>
                    <a:pt x="60665" y="27514"/>
                  </a:lnTo>
                  <a:cubicBezTo>
                    <a:pt x="60076" y="26996"/>
                    <a:pt x="59470" y="26479"/>
                    <a:pt x="58809" y="25961"/>
                  </a:cubicBezTo>
                  <a:cubicBezTo>
                    <a:pt x="56793" y="24320"/>
                    <a:pt x="54563" y="22750"/>
                    <a:pt x="52332" y="21340"/>
                  </a:cubicBezTo>
                  <a:cubicBezTo>
                    <a:pt x="49513" y="19627"/>
                    <a:pt x="46623" y="18075"/>
                    <a:pt x="43714" y="16362"/>
                  </a:cubicBezTo>
                  <a:cubicBezTo>
                    <a:pt x="43500" y="16291"/>
                    <a:pt x="43268" y="16219"/>
                    <a:pt x="43126" y="16148"/>
                  </a:cubicBezTo>
                  <a:cubicBezTo>
                    <a:pt x="41787" y="15541"/>
                    <a:pt x="40521" y="14952"/>
                    <a:pt x="39182" y="14364"/>
                  </a:cubicBezTo>
                  <a:cubicBezTo>
                    <a:pt x="37255" y="13543"/>
                    <a:pt x="35382" y="12722"/>
                    <a:pt x="33526" y="11901"/>
                  </a:cubicBezTo>
                  <a:cubicBezTo>
                    <a:pt x="31742" y="11152"/>
                    <a:pt x="29886" y="10563"/>
                    <a:pt x="28102" y="9903"/>
                  </a:cubicBezTo>
                  <a:cubicBezTo>
                    <a:pt x="27067" y="9528"/>
                    <a:pt x="26015" y="9154"/>
                    <a:pt x="24980" y="8779"/>
                  </a:cubicBezTo>
                  <a:cubicBezTo>
                    <a:pt x="23427" y="8190"/>
                    <a:pt x="21929" y="7673"/>
                    <a:pt x="20376" y="7066"/>
                  </a:cubicBezTo>
                  <a:cubicBezTo>
                    <a:pt x="17985" y="6334"/>
                    <a:pt x="15684" y="5585"/>
                    <a:pt x="13311" y="4764"/>
                  </a:cubicBezTo>
                  <a:cubicBezTo>
                    <a:pt x="12115" y="4390"/>
                    <a:pt x="11009" y="4015"/>
                    <a:pt x="9885" y="3569"/>
                  </a:cubicBezTo>
                  <a:cubicBezTo>
                    <a:pt x="8404" y="3051"/>
                    <a:pt x="6923" y="2534"/>
                    <a:pt x="5353" y="1945"/>
                  </a:cubicBezTo>
                  <a:cubicBezTo>
                    <a:pt x="3800" y="1428"/>
                    <a:pt x="2230" y="821"/>
                    <a:pt x="589" y="232"/>
                  </a:cubicBezTo>
                  <a:cubicBezTo>
                    <a:pt x="375" y="161"/>
                    <a:pt x="232" y="90"/>
                    <a:pt x="0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2960000" dist="28575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14"/>
            <p:cNvSpPr/>
            <p:nvPr/>
          </p:nvSpPr>
          <p:spPr>
            <a:xfrm>
              <a:off x="0" y="4461573"/>
              <a:ext cx="1685834" cy="689091"/>
            </a:xfrm>
            <a:custGeom>
              <a:rect b="b" l="l" r="r" t="t"/>
              <a:pathLst>
                <a:path extrusionOk="0" h="21180" w="51816">
                  <a:moveTo>
                    <a:pt x="0" y="0"/>
                  </a:moveTo>
                  <a:lnTo>
                    <a:pt x="0" y="518"/>
                  </a:lnTo>
                  <a:lnTo>
                    <a:pt x="0" y="13454"/>
                  </a:lnTo>
                  <a:lnTo>
                    <a:pt x="0" y="13971"/>
                  </a:lnTo>
                  <a:cubicBezTo>
                    <a:pt x="1124" y="14185"/>
                    <a:pt x="2302" y="14346"/>
                    <a:pt x="3426" y="14631"/>
                  </a:cubicBezTo>
                  <a:cubicBezTo>
                    <a:pt x="5049" y="14935"/>
                    <a:pt x="6620" y="15381"/>
                    <a:pt x="8261" y="15755"/>
                  </a:cubicBezTo>
                  <a:cubicBezTo>
                    <a:pt x="8993" y="15898"/>
                    <a:pt x="9813" y="16130"/>
                    <a:pt x="10634" y="16344"/>
                  </a:cubicBezTo>
                  <a:cubicBezTo>
                    <a:pt x="12418" y="16790"/>
                    <a:pt x="14345" y="17308"/>
                    <a:pt x="16201" y="17843"/>
                  </a:cubicBezTo>
                  <a:cubicBezTo>
                    <a:pt x="17397" y="18129"/>
                    <a:pt x="18521" y="18575"/>
                    <a:pt x="19698" y="18949"/>
                  </a:cubicBezTo>
                  <a:cubicBezTo>
                    <a:pt x="20751" y="19253"/>
                    <a:pt x="21786" y="19627"/>
                    <a:pt x="22749" y="19984"/>
                  </a:cubicBezTo>
                  <a:cubicBezTo>
                    <a:pt x="23873" y="20430"/>
                    <a:pt x="24980" y="20805"/>
                    <a:pt x="26104" y="21180"/>
                  </a:cubicBezTo>
                  <a:lnTo>
                    <a:pt x="51815" y="21180"/>
                  </a:lnTo>
                  <a:cubicBezTo>
                    <a:pt x="51084" y="20662"/>
                    <a:pt x="50334" y="20073"/>
                    <a:pt x="49513" y="19538"/>
                  </a:cubicBezTo>
                  <a:cubicBezTo>
                    <a:pt x="48621" y="18949"/>
                    <a:pt x="47586" y="18289"/>
                    <a:pt x="46623" y="17611"/>
                  </a:cubicBezTo>
                  <a:cubicBezTo>
                    <a:pt x="44303" y="16202"/>
                    <a:pt x="41859" y="15077"/>
                    <a:pt x="39397" y="13828"/>
                  </a:cubicBezTo>
                  <a:cubicBezTo>
                    <a:pt x="36720" y="12562"/>
                    <a:pt x="34044" y="11366"/>
                    <a:pt x="31296" y="10331"/>
                  </a:cubicBezTo>
                  <a:cubicBezTo>
                    <a:pt x="27888" y="8993"/>
                    <a:pt x="24391" y="7726"/>
                    <a:pt x="20894" y="6602"/>
                  </a:cubicBezTo>
                  <a:cubicBezTo>
                    <a:pt x="16647" y="5193"/>
                    <a:pt x="12418" y="3854"/>
                    <a:pt x="8101" y="2516"/>
                  </a:cubicBezTo>
                  <a:cubicBezTo>
                    <a:pt x="5799" y="1785"/>
                    <a:pt x="3426" y="1035"/>
                    <a:pt x="1035" y="286"/>
                  </a:cubicBezTo>
                  <a:cubicBezTo>
                    <a:pt x="678" y="215"/>
                    <a:pt x="375" y="72"/>
                    <a:pt x="0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2960000" dist="28575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14"/>
            <p:cNvSpPr/>
            <p:nvPr/>
          </p:nvSpPr>
          <p:spPr>
            <a:xfrm>
              <a:off x="0" y="4916110"/>
              <a:ext cx="849294" cy="234545"/>
            </a:xfrm>
            <a:custGeom>
              <a:rect b="b" l="l" r="r" t="t"/>
              <a:pathLst>
                <a:path extrusionOk="0" h="7209" w="26104">
                  <a:moveTo>
                    <a:pt x="0" y="0"/>
                  </a:moveTo>
                  <a:lnTo>
                    <a:pt x="0" y="1481"/>
                  </a:lnTo>
                  <a:lnTo>
                    <a:pt x="0" y="4764"/>
                  </a:lnTo>
                  <a:cubicBezTo>
                    <a:pt x="1338" y="4978"/>
                    <a:pt x="2748" y="5210"/>
                    <a:pt x="4086" y="5424"/>
                  </a:cubicBezTo>
                  <a:cubicBezTo>
                    <a:pt x="6834" y="5942"/>
                    <a:pt x="9510" y="6459"/>
                    <a:pt x="12276" y="7209"/>
                  </a:cubicBezTo>
                  <a:lnTo>
                    <a:pt x="26104" y="7209"/>
                  </a:lnTo>
                  <a:cubicBezTo>
                    <a:pt x="24980" y="6834"/>
                    <a:pt x="23873" y="6459"/>
                    <a:pt x="22749" y="6013"/>
                  </a:cubicBezTo>
                  <a:cubicBezTo>
                    <a:pt x="21786" y="5656"/>
                    <a:pt x="20751" y="5282"/>
                    <a:pt x="19698" y="4978"/>
                  </a:cubicBezTo>
                  <a:cubicBezTo>
                    <a:pt x="18521" y="4604"/>
                    <a:pt x="17397" y="4158"/>
                    <a:pt x="16201" y="3872"/>
                  </a:cubicBezTo>
                  <a:cubicBezTo>
                    <a:pt x="14345" y="3337"/>
                    <a:pt x="12418" y="2819"/>
                    <a:pt x="10634" y="2373"/>
                  </a:cubicBezTo>
                  <a:cubicBezTo>
                    <a:pt x="9813" y="2159"/>
                    <a:pt x="8993" y="1927"/>
                    <a:pt x="8261" y="1784"/>
                  </a:cubicBezTo>
                  <a:cubicBezTo>
                    <a:pt x="6620" y="1410"/>
                    <a:pt x="5049" y="964"/>
                    <a:pt x="3426" y="660"/>
                  </a:cubicBezTo>
                  <a:cubicBezTo>
                    <a:pt x="2302" y="375"/>
                    <a:pt x="1124" y="214"/>
                    <a:pt x="0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2960000" dist="28575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4"/>
            <p:cNvSpPr/>
            <p:nvPr/>
          </p:nvSpPr>
          <p:spPr>
            <a:xfrm>
              <a:off x="0" y="5071104"/>
              <a:ext cx="399400" cy="79548"/>
            </a:xfrm>
            <a:custGeom>
              <a:rect b="b" l="l" r="r" t="t"/>
              <a:pathLst>
                <a:path extrusionOk="0" h="2445" w="12276">
                  <a:moveTo>
                    <a:pt x="0" y="0"/>
                  </a:moveTo>
                  <a:lnTo>
                    <a:pt x="0" y="732"/>
                  </a:lnTo>
                  <a:lnTo>
                    <a:pt x="0" y="1481"/>
                  </a:lnTo>
                  <a:lnTo>
                    <a:pt x="0" y="2445"/>
                  </a:lnTo>
                  <a:lnTo>
                    <a:pt x="12276" y="2445"/>
                  </a:lnTo>
                  <a:cubicBezTo>
                    <a:pt x="9510" y="1695"/>
                    <a:pt x="6834" y="1178"/>
                    <a:pt x="4086" y="660"/>
                  </a:cubicBezTo>
                  <a:cubicBezTo>
                    <a:pt x="2748" y="446"/>
                    <a:pt x="1338" y="214"/>
                    <a:pt x="0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2960000" dist="28575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">
  <p:cSld name="TITLE_AND_BODY_1_1"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15"/>
          <p:cNvSpPr/>
          <p:nvPr/>
        </p:nvSpPr>
        <p:spPr>
          <a:xfrm>
            <a:off x="7287060" y="4242461"/>
            <a:ext cx="2083712" cy="1206954"/>
          </a:xfrm>
          <a:custGeom>
            <a:rect b="b" l="l" r="r" t="t"/>
            <a:pathLst>
              <a:path extrusionOk="0" h="37682" w="65055">
                <a:moveTo>
                  <a:pt x="54201" y="0"/>
                </a:moveTo>
                <a:cubicBezTo>
                  <a:pt x="53378" y="0"/>
                  <a:pt x="52557" y="19"/>
                  <a:pt x="51744" y="69"/>
                </a:cubicBezTo>
                <a:cubicBezTo>
                  <a:pt x="47961" y="212"/>
                  <a:pt x="44161" y="283"/>
                  <a:pt x="40378" y="1033"/>
                </a:cubicBezTo>
                <a:cubicBezTo>
                  <a:pt x="37844" y="1479"/>
                  <a:pt x="35400" y="2228"/>
                  <a:pt x="33009" y="3335"/>
                </a:cubicBezTo>
                <a:cubicBezTo>
                  <a:pt x="31671" y="3923"/>
                  <a:pt x="30333" y="4530"/>
                  <a:pt x="28994" y="5351"/>
                </a:cubicBezTo>
                <a:cubicBezTo>
                  <a:pt x="26318" y="6903"/>
                  <a:pt x="24016" y="8991"/>
                  <a:pt x="21857" y="11150"/>
                </a:cubicBezTo>
                <a:cubicBezTo>
                  <a:pt x="17914" y="15075"/>
                  <a:pt x="14720" y="19464"/>
                  <a:pt x="11384" y="23782"/>
                </a:cubicBezTo>
                <a:cubicBezTo>
                  <a:pt x="8547" y="27565"/>
                  <a:pt x="5656" y="31294"/>
                  <a:pt x="2462" y="34862"/>
                </a:cubicBezTo>
                <a:cubicBezTo>
                  <a:pt x="1642" y="35826"/>
                  <a:pt x="821" y="36718"/>
                  <a:pt x="0" y="37682"/>
                </a:cubicBezTo>
                <a:lnTo>
                  <a:pt x="24837" y="37682"/>
                </a:lnTo>
                <a:cubicBezTo>
                  <a:pt x="26318" y="36040"/>
                  <a:pt x="27728" y="34488"/>
                  <a:pt x="29226" y="32918"/>
                </a:cubicBezTo>
                <a:cubicBezTo>
                  <a:pt x="30493" y="31579"/>
                  <a:pt x="31742" y="30330"/>
                  <a:pt x="33080" y="29064"/>
                </a:cubicBezTo>
                <a:cubicBezTo>
                  <a:pt x="34347" y="27868"/>
                  <a:pt x="35757" y="26762"/>
                  <a:pt x="37184" y="25638"/>
                </a:cubicBezTo>
                <a:cubicBezTo>
                  <a:pt x="39414" y="23782"/>
                  <a:pt x="42002" y="22301"/>
                  <a:pt x="44678" y="20963"/>
                </a:cubicBezTo>
                <a:cubicBezTo>
                  <a:pt x="46623" y="19982"/>
                  <a:pt x="48621" y="19090"/>
                  <a:pt x="50780" y="18429"/>
                </a:cubicBezTo>
                <a:cubicBezTo>
                  <a:pt x="52636" y="17912"/>
                  <a:pt x="54492" y="17395"/>
                  <a:pt x="56436" y="16859"/>
                </a:cubicBezTo>
                <a:cubicBezTo>
                  <a:pt x="59256" y="16199"/>
                  <a:pt x="62164" y="15824"/>
                  <a:pt x="65054" y="15610"/>
                </a:cubicBezTo>
                <a:lnTo>
                  <a:pt x="65054" y="1854"/>
                </a:lnTo>
                <a:lnTo>
                  <a:pt x="65054" y="1479"/>
                </a:lnTo>
                <a:lnTo>
                  <a:pt x="65054" y="355"/>
                </a:lnTo>
                <a:cubicBezTo>
                  <a:pt x="63270" y="283"/>
                  <a:pt x="61486" y="212"/>
                  <a:pt x="59630" y="141"/>
                </a:cubicBezTo>
                <a:cubicBezTo>
                  <a:pt x="57839" y="92"/>
                  <a:pt x="56014" y="0"/>
                  <a:pt x="542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15"/>
          <p:cNvSpPr/>
          <p:nvPr/>
        </p:nvSpPr>
        <p:spPr>
          <a:xfrm>
            <a:off x="8656373" y="4897120"/>
            <a:ext cx="485799" cy="247496"/>
          </a:xfrm>
          <a:custGeom>
            <a:rect b="b" l="l" r="r" t="t"/>
            <a:pathLst>
              <a:path extrusionOk="0" h="7727" w="15167">
                <a:moveTo>
                  <a:pt x="15166" y="1"/>
                </a:moveTo>
                <a:cubicBezTo>
                  <a:pt x="13828" y="447"/>
                  <a:pt x="12490" y="893"/>
                  <a:pt x="11080" y="1339"/>
                </a:cubicBezTo>
                <a:cubicBezTo>
                  <a:pt x="9956" y="1785"/>
                  <a:pt x="8921" y="2374"/>
                  <a:pt x="7815" y="2820"/>
                </a:cubicBezTo>
                <a:cubicBezTo>
                  <a:pt x="5728" y="3712"/>
                  <a:pt x="3872" y="4907"/>
                  <a:pt x="2016" y="6174"/>
                </a:cubicBezTo>
                <a:cubicBezTo>
                  <a:pt x="1338" y="6692"/>
                  <a:pt x="678" y="7209"/>
                  <a:pt x="0" y="7727"/>
                </a:cubicBezTo>
                <a:lnTo>
                  <a:pt x="15166" y="7727"/>
                </a:lnTo>
                <a:lnTo>
                  <a:pt x="15166" y="1"/>
                </a:lnTo>
                <a:close/>
              </a:path>
            </a:pathLst>
          </a:custGeom>
          <a:solidFill>
            <a:srgbClr val="581132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15"/>
          <p:cNvSpPr/>
          <p:nvPr/>
        </p:nvSpPr>
        <p:spPr>
          <a:xfrm>
            <a:off x="7853990" y="4437649"/>
            <a:ext cx="1288183" cy="706966"/>
          </a:xfrm>
          <a:custGeom>
            <a:rect b="b" l="l" r="r" t="t"/>
            <a:pathLst>
              <a:path extrusionOk="0" h="22072" w="40218">
                <a:moveTo>
                  <a:pt x="40217" y="0"/>
                </a:moveTo>
                <a:cubicBezTo>
                  <a:pt x="37327" y="214"/>
                  <a:pt x="34419" y="589"/>
                  <a:pt x="31599" y="1249"/>
                </a:cubicBezTo>
                <a:cubicBezTo>
                  <a:pt x="29655" y="1785"/>
                  <a:pt x="27799" y="2302"/>
                  <a:pt x="25943" y="2819"/>
                </a:cubicBezTo>
                <a:cubicBezTo>
                  <a:pt x="23784" y="3480"/>
                  <a:pt x="21786" y="4372"/>
                  <a:pt x="19841" y="5353"/>
                </a:cubicBezTo>
                <a:cubicBezTo>
                  <a:pt x="17165" y="6691"/>
                  <a:pt x="14577" y="8172"/>
                  <a:pt x="12347" y="10028"/>
                </a:cubicBezTo>
                <a:cubicBezTo>
                  <a:pt x="10920" y="11152"/>
                  <a:pt x="9510" y="12258"/>
                  <a:pt x="8243" y="13454"/>
                </a:cubicBezTo>
                <a:cubicBezTo>
                  <a:pt x="6905" y="14720"/>
                  <a:pt x="5656" y="15969"/>
                  <a:pt x="4389" y="17308"/>
                </a:cubicBezTo>
                <a:cubicBezTo>
                  <a:pt x="2891" y="18878"/>
                  <a:pt x="1481" y="20430"/>
                  <a:pt x="0" y="22072"/>
                </a:cubicBezTo>
                <a:lnTo>
                  <a:pt x="25051" y="22072"/>
                </a:lnTo>
                <a:cubicBezTo>
                  <a:pt x="25729" y="21554"/>
                  <a:pt x="26389" y="21037"/>
                  <a:pt x="27067" y="20519"/>
                </a:cubicBezTo>
                <a:cubicBezTo>
                  <a:pt x="28923" y="19252"/>
                  <a:pt x="30779" y="18057"/>
                  <a:pt x="32866" y="17165"/>
                </a:cubicBezTo>
                <a:cubicBezTo>
                  <a:pt x="33972" y="16719"/>
                  <a:pt x="35007" y="16130"/>
                  <a:pt x="36131" y="15684"/>
                </a:cubicBezTo>
                <a:cubicBezTo>
                  <a:pt x="37541" y="15238"/>
                  <a:pt x="38879" y="14792"/>
                  <a:pt x="40217" y="14346"/>
                </a:cubicBezTo>
                <a:lnTo>
                  <a:pt x="40217" y="13382"/>
                </a:lnTo>
                <a:lnTo>
                  <a:pt x="40217" y="1481"/>
                </a:lnTo>
                <a:lnTo>
                  <a:pt x="40217" y="803"/>
                </a:lnTo>
                <a:lnTo>
                  <a:pt x="40217" y="0"/>
                </a:lnTo>
                <a:close/>
              </a:path>
            </a:pathLst>
          </a:custGeom>
          <a:solidFill>
            <a:srgbClr val="AE1939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15"/>
          <p:cNvSpPr txBox="1"/>
          <p:nvPr>
            <p:ph type="title"/>
          </p:nvPr>
        </p:nvSpPr>
        <p:spPr>
          <a:xfrm>
            <a:off x="903075" y="3030300"/>
            <a:ext cx="2081700" cy="68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21" name="Google Shape;221;p15"/>
          <p:cNvSpPr txBox="1"/>
          <p:nvPr>
            <p:ph idx="1" type="subTitle"/>
          </p:nvPr>
        </p:nvSpPr>
        <p:spPr>
          <a:xfrm>
            <a:off x="903075" y="366560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22" name="Google Shape;222;p15"/>
          <p:cNvSpPr txBox="1"/>
          <p:nvPr>
            <p:ph idx="2" type="title"/>
          </p:nvPr>
        </p:nvSpPr>
        <p:spPr>
          <a:xfrm>
            <a:off x="3531150" y="3030300"/>
            <a:ext cx="2081700" cy="68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23" name="Google Shape;223;p15"/>
          <p:cNvSpPr txBox="1"/>
          <p:nvPr>
            <p:ph idx="3" type="subTitle"/>
          </p:nvPr>
        </p:nvSpPr>
        <p:spPr>
          <a:xfrm>
            <a:off x="3531150" y="366560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24" name="Google Shape;224;p15"/>
          <p:cNvSpPr txBox="1"/>
          <p:nvPr>
            <p:ph idx="4" type="title"/>
          </p:nvPr>
        </p:nvSpPr>
        <p:spPr>
          <a:xfrm>
            <a:off x="6159225" y="3030300"/>
            <a:ext cx="2081700" cy="68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25" name="Google Shape;225;p15"/>
          <p:cNvSpPr txBox="1"/>
          <p:nvPr>
            <p:ph idx="5" type="subTitle"/>
          </p:nvPr>
        </p:nvSpPr>
        <p:spPr>
          <a:xfrm>
            <a:off x="6159225" y="366560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26" name="Google Shape;226;p15"/>
          <p:cNvSpPr txBox="1"/>
          <p:nvPr>
            <p:ph idx="6" type="title"/>
          </p:nvPr>
        </p:nvSpPr>
        <p:spPr>
          <a:xfrm>
            <a:off x="311700" y="370001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27" name="Google Shape;227;p15"/>
          <p:cNvSpPr/>
          <p:nvPr/>
        </p:nvSpPr>
        <p:spPr>
          <a:xfrm>
            <a:off x="-1848" y="4844558"/>
            <a:ext cx="4580" cy="300057"/>
          </a:xfrm>
          <a:custGeom>
            <a:rect b="b" l="l" r="r" t="t"/>
            <a:pathLst>
              <a:path extrusionOk="0" h="9368" w="143">
                <a:moveTo>
                  <a:pt x="0" y="0"/>
                </a:moveTo>
                <a:lnTo>
                  <a:pt x="0" y="9368"/>
                </a:lnTo>
                <a:lnTo>
                  <a:pt x="143" y="9368"/>
                </a:lnTo>
                <a:lnTo>
                  <a:pt x="143" y="0"/>
                </a:lnTo>
                <a:close/>
              </a:path>
            </a:pathLst>
          </a:custGeom>
          <a:solidFill>
            <a:srgbClr val="9E32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" name="Google Shape;228;p15"/>
          <p:cNvSpPr/>
          <p:nvPr/>
        </p:nvSpPr>
        <p:spPr>
          <a:xfrm>
            <a:off x="2700" y="4772171"/>
            <a:ext cx="2791254" cy="372445"/>
          </a:xfrm>
          <a:custGeom>
            <a:rect b="b" l="l" r="r" t="t"/>
            <a:pathLst>
              <a:path extrusionOk="0" h="11628" w="87145">
                <a:moveTo>
                  <a:pt x="46888" y="0"/>
                </a:moveTo>
                <a:cubicBezTo>
                  <a:pt x="46456" y="0"/>
                  <a:pt x="46022" y="9"/>
                  <a:pt x="45589" y="30"/>
                </a:cubicBezTo>
                <a:cubicBezTo>
                  <a:pt x="43644" y="30"/>
                  <a:pt x="41788" y="262"/>
                  <a:pt x="39861" y="262"/>
                </a:cubicBezTo>
                <a:cubicBezTo>
                  <a:pt x="36810" y="262"/>
                  <a:pt x="33830" y="476"/>
                  <a:pt x="30869" y="708"/>
                </a:cubicBezTo>
                <a:cubicBezTo>
                  <a:pt x="29816" y="779"/>
                  <a:pt x="28781" y="851"/>
                  <a:pt x="27746" y="922"/>
                </a:cubicBezTo>
                <a:cubicBezTo>
                  <a:pt x="26319" y="993"/>
                  <a:pt x="24980" y="1065"/>
                  <a:pt x="23571" y="1154"/>
                </a:cubicBezTo>
                <a:cubicBezTo>
                  <a:pt x="21412" y="1297"/>
                  <a:pt x="19342" y="1439"/>
                  <a:pt x="17183" y="1511"/>
                </a:cubicBezTo>
                <a:cubicBezTo>
                  <a:pt x="15845" y="1600"/>
                  <a:pt x="14507" y="1671"/>
                  <a:pt x="13240" y="1743"/>
                </a:cubicBezTo>
                <a:cubicBezTo>
                  <a:pt x="11081" y="1886"/>
                  <a:pt x="8922" y="2046"/>
                  <a:pt x="6781" y="2118"/>
                </a:cubicBezTo>
                <a:cubicBezTo>
                  <a:pt x="4551" y="2189"/>
                  <a:pt x="2231" y="2260"/>
                  <a:pt x="1" y="2260"/>
                </a:cubicBezTo>
                <a:lnTo>
                  <a:pt x="1" y="11628"/>
                </a:lnTo>
                <a:lnTo>
                  <a:pt x="87144" y="11628"/>
                </a:lnTo>
                <a:cubicBezTo>
                  <a:pt x="85503" y="10521"/>
                  <a:pt x="83861" y="9397"/>
                  <a:pt x="82166" y="8362"/>
                </a:cubicBezTo>
                <a:cubicBezTo>
                  <a:pt x="79632" y="6792"/>
                  <a:pt x="77027" y="5525"/>
                  <a:pt x="74351" y="4419"/>
                </a:cubicBezTo>
                <a:cubicBezTo>
                  <a:pt x="72192" y="3527"/>
                  <a:pt x="70033" y="2849"/>
                  <a:pt x="67803" y="2189"/>
                </a:cubicBezTo>
                <a:cubicBezTo>
                  <a:pt x="66911" y="1957"/>
                  <a:pt x="66108" y="1743"/>
                  <a:pt x="65126" y="1600"/>
                </a:cubicBezTo>
                <a:cubicBezTo>
                  <a:pt x="63057" y="1225"/>
                  <a:pt x="60969" y="851"/>
                  <a:pt x="58810" y="619"/>
                </a:cubicBezTo>
                <a:cubicBezTo>
                  <a:pt x="57401" y="476"/>
                  <a:pt x="56062" y="405"/>
                  <a:pt x="54653" y="262"/>
                </a:cubicBezTo>
                <a:cubicBezTo>
                  <a:pt x="53083" y="173"/>
                  <a:pt x="51530" y="101"/>
                  <a:pt x="49960" y="101"/>
                </a:cubicBezTo>
                <a:cubicBezTo>
                  <a:pt x="48963" y="51"/>
                  <a:pt x="47931" y="0"/>
                  <a:pt x="46888" y="0"/>
                </a:cubicBezTo>
                <a:close/>
              </a:path>
            </a:pathLst>
          </a:custGeom>
          <a:solidFill>
            <a:srgbClr val="A1214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15"/>
          <p:cNvSpPr/>
          <p:nvPr/>
        </p:nvSpPr>
        <p:spPr>
          <a:xfrm>
            <a:off x="-1848" y="1110"/>
            <a:ext cx="2107702" cy="702386"/>
          </a:xfrm>
          <a:custGeom>
            <a:rect b="b" l="l" r="r" t="t"/>
            <a:pathLst>
              <a:path extrusionOk="0" h="21929" w="65804">
                <a:moveTo>
                  <a:pt x="52190" y="0"/>
                </a:moveTo>
                <a:cubicBezTo>
                  <a:pt x="51440" y="1124"/>
                  <a:pt x="50548" y="2159"/>
                  <a:pt x="49585" y="3122"/>
                </a:cubicBezTo>
                <a:cubicBezTo>
                  <a:pt x="48621" y="4157"/>
                  <a:pt x="47586" y="5139"/>
                  <a:pt x="46391" y="6102"/>
                </a:cubicBezTo>
                <a:cubicBezTo>
                  <a:pt x="42608" y="9153"/>
                  <a:pt x="38219" y="11294"/>
                  <a:pt x="33455" y="12865"/>
                </a:cubicBezTo>
                <a:cubicBezTo>
                  <a:pt x="30921" y="13614"/>
                  <a:pt x="28334" y="14060"/>
                  <a:pt x="25729" y="14417"/>
                </a:cubicBezTo>
                <a:cubicBezTo>
                  <a:pt x="22749" y="14792"/>
                  <a:pt x="19698" y="14952"/>
                  <a:pt x="16647" y="14952"/>
                </a:cubicBezTo>
                <a:cubicBezTo>
                  <a:pt x="15095" y="14863"/>
                  <a:pt x="13453" y="14792"/>
                  <a:pt x="11901" y="14649"/>
                </a:cubicBezTo>
                <a:cubicBezTo>
                  <a:pt x="9813" y="14417"/>
                  <a:pt x="7654" y="14203"/>
                  <a:pt x="5496" y="13899"/>
                </a:cubicBezTo>
                <a:cubicBezTo>
                  <a:pt x="4318" y="13757"/>
                  <a:pt x="3194" y="13453"/>
                  <a:pt x="2016" y="13239"/>
                </a:cubicBezTo>
                <a:cubicBezTo>
                  <a:pt x="1410" y="13079"/>
                  <a:pt x="749" y="13007"/>
                  <a:pt x="143" y="12865"/>
                </a:cubicBezTo>
                <a:lnTo>
                  <a:pt x="0" y="12865"/>
                </a:lnTo>
                <a:lnTo>
                  <a:pt x="0" y="19484"/>
                </a:lnTo>
                <a:lnTo>
                  <a:pt x="0" y="19556"/>
                </a:lnTo>
                <a:cubicBezTo>
                  <a:pt x="71" y="19627"/>
                  <a:pt x="71" y="19627"/>
                  <a:pt x="143" y="19627"/>
                </a:cubicBezTo>
                <a:cubicBezTo>
                  <a:pt x="1856" y="19930"/>
                  <a:pt x="3569" y="20305"/>
                  <a:pt x="5281" y="20590"/>
                </a:cubicBezTo>
                <a:cubicBezTo>
                  <a:pt x="7726" y="21036"/>
                  <a:pt x="10188" y="21268"/>
                  <a:pt x="12633" y="21483"/>
                </a:cubicBezTo>
                <a:cubicBezTo>
                  <a:pt x="14952" y="21714"/>
                  <a:pt x="17325" y="21857"/>
                  <a:pt x="19627" y="21929"/>
                </a:cubicBezTo>
                <a:cubicBezTo>
                  <a:pt x="20662" y="21929"/>
                  <a:pt x="21643" y="21929"/>
                  <a:pt x="22607" y="21857"/>
                </a:cubicBezTo>
                <a:cubicBezTo>
                  <a:pt x="25800" y="21857"/>
                  <a:pt x="28923" y="21554"/>
                  <a:pt x="32045" y="20965"/>
                </a:cubicBezTo>
                <a:cubicBezTo>
                  <a:pt x="34490" y="20519"/>
                  <a:pt x="37023" y="20002"/>
                  <a:pt x="39397" y="19252"/>
                </a:cubicBezTo>
                <a:cubicBezTo>
                  <a:pt x="42448" y="18289"/>
                  <a:pt x="45356" y="17093"/>
                  <a:pt x="48032" y="15541"/>
                </a:cubicBezTo>
                <a:cubicBezTo>
                  <a:pt x="49959" y="14417"/>
                  <a:pt x="51976" y="13311"/>
                  <a:pt x="53831" y="12044"/>
                </a:cubicBezTo>
                <a:cubicBezTo>
                  <a:pt x="55241" y="11080"/>
                  <a:pt x="56508" y="9956"/>
                  <a:pt x="57774" y="8921"/>
                </a:cubicBezTo>
                <a:cubicBezTo>
                  <a:pt x="60362" y="6834"/>
                  <a:pt x="62521" y="4389"/>
                  <a:pt x="64537" y="1713"/>
                </a:cubicBezTo>
                <a:cubicBezTo>
                  <a:pt x="64983" y="1124"/>
                  <a:pt x="65358" y="589"/>
                  <a:pt x="65804" y="0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15"/>
          <p:cNvSpPr/>
          <p:nvPr/>
        </p:nvSpPr>
        <p:spPr>
          <a:xfrm>
            <a:off x="-1848" y="1110"/>
            <a:ext cx="1671646" cy="478945"/>
          </a:xfrm>
          <a:custGeom>
            <a:rect b="b" l="l" r="r" t="t"/>
            <a:pathLst>
              <a:path extrusionOk="0" h="14953" w="52190">
                <a:moveTo>
                  <a:pt x="0" y="0"/>
                </a:moveTo>
                <a:lnTo>
                  <a:pt x="0" y="12115"/>
                </a:lnTo>
                <a:lnTo>
                  <a:pt x="0" y="12276"/>
                </a:lnTo>
                <a:lnTo>
                  <a:pt x="0" y="12865"/>
                </a:lnTo>
                <a:lnTo>
                  <a:pt x="143" y="12865"/>
                </a:lnTo>
                <a:cubicBezTo>
                  <a:pt x="749" y="13007"/>
                  <a:pt x="1410" y="13079"/>
                  <a:pt x="2016" y="13239"/>
                </a:cubicBezTo>
                <a:cubicBezTo>
                  <a:pt x="3194" y="13453"/>
                  <a:pt x="4318" y="13757"/>
                  <a:pt x="5496" y="13899"/>
                </a:cubicBezTo>
                <a:cubicBezTo>
                  <a:pt x="7654" y="14203"/>
                  <a:pt x="9813" y="14417"/>
                  <a:pt x="11901" y="14649"/>
                </a:cubicBezTo>
                <a:cubicBezTo>
                  <a:pt x="13453" y="14792"/>
                  <a:pt x="15095" y="14863"/>
                  <a:pt x="16647" y="14952"/>
                </a:cubicBezTo>
                <a:cubicBezTo>
                  <a:pt x="19698" y="14952"/>
                  <a:pt x="22749" y="14792"/>
                  <a:pt x="25729" y="14417"/>
                </a:cubicBezTo>
                <a:cubicBezTo>
                  <a:pt x="28334" y="14060"/>
                  <a:pt x="30921" y="13614"/>
                  <a:pt x="33455" y="12865"/>
                </a:cubicBezTo>
                <a:cubicBezTo>
                  <a:pt x="38219" y="11294"/>
                  <a:pt x="42608" y="9153"/>
                  <a:pt x="46391" y="6102"/>
                </a:cubicBezTo>
                <a:cubicBezTo>
                  <a:pt x="47586" y="5139"/>
                  <a:pt x="48621" y="4157"/>
                  <a:pt x="49585" y="3122"/>
                </a:cubicBezTo>
                <a:cubicBezTo>
                  <a:pt x="50548" y="2159"/>
                  <a:pt x="51440" y="1124"/>
                  <a:pt x="52190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">
  <p:cSld name="TITLE_AND_BODY_1_1_1"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16"/>
          <p:cNvSpPr txBox="1"/>
          <p:nvPr>
            <p:ph type="title"/>
          </p:nvPr>
        </p:nvSpPr>
        <p:spPr>
          <a:xfrm>
            <a:off x="715825" y="2459100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33" name="Google Shape;233;p16"/>
          <p:cNvSpPr txBox="1"/>
          <p:nvPr>
            <p:ph idx="1" type="subTitle"/>
          </p:nvPr>
        </p:nvSpPr>
        <p:spPr>
          <a:xfrm>
            <a:off x="715825" y="2838804"/>
            <a:ext cx="17973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34" name="Google Shape;234;p16"/>
          <p:cNvSpPr txBox="1"/>
          <p:nvPr>
            <p:ph idx="2" type="title"/>
          </p:nvPr>
        </p:nvSpPr>
        <p:spPr>
          <a:xfrm>
            <a:off x="713225" y="401796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35" name="Google Shape;235;p16"/>
          <p:cNvSpPr txBox="1"/>
          <p:nvPr>
            <p:ph idx="3" type="title"/>
          </p:nvPr>
        </p:nvSpPr>
        <p:spPr>
          <a:xfrm>
            <a:off x="2687500" y="2459100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36" name="Google Shape;236;p16"/>
          <p:cNvSpPr txBox="1"/>
          <p:nvPr>
            <p:ph idx="4" type="subTitle"/>
          </p:nvPr>
        </p:nvSpPr>
        <p:spPr>
          <a:xfrm>
            <a:off x="2687500" y="2838804"/>
            <a:ext cx="17973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37" name="Google Shape;237;p16"/>
          <p:cNvSpPr txBox="1"/>
          <p:nvPr>
            <p:ph idx="5" type="title"/>
          </p:nvPr>
        </p:nvSpPr>
        <p:spPr>
          <a:xfrm>
            <a:off x="4659175" y="2459100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38" name="Google Shape;238;p16"/>
          <p:cNvSpPr txBox="1"/>
          <p:nvPr>
            <p:ph idx="6" type="subTitle"/>
          </p:nvPr>
        </p:nvSpPr>
        <p:spPr>
          <a:xfrm>
            <a:off x="4659175" y="2838804"/>
            <a:ext cx="1797300" cy="85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39" name="Google Shape;239;p16"/>
          <p:cNvSpPr txBox="1"/>
          <p:nvPr>
            <p:ph idx="7" type="title"/>
          </p:nvPr>
        </p:nvSpPr>
        <p:spPr>
          <a:xfrm>
            <a:off x="6630850" y="2459100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40" name="Google Shape;240;p16"/>
          <p:cNvSpPr txBox="1"/>
          <p:nvPr>
            <p:ph idx="8" type="subTitle"/>
          </p:nvPr>
        </p:nvSpPr>
        <p:spPr>
          <a:xfrm>
            <a:off x="6630850" y="2838804"/>
            <a:ext cx="17973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41" name="Google Shape;241;p16"/>
          <p:cNvSpPr/>
          <p:nvPr/>
        </p:nvSpPr>
        <p:spPr>
          <a:xfrm>
            <a:off x="4497835" y="5158706"/>
            <a:ext cx="5197" cy="2309"/>
          </a:xfrm>
          <a:custGeom>
            <a:rect b="b" l="l" r="r" t="t"/>
            <a:pathLst>
              <a:path extrusionOk="0" h="72" w="162">
                <a:moveTo>
                  <a:pt x="161" y="0"/>
                </a:moveTo>
                <a:lnTo>
                  <a:pt x="1" y="71"/>
                </a:lnTo>
                <a:cubicBezTo>
                  <a:pt x="90" y="71"/>
                  <a:pt x="90" y="71"/>
                  <a:pt x="161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16"/>
          <p:cNvSpPr/>
          <p:nvPr/>
        </p:nvSpPr>
        <p:spPr>
          <a:xfrm>
            <a:off x="4497835" y="5139814"/>
            <a:ext cx="5197" cy="2309"/>
          </a:xfrm>
          <a:custGeom>
            <a:rect b="b" l="l" r="r" t="t"/>
            <a:pathLst>
              <a:path extrusionOk="0" h="72" w="162">
                <a:moveTo>
                  <a:pt x="161" y="0"/>
                </a:moveTo>
                <a:lnTo>
                  <a:pt x="1" y="72"/>
                </a:lnTo>
                <a:cubicBezTo>
                  <a:pt x="90" y="72"/>
                  <a:pt x="90" y="72"/>
                  <a:pt x="161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6"/>
          <p:cNvSpPr/>
          <p:nvPr/>
        </p:nvSpPr>
        <p:spPr>
          <a:xfrm>
            <a:off x="-6" y="1110"/>
            <a:ext cx="1617024" cy="1158966"/>
          </a:xfrm>
          <a:custGeom>
            <a:rect b="b" l="l" r="r" t="t"/>
            <a:pathLst>
              <a:path extrusionOk="0" h="36133" w="50406">
                <a:moveTo>
                  <a:pt x="37327" y="1"/>
                </a:moveTo>
                <a:cubicBezTo>
                  <a:pt x="36131" y="1785"/>
                  <a:pt x="34936" y="3569"/>
                  <a:pt x="33687" y="5354"/>
                </a:cubicBezTo>
                <a:cubicBezTo>
                  <a:pt x="31153" y="8833"/>
                  <a:pt x="28620" y="12402"/>
                  <a:pt x="25354" y="15613"/>
                </a:cubicBezTo>
                <a:cubicBezTo>
                  <a:pt x="23195" y="17844"/>
                  <a:pt x="20590" y="19913"/>
                  <a:pt x="17539" y="21555"/>
                </a:cubicBezTo>
                <a:cubicBezTo>
                  <a:pt x="17468" y="21626"/>
                  <a:pt x="17468" y="21626"/>
                  <a:pt x="17397" y="21626"/>
                </a:cubicBezTo>
                <a:cubicBezTo>
                  <a:pt x="17325" y="21698"/>
                  <a:pt x="17254" y="21698"/>
                  <a:pt x="17182" y="21769"/>
                </a:cubicBezTo>
                <a:cubicBezTo>
                  <a:pt x="13685" y="23642"/>
                  <a:pt x="9813" y="24677"/>
                  <a:pt x="5424" y="24981"/>
                </a:cubicBezTo>
                <a:cubicBezTo>
                  <a:pt x="4318" y="24981"/>
                  <a:pt x="3194" y="25052"/>
                  <a:pt x="2088" y="25052"/>
                </a:cubicBezTo>
                <a:cubicBezTo>
                  <a:pt x="1410" y="25052"/>
                  <a:pt x="678" y="25052"/>
                  <a:pt x="0" y="24981"/>
                </a:cubicBezTo>
                <a:lnTo>
                  <a:pt x="0" y="35151"/>
                </a:lnTo>
                <a:lnTo>
                  <a:pt x="0" y="36043"/>
                </a:lnTo>
                <a:cubicBezTo>
                  <a:pt x="71" y="36132"/>
                  <a:pt x="143" y="36132"/>
                  <a:pt x="303" y="36132"/>
                </a:cubicBezTo>
                <a:cubicBezTo>
                  <a:pt x="1124" y="36132"/>
                  <a:pt x="2016" y="36043"/>
                  <a:pt x="2980" y="35972"/>
                </a:cubicBezTo>
                <a:cubicBezTo>
                  <a:pt x="6691" y="35597"/>
                  <a:pt x="10491" y="35151"/>
                  <a:pt x="14131" y="34348"/>
                </a:cubicBezTo>
                <a:cubicBezTo>
                  <a:pt x="14417" y="34259"/>
                  <a:pt x="14720" y="34187"/>
                  <a:pt x="14952" y="34045"/>
                </a:cubicBezTo>
                <a:lnTo>
                  <a:pt x="15166" y="34045"/>
                </a:lnTo>
                <a:cubicBezTo>
                  <a:pt x="17914" y="33224"/>
                  <a:pt x="20662" y="32332"/>
                  <a:pt x="23267" y="31136"/>
                </a:cubicBezTo>
                <a:lnTo>
                  <a:pt x="23338" y="31136"/>
                </a:lnTo>
                <a:cubicBezTo>
                  <a:pt x="23427" y="31065"/>
                  <a:pt x="23499" y="31065"/>
                  <a:pt x="23570" y="30993"/>
                </a:cubicBezTo>
                <a:cubicBezTo>
                  <a:pt x="25800" y="30030"/>
                  <a:pt x="28174" y="29066"/>
                  <a:pt x="30261" y="27800"/>
                </a:cubicBezTo>
                <a:cubicBezTo>
                  <a:pt x="32349" y="26533"/>
                  <a:pt x="34204" y="25195"/>
                  <a:pt x="36131" y="23642"/>
                </a:cubicBezTo>
                <a:cubicBezTo>
                  <a:pt x="38665" y="21698"/>
                  <a:pt x="40824" y="19396"/>
                  <a:pt x="42680" y="16951"/>
                </a:cubicBezTo>
                <a:cubicBezTo>
                  <a:pt x="44535" y="14186"/>
                  <a:pt x="46177" y="11509"/>
                  <a:pt x="47515" y="8619"/>
                </a:cubicBezTo>
                <a:cubicBezTo>
                  <a:pt x="48104" y="7495"/>
                  <a:pt x="48693" y="6317"/>
                  <a:pt x="48996" y="4979"/>
                </a:cubicBezTo>
                <a:cubicBezTo>
                  <a:pt x="49585" y="3338"/>
                  <a:pt x="50031" y="1625"/>
                  <a:pt x="50405" y="1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4" name="Google Shape;244;p16"/>
          <p:cNvGrpSpPr/>
          <p:nvPr/>
        </p:nvGrpSpPr>
        <p:grpSpPr>
          <a:xfrm>
            <a:off x="-6" y="1110"/>
            <a:ext cx="1197450" cy="803543"/>
            <a:chOff x="-6" y="1110"/>
            <a:chExt cx="1197450" cy="803543"/>
          </a:xfrm>
        </p:grpSpPr>
        <p:sp>
          <p:nvSpPr>
            <p:cNvPr id="245" name="Google Shape;245;p16"/>
            <p:cNvSpPr/>
            <p:nvPr/>
          </p:nvSpPr>
          <p:spPr>
            <a:xfrm>
              <a:off x="-6" y="1110"/>
              <a:ext cx="1197450" cy="803543"/>
            </a:xfrm>
            <a:custGeom>
              <a:rect b="b" l="l" r="r" t="t"/>
              <a:pathLst>
                <a:path extrusionOk="0" h="25052" w="37327">
                  <a:moveTo>
                    <a:pt x="25426" y="1"/>
                  </a:moveTo>
                  <a:cubicBezTo>
                    <a:pt x="22535" y="2231"/>
                    <a:pt x="19484" y="4158"/>
                    <a:pt x="16058" y="5871"/>
                  </a:cubicBezTo>
                  <a:cubicBezTo>
                    <a:pt x="14060" y="6763"/>
                    <a:pt x="11901" y="7655"/>
                    <a:pt x="9671" y="8387"/>
                  </a:cubicBezTo>
                  <a:cubicBezTo>
                    <a:pt x="6620" y="9511"/>
                    <a:pt x="3426" y="10403"/>
                    <a:pt x="0" y="10992"/>
                  </a:cubicBezTo>
                  <a:lnTo>
                    <a:pt x="0" y="23785"/>
                  </a:lnTo>
                  <a:lnTo>
                    <a:pt x="0" y="24981"/>
                  </a:lnTo>
                  <a:cubicBezTo>
                    <a:pt x="678" y="25052"/>
                    <a:pt x="1410" y="25052"/>
                    <a:pt x="2088" y="25052"/>
                  </a:cubicBezTo>
                  <a:cubicBezTo>
                    <a:pt x="3194" y="25052"/>
                    <a:pt x="4318" y="24981"/>
                    <a:pt x="5424" y="24981"/>
                  </a:cubicBezTo>
                  <a:cubicBezTo>
                    <a:pt x="9813" y="24677"/>
                    <a:pt x="13685" y="23642"/>
                    <a:pt x="17182" y="21769"/>
                  </a:cubicBezTo>
                  <a:cubicBezTo>
                    <a:pt x="17254" y="21698"/>
                    <a:pt x="17325" y="21698"/>
                    <a:pt x="17397" y="21626"/>
                  </a:cubicBezTo>
                  <a:cubicBezTo>
                    <a:pt x="17468" y="21626"/>
                    <a:pt x="17468" y="21626"/>
                    <a:pt x="17539" y="21555"/>
                  </a:cubicBezTo>
                  <a:cubicBezTo>
                    <a:pt x="20590" y="19913"/>
                    <a:pt x="23195" y="17844"/>
                    <a:pt x="25354" y="15613"/>
                  </a:cubicBezTo>
                  <a:cubicBezTo>
                    <a:pt x="28620" y="12402"/>
                    <a:pt x="31153" y="8833"/>
                    <a:pt x="33687" y="5354"/>
                  </a:cubicBezTo>
                  <a:cubicBezTo>
                    <a:pt x="34936" y="3569"/>
                    <a:pt x="36131" y="1785"/>
                    <a:pt x="37327" y="1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16"/>
            <p:cNvSpPr/>
            <p:nvPr/>
          </p:nvSpPr>
          <p:spPr>
            <a:xfrm>
              <a:off x="-6" y="1110"/>
              <a:ext cx="815666" cy="352568"/>
            </a:xfrm>
            <a:custGeom>
              <a:rect b="b" l="l" r="r" t="t"/>
              <a:pathLst>
                <a:path extrusionOk="0" h="10992" w="25426">
                  <a:moveTo>
                    <a:pt x="13168" y="1"/>
                  </a:moveTo>
                  <a:cubicBezTo>
                    <a:pt x="11223" y="661"/>
                    <a:pt x="9296" y="1250"/>
                    <a:pt x="7369" y="1696"/>
                  </a:cubicBezTo>
                  <a:cubicBezTo>
                    <a:pt x="4835" y="2303"/>
                    <a:pt x="2373" y="2820"/>
                    <a:pt x="0" y="3338"/>
                  </a:cubicBezTo>
                  <a:lnTo>
                    <a:pt x="0" y="9814"/>
                  </a:lnTo>
                  <a:lnTo>
                    <a:pt x="0" y="10992"/>
                  </a:lnTo>
                  <a:cubicBezTo>
                    <a:pt x="3426" y="10403"/>
                    <a:pt x="6620" y="9511"/>
                    <a:pt x="9671" y="8387"/>
                  </a:cubicBezTo>
                  <a:cubicBezTo>
                    <a:pt x="11901" y="7655"/>
                    <a:pt x="14060" y="6763"/>
                    <a:pt x="16058" y="5871"/>
                  </a:cubicBezTo>
                  <a:cubicBezTo>
                    <a:pt x="19484" y="4158"/>
                    <a:pt x="22535" y="2231"/>
                    <a:pt x="25426" y="1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16"/>
            <p:cNvSpPr/>
            <p:nvPr/>
          </p:nvSpPr>
          <p:spPr>
            <a:xfrm>
              <a:off x="-6" y="1110"/>
              <a:ext cx="422429" cy="107066"/>
            </a:xfrm>
            <a:custGeom>
              <a:rect b="b" l="l" r="r" t="t"/>
              <a:pathLst>
                <a:path extrusionOk="0" h="3338" w="13168">
                  <a:moveTo>
                    <a:pt x="0" y="1"/>
                  </a:moveTo>
                  <a:lnTo>
                    <a:pt x="0" y="2445"/>
                  </a:lnTo>
                  <a:lnTo>
                    <a:pt x="0" y="3338"/>
                  </a:lnTo>
                  <a:cubicBezTo>
                    <a:pt x="2373" y="2820"/>
                    <a:pt x="4835" y="2303"/>
                    <a:pt x="7369" y="1696"/>
                  </a:cubicBezTo>
                  <a:cubicBezTo>
                    <a:pt x="9296" y="1250"/>
                    <a:pt x="11223" y="661"/>
                    <a:pt x="13168" y="1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8" name="Google Shape;248;p16"/>
          <p:cNvGrpSpPr/>
          <p:nvPr/>
        </p:nvGrpSpPr>
        <p:grpSpPr>
          <a:xfrm rot="-1399655">
            <a:off x="8097956" y="-843543"/>
            <a:ext cx="1267021" cy="2651468"/>
            <a:chOff x="8585854" y="208283"/>
            <a:chExt cx="574713" cy="3603241"/>
          </a:xfrm>
        </p:grpSpPr>
        <p:sp>
          <p:nvSpPr>
            <p:cNvPr id="249" name="Google Shape;249;p16"/>
            <p:cNvSpPr/>
            <p:nvPr/>
          </p:nvSpPr>
          <p:spPr>
            <a:xfrm>
              <a:off x="8593296" y="208283"/>
              <a:ext cx="564993" cy="1707224"/>
            </a:xfrm>
            <a:custGeom>
              <a:rect b="b" l="l" r="r" t="t"/>
              <a:pathLst>
                <a:path extrusionOk="0" h="53226" w="17612">
                  <a:moveTo>
                    <a:pt x="17611" y="1"/>
                  </a:moveTo>
                  <a:cubicBezTo>
                    <a:pt x="15898" y="750"/>
                    <a:pt x="14275" y="1714"/>
                    <a:pt x="12633" y="3123"/>
                  </a:cubicBezTo>
                  <a:cubicBezTo>
                    <a:pt x="9136" y="6103"/>
                    <a:pt x="6460" y="10778"/>
                    <a:pt x="4229" y="16737"/>
                  </a:cubicBezTo>
                  <a:cubicBezTo>
                    <a:pt x="1999" y="22982"/>
                    <a:pt x="893" y="29887"/>
                    <a:pt x="286" y="37096"/>
                  </a:cubicBezTo>
                  <a:cubicBezTo>
                    <a:pt x="215" y="38737"/>
                    <a:pt x="143" y="40450"/>
                    <a:pt x="1" y="42002"/>
                  </a:cubicBezTo>
                  <a:lnTo>
                    <a:pt x="1" y="42823"/>
                  </a:lnTo>
                  <a:lnTo>
                    <a:pt x="1" y="43198"/>
                  </a:lnTo>
                  <a:cubicBezTo>
                    <a:pt x="215" y="46534"/>
                    <a:pt x="358" y="49960"/>
                    <a:pt x="804" y="53225"/>
                  </a:cubicBezTo>
                  <a:cubicBezTo>
                    <a:pt x="1410" y="48854"/>
                    <a:pt x="2231" y="44679"/>
                    <a:pt x="3337" y="40736"/>
                  </a:cubicBezTo>
                  <a:cubicBezTo>
                    <a:pt x="4604" y="36810"/>
                    <a:pt x="6014" y="33384"/>
                    <a:pt x="7727" y="30637"/>
                  </a:cubicBezTo>
                  <a:lnTo>
                    <a:pt x="7727" y="30565"/>
                  </a:lnTo>
                  <a:cubicBezTo>
                    <a:pt x="7869" y="29887"/>
                    <a:pt x="7941" y="29227"/>
                    <a:pt x="8101" y="28478"/>
                  </a:cubicBezTo>
                  <a:cubicBezTo>
                    <a:pt x="8387" y="26836"/>
                    <a:pt x="8690" y="25123"/>
                    <a:pt x="8993" y="23500"/>
                  </a:cubicBezTo>
                  <a:cubicBezTo>
                    <a:pt x="9207" y="22536"/>
                    <a:pt x="9439" y="21555"/>
                    <a:pt x="9654" y="20591"/>
                  </a:cubicBezTo>
                  <a:cubicBezTo>
                    <a:pt x="9886" y="19699"/>
                    <a:pt x="10100" y="18807"/>
                    <a:pt x="10403" y="18075"/>
                  </a:cubicBezTo>
                  <a:cubicBezTo>
                    <a:pt x="10706" y="16809"/>
                    <a:pt x="10992" y="15542"/>
                    <a:pt x="11295" y="14346"/>
                  </a:cubicBezTo>
                  <a:cubicBezTo>
                    <a:pt x="11741" y="13169"/>
                    <a:pt x="12187" y="11973"/>
                    <a:pt x="12633" y="10849"/>
                  </a:cubicBezTo>
                  <a:cubicBezTo>
                    <a:pt x="13151" y="9368"/>
                    <a:pt x="13668" y="8101"/>
                    <a:pt x="14275" y="6995"/>
                  </a:cubicBezTo>
                  <a:cubicBezTo>
                    <a:pt x="14418" y="6692"/>
                    <a:pt x="14560" y="6478"/>
                    <a:pt x="14721" y="6246"/>
                  </a:cubicBezTo>
                  <a:cubicBezTo>
                    <a:pt x="15381" y="5354"/>
                    <a:pt x="16059" y="4462"/>
                    <a:pt x="16719" y="3427"/>
                  </a:cubicBezTo>
                  <a:cubicBezTo>
                    <a:pt x="17023" y="3052"/>
                    <a:pt x="17308" y="2677"/>
                    <a:pt x="17611" y="2374"/>
                  </a:cubicBezTo>
                  <a:lnTo>
                    <a:pt x="17611" y="1"/>
                  </a:ln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16"/>
            <p:cNvSpPr/>
            <p:nvPr/>
          </p:nvSpPr>
          <p:spPr>
            <a:xfrm>
              <a:off x="8585854" y="1190932"/>
              <a:ext cx="572436" cy="2620592"/>
            </a:xfrm>
            <a:custGeom>
              <a:rect b="b" l="l" r="r" t="t"/>
              <a:pathLst>
                <a:path extrusionOk="0" h="81702" w="17844">
                  <a:moveTo>
                    <a:pt x="7959" y="1"/>
                  </a:moveTo>
                  <a:lnTo>
                    <a:pt x="7959" y="1"/>
                  </a:lnTo>
                  <a:cubicBezTo>
                    <a:pt x="6246" y="2748"/>
                    <a:pt x="4836" y="6174"/>
                    <a:pt x="3569" y="10100"/>
                  </a:cubicBezTo>
                  <a:cubicBezTo>
                    <a:pt x="2463" y="14043"/>
                    <a:pt x="1642" y="18218"/>
                    <a:pt x="1036" y="22589"/>
                  </a:cubicBezTo>
                  <a:cubicBezTo>
                    <a:pt x="679" y="25194"/>
                    <a:pt x="447" y="27799"/>
                    <a:pt x="304" y="30476"/>
                  </a:cubicBezTo>
                  <a:cubicBezTo>
                    <a:pt x="233" y="32046"/>
                    <a:pt x="143" y="33741"/>
                    <a:pt x="72" y="35382"/>
                  </a:cubicBezTo>
                  <a:cubicBezTo>
                    <a:pt x="1" y="35614"/>
                    <a:pt x="1" y="35828"/>
                    <a:pt x="1" y="36132"/>
                  </a:cubicBezTo>
                  <a:lnTo>
                    <a:pt x="1" y="36507"/>
                  </a:lnTo>
                  <a:cubicBezTo>
                    <a:pt x="233" y="41324"/>
                    <a:pt x="518" y="46231"/>
                    <a:pt x="1268" y="50852"/>
                  </a:cubicBezTo>
                  <a:cubicBezTo>
                    <a:pt x="2463" y="57614"/>
                    <a:pt x="4247" y="62967"/>
                    <a:pt x="6763" y="67285"/>
                  </a:cubicBezTo>
                  <a:cubicBezTo>
                    <a:pt x="8922" y="71300"/>
                    <a:pt x="11456" y="74565"/>
                    <a:pt x="13972" y="77384"/>
                  </a:cubicBezTo>
                  <a:cubicBezTo>
                    <a:pt x="15238" y="78793"/>
                    <a:pt x="16577" y="80292"/>
                    <a:pt x="17843" y="81702"/>
                  </a:cubicBezTo>
                  <a:lnTo>
                    <a:pt x="17843" y="79917"/>
                  </a:lnTo>
                  <a:lnTo>
                    <a:pt x="17843" y="65572"/>
                  </a:lnTo>
                  <a:cubicBezTo>
                    <a:pt x="16059" y="64002"/>
                    <a:pt x="14346" y="62289"/>
                    <a:pt x="12633" y="60291"/>
                  </a:cubicBezTo>
                  <a:cubicBezTo>
                    <a:pt x="12116" y="59613"/>
                    <a:pt x="11527" y="58810"/>
                    <a:pt x="11010" y="58132"/>
                  </a:cubicBezTo>
                  <a:cubicBezTo>
                    <a:pt x="10260" y="57240"/>
                    <a:pt x="9671" y="56276"/>
                    <a:pt x="8993" y="55152"/>
                  </a:cubicBezTo>
                  <a:cubicBezTo>
                    <a:pt x="8708" y="54635"/>
                    <a:pt x="8476" y="54046"/>
                    <a:pt x="8173" y="53457"/>
                  </a:cubicBezTo>
                  <a:cubicBezTo>
                    <a:pt x="8030" y="53225"/>
                    <a:pt x="7887" y="52922"/>
                    <a:pt x="7816" y="52636"/>
                  </a:cubicBezTo>
                  <a:cubicBezTo>
                    <a:pt x="7138" y="50995"/>
                    <a:pt x="6620" y="49210"/>
                    <a:pt x="6246" y="47498"/>
                  </a:cubicBezTo>
                  <a:cubicBezTo>
                    <a:pt x="5585" y="44607"/>
                    <a:pt x="5211" y="41859"/>
                    <a:pt x="5050" y="39183"/>
                  </a:cubicBezTo>
                  <a:cubicBezTo>
                    <a:pt x="5050" y="38576"/>
                    <a:pt x="4979" y="37987"/>
                    <a:pt x="4979" y="37470"/>
                  </a:cubicBezTo>
                  <a:cubicBezTo>
                    <a:pt x="4907" y="35240"/>
                    <a:pt x="4907" y="33081"/>
                    <a:pt x="4979" y="30993"/>
                  </a:cubicBezTo>
                  <a:cubicBezTo>
                    <a:pt x="4979" y="28317"/>
                    <a:pt x="5139" y="25640"/>
                    <a:pt x="5354" y="22964"/>
                  </a:cubicBezTo>
                  <a:cubicBezTo>
                    <a:pt x="5496" y="20662"/>
                    <a:pt x="5728" y="18361"/>
                    <a:pt x="5871" y="15988"/>
                  </a:cubicBezTo>
                  <a:cubicBezTo>
                    <a:pt x="6174" y="13525"/>
                    <a:pt x="6478" y="10992"/>
                    <a:pt x="6763" y="8476"/>
                  </a:cubicBezTo>
                  <a:cubicBezTo>
                    <a:pt x="6924" y="7138"/>
                    <a:pt x="7066" y="5639"/>
                    <a:pt x="7281" y="4301"/>
                  </a:cubicBezTo>
                  <a:cubicBezTo>
                    <a:pt x="7441" y="3123"/>
                    <a:pt x="7655" y="1928"/>
                    <a:pt x="7816" y="732"/>
                  </a:cubicBezTo>
                  <a:cubicBezTo>
                    <a:pt x="7887" y="518"/>
                    <a:pt x="7887" y="286"/>
                    <a:pt x="7959" y="1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16"/>
            <p:cNvSpPr/>
            <p:nvPr/>
          </p:nvSpPr>
          <p:spPr>
            <a:xfrm>
              <a:off x="8743270" y="284429"/>
              <a:ext cx="417297" cy="3009758"/>
            </a:xfrm>
            <a:custGeom>
              <a:rect b="b" l="l" r="r" t="t"/>
              <a:pathLst>
                <a:path extrusionOk="0" h="93835" w="13008">
                  <a:moveTo>
                    <a:pt x="12936" y="0"/>
                  </a:moveTo>
                  <a:cubicBezTo>
                    <a:pt x="12633" y="303"/>
                    <a:pt x="12348" y="678"/>
                    <a:pt x="12044" y="1053"/>
                  </a:cubicBezTo>
                  <a:cubicBezTo>
                    <a:pt x="11384" y="2088"/>
                    <a:pt x="10706" y="2980"/>
                    <a:pt x="10046" y="3872"/>
                  </a:cubicBezTo>
                  <a:cubicBezTo>
                    <a:pt x="9885" y="4104"/>
                    <a:pt x="9743" y="4318"/>
                    <a:pt x="9600" y="4621"/>
                  </a:cubicBezTo>
                  <a:cubicBezTo>
                    <a:pt x="8993" y="5727"/>
                    <a:pt x="8476" y="6994"/>
                    <a:pt x="7958" y="8475"/>
                  </a:cubicBezTo>
                  <a:cubicBezTo>
                    <a:pt x="7512" y="9599"/>
                    <a:pt x="7066" y="10795"/>
                    <a:pt x="6620" y="11972"/>
                  </a:cubicBezTo>
                  <a:cubicBezTo>
                    <a:pt x="6317" y="13168"/>
                    <a:pt x="6031" y="14435"/>
                    <a:pt x="5728" y="15701"/>
                  </a:cubicBezTo>
                  <a:cubicBezTo>
                    <a:pt x="5425" y="16433"/>
                    <a:pt x="5211" y="17325"/>
                    <a:pt x="4979" y="18217"/>
                  </a:cubicBezTo>
                  <a:cubicBezTo>
                    <a:pt x="4764" y="19181"/>
                    <a:pt x="4532" y="20162"/>
                    <a:pt x="4318" y="21126"/>
                  </a:cubicBezTo>
                  <a:cubicBezTo>
                    <a:pt x="4015" y="22749"/>
                    <a:pt x="3712" y="24462"/>
                    <a:pt x="3426" y="26104"/>
                  </a:cubicBezTo>
                  <a:cubicBezTo>
                    <a:pt x="3266" y="26853"/>
                    <a:pt x="3194" y="27513"/>
                    <a:pt x="3052" y="28191"/>
                  </a:cubicBezTo>
                  <a:lnTo>
                    <a:pt x="3052" y="28263"/>
                  </a:lnTo>
                  <a:cubicBezTo>
                    <a:pt x="2980" y="28548"/>
                    <a:pt x="2980" y="28780"/>
                    <a:pt x="2909" y="28994"/>
                  </a:cubicBezTo>
                  <a:cubicBezTo>
                    <a:pt x="2748" y="30190"/>
                    <a:pt x="2534" y="31385"/>
                    <a:pt x="2374" y="32563"/>
                  </a:cubicBezTo>
                  <a:cubicBezTo>
                    <a:pt x="2159" y="33901"/>
                    <a:pt x="2017" y="35400"/>
                    <a:pt x="1856" y="36738"/>
                  </a:cubicBezTo>
                  <a:cubicBezTo>
                    <a:pt x="1571" y="39254"/>
                    <a:pt x="1267" y="41787"/>
                    <a:pt x="964" y="44250"/>
                  </a:cubicBezTo>
                  <a:cubicBezTo>
                    <a:pt x="821" y="46623"/>
                    <a:pt x="589" y="48924"/>
                    <a:pt x="447" y="51226"/>
                  </a:cubicBezTo>
                  <a:cubicBezTo>
                    <a:pt x="232" y="53902"/>
                    <a:pt x="72" y="56579"/>
                    <a:pt x="72" y="59255"/>
                  </a:cubicBezTo>
                  <a:cubicBezTo>
                    <a:pt x="0" y="61343"/>
                    <a:pt x="0" y="63502"/>
                    <a:pt x="72" y="65732"/>
                  </a:cubicBezTo>
                  <a:cubicBezTo>
                    <a:pt x="72" y="66249"/>
                    <a:pt x="143" y="66838"/>
                    <a:pt x="143" y="67445"/>
                  </a:cubicBezTo>
                  <a:cubicBezTo>
                    <a:pt x="304" y="70121"/>
                    <a:pt x="678" y="72869"/>
                    <a:pt x="1339" y="75760"/>
                  </a:cubicBezTo>
                  <a:cubicBezTo>
                    <a:pt x="1713" y="77472"/>
                    <a:pt x="2231" y="79257"/>
                    <a:pt x="2909" y="80898"/>
                  </a:cubicBezTo>
                  <a:cubicBezTo>
                    <a:pt x="2980" y="81184"/>
                    <a:pt x="3123" y="81487"/>
                    <a:pt x="3266" y="81719"/>
                  </a:cubicBezTo>
                  <a:cubicBezTo>
                    <a:pt x="3569" y="82308"/>
                    <a:pt x="3801" y="82897"/>
                    <a:pt x="4086" y="83414"/>
                  </a:cubicBezTo>
                  <a:cubicBezTo>
                    <a:pt x="4764" y="84538"/>
                    <a:pt x="5353" y="85502"/>
                    <a:pt x="6103" y="86394"/>
                  </a:cubicBezTo>
                  <a:cubicBezTo>
                    <a:pt x="6620" y="87072"/>
                    <a:pt x="7209" y="87875"/>
                    <a:pt x="7726" y="88553"/>
                  </a:cubicBezTo>
                  <a:cubicBezTo>
                    <a:pt x="9439" y="90551"/>
                    <a:pt x="11152" y="92264"/>
                    <a:pt x="12936" y="93834"/>
                  </a:cubicBezTo>
                  <a:lnTo>
                    <a:pt x="12936" y="92264"/>
                  </a:lnTo>
                  <a:lnTo>
                    <a:pt x="12936" y="83200"/>
                  </a:lnTo>
                  <a:cubicBezTo>
                    <a:pt x="12490" y="82897"/>
                    <a:pt x="12044" y="82522"/>
                    <a:pt x="11598" y="82165"/>
                  </a:cubicBezTo>
                  <a:cubicBezTo>
                    <a:pt x="10706" y="81273"/>
                    <a:pt x="9814" y="80220"/>
                    <a:pt x="8850" y="79185"/>
                  </a:cubicBezTo>
                  <a:cubicBezTo>
                    <a:pt x="8404" y="78596"/>
                    <a:pt x="7958" y="77918"/>
                    <a:pt x="7584" y="77169"/>
                  </a:cubicBezTo>
                  <a:cubicBezTo>
                    <a:pt x="7209" y="76580"/>
                    <a:pt x="6995" y="75920"/>
                    <a:pt x="6691" y="75171"/>
                  </a:cubicBezTo>
                  <a:cubicBezTo>
                    <a:pt x="6549" y="74653"/>
                    <a:pt x="6388" y="74136"/>
                    <a:pt x="6245" y="73690"/>
                  </a:cubicBezTo>
                  <a:cubicBezTo>
                    <a:pt x="5728" y="72352"/>
                    <a:pt x="5425" y="70781"/>
                    <a:pt x="5282" y="69229"/>
                  </a:cubicBezTo>
                  <a:cubicBezTo>
                    <a:pt x="4907" y="66017"/>
                    <a:pt x="4836" y="62895"/>
                    <a:pt x="4979" y="59630"/>
                  </a:cubicBezTo>
                  <a:cubicBezTo>
                    <a:pt x="5211" y="57025"/>
                    <a:pt x="5496" y="54348"/>
                    <a:pt x="5799" y="51833"/>
                  </a:cubicBezTo>
                  <a:cubicBezTo>
                    <a:pt x="5871" y="51601"/>
                    <a:pt x="5871" y="51387"/>
                    <a:pt x="5942" y="51155"/>
                  </a:cubicBezTo>
                  <a:cubicBezTo>
                    <a:pt x="6388" y="48032"/>
                    <a:pt x="6995" y="44981"/>
                    <a:pt x="7584" y="41859"/>
                  </a:cubicBezTo>
                  <a:cubicBezTo>
                    <a:pt x="8404" y="37398"/>
                    <a:pt x="9439" y="33169"/>
                    <a:pt x="10563" y="28851"/>
                  </a:cubicBezTo>
                  <a:cubicBezTo>
                    <a:pt x="11223" y="26032"/>
                    <a:pt x="11973" y="23285"/>
                    <a:pt x="12794" y="20608"/>
                  </a:cubicBezTo>
                  <a:cubicBezTo>
                    <a:pt x="12865" y="20448"/>
                    <a:pt x="12865" y="20305"/>
                    <a:pt x="12936" y="20233"/>
                  </a:cubicBezTo>
                  <a:cubicBezTo>
                    <a:pt x="12936" y="20073"/>
                    <a:pt x="13008" y="19930"/>
                    <a:pt x="13008" y="19859"/>
                  </a:cubicBezTo>
                  <a:lnTo>
                    <a:pt x="12936" y="19859"/>
                  </a:lnTo>
                  <a:lnTo>
                    <a:pt x="12936" y="375"/>
                  </a:lnTo>
                  <a:lnTo>
                    <a:pt x="12936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16"/>
            <p:cNvSpPr/>
            <p:nvPr/>
          </p:nvSpPr>
          <p:spPr>
            <a:xfrm>
              <a:off x="8898377" y="933402"/>
              <a:ext cx="259912" cy="2019667"/>
            </a:xfrm>
            <a:custGeom>
              <a:rect b="b" l="l" r="r" t="t"/>
              <a:pathLst>
                <a:path extrusionOk="0" h="62967" w="8102">
                  <a:moveTo>
                    <a:pt x="8101" y="0"/>
                  </a:moveTo>
                  <a:cubicBezTo>
                    <a:pt x="8030" y="72"/>
                    <a:pt x="8030" y="215"/>
                    <a:pt x="7959" y="375"/>
                  </a:cubicBezTo>
                  <a:cubicBezTo>
                    <a:pt x="7138" y="3052"/>
                    <a:pt x="6388" y="5799"/>
                    <a:pt x="5728" y="8618"/>
                  </a:cubicBezTo>
                  <a:cubicBezTo>
                    <a:pt x="4604" y="12936"/>
                    <a:pt x="3569" y="17165"/>
                    <a:pt x="2749" y="21626"/>
                  </a:cubicBezTo>
                  <a:cubicBezTo>
                    <a:pt x="2160" y="24748"/>
                    <a:pt x="1553" y="27799"/>
                    <a:pt x="1107" y="30922"/>
                  </a:cubicBezTo>
                  <a:cubicBezTo>
                    <a:pt x="1036" y="31154"/>
                    <a:pt x="1036" y="31368"/>
                    <a:pt x="964" y="31600"/>
                  </a:cubicBezTo>
                  <a:cubicBezTo>
                    <a:pt x="661" y="34115"/>
                    <a:pt x="376" y="36792"/>
                    <a:pt x="144" y="39397"/>
                  </a:cubicBezTo>
                  <a:cubicBezTo>
                    <a:pt x="1" y="42662"/>
                    <a:pt x="72" y="45784"/>
                    <a:pt x="447" y="48996"/>
                  </a:cubicBezTo>
                  <a:cubicBezTo>
                    <a:pt x="590" y="50548"/>
                    <a:pt x="893" y="52119"/>
                    <a:pt x="1410" y="53457"/>
                  </a:cubicBezTo>
                  <a:cubicBezTo>
                    <a:pt x="1553" y="53903"/>
                    <a:pt x="1714" y="54420"/>
                    <a:pt x="1856" y="54938"/>
                  </a:cubicBezTo>
                  <a:cubicBezTo>
                    <a:pt x="2160" y="55687"/>
                    <a:pt x="2374" y="56347"/>
                    <a:pt x="2749" y="56936"/>
                  </a:cubicBezTo>
                  <a:cubicBezTo>
                    <a:pt x="3123" y="57685"/>
                    <a:pt x="3569" y="58363"/>
                    <a:pt x="4015" y="58952"/>
                  </a:cubicBezTo>
                  <a:cubicBezTo>
                    <a:pt x="4979" y="59987"/>
                    <a:pt x="5871" y="61040"/>
                    <a:pt x="6763" y="61932"/>
                  </a:cubicBezTo>
                  <a:cubicBezTo>
                    <a:pt x="7209" y="62289"/>
                    <a:pt x="7655" y="62664"/>
                    <a:pt x="8101" y="62967"/>
                  </a:cubicBezTo>
                  <a:lnTo>
                    <a:pt x="8101" y="62449"/>
                  </a:lnTo>
                  <a:lnTo>
                    <a:pt x="8101" y="61843"/>
                  </a:lnTo>
                  <a:lnTo>
                    <a:pt x="8101" y="3712"/>
                  </a:lnTo>
                  <a:lnTo>
                    <a:pt x="8101" y="286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3" name="Google Shape;253;p16"/>
          <p:cNvGrpSpPr/>
          <p:nvPr/>
        </p:nvGrpSpPr>
        <p:grpSpPr>
          <a:xfrm>
            <a:off x="3789797" y="4402698"/>
            <a:ext cx="2754357" cy="756040"/>
            <a:chOff x="3789797" y="4402698"/>
            <a:chExt cx="2754357" cy="756040"/>
          </a:xfrm>
        </p:grpSpPr>
        <p:sp>
          <p:nvSpPr>
            <p:cNvPr id="254" name="Google Shape;254;p16"/>
            <p:cNvSpPr/>
            <p:nvPr/>
          </p:nvSpPr>
          <p:spPr>
            <a:xfrm>
              <a:off x="3789797" y="4402698"/>
              <a:ext cx="2754357" cy="737148"/>
            </a:xfrm>
            <a:custGeom>
              <a:rect b="b" l="l" r="r" t="t"/>
              <a:pathLst>
                <a:path extrusionOk="0" h="22982" w="85859">
                  <a:moveTo>
                    <a:pt x="35097" y="0"/>
                  </a:moveTo>
                  <a:cubicBezTo>
                    <a:pt x="33455" y="0"/>
                    <a:pt x="31671" y="71"/>
                    <a:pt x="29958" y="161"/>
                  </a:cubicBezTo>
                  <a:cubicBezTo>
                    <a:pt x="28245" y="232"/>
                    <a:pt x="26621" y="375"/>
                    <a:pt x="25051" y="678"/>
                  </a:cubicBezTo>
                  <a:cubicBezTo>
                    <a:pt x="22750" y="1196"/>
                    <a:pt x="20662" y="1784"/>
                    <a:pt x="18432" y="2462"/>
                  </a:cubicBezTo>
                  <a:cubicBezTo>
                    <a:pt x="13900" y="4086"/>
                    <a:pt x="10188" y="6691"/>
                    <a:pt x="7066" y="10117"/>
                  </a:cubicBezTo>
                  <a:cubicBezTo>
                    <a:pt x="6548" y="10706"/>
                    <a:pt x="6013" y="11223"/>
                    <a:pt x="5567" y="11830"/>
                  </a:cubicBezTo>
                  <a:cubicBezTo>
                    <a:pt x="4015" y="14060"/>
                    <a:pt x="2748" y="16433"/>
                    <a:pt x="1552" y="18895"/>
                  </a:cubicBezTo>
                  <a:cubicBezTo>
                    <a:pt x="1035" y="19930"/>
                    <a:pt x="660" y="20822"/>
                    <a:pt x="303" y="21857"/>
                  </a:cubicBezTo>
                  <a:lnTo>
                    <a:pt x="446" y="21857"/>
                  </a:lnTo>
                  <a:cubicBezTo>
                    <a:pt x="303" y="22232"/>
                    <a:pt x="143" y="22607"/>
                    <a:pt x="0" y="22981"/>
                  </a:cubicBezTo>
                  <a:lnTo>
                    <a:pt x="5942" y="22981"/>
                  </a:lnTo>
                  <a:cubicBezTo>
                    <a:pt x="6102" y="22607"/>
                    <a:pt x="6316" y="22232"/>
                    <a:pt x="6620" y="21857"/>
                  </a:cubicBezTo>
                  <a:cubicBezTo>
                    <a:pt x="7583" y="20144"/>
                    <a:pt x="8779" y="18592"/>
                    <a:pt x="9956" y="17111"/>
                  </a:cubicBezTo>
                  <a:cubicBezTo>
                    <a:pt x="11295" y="15541"/>
                    <a:pt x="12865" y="14060"/>
                    <a:pt x="14488" y="12793"/>
                  </a:cubicBezTo>
                  <a:cubicBezTo>
                    <a:pt x="15827" y="11669"/>
                    <a:pt x="17165" y="10777"/>
                    <a:pt x="18592" y="9885"/>
                  </a:cubicBezTo>
                  <a:cubicBezTo>
                    <a:pt x="20733" y="8779"/>
                    <a:pt x="22964" y="7815"/>
                    <a:pt x="25355" y="7066"/>
                  </a:cubicBezTo>
                  <a:cubicBezTo>
                    <a:pt x="26318" y="6852"/>
                    <a:pt x="27353" y="6620"/>
                    <a:pt x="28406" y="6406"/>
                  </a:cubicBezTo>
                  <a:cubicBezTo>
                    <a:pt x="30333" y="5959"/>
                    <a:pt x="32260" y="5656"/>
                    <a:pt x="34276" y="5585"/>
                  </a:cubicBezTo>
                  <a:cubicBezTo>
                    <a:pt x="35614" y="5585"/>
                    <a:pt x="36952" y="5424"/>
                    <a:pt x="38290" y="5424"/>
                  </a:cubicBezTo>
                  <a:lnTo>
                    <a:pt x="39325" y="5424"/>
                  </a:lnTo>
                  <a:cubicBezTo>
                    <a:pt x="40360" y="5585"/>
                    <a:pt x="41413" y="5656"/>
                    <a:pt x="42448" y="5728"/>
                  </a:cubicBezTo>
                  <a:cubicBezTo>
                    <a:pt x="45356" y="5799"/>
                    <a:pt x="48247" y="6406"/>
                    <a:pt x="51155" y="7066"/>
                  </a:cubicBezTo>
                  <a:cubicBezTo>
                    <a:pt x="53457" y="7744"/>
                    <a:pt x="55758" y="8404"/>
                    <a:pt x="57989" y="9296"/>
                  </a:cubicBezTo>
                  <a:cubicBezTo>
                    <a:pt x="60076" y="10331"/>
                    <a:pt x="62307" y="11223"/>
                    <a:pt x="64305" y="12276"/>
                  </a:cubicBezTo>
                  <a:cubicBezTo>
                    <a:pt x="66161" y="13168"/>
                    <a:pt x="68016" y="14131"/>
                    <a:pt x="69729" y="15238"/>
                  </a:cubicBezTo>
                  <a:cubicBezTo>
                    <a:pt x="72192" y="16736"/>
                    <a:pt x="74493" y="18217"/>
                    <a:pt x="76724" y="19859"/>
                  </a:cubicBezTo>
                  <a:cubicBezTo>
                    <a:pt x="77758" y="20448"/>
                    <a:pt x="78651" y="21126"/>
                    <a:pt x="79614" y="21857"/>
                  </a:cubicBezTo>
                  <a:cubicBezTo>
                    <a:pt x="80060" y="22232"/>
                    <a:pt x="80595" y="22607"/>
                    <a:pt x="81113" y="22981"/>
                  </a:cubicBezTo>
                  <a:lnTo>
                    <a:pt x="85574" y="22981"/>
                  </a:lnTo>
                  <a:cubicBezTo>
                    <a:pt x="85127" y="22607"/>
                    <a:pt x="84610" y="22232"/>
                    <a:pt x="84075" y="21857"/>
                  </a:cubicBezTo>
                  <a:lnTo>
                    <a:pt x="85859" y="21857"/>
                  </a:lnTo>
                  <a:cubicBezTo>
                    <a:pt x="85199" y="21268"/>
                    <a:pt x="84449" y="20751"/>
                    <a:pt x="83718" y="20144"/>
                  </a:cubicBezTo>
                  <a:cubicBezTo>
                    <a:pt x="79989" y="17397"/>
                    <a:pt x="76206" y="14506"/>
                    <a:pt x="72192" y="11972"/>
                  </a:cubicBezTo>
                  <a:cubicBezTo>
                    <a:pt x="67659" y="8921"/>
                    <a:pt x="62824" y="6477"/>
                    <a:pt x="57685" y="4461"/>
                  </a:cubicBezTo>
                  <a:cubicBezTo>
                    <a:pt x="55973" y="3729"/>
                    <a:pt x="54420" y="3194"/>
                    <a:pt x="52707" y="2676"/>
                  </a:cubicBezTo>
                  <a:cubicBezTo>
                    <a:pt x="51155" y="2230"/>
                    <a:pt x="49514" y="1784"/>
                    <a:pt x="47943" y="1410"/>
                  </a:cubicBezTo>
                  <a:cubicBezTo>
                    <a:pt x="45642" y="964"/>
                    <a:pt x="43269" y="446"/>
                    <a:pt x="40967" y="303"/>
                  </a:cubicBezTo>
                  <a:cubicBezTo>
                    <a:pt x="39111" y="161"/>
                    <a:pt x="37095" y="71"/>
                    <a:pt x="35097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782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16"/>
            <p:cNvSpPr/>
            <p:nvPr/>
          </p:nvSpPr>
          <p:spPr>
            <a:xfrm>
              <a:off x="3980385" y="4576673"/>
              <a:ext cx="2411518" cy="582065"/>
            </a:xfrm>
            <a:custGeom>
              <a:rect b="b" l="l" r="r" t="t"/>
              <a:pathLst>
                <a:path extrusionOk="0" h="18147" w="75172">
                  <a:moveTo>
                    <a:pt x="32349" y="0"/>
                  </a:moveTo>
                  <a:cubicBezTo>
                    <a:pt x="31011" y="0"/>
                    <a:pt x="29673" y="161"/>
                    <a:pt x="28335" y="161"/>
                  </a:cubicBezTo>
                  <a:cubicBezTo>
                    <a:pt x="26319" y="232"/>
                    <a:pt x="24392" y="535"/>
                    <a:pt x="22465" y="982"/>
                  </a:cubicBezTo>
                  <a:cubicBezTo>
                    <a:pt x="21412" y="1196"/>
                    <a:pt x="20377" y="1428"/>
                    <a:pt x="19414" y="1642"/>
                  </a:cubicBezTo>
                  <a:cubicBezTo>
                    <a:pt x="17023" y="2391"/>
                    <a:pt x="14792" y="3355"/>
                    <a:pt x="12651" y="4461"/>
                  </a:cubicBezTo>
                  <a:cubicBezTo>
                    <a:pt x="11224" y="5353"/>
                    <a:pt x="9886" y="6245"/>
                    <a:pt x="8547" y="7369"/>
                  </a:cubicBezTo>
                  <a:cubicBezTo>
                    <a:pt x="6924" y="8636"/>
                    <a:pt x="5354" y="10117"/>
                    <a:pt x="4015" y="11687"/>
                  </a:cubicBezTo>
                  <a:cubicBezTo>
                    <a:pt x="2838" y="13168"/>
                    <a:pt x="1642" y="14720"/>
                    <a:pt x="679" y="16433"/>
                  </a:cubicBezTo>
                  <a:cubicBezTo>
                    <a:pt x="375" y="16808"/>
                    <a:pt x="161" y="17183"/>
                    <a:pt x="1" y="17557"/>
                  </a:cubicBezTo>
                  <a:lnTo>
                    <a:pt x="304" y="17557"/>
                  </a:lnTo>
                  <a:cubicBezTo>
                    <a:pt x="233" y="17700"/>
                    <a:pt x="161" y="17771"/>
                    <a:pt x="72" y="17932"/>
                  </a:cubicBezTo>
                  <a:cubicBezTo>
                    <a:pt x="72" y="18003"/>
                    <a:pt x="1" y="18075"/>
                    <a:pt x="1" y="18146"/>
                  </a:cubicBezTo>
                  <a:lnTo>
                    <a:pt x="10189" y="18146"/>
                  </a:lnTo>
                  <a:cubicBezTo>
                    <a:pt x="10260" y="18075"/>
                    <a:pt x="10332" y="18075"/>
                    <a:pt x="10332" y="18003"/>
                  </a:cubicBezTo>
                  <a:lnTo>
                    <a:pt x="10421" y="17932"/>
                  </a:lnTo>
                  <a:cubicBezTo>
                    <a:pt x="10564" y="17771"/>
                    <a:pt x="10706" y="17700"/>
                    <a:pt x="10778" y="17557"/>
                  </a:cubicBezTo>
                  <a:lnTo>
                    <a:pt x="10189" y="17557"/>
                  </a:lnTo>
                  <a:cubicBezTo>
                    <a:pt x="10260" y="17486"/>
                    <a:pt x="10332" y="17486"/>
                    <a:pt x="10332" y="17397"/>
                  </a:cubicBezTo>
                  <a:cubicBezTo>
                    <a:pt x="10706" y="17111"/>
                    <a:pt x="11010" y="16737"/>
                    <a:pt x="11384" y="16433"/>
                  </a:cubicBezTo>
                  <a:cubicBezTo>
                    <a:pt x="13240" y="14649"/>
                    <a:pt x="15167" y="12936"/>
                    <a:pt x="17397" y="11598"/>
                  </a:cubicBezTo>
                  <a:cubicBezTo>
                    <a:pt x="18450" y="11080"/>
                    <a:pt x="19556" y="10634"/>
                    <a:pt x="20591" y="10117"/>
                  </a:cubicBezTo>
                  <a:cubicBezTo>
                    <a:pt x="22161" y="9296"/>
                    <a:pt x="23874" y="8707"/>
                    <a:pt x="25498" y="8261"/>
                  </a:cubicBezTo>
                  <a:cubicBezTo>
                    <a:pt x="27371" y="7958"/>
                    <a:pt x="29066" y="7512"/>
                    <a:pt x="30940" y="7512"/>
                  </a:cubicBezTo>
                  <a:cubicBezTo>
                    <a:pt x="32118" y="7512"/>
                    <a:pt x="33384" y="7441"/>
                    <a:pt x="34580" y="7441"/>
                  </a:cubicBezTo>
                  <a:cubicBezTo>
                    <a:pt x="35169" y="7441"/>
                    <a:pt x="35847" y="7441"/>
                    <a:pt x="36435" y="7512"/>
                  </a:cubicBezTo>
                  <a:cubicBezTo>
                    <a:pt x="37399" y="7512"/>
                    <a:pt x="38523" y="7673"/>
                    <a:pt x="39629" y="7815"/>
                  </a:cubicBezTo>
                  <a:cubicBezTo>
                    <a:pt x="41110" y="8029"/>
                    <a:pt x="42609" y="8261"/>
                    <a:pt x="44019" y="8707"/>
                  </a:cubicBezTo>
                  <a:cubicBezTo>
                    <a:pt x="45731" y="9225"/>
                    <a:pt x="47516" y="9742"/>
                    <a:pt x="49229" y="10420"/>
                  </a:cubicBezTo>
                  <a:cubicBezTo>
                    <a:pt x="51370" y="11241"/>
                    <a:pt x="53529" y="12276"/>
                    <a:pt x="55616" y="13239"/>
                  </a:cubicBezTo>
                  <a:cubicBezTo>
                    <a:pt x="56955" y="13828"/>
                    <a:pt x="58150" y="14506"/>
                    <a:pt x="59328" y="15256"/>
                  </a:cubicBezTo>
                  <a:cubicBezTo>
                    <a:pt x="60006" y="15702"/>
                    <a:pt x="60666" y="16059"/>
                    <a:pt x="61272" y="16433"/>
                  </a:cubicBezTo>
                  <a:cubicBezTo>
                    <a:pt x="61933" y="16808"/>
                    <a:pt x="62521" y="17183"/>
                    <a:pt x="63128" y="17557"/>
                  </a:cubicBezTo>
                  <a:lnTo>
                    <a:pt x="62236" y="17557"/>
                  </a:lnTo>
                  <a:cubicBezTo>
                    <a:pt x="62379" y="17700"/>
                    <a:pt x="62611" y="17771"/>
                    <a:pt x="62753" y="17932"/>
                  </a:cubicBezTo>
                  <a:cubicBezTo>
                    <a:pt x="62896" y="18003"/>
                    <a:pt x="63057" y="18075"/>
                    <a:pt x="63128" y="18146"/>
                  </a:cubicBezTo>
                  <a:lnTo>
                    <a:pt x="75172" y="18146"/>
                  </a:lnTo>
                  <a:cubicBezTo>
                    <a:pt x="75100" y="18075"/>
                    <a:pt x="75011" y="18003"/>
                    <a:pt x="74869" y="17932"/>
                  </a:cubicBezTo>
                  <a:cubicBezTo>
                    <a:pt x="74726" y="17771"/>
                    <a:pt x="74565" y="17700"/>
                    <a:pt x="74422" y="17557"/>
                  </a:cubicBezTo>
                  <a:lnTo>
                    <a:pt x="75172" y="17557"/>
                  </a:lnTo>
                  <a:cubicBezTo>
                    <a:pt x="74654" y="17183"/>
                    <a:pt x="74119" y="16808"/>
                    <a:pt x="73673" y="16433"/>
                  </a:cubicBezTo>
                  <a:cubicBezTo>
                    <a:pt x="72710" y="15702"/>
                    <a:pt x="71817" y="15024"/>
                    <a:pt x="70783" y="14435"/>
                  </a:cubicBezTo>
                  <a:cubicBezTo>
                    <a:pt x="68552" y="12793"/>
                    <a:pt x="66251" y="11312"/>
                    <a:pt x="63788" y="9814"/>
                  </a:cubicBezTo>
                  <a:cubicBezTo>
                    <a:pt x="62075" y="8707"/>
                    <a:pt x="60220" y="7744"/>
                    <a:pt x="58364" y="6852"/>
                  </a:cubicBezTo>
                  <a:cubicBezTo>
                    <a:pt x="56366" y="5799"/>
                    <a:pt x="54135" y="4907"/>
                    <a:pt x="52048" y="3872"/>
                  </a:cubicBezTo>
                  <a:cubicBezTo>
                    <a:pt x="49817" y="2980"/>
                    <a:pt x="47516" y="2320"/>
                    <a:pt x="45214" y="1642"/>
                  </a:cubicBezTo>
                  <a:cubicBezTo>
                    <a:pt x="42306" y="982"/>
                    <a:pt x="39415" y="375"/>
                    <a:pt x="36507" y="304"/>
                  </a:cubicBezTo>
                  <a:cubicBezTo>
                    <a:pt x="35472" y="232"/>
                    <a:pt x="34419" y="161"/>
                    <a:pt x="33384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782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16"/>
            <p:cNvSpPr/>
            <p:nvPr/>
          </p:nvSpPr>
          <p:spPr>
            <a:xfrm>
              <a:off x="4307216" y="4815311"/>
              <a:ext cx="1698347" cy="343427"/>
            </a:xfrm>
            <a:custGeom>
              <a:rect b="b" l="l" r="r" t="t"/>
              <a:pathLst>
                <a:path extrusionOk="0" h="10707" w="52941">
                  <a:moveTo>
                    <a:pt x="6103" y="10117"/>
                  </a:moveTo>
                  <a:lnTo>
                    <a:pt x="6103" y="10117"/>
                  </a:lnTo>
                  <a:cubicBezTo>
                    <a:pt x="6032" y="10189"/>
                    <a:pt x="6032" y="10189"/>
                    <a:pt x="5943" y="10189"/>
                  </a:cubicBezTo>
                  <a:lnTo>
                    <a:pt x="6103" y="10117"/>
                  </a:lnTo>
                  <a:close/>
                  <a:moveTo>
                    <a:pt x="24392" y="1"/>
                  </a:moveTo>
                  <a:cubicBezTo>
                    <a:pt x="23196" y="1"/>
                    <a:pt x="21930" y="72"/>
                    <a:pt x="20752" y="72"/>
                  </a:cubicBezTo>
                  <a:cubicBezTo>
                    <a:pt x="18878" y="72"/>
                    <a:pt x="17183" y="518"/>
                    <a:pt x="15310" y="821"/>
                  </a:cubicBezTo>
                  <a:cubicBezTo>
                    <a:pt x="13686" y="1267"/>
                    <a:pt x="11973" y="1856"/>
                    <a:pt x="10403" y="2677"/>
                  </a:cubicBezTo>
                  <a:cubicBezTo>
                    <a:pt x="9368" y="3194"/>
                    <a:pt x="8262" y="3640"/>
                    <a:pt x="7209" y="4158"/>
                  </a:cubicBezTo>
                  <a:cubicBezTo>
                    <a:pt x="4979" y="5496"/>
                    <a:pt x="3052" y="7209"/>
                    <a:pt x="1196" y="8993"/>
                  </a:cubicBezTo>
                  <a:cubicBezTo>
                    <a:pt x="822" y="9297"/>
                    <a:pt x="518" y="9671"/>
                    <a:pt x="144" y="9957"/>
                  </a:cubicBezTo>
                  <a:cubicBezTo>
                    <a:pt x="144" y="10046"/>
                    <a:pt x="72" y="10046"/>
                    <a:pt x="1" y="10117"/>
                  </a:cubicBezTo>
                  <a:lnTo>
                    <a:pt x="590" y="10117"/>
                  </a:lnTo>
                  <a:cubicBezTo>
                    <a:pt x="518" y="10260"/>
                    <a:pt x="376" y="10331"/>
                    <a:pt x="233" y="10492"/>
                  </a:cubicBezTo>
                  <a:lnTo>
                    <a:pt x="144" y="10563"/>
                  </a:lnTo>
                  <a:cubicBezTo>
                    <a:pt x="144" y="10635"/>
                    <a:pt x="72" y="10635"/>
                    <a:pt x="1" y="10706"/>
                  </a:cubicBezTo>
                  <a:lnTo>
                    <a:pt x="6103" y="10706"/>
                  </a:lnTo>
                  <a:cubicBezTo>
                    <a:pt x="6174" y="10635"/>
                    <a:pt x="6246" y="10563"/>
                    <a:pt x="6317" y="10492"/>
                  </a:cubicBezTo>
                  <a:cubicBezTo>
                    <a:pt x="6389" y="10403"/>
                    <a:pt x="6478" y="10403"/>
                    <a:pt x="6478" y="10331"/>
                  </a:cubicBezTo>
                  <a:cubicBezTo>
                    <a:pt x="6621" y="10260"/>
                    <a:pt x="6692" y="10189"/>
                    <a:pt x="6763" y="10117"/>
                  </a:cubicBezTo>
                  <a:lnTo>
                    <a:pt x="6103" y="10117"/>
                  </a:lnTo>
                  <a:cubicBezTo>
                    <a:pt x="6174" y="10046"/>
                    <a:pt x="6317" y="9957"/>
                    <a:pt x="6478" y="9743"/>
                  </a:cubicBezTo>
                  <a:cubicBezTo>
                    <a:pt x="6835" y="9439"/>
                    <a:pt x="7138" y="9225"/>
                    <a:pt x="7441" y="8993"/>
                  </a:cubicBezTo>
                  <a:cubicBezTo>
                    <a:pt x="8173" y="8333"/>
                    <a:pt x="8994" y="7816"/>
                    <a:pt x="9814" y="7280"/>
                  </a:cubicBezTo>
                  <a:cubicBezTo>
                    <a:pt x="12045" y="5799"/>
                    <a:pt x="14507" y="4836"/>
                    <a:pt x="17183" y="4158"/>
                  </a:cubicBezTo>
                  <a:cubicBezTo>
                    <a:pt x="19039" y="3640"/>
                    <a:pt x="21037" y="3355"/>
                    <a:pt x="23125" y="3266"/>
                  </a:cubicBezTo>
                  <a:lnTo>
                    <a:pt x="23874" y="3266"/>
                  </a:lnTo>
                  <a:cubicBezTo>
                    <a:pt x="26247" y="3266"/>
                    <a:pt x="28549" y="3569"/>
                    <a:pt x="30922" y="4015"/>
                  </a:cubicBezTo>
                  <a:cubicBezTo>
                    <a:pt x="31814" y="4158"/>
                    <a:pt x="32867" y="4461"/>
                    <a:pt x="33831" y="4836"/>
                  </a:cubicBezTo>
                  <a:cubicBezTo>
                    <a:pt x="36721" y="5585"/>
                    <a:pt x="39558" y="6834"/>
                    <a:pt x="42234" y="8101"/>
                  </a:cubicBezTo>
                  <a:cubicBezTo>
                    <a:pt x="43341" y="8619"/>
                    <a:pt x="43787" y="8779"/>
                    <a:pt x="44161" y="8993"/>
                  </a:cubicBezTo>
                  <a:cubicBezTo>
                    <a:pt x="44536" y="9154"/>
                    <a:pt x="44911" y="9368"/>
                    <a:pt x="46088" y="10117"/>
                  </a:cubicBezTo>
                  <a:lnTo>
                    <a:pt x="45125" y="10117"/>
                  </a:lnTo>
                  <a:cubicBezTo>
                    <a:pt x="45286" y="10189"/>
                    <a:pt x="45500" y="10331"/>
                    <a:pt x="45732" y="10492"/>
                  </a:cubicBezTo>
                  <a:cubicBezTo>
                    <a:pt x="45874" y="10563"/>
                    <a:pt x="45946" y="10635"/>
                    <a:pt x="46088" y="10706"/>
                  </a:cubicBezTo>
                  <a:lnTo>
                    <a:pt x="52940" y="10706"/>
                  </a:lnTo>
                  <a:cubicBezTo>
                    <a:pt x="52869" y="10635"/>
                    <a:pt x="52708" y="10563"/>
                    <a:pt x="52565" y="10492"/>
                  </a:cubicBezTo>
                  <a:cubicBezTo>
                    <a:pt x="52423" y="10331"/>
                    <a:pt x="52191" y="10260"/>
                    <a:pt x="52048" y="10117"/>
                  </a:cubicBezTo>
                  <a:lnTo>
                    <a:pt x="52940" y="10117"/>
                  </a:lnTo>
                  <a:cubicBezTo>
                    <a:pt x="52333" y="9743"/>
                    <a:pt x="51745" y="9368"/>
                    <a:pt x="51084" y="8993"/>
                  </a:cubicBezTo>
                  <a:cubicBezTo>
                    <a:pt x="50478" y="8619"/>
                    <a:pt x="49818" y="8262"/>
                    <a:pt x="49140" y="7816"/>
                  </a:cubicBezTo>
                  <a:cubicBezTo>
                    <a:pt x="47962" y="7066"/>
                    <a:pt x="46767" y="6388"/>
                    <a:pt x="45428" y="5799"/>
                  </a:cubicBezTo>
                  <a:cubicBezTo>
                    <a:pt x="43341" y="4836"/>
                    <a:pt x="41182" y="3801"/>
                    <a:pt x="39041" y="2980"/>
                  </a:cubicBezTo>
                  <a:cubicBezTo>
                    <a:pt x="37328" y="2302"/>
                    <a:pt x="35543" y="1785"/>
                    <a:pt x="33831" y="1267"/>
                  </a:cubicBezTo>
                  <a:cubicBezTo>
                    <a:pt x="32421" y="821"/>
                    <a:pt x="30922" y="589"/>
                    <a:pt x="29441" y="375"/>
                  </a:cubicBezTo>
                  <a:cubicBezTo>
                    <a:pt x="28335" y="233"/>
                    <a:pt x="27211" y="72"/>
                    <a:pt x="26247" y="72"/>
                  </a:cubicBezTo>
                  <a:cubicBezTo>
                    <a:pt x="25659" y="1"/>
                    <a:pt x="24981" y="1"/>
                    <a:pt x="24392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782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16"/>
            <p:cNvSpPr/>
            <p:nvPr/>
          </p:nvSpPr>
          <p:spPr>
            <a:xfrm>
              <a:off x="4503000" y="4920036"/>
              <a:ext cx="1282751" cy="238702"/>
            </a:xfrm>
            <a:custGeom>
              <a:rect b="b" l="l" r="r" t="t"/>
              <a:pathLst>
                <a:path extrusionOk="0" h="7442" w="39986">
                  <a:moveTo>
                    <a:pt x="17022" y="1"/>
                  </a:moveTo>
                  <a:cubicBezTo>
                    <a:pt x="14934" y="90"/>
                    <a:pt x="12936" y="375"/>
                    <a:pt x="11080" y="893"/>
                  </a:cubicBezTo>
                  <a:cubicBezTo>
                    <a:pt x="8404" y="1571"/>
                    <a:pt x="5942" y="2534"/>
                    <a:pt x="3711" y="4015"/>
                  </a:cubicBezTo>
                  <a:cubicBezTo>
                    <a:pt x="2891" y="4551"/>
                    <a:pt x="2070" y="5068"/>
                    <a:pt x="1338" y="5728"/>
                  </a:cubicBezTo>
                  <a:cubicBezTo>
                    <a:pt x="1035" y="5960"/>
                    <a:pt x="732" y="6174"/>
                    <a:pt x="375" y="6478"/>
                  </a:cubicBezTo>
                  <a:cubicBezTo>
                    <a:pt x="214" y="6692"/>
                    <a:pt x="71" y="6781"/>
                    <a:pt x="0" y="6852"/>
                  </a:cubicBezTo>
                  <a:lnTo>
                    <a:pt x="660" y="6852"/>
                  </a:lnTo>
                  <a:cubicBezTo>
                    <a:pt x="589" y="6924"/>
                    <a:pt x="518" y="6995"/>
                    <a:pt x="375" y="7066"/>
                  </a:cubicBezTo>
                  <a:cubicBezTo>
                    <a:pt x="375" y="7138"/>
                    <a:pt x="286" y="7138"/>
                    <a:pt x="214" y="7227"/>
                  </a:cubicBezTo>
                  <a:cubicBezTo>
                    <a:pt x="143" y="7298"/>
                    <a:pt x="71" y="7370"/>
                    <a:pt x="0" y="7441"/>
                  </a:cubicBezTo>
                  <a:lnTo>
                    <a:pt x="39985" y="7441"/>
                  </a:lnTo>
                  <a:cubicBezTo>
                    <a:pt x="39843" y="7370"/>
                    <a:pt x="39771" y="7298"/>
                    <a:pt x="39629" y="7227"/>
                  </a:cubicBezTo>
                  <a:cubicBezTo>
                    <a:pt x="39397" y="7066"/>
                    <a:pt x="39183" y="6924"/>
                    <a:pt x="39022" y="6852"/>
                  </a:cubicBezTo>
                  <a:lnTo>
                    <a:pt x="39985" y="6852"/>
                  </a:lnTo>
                  <a:cubicBezTo>
                    <a:pt x="38808" y="6103"/>
                    <a:pt x="38433" y="5889"/>
                    <a:pt x="38058" y="5728"/>
                  </a:cubicBezTo>
                  <a:cubicBezTo>
                    <a:pt x="37684" y="5514"/>
                    <a:pt x="37238" y="5354"/>
                    <a:pt x="36131" y="4836"/>
                  </a:cubicBezTo>
                  <a:cubicBezTo>
                    <a:pt x="33455" y="3569"/>
                    <a:pt x="30618" y="2320"/>
                    <a:pt x="27728" y="1571"/>
                  </a:cubicBezTo>
                  <a:cubicBezTo>
                    <a:pt x="26764" y="1196"/>
                    <a:pt x="25711" y="893"/>
                    <a:pt x="24819" y="750"/>
                  </a:cubicBezTo>
                  <a:cubicBezTo>
                    <a:pt x="22446" y="304"/>
                    <a:pt x="20144" y="1"/>
                    <a:pt x="17771" y="1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1782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CAPTION_ONLY_1"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p17"/>
          <p:cNvSpPr txBox="1"/>
          <p:nvPr>
            <p:ph type="title"/>
          </p:nvPr>
        </p:nvSpPr>
        <p:spPr>
          <a:xfrm>
            <a:off x="713225" y="362300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60" name="Google Shape;260;p17"/>
          <p:cNvSpPr/>
          <p:nvPr/>
        </p:nvSpPr>
        <p:spPr>
          <a:xfrm>
            <a:off x="713228" y="1237492"/>
            <a:ext cx="7717566" cy="4230290"/>
          </a:xfrm>
          <a:custGeom>
            <a:rect b="b" l="l" r="r" t="t"/>
            <a:pathLst>
              <a:path extrusionOk="0" h="133374" w="243322">
                <a:moveTo>
                  <a:pt x="240948" y="2391"/>
                </a:moveTo>
                <a:lnTo>
                  <a:pt x="240948" y="131001"/>
                </a:lnTo>
                <a:lnTo>
                  <a:pt x="2374" y="131001"/>
                </a:lnTo>
                <a:lnTo>
                  <a:pt x="2374" y="2391"/>
                </a:lnTo>
                <a:close/>
                <a:moveTo>
                  <a:pt x="1178" y="0"/>
                </a:moveTo>
                <a:cubicBezTo>
                  <a:pt x="518" y="0"/>
                  <a:pt x="1" y="535"/>
                  <a:pt x="1" y="1196"/>
                </a:cubicBezTo>
                <a:lnTo>
                  <a:pt x="1" y="132196"/>
                </a:lnTo>
                <a:cubicBezTo>
                  <a:pt x="1" y="132856"/>
                  <a:pt x="518" y="133374"/>
                  <a:pt x="1178" y="133374"/>
                </a:cubicBezTo>
                <a:lnTo>
                  <a:pt x="242143" y="133374"/>
                </a:lnTo>
                <a:cubicBezTo>
                  <a:pt x="242804" y="133374"/>
                  <a:pt x="243321" y="132856"/>
                  <a:pt x="243321" y="132196"/>
                </a:cubicBezTo>
                <a:lnTo>
                  <a:pt x="243321" y="1196"/>
                </a:lnTo>
                <a:cubicBezTo>
                  <a:pt x="243321" y="535"/>
                  <a:pt x="242804" y="0"/>
                  <a:pt x="24214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" name="Google Shape;261;p17"/>
          <p:cNvGrpSpPr/>
          <p:nvPr/>
        </p:nvGrpSpPr>
        <p:grpSpPr>
          <a:xfrm flipH="1" rot="5400000">
            <a:off x="7759400" y="3758897"/>
            <a:ext cx="1772668" cy="996545"/>
            <a:chOff x="0" y="0"/>
            <a:chExt cx="1803141" cy="810660"/>
          </a:xfrm>
        </p:grpSpPr>
        <p:sp>
          <p:nvSpPr>
            <p:cNvPr id="262" name="Google Shape;262;p17"/>
            <p:cNvSpPr/>
            <p:nvPr/>
          </p:nvSpPr>
          <p:spPr>
            <a:xfrm>
              <a:off x="0" y="0"/>
              <a:ext cx="1803141" cy="810660"/>
            </a:xfrm>
            <a:custGeom>
              <a:rect b="b" l="l" r="r" t="t"/>
              <a:pathLst>
                <a:path extrusionOk="0" h="19202" w="31389">
                  <a:moveTo>
                    <a:pt x="1" y="0"/>
                  </a:moveTo>
                  <a:lnTo>
                    <a:pt x="1" y="12683"/>
                  </a:lnTo>
                  <a:lnTo>
                    <a:pt x="1" y="16510"/>
                  </a:lnTo>
                  <a:cubicBezTo>
                    <a:pt x="783" y="16600"/>
                    <a:pt x="1377" y="16698"/>
                    <a:pt x="1407" y="16698"/>
                  </a:cubicBezTo>
                  <a:cubicBezTo>
                    <a:pt x="2504" y="16916"/>
                    <a:pt x="3632" y="17104"/>
                    <a:pt x="4730" y="17322"/>
                  </a:cubicBezTo>
                  <a:cubicBezTo>
                    <a:pt x="5760" y="17540"/>
                    <a:pt x="6797" y="17758"/>
                    <a:pt x="7827" y="18014"/>
                  </a:cubicBezTo>
                  <a:lnTo>
                    <a:pt x="9113" y="18292"/>
                  </a:lnTo>
                  <a:cubicBezTo>
                    <a:pt x="10150" y="18510"/>
                    <a:pt x="11180" y="18698"/>
                    <a:pt x="12248" y="18886"/>
                  </a:cubicBezTo>
                  <a:cubicBezTo>
                    <a:pt x="13246" y="19084"/>
                    <a:pt x="14263" y="19201"/>
                    <a:pt x="15298" y="19201"/>
                  </a:cubicBezTo>
                  <a:cubicBezTo>
                    <a:pt x="15595" y="19201"/>
                    <a:pt x="15894" y="19191"/>
                    <a:pt x="16195" y="19171"/>
                  </a:cubicBezTo>
                  <a:cubicBezTo>
                    <a:pt x="17352" y="19074"/>
                    <a:pt x="18382" y="18735"/>
                    <a:pt x="19322" y="18104"/>
                  </a:cubicBezTo>
                  <a:cubicBezTo>
                    <a:pt x="20172" y="17540"/>
                    <a:pt x="20893" y="16818"/>
                    <a:pt x="21487" y="16036"/>
                  </a:cubicBezTo>
                  <a:cubicBezTo>
                    <a:pt x="22367" y="14976"/>
                    <a:pt x="23051" y="13781"/>
                    <a:pt x="23713" y="12593"/>
                  </a:cubicBezTo>
                  <a:cubicBezTo>
                    <a:pt x="24337" y="11465"/>
                    <a:pt x="24930" y="10338"/>
                    <a:pt x="25524" y="9210"/>
                  </a:cubicBezTo>
                  <a:cubicBezTo>
                    <a:pt x="25750" y="8834"/>
                    <a:pt x="25938" y="8458"/>
                    <a:pt x="26156" y="8082"/>
                  </a:cubicBezTo>
                  <a:cubicBezTo>
                    <a:pt x="26314" y="7797"/>
                    <a:pt x="26502" y="7488"/>
                    <a:pt x="26652" y="7203"/>
                  </a:cubicBezTo>
                  <a:cubicBezTo>
                    <a:pt x="27314" y="6045"/>
                    <a:pt x="28005" y="4917"/>
                    <a:pt x="28757" y="3789"/>
                  </a:cubicBezTo>
                  <a:cubicBezTo>
                    <a:pt x="28945" y="3511"/>
                    <a:pt x="29133" y="3226"/>
                    <a:pt x="29321" y="2977"/>
                  </a:cubicBezTo>
                  <a:cubicBezTo>
                    <a:pt x="29697" y="2414"/>
                    <a:pt x="30103" y="1880"/>
                    <a:pt x="30539" y="1346"/>
                  </a:cubicBezTo>
                  <a:cubicBezTo>
                    <a:pt x="30569" y="1316"/>
                    <a:pt x="30945" y="722"/>
                    <a:pt x="31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17"/>
            <p:cNvSpPr/>
            <p:nvPr/>
          </p:nvSpPr>
          <p:spPr>
            <a:xfrm>
              <a:off x="0" y="0"/>
              <a:ext cx="1486160" cy="542495"/>
            </a:xfrm>
            <a:custGeom>
              <a:rect b="b" l="l" r="r" t="t"/>
              <a:pathLst>
                <a:path extrusionOk="0" h="12850" w="25871">
                  <a:moveTo>
                    <a:pt x="1" y="0"/>
                  </a:moveTo>
                  <a:lnTo>
                    <a:pt x="1" y="6924"/>
                  </a:lnTo>
                  <a:lnTo>
                    <a:pt x="1" y="12593"/>
                  </a:lnTo>
                  <a:cubicBezTo>
                    <a:pt x="1249" y="12653"/>
                    <a:pt x="2850" y="12781"/>
                    <a:pt x="3346" y="12781"/>
                  </a:cubicBezTo>
                  <a:cubicBezTo>
                    <a:pt x="4259" y="12805"/>
                    <a:pt x="5151" y="12849"/>
                    <a:pt x="6056" y="12849"/>
                  </a:cubicBezTo>
                  <a:cubicBezTo>
                    <a:pt x="6270" y="12849"/>
                    <a:pt x="6484" y="12847"/>
                    <a:pt x="6699" y="12841"/>
                  </a:cubicBezTo>
                  <a:cubicBezTo>
                    <a:pt x="8301" y="12781"/>
                    <a:pt x="9894" y="12751"/>
                    <a:pt x="11466" y="12435"/>
                  </a:cubicBezTo>
                  <a:cubicBezTo>
                    <a:pt x="12556" y="12247"/>
                    <a:pt x="13593" y="11931"/>
                    <a:pt x="14563" y="11465"/>
                  </a:cubicBezTo>
                  <a:cubicBezTo>
                    <a:pt x="15157" y="11217"/>
                    <a:pt x="15721" y="10932"/>
                    <a:pt x="16255" y="10616"/>
                  </a:cubicBezTo>
                  <a:cubicBezTo>
                    <a:pt x="17382" y="9932"/>
                    <a:pt x="18352" y="9082"/>
                    <a:pt x="19292" y="8142"/>
                  </a:cubicBezTo>
                  <a:cubicBezTo>
                    <a:pt x="20923" y="6518"/>
                    <a:pt x="22299" y="4669"/>
                    <a:pt x="23683" y="2820"/>
                  </a:cubicBezTo>
                  <a:cubicBezTo>
                    <a:pt x="23991" y="2444"/>
                    <a:pt x="25058" y="1068"/>
                    <a:pt x="25870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17"/>
            <p:cNvSpPr/>
            <p:nvPr/>
          </p:nvSpPr>
          <p:spPr>
            <a:xfrm>
              <a:off x="0" y="0"/>
              <a:ext cx="892293" cy="271079"/>
            </a:xfrm>
            <a:custGeom>
              <a:rect b="b" l="l" r="r" t="t"/>
              <a:pathLst>
                <a:path extrusionOk="0" h="6421" w="15533">
                  <a:moveTo>
                    <a:pt x="1" y="0"/>
                  </a:moveTo>
                  <a:lnTo>
                    <a:pt x="1" y="6421"/>
                  </a:lnTo>
                  <a:cubicBezTo>
                    <a:pt x="1249" y="6331"/>
                    <a:pt x="3534" y="6045"/>
                    <a:pt x="4730" y="5729"/>
                  </a:cubicBezTo>
                  <a:cubicBezTo>
                    <a:pt x="5511" y="5541"/>
                    <a:pt x="6293" y="5323"/>
                    <a:pt x="7105" y="5075"/>
                  </a:cubicBezTo>
                  <a:cubicBezTo>
                    <a:pt x="7985" y="4827"/>
                    <a:pt x="8864" y="4451"/>
                    <a:pt x="9676" y="4007"/>
                  </a:cubicBezTo>
                  <a:cubicBezTo>
                    <a:pt x="10774" y="3474"/>
                    <a:pt x="11872" y="2820"/>
                    <a:pt x="12842" y="2038"/>
                  </a:cubicBezTo>
                  <a:cubicBezTo>
                    <a:pt x="13247" y="1722"/>
                    <a:pt x="15157" y="346"/>
                    <a:pt x="15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" name="Google Shape;265;p17"/>
          <p:cNvGrpSpPr/>
          <p:nvPr/>
        </p:nvGrpSpPr>
        <p:grpSpPr>
          <a:xfrm>
            <a:off x="0" y="0"/>
            <a:ext cx="1803141" cy="810660"/>
            <a:chOff x="0" y="0"/>
            <a:chExt cx="1803141" cy="810660"/>
          </a:xfrm>
        </p:grpSpPr>
        <p:sp>
          <p:nvSpPr>
            <p:cNvPr id="266" name="Google Shape;266;p17"/>
            <p:cNvSpPr/>
            <p:nvPr/>
          </p:nvSpPr>
          <p:spPr>
            <a:xfrm>
              <a:off x="0" y="0"/>
              <a:ext cx="1803141" cy="810660"/>
            </a:xfrm>
            <a:custGeom>
              <a:rect b="b" l="l" r="r" t="t"/>
              <a:pathLst>
                <a:path extrusionOk="0" h="19202" w="31389">
                  <a:moveTo>
                    <a:pt x="1" y="0"/>
                  </a:moveTo>
                  <a:lnTo>
                    <a:pt x="1" y="12683"/>
                  </a:lnTo>
                  <a:lnTo>
                    <a:pt x="1" y="16510"/>
                  </a:lnTo>
                  <a:cubicBezTo>
                    <a:pt x="783" y="16600"/>
                    <a:pt x="1377" y="16698"/>
                    <a:pt x="1407" y="16698"/>
                  </a:cubicBezTo>
                  <a:cubicBezTo>
                    <a:pt x="2504" y="16916"/>
                    <a:pt x="3632" y="17104"/>
                    <a:pt x="4730" y="17322"/>
                  </a:cubicBezTo>
                  <a:cubicBezTo>
                    <a:pt x="5760" y="17540"/>
                    <a:pt x="6797" y="17758"/>
                    <a:pt x="7827" y="18014"/>
                  </a:cubicBezTo>
                  <a:lnTo>
                    <a:pt x="9113" y="18292"/>
                  </a:lnTo>
                  <a:cubicBezTo>
                    <a:pt x="10150" y="18510"/>
                    <a:pt x="11180" y="18698"/>
                    <a:pt x="12248" y="18886"/>
                  </a:cubicBezTo>
                  <a:cubicBezTo>
                    <a:pt x="13246" y="19084"/>
                    <a:pt x="14263" y="19201"/>
                    <a:pt x="15298" y="19201"/>
                  </a:cubicBezTo>
                  <a:cubicBezTo>
                    <a:pt x="15595" y="19201"/>
                    <a:pt x="15894" y="19191"/>
                    <a:pt x="16195" y="19171"/>
                  </a:cubicBezTo>
                  <a:cubicBezTo>
                    <a:pt x="17352" y="19074"/>
                    <a:pt x="18382" y="18735"/>
                    <a:pt x="19322" y="18104"/>
                  </a:cubicBezTo>
                  <a:cubicBezTo>
                    <a:pt x="20172" y="17540"/>
                    <a:pt x="20893" y="16818"/>
                    <a:pt x="21487" y="16036"/>
                  </a:cubicBezTo>
                  <a:cubicBezTo>
                    <a:pt x="22367" y="14976"/>
                    <a:pt x="23051" y="13781"/>
                    <a:pt x="23713" y="12593"/>
                  </a:cubicBezTo>
                  <a:cubicBezTo>
                    <a:pt x="24337" y="11465"/>
                    <a:pt x="24930" y="10338"/>
                    <a:pt x="25524" y="9210"/>
                  </a:cubicBezTo>
                  <a:cubicBezTo>
                    <a:pt x="25750" y="8834"/>
                    <a:pt x="25938" y="8458"/>
                    <a:pt x="26156" y="8082"/>
                  </a:cubicBezTo>
                  <a:cubicBezTo>
                    <a:pt x="26314" y="7797"/>
                    <a:pt x="26502" y="7488"/>
                    <a:pt x="26652" y="7203"/>
                  </a:cubicBezTo>
                  <a:cubicBezTo>
                    <a:pt x="27314" y="6045"/>
                    <a:pt x="28005" y="4917"/>
                    <a:pt x="28757" y="3789"/>
                  </a:cubicBezTo>
                  <a:cubicBezTo>
                    <a:pt x="28945" y="3511"/>
                    <a:pt x="29133" y="3226"/>
                    <a:pt x="29321" y="2977"/>
                  </a:cubicBezTo>
                  <a:cubicBezTo>
                    <a:pt x="29697" y="2414"/>
                    <a:pt x="30103" y="1880"/>
                    <a:pt x="30539" y="1346"/>
                  </a:cubicBezTo>
                  <a:cubicBezTo>
                    <a:pt x="30569" y="1316"/>
                    <a:pt x="30945" y="722"/>
                    <a:pt x="3138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7"/>
            <p:cNvSpPr/>
            <p:nvPr/>
          </p:nvSpPr>
          <p:spPr>
            <a:xfrm>
              <a:off x="0" y="0"/>
              <a:ext cx="1486160" cy="542495"/>
            </a:xfrm>
            <a:custGeom>
              <a:rect b="b" l="l" r="r" t="t"/>
              <a:pathLst>
                <a:path extrusionOk="0" h="12850" w="25871">
                  <a:moveTo>
                    <a:pt x="1" y="0"/>
                  </a:moveTo>
                  <a:lnTo>
                    <a:pt x="1" y="6924"/>
                  </a:lnTo>
                  <a:lnTo>
                    <a:pt x="1" y="12593"/>
                  </a:lnTo>
                  <a:cubicBezTo>
                    <a:pt x="1249" y="12653"/>
                    <a:pt x="2850" y="12781"/>
                    <a:pt x="3346" y="12781"/>
                  </a:cubicBezTo>
                  <a:cubicBezTo>
                    <a:pt x="4259" y="12805"/>
                    <a:pt x="5151" y="12849"/>
                    <a:pt x="6056" y="12849"/>
                  </a:cubicBezTo>
                  <a:cubicBezTo>
                    <a:pt x="6270" y="12849"/>
                    <a:pt x="6484" y="12847"/>
                    <a:pt x="6699" y="12841"/>
                  </a:cubicBezTo>
                  <a:cubicBezTo>
                    <a:pt x="8301" y="12781"/>
                    <a:pt x="9894" y="12751"/>
                    <a:pt x="11466" y="12435"/>
                  </a:cubicBezTo>
                  <a:cubicBezTo>
                    <a:pt x="12556" y="12247"/>
                    <a:pt x="13593" y="11931"/>
                    <a:pt x="14563" y="11465"/>
                  </a:cubicBezTo>
                  <a:cubicBezTo>
                    <a:pt x="15157" y="11217"/>
                    <a:pt x="15721" y="10932"/>
                    <a:pt x="16255" y="10616"/>
                  </a:cubicBezTo>
                  <a:cubicBezTo>
                    <a:pt x="17382" y="9932"/>
                    <a:pt x="18352" y="9082"/>
                    <a:pt x="19292" y="8142"/>
                  </a:cubicBezTo>
                  <a:cubicBezTo>
                    <a:pt x="20923" y="6518"/>
                    <a:pt x="22299" y="4669"/>
                    <a:pt x="23683" y="2820"/>
                  </a:cubicBezTo>
                  <a:cubicBezTo>
                    <a:pt x="23991" y="2444"/>
                    <a:pt x="25058" y="1068"/>
                    <a:pt x="25870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7"/>
            <p:cNvSpPr/>
            <p:nvPr/>
          </p:nvSpPr>
          <p:spPr>
            <a:xfrm>
              <a:off x="0" y="0"/>
              <a:ext cx="892293" cy="271079"/>
            </a:xfrm>
            <a:custGeom>
              <a:rect b="b" l="l" r="r" t="t"/>
              <a:pathLst>
                <a:path extrusionOk="0" h="6421" w="15533">
                  <a:moveTo>
                    <a:pt x="1" y="0"/>
                  </a:moveTo>
                  <a:lnTo>
                    <a:pt x="1" y="6421"/>
                  </a:lnTo>
                  <a:cubicBezTo>
                    <a:pt x="1249" y="6331"/>
                    <a:pt x="3534" y="6045"/>
                    <a:pt x="4730" y="5729"/>
                  </a:cubicBezTo>
                  <a:cubicBezTo>
                    <a:pt x="5511" y="5541"/>
                    <a:pt x="6293" y="5323"/>
                    <a:pt x="7105" y="5075"/>
                  </a:cubicBezTo>
                  <a:cubicBezTo>
                    <a:pt x="7985" y="4827"/>
                    <a:pt x="8864" y="4451"/>
                    <a:pt x="9676" y="4007"/>
                  </a:cubicBezTo>
                  <a:cubicBezTo>
                    <a:pt x="10774" y="3474"/>
                    <a:pt x="11872" y="2820"/>
                    <a:pt x="12842" y="2038"/>
                  </a:cubicBezTo>
                  <a:cubicBezTo>
                    <a:pt x="13247" y="1722"/>
                    <a:pt x="15157" y="346"/>
                    <a:pt x="15533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" name="Google Shape;269;p17"/>
          <p:cNvGrpSpPr/>
          <p:nvPr/>
        </p:nvGrpSpPr>
        <p:grpSpPr>
          <a:xfrm>
            <a:off x="-1603263" y="4195676"/>
            <a:ext cx="3686752" cy="1007023"/>
            <a:chOff x="-1603263" y="4195676"/>
            <a:chExt cx="3686752" cy="1007023"/>
          </a:xfrm>
        </p:grpSpPr>
        <p:sp>
          <p:nvSpPr>
            <p:cNvPr id="270" name="Google Shape;270;p17"/>
            <p:cNvSpPr/>
            <p:nvPr/>
          </p:nvSpPr>
          <p:spPr>
            <a:xfrm flipH="1">
              <a:off x="-1603263" y="4195676"/>
              <a:ext cx="3686752" cy="1007023"/>
            </a:xfrm>
            <a:custGeom>
              <a:rect b="b" l="l" r="r" t="t"/>
              <a:pathLst>
                <a:path extrusionOk="0" h="31440" w="115229">
                  <a:moveTo>
                    <a:pt x="115228" y="1"/>
                  </a:moveTo>
                  <a:cubicBezTo>
                    <a:pt x="114408" y="215"/>
                    <a:pt x="113676" y="518"/>
                    <a:pt x="112855" y="732"/>
                  </a:cubicBezTo>
                  <a:cubicBezTo>
                    <a:pt x="111803" y="1036"/>
                    <a:pt x="110768" y="1339"/>
                    <a:pt x="109733" y="1696"/>
                  </a:cubicBezTo>
                  <a:cubicBezTo>
                    <a:pt x="108091" y="2142"/>
                    <a:pt x="106539" y="2677"/>
                    <a:pt x="104969" y="3195"/>
                  </a:cubicBezTo>
                  <a:cubicBezTo>
                    <a:pt x="102596" y="3926"/>
                    <a:pt x="100294" y="4747"/>
                    <a:pt x="97975" y="5568"/>
                  </a:cubicBezTo>
                  <a:cubicBezTo>
                    <a:pt x="96797" y="5943"/>
                    <a:pt x="95673" y="6317"/>
                    <a:pt x="94495" y="6603"/>
                  </a:cubicBezTo>
                  <a:cubicBezTo>
                    <a:pt x="92996" y="7138"/>
                    <a:pt x="91444" y="7584"/>
                    <a:pt x="89874" y="8030"/>
                  </a:cubicBezTo>
                  <a:cubicBezTo>
                    <a:pt x="88322" y="8548"/>
                    <a:pt x="86680" y="8994"/>
                    <a:pt x="85039" y="9511"/>
                  </a:cubicBezTo>
                  <a:cubicBezTo>
                    <a:pt x="83700" y="9886"/>
                    <a:pt x="82451" y="10260"/>
                    <a:pt x="81185" y="10546"/>
                  </a:cubicBezTo>
                  <a:cubicBezTo>
                    <a:pt x="78954" y="11153"/>
                    <a:pt x="76724" y="11599"/>
                    <a:pt x="74494" y="12045"/>
                  </a:cubicBezTo>
                  <a:cubicBezTo>
                    <a:pt x="71889" y="12562"/>
                    <a:pt x="69212" y="13222"/>
                    <a:pt x="66464" y="13454"/>
                  </a:cubicBezTo>
                  <a:cubicBezTo>
                    <a:pt x="64377" y="13668"/>
                    <a:pt x="62289" y="13900"/>
                    <a:pt x="60219" y="14114"/>
                  </a:cubicBezTo>
                  <a:cubicBezTo>
                    <a:pt x="58953" y="14275"/>
                    <a:pt x="57686" y="14275"/>
                    <a:pt x="56419" y="14275"/>
                  </a:cubicBezTo>
                  <a:cubicBezTo>
                    <a:pt x="54492" y="14275"/>
                    <a:pt x="52557" y="14402"/>
                    <a:pt x="50604" y="14402"/>
                  </a:cubicBezTo>
                  <a:cubicBezTo>
                    <a:pt x="49627" y="14402"/>
                    <a:pt x="48646" y="14370"/>
                    <a:pt x="47658" y="14275"/>
                  </a:cubicBezTo>
                  <a:lnTo>
                    <a:pt x="47498" y="14275"/>
                  </a:lnTo>
                  <a:cubicBezTo>
                    <a:pt x="45428" y="14186"/>
                    <a:pt x="43340" y="14114"/>
                    <a:pt x="41253" y="14043"/>
                  </a:cubicBezTo>
                  <a:cubicBezTo>
                    <a:pt x="39397" y="13972"/>
                    <a:pt x="37470" y="13740"/>
                    <a:pt x="35614" y="13668"/>
                  </a:cubicBezTo>
                  <a:cubicBezTo>
                    <a:pt x="33456" y="13597"/>
                    <a:pt x="31368" y="13597"/>
                    <a:pt x="29280" y="13526"/>
                  </a:cubicBezTo>
                  <a:cubicBezTo>
                    <a:pt x="27585" y="13526"/>
                    <a:pt x="25872" y="13526"/>
                    <a:pt x="24088" y="13597"/>
                  </a:cubicBezTo>
                  <a:cubicBezTo>
                    <a:pt x="21251" y="13668"/>
                    <a:pt x="18503" y="14418"/>
                    <a:pt x="15827" y="15239"/>
                  </a:cubicBezTo>
                  <a:cubicBezTo>
                    <a:pt x="12776" y="16202"/>
                    <a:pt x="9957" y="17683"/>
                    <a:pt x="7584" y="19771"/>
                  </a:cubicBezTo>
                  <a:cubicBezTo>
                    <a:pt x="5121" y="21858"/>
                    <a:pt x="3337" y="24303"/>
                    <a:pt x="1856" y="27050"/>
                  </a:cubicBezTo>
                  <a:cubicBezTo>
                    <a:pt x="1107" y="28460"/>
                    <a:pt x="518" y="29959"/>
                    <a:pt x="1" y="31440"/>
                  </a:cubicBezTo>
                  <a:lnTo>
                    <a:pt x="16130" y="31440"/>
                  </a:lnTo>
                  <a:cubicBezTo>
                    <a:pt x="17397" y="30244"/>
                    <a:pt x="18735" y="29209"/>
                    <a:pt x="20359" y="28317"/>
                  </a:cubicBezTo>
                  <a:cubicBezTo>
                    <a:pt x="23785" y="26462"/>
                    <a:pt x="27496" y="25427"/>
                    <a:pt x="31368" y="24891"/>
                  </a:cubicBezTo>
                  <a:cubicBezTo>
                    <a:pt x="34633" y="24445"/>
                    <a:pt x="37916" y="24160"/>
                    <a:pt x="41253" y="23857"/>
                  </a:cubicBezTo>
                  <a:cubicBezTo>
                    <a:pt x="42662" y="23714"/>
                    <a:pt x="44090" y="23642"/>
                    <a:pt x="45499" y="23553"/>
                  </a:cubicBezTo>
                  <a:cubicBezTo>
                    <a:pt x="47212" y="23482"/>
                    <a:pt x="48907" y="23410"/>
                    <a:pt x="50620" y="23268"/>
                  </a:cubicBezTo>
                  <a:cubicBezTo>
                    <a:pt x="53297" y="22964"/>
                    <a:pt x="55902" y="22661"/>
                    <a:pt x="58507" y="22304"/>
                  </a:cubicBezTo>
                  <a:cubicBezTo>
                    <a:pt x="61629" y="21858"/>
                    <a:pt x="64680" y="21323"/>
                    <a:pt x="67803" y="20663"/>
                  </a:cubicBezTo>
                  <a:cubicBezTo>
                    <a:pt x="68463" y="20520"/>
                    <a:pt x="69212" y="20288"/>
                    <a:pt x="69962" y="20145"/>
                  </a:cubicBezTo>
                  <a:cubicBezTo>
                    <a:pt x="71960" y="19628"/>
                    <a:pt x="74048" y="19182"/>
                    <a:pt x="76046" y="18575"/>
                  </a:cubicBezTo>
                  <a:cubicBezTo>
                    <a:pt x="77902" y="18058"/>
                    <a:pt x="79686" y="17469"/>
                    <a:pt x="81559" y="16862"/>
                  </a:cubicBezTo>
                  <a:cubicBezTo>
                    <a:pt x="84004" y="16131"/>
                    <a:pt x="86466" y="15310"/>
                    <a:pt x="88910" y="14489"/>
                  </a:cubicBezTo>
                  <a:cubicBezTo>
                    <a:pt x="91212" y="13668"/>
                    <a:pt x="93603" y="12848"/>
                    <a:pt x="95905" y="12045"/>
                  </a:cubicBezTo>
                  <a:cubicBezTo>
                    <a:pt x="100133" y="10546"/>
                    <a:pt x="104309" y="9065"/>
                    <a:pt x="108609" y="7584"/>
                  </a:cubicBezTo>
                  <a:cubicBezTo>
                    <a:pt x="110768" y="6835"/>
                    <a:pt x="112998" y="6157"/>
                    <a:pt x="115228" y="5496"/>
                  </a:cubicBezTo>
                  <a:lnTo>
                    <a:pt x="115228" y="4908"/>
                  </a:lnTo>
                  <a:lnTo>
                    <a:pt x="115228" y="1250"/>
                  </a:lnTo>
                  <a:lnTo>
                    <a:pt x="115228" y="1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17"/>
            <p:cNvSpPr/>
            <p:nvPr/>
          </p:nvSpPr>
          <p:spPr>
            <a:xfrm flipH="1">
              <a:off x="-1603263" y="4371713"/>
              <a:ext cx="3170673" cy="830986"/>
            </a:xfrm>
            <a:custGeom>
              <a:rect b="b" l="l" r="r" t="t"/>
              <a:pathLst>
                <a:path extrusionOk="0" h="25944" w="99099">
                  <a:moveTo>
                    <a:pt x="99098" y="0"/>
                  </a:moveTo>
                  <a:cubicBezTo>
                    <a:pt x="96868" y="661"/>
                    <a:pt x="94638" y="1339"/>
                    <a:pt x="92479" y="2088"/>
                  </a:cubicBezTo>
                  <a:cubicBezTo>
                    <a:pt x="88179" y="3569"/>
                    <a:pt x="84003" y="5050"/>
                    <a:pt x="79775" y="6549"/>
                  </a:cubicBezTo>
                  <a:cubicBezTo>
                    <a:pt x="77473" y="7352"/>
                    <a:pt x="75082" y="8172"/>
                    <a:pt x="72780" y="8993"/>
                  </a:cubicBezTo>
                  <a:cubicBezTo>
                    <a:pt x="70336" y="9814"/>
                    <a:pt x="67874" y="10635"/>
                    <a:pt x="65429" y="11366"/>
                  </a:cubicBezTo>
                  <a:cubicBezTo>
                    <a:pt x="63556" y="11973"/>
                    <a:pt x="61772" y="12562"/>
                    <a:pt x="59916" y="13079"/>
                  </a:cubicBezTo>
                  <a:cubicBezTo>
                    <a:pt x="57918" y="13686"/>
                    <a:pt x="55830" y="14132"/>
                    <a:pt x="53832" y="14649"/>
                  </a:cubicBezTo>
                  <a:cubicBezTo>
                    <a:pt x="53082" y="14792"/>
                    <a:pt x="52333" y="15024"/>
                    <a:pt x="51673" y="15167"/>
                  </a:cubicBezTo>
                  <a:cubicBezTo>
                    <a:pt x="48550" y="15827"/>
                    <a:pt x="45499" y="16362"/>
                    <a:pt x="42377" y="16808"/>
                  </a:cubicBezTo>
                  <a:cubicBezTo>
                    <a:pt x="39772" y="17165"/>
                    <a:pt x="37167" y="17468"/>
                    <a:pt x="34490" y="17772"/>
                  </a:cubicBezTo>
                  <a:cubicBezTo>
                    <a:pt x="32777" y="17914"/>
                    <a:pt x="31082" y="17986"/>
                    <a:pt x="29369" y="18057"/>
                  </a:cubicBezTo>
                  <a:cubicBezTo>
                    <a:pt x="27960" y="18146"/>
                    <a:pt x="26532" y="18218"/>
                    <a:pt x="25123" y="18361"/>
                  </a:cubicBezTo>
                  <a:cubicBezTo>
                    <a:pt x="21786" y="18664"/>
                    <a:pt x="18503" y="18949"/>
                    <a:pt x="15238" y="19395"/>
                  </a:cubicBezTo>
                  <a:cubicBezTo>
                    <a:pt x="11366" y="19931"/>
                    <a:pt x="7655" y="20966"/>
                    <a:pt x="4229" y="22821"/>
                  </a:cubicBezTo>
                  <a:cubicBezTo>
                    <a:pt x="2605" y="23713"/>
                    <a:pt x="1267" y="24748"/>
                    <a:pt x="0" y="25944"/>
                  </a:cubicBezTo>
                  <a:lnTo>
                    <a:pt x="69729" y="25944"/>
                  </a:lnTo>
                  <a:cubicBezTo>
                    <a:pt x="70336" y="25640"/>
                    <a:pt x="70925" y="25283"/>
                    <a:pt x="71514" y="24980"/>
                  </a:cubicBezTo>
                  <a:cubicBezTo>
                    <a:pt x="73905" y="23713"/>
                    <a:pt x="76349" y="22518"/>
                    <a:pt x="78811" y="21269"/>
                  </a:cubicBezTo>
                  <a:cubicBezTo>
                    <a:pt x="80221" y="20591"/>
                    <a:pt x="81559" y="19841"/>
                    <a:pt x="82897" y="19253"/>
                  </a:cubicBezTo>
                  <a:cubicBezTo>
                    <a:pt x="84450" y="18503"/>
                    <a:pt x="85948" y="17914"/>
                    <a:pt x="87501" y="17165"/>
                  </a:cubicBezTo>
                  <a:cubicBezTo>
                    <a:pt x="88250" y="16880"/>
                    <a:pt x="88982" y="16576"/>
                    <a:pt x="89731" y="16273"/>
                  </a:cubicBezTo>
                  <a:cubicBezTo>
                    <a:pt x="91515" y="15541"/>
                    <a:pt x="93300" y="14792"/>
                    <a:pt x="95084" y="14132"/>
                  </a:cubicBezTo>
                  <a:cubicBezTo>
                    <a:pt x="96208" y="13597"/>
                    <a:pt x="97385" y="13311"/>
                    <a:pt x="98510" y="12865"/>
                  </a:cubicBezTo>
                  <a:cubicBezTo>
                    <a:pt x="98724" y="12865"/>
                    <a:pt x="98884" y="12794"/>
                    <a:pt x="99098" y="12704"/>
                  </a:cubicBezTo>
                  <a:lnTo>
                    <a:pt x="99098" y="12116"/>
                  </a:lnTo>
                  <a:lnTo>
                    <a:pt x="99098" y="589"/>
                  </a:lnTo>
                  <a:lnTo>
                    <a:pt x="99098" y="0"/>
                  </a:lnTo>
                  <a:close/>
                </a:path>
              </a:pathLst>
            </a:custGeom>
            <a:solidFill>
              <a:srgbClr val="A12148"/>
            </a:solidFill>
            <a:ln cap="flat" cmpd="sng" w="9525">
              <a:solidFill>
                <a:schemeClr val="dk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19080000" dist="38100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Numbers">
  <p:cSld name="BIG_NUMBER_1"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18"/>
          <p:cNvSpPr txBox="1"/>
          <p:nvPr>
            <p:ph hasCustomPrompt="1" type="title"/>
          </p:nvPr>
        </p:nvSpPr>
        <p:spPr>
          <a:xfrm>
            <a:off x="5240838" y="521672"/>
            <a:ext cx="2624700" cy="8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4" name="Google Shape;274;p18"/>
          <p:cNvSpPr txBox="1"/>
          <p:nvPr>
            <p:ph idx="1" type="subTitle"/>
          </p:nvPr>
        </p:nvSpPr>
        <p:spPr>
          <a:xfrm>
            <a:off x="5240838" y="1269597"/>
            <a:ext cx="26247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75" name="Google Shape;275;p18"/>
          <p:cNvSpPr txBox="1"/>
          <p:nvPr>
            <p:ph hasCustomPrompt="1" idx="2" type="title"/>
          </p:nvPr>
        </p:nvSpPr>
        <p:spPr>
          <a:xfrm>
            <a:off x="5240838" y="3217247"/>
            <a:ext cx="2624700" cy="8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6" name="Google Shape;276;p18"/>
          <p:cNvSpPr txBox="1"/>
          <p:nvPr>
            <p:ph idx="3" type="subTitle"/>
          </p:nvPr>
        </p:nvSpPr>
        <p:spPr>
          <a:xfrm>
            <a:off x="5240838" y="3965172"/>
            <a:ext cx="26247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77" name="Google Shape;277;p18"/>
          <p:cNvSpPr txBox="1"/>
          <p:nvPr>
            <p:ph hasCustomPrompt="1" idx="4" type="title"/>
          </p:nvPr>
        </p:nvSpPr>
        <p:spPr>
          <a:xfrm>
            <a:off x="5240838" y="1869460"/>
            <a:ext cx="2624700" cy="8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78" name="Google Shape;278;p18"/>
          <p:cNvSpPr txBox="1"/>
          <p:nvPr>
            <p:ph idx="5" type="subTitle"/>
          </p:nvPr>
        </p:nvSpPr>
        <p:spPr>
          <a:xfrm>
            <a:off x="5240838" y="2617385"/>
            <a:ext cx="26247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79" name="Google Shape;279;p18"/>
          <p:cNvSpPr/>
          <p:nvPr/>
        </p:nvSpPr>
        <p:spPr>
          <a:xfrm>
            <a:off x="6871258" y="-8771"/>
            <a:ext cx="2274034" cy="866988"/>
          </a:xfrm>
          <a:custGeom>
            <a:rect b="b" l="l" r="r" t="t"/>
            <a:pathLst>
              <a:path extrusionOk="0" h="27068" w="70997">
                <a:moveTo>
                  <a:pt x="0" y="0"/>
                </a:moveTo>
                <a:cubicBezTo>
                  <a:pt x="375" y="303"/>
                  <a:pt x="821" y="589"/>
                  <a:pt x="1267" y="821"/>
                </a:cubicBezTo>
                <a:cubicBezTo>
                  <a:pt x="3640" y="2302"/>
                  <a:pt x="6103" y="3711"/>
                  <a:pt x="8779" y="4532"/>
                </a:cubicBezTo>
                <a:cubicBezTo>
                  <a:pt x="10403" y="5049"/>
                  <a:pt x="12116" y="5585"/>
                  <a:pt x="13757" y="5942"/>
                </a:cubicBezTo>
                <a:cubicBezTo>
                  <a:pt x="15827" y="6477"/>
                  <a:pt x="17843" y="6994"/>
                  <a:pt x="19841" y="7440"/>
                </a:cubicBezTo>
                <a:cubicBezTo>
                  <a:pt x="21715" y="7886"/>
                  <a:pt x="23642" y="8172"/>
                  <a:pt x="25426" y="8547"/>
                </a:cubicBezTo>
                <a:cubicBezTo>
                  <a:pt x="27514" y="9064"/>
                  <a:pt x="29512" y="9599"/>
                  <a:pt x="31528" y="10045"/>
                </a:cubicBezTo>
                <a:lnTo>
                  <a:pt x="31743" y="10045"/>
                </a:lnTo>
                <a:cubicBezTo>
                  <a:pt x="34651" y="10491"/>
                  <a:pt x="37399" y="11598"/>
                  <a:pt x="40146" y="12276"/>
                </a:cubicBezTo>
                <a:cubicBezTo>
                  <a:pt x="41413" y="12633"/>
                  <a:pt x="42591" y="13007"/>
                  <a:pt x="43786" y="13453"/>
                </a:cubicBezTo>
                <a:cubicBezTo>
                  <a:pt x="45713" y="14203"/>
                  <a:pt x="47730" y="14952"/>
                  <a:pt x="49657" y="15684"/>
                </a:cubicBezTo>
                <a:cubicBezTo>
                  <a:pt x="52262" y="16647"/>
                  <a:pt x="54635" y="17914"/>
                  <a:pt x="57026" y="19181"/>
                </a:cubicBezTo>
                <a:cubicBezTo>
                  <a:pt x="59095" y="20144"/>
                  <a:pt x="61112" y="21197"/>
                  <a:pt x="63110" y="22303"/>
                </a:cubicBezTo>
                <a:cubicBezTo>
                  <a:pt x="64234" y="22892"/>
                  <a:pt x="65429" y="23570"/>
                  <a:pt x="66536" y="24319"/>
                </a:cubicBezTo>
                <a:cubicBezTo>
                  <a:pt x="68017" y="25212"/>
                  <a:pt x="69444" y="26104"/>
                  <a:pt x="70925" y="26996"/>
                </a:cubicBezTo>
                <a:cubicBezTo>
                  <a:pt x="70925" y="27067"/>
                  <a:pt x="70925" y="27067"/>
                  <a:pt x="70996" y="27067"/>
                </a:cubicBezTo>
                <a:lnTo>
                  <a:pt x="70996" y="26015"/>
                </a:lnTo>
                <a:lnTo>
                  <a:pt x="70996" y="20822"/>
                </a:lnTo>
                <a:cubicBezTo>
                  <a:pt x="68998" y="19484"/>
                  <a:pt x="66982" y="18217"/>
                  <a:pt x="64983" y="16879"/>
                </a:cubicBezTo>
                <a:cubicBezTo>
                  <a:pt x="63342" y="15844"/>
                  <a:pt x="61700" y="14792"/>
                  <a:pt x="60077" y="13828"/>
                </a:cubicBezTo>
                <a:cubicBezTo>
                  <a:pt x="58203" y="12722"/>
                  <a:pt x="56419" y="11740"/>
                  <a:pt x="54563" y="10777"/>
                </a:cubicBezTo>
                <a:cubicBezTo>
                  <a:pt x="53903" y="10402"/>
                  <a:pt x="53296" y="10045"/>
                  <a:pt x="52636" y="9671"/>
                </a:cubicBezTo>
                <a:cubicBezTo>
                  <a:pt x="49817" y="8172"/>
                  <a:pt x="46980" y="6923"/>
                  <a:pt x="44090" y="5656"/>
                </a:cubicBezTo>
                <a:cubicBezTo>
                  <a:pt x="41627" y="4693"/>
                  <a:pt x="39183" y="3640"/>
                  <a:pt x="36721" y="2748"/>
                </a:cubicBezTo>
                <a:cubicBezTo>
                  <a:pt x="35168" y="2088"/>
                  <a:pt x="33527" y="1642"/>
                  <a:pt x="31885" y="1035"/>
                </a:cubicBezTo>
                <a:cubicBezTo>
                  <a:pt x="30779" y="749"/>
                  <a:pt x="29655" y="375"/>
                  <a:pt x="28620" y="0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534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18"/>
          <p:cNvSpPr/>
          <p:nvPr/>
        </p:nvSpPr>
        <p:spPr>
          <a:xfrm>
            <a:off x="7787957" y="-8771"/>
            <a:ext cx="1357335" cy="666961"/>
          </a:xfrm>
          <a:custGeom>
            <a:rect b="b" l="l" r="r" t="t"/>
            <a:pathLst>
              <a:path extrusionOk="0" h="20823" w="42377">
                <a:moveTo>
                  <a:pt x="0" y="0"/>
                </a:moveTo>
                <a:cubicBezTo>
                  <a:pt x="1035" y="375"/>
                  <a:pt x="2159" y="749"/>
                  <a:pt x="3265" y="1035"/>
                </a:cubicBezTo>
                <a:cubicBezTo>
                  <a:pt x="4907" y="1642"/>
                  <a:pt x="6548" y="2088"/>
                  <a:pt x="8101" y="2748"/>
                </a:cubicBezTo>
                <a:cubicBezTo>
                  <a:pt x="10563" y="3640"/>
                  <a:pt x="13007" y="4693"/>
                  <a:pt x="15470" y="5656"/>
                </a:cubicBezTo>
                <a:cubicBezTo>
                  <a:pt x="18360" y="6923"/>
                  <a:pt x="21197" y="8172"/>
                  <a:pt x="24016" y="9671"/>
                </a:cubicBezTo>
                <a:cubicBezTo>
                  <a:pt x="24676" y="10045"/>
                  <a:pt x="25283" y="10402"/>
                  <a:pt x="25943" y="10777"/>
                </a:cubicBezTo>
                <a:cubicBezTo>
                  <a:pt x="27799" y="11740"/>
                  <a:pt x="29583" y="12722"/>
                  <a:pt x="31457" y="13828"/>
                </a:cubicBezTo>
                <a:cubicBezTo>
                  <a:pt x="33080" y="14792"/>
                  <a:pt x="34722" y="15844"/>
                  <a:pt x="36363" y="16879"/>
                </a:cubicBezTo>
                <a:cubicBezTo>
                  <a:pt x="38362" y="18217"/>
                  <a:pt x="40378" y="19484"/>
                  <a:pt x="42376" y="20822"/>
                </a:cubicBezTo>
                <a:lnTo>
                  <a:pt x="42376" y="20305"/>
                </a:lnTo>
                <a:lnTo>
                  <a:pt x="42376" y="19698"/>
                </a:lnTo>
                <a:lnTo>
                  <a:pt x="42376" y="4532"/>
                </a:lnTo>
                <a:cubicBezTo>
                  <a:pt x="41556" y="3800"/>
                  <a:pt x="40824" y="2980"/>
                  <a:pt x="40003" y="2159"/>
                </a:cubicBezTo>
                <a:cubicBezTo>
                  <a:pt x="39325" y="1481"/>
                  <a:pt x="38594" y="749"/>
                  <a:pt x="37916" y="0"/>
                </a:cubicBez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534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1" name="Google Shape;281;p18"/>
          <p:cNvGrpSpPr/>
          <p:nvPr/>
        </p:nvGrpSpPr>
        <p:grpSpPr>
          <a:xfrm>
            <a:off x="1272" y="-27821"/>
            <a:ext cx="1481355" cy="836111"/>
            <a:chOff x="1272" y="10279"/>
            <a:chExt cx="1481355" cy="836111"/>
          </a:xfrm>
        </p:grpSpPr>
        <p:sp>
          <p:nvSpPr>
            <p:cNvPr id="282" name="Google Shape;282;p18"/>
            <p:cNvSpPr/>
            <p:nvPr/>
          </p:nvSpPr>
          <p:spPr>
            <a:xfrm>
              <a:off x="1272" y="10279"/>
              <a:ext cx="704660" cy="402361"/>
            </a:xfrm>
            <a:custGeom>
              <a:rect b="b" l="l" r="r" t="t"/>
              <a:pathLst>
                <a:path extrusionOk="0" h="12562" w="22000">
                  <a:moveTo>
                    <a:pt x="0" y="0"/>
                  </a:moveTo>
                  <a:lnTo>
                    <a:pt x="0" y="12561"/>
                  </a:lnTo>
                  <a:cubicBezTo>
                    <a:pt x="303" y="12418"/>
                    <a:pt x="678" y="12347"/>
                    <a:pt x="964" y="12187"/>
                  </a:cubicBezTo>
                  <a:cubicBezTo>
                    <a:pt x="1267" y="12115"/>
                    <a:pt x="1570" y="12044"/>
                    <a:pt x="1856" y="11901"/>
                  </a:cubicBezTo>
                  <a:cubicBezTo>
                    <a:pt x="3497" y="11384"/>
                    <a:pt x="5139" y="10848"/>
                    <a:pt x="6762" y="10260"/>
                  </a:cubicBezTo>
                  <a:cubicBezTo>
                    <a:pt x="7886" y="9813"/>
                    <a:pt x="8921" y="9296"/>
                    <a:pt x="10045" y="8779"/>
                  </a:cubicBezTo>
                  <a:cubicBezTo>
                    <a:pt x="12115" y="7958"/>
                    <a:pt x="13971" y="6691"/>
                    <a:pt x="15844" y="5424"/>
                  </a:cubicBezTo>
                  <a:cubicBezTo>
                    <a:pt x="18146" y="3872"/>
                    <a:pt x="20073" y="1927"/>
                    <a:pt x="22000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43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8"/>
            <p:cNvSpPr/>
            <p:nvPr/>
          </p:nvSpPr>
          <p:spPr>
            <a:xfrm>
              <a:off x="1272" y="10279"/>
              <a:ext cx="1481355" cy="836111"/>
            </a:xfrm>
            <a:custGeom>
              <a:rect b="b" l="l" r="r" t="t"/>
              <a:pathLst>
                <a:path extrusionOk="0" h="26104" w="46249">
                  <a:moveTo>
                    <a:pt x="22000" y="0"/>
                  </a:moveTo>
                  <a:cubicBezTo>
                    <a:pt x="20073" y="1927"/>
                    <a:pt x="18146" y="3872"/>
                    <a:pt x="15844" y="5424"/>
                  </a:cubicBezTo>
                  <a:cubicBezTo>
                    <a:pt x="13971" y="6691"/>
                    <a:pt x="12115" y="7958"/>
                    <a:pt x="10045" y="8779"/>
                  </a:cubicBezTo>
                  <a:cubicBezTo>
                    <a:pt x="8921" y="9296"/>
                    <a:pt x="7886" y="9813"/>
                    <a:pt x="6762" y="10260"/>
                  </a:cubicBezTo>
                  <a:cubicBezTo>
                    <a:pt x="5139" y="10848"/>
                    <a:pt x="3497" y="11384"/>
                    <a:pt x="1856" y="11901"/>
                  </a:cubicBezTo>
                  <a:cubicBezTo>
                    <a:pt x="1570" y="12044"/>
                    <a:pt x="1267" y="12115"/>
                    <a:pt x="964" y="12187"/>
                  </a:cubicBezTo>
                  <a:cubicBezTo>
                    <a:pt x="678" y="12347"/>
                    <a:pt x="303" y="12418"/>
                    <a:pt x="0" y="12561"/>
                  </a:cubicBezTo>
                  <a:lnTo>
                    <a:pt x="0" y="25283"/>
                  </a:lnTo>
                  <a:lnTo>
                    <a:pt x="303" y="25283"/>
                  </a:lnTo>
                  <a:lnTo>
                    <a:pt x="303" y="26104"/>
                  </a:lnTo>
                  <a:cubicBezTo>
                    <a:pt x="1124" y="26104"/>
                    <a:pt x="1784" y="26015"/>
                    <a:pt x="2534" y="26015"/>
                  </a:cubicBezTo>
                  <a:cubicBezTo>
                    <a:pt x="5496" y="25800"/>
                    <a:pt x="8475" y="25426"/>
                    <a:pt x="11384" y="24676"/>
                  </a:cubicBezTo>
                  <a:cubicBezTo>
                    <a:pt x="13239" y="24230"/>
                    <a:pt x="15095" y="23713"/>
                    <a:pt x="16951" y="23124"/>
                  </a:cubicBezTo>
                  <a:cubicBezTo>
                    <a:pt x="19109" y="22535"/>
                    <a:pt x="21108" y="21554"/>
                    <a:pt x="23124" y="20590"/>
                  </a:cubicBezTo>
                  <a:cubicBezTo>
                    <a:pt x="25729" y="19252"/>
                    <a:pt x="28334" y="17771"/>
                    <a:pt x="30636" y="15916"/>
                  </a:cubicBezTo>
                  <a:cubicBezTo>
                    <a:pt x="31974" y="14863"/>
                    <a:pt x="33384" y="13685"/>
                    <a:pt x="34650" y="12490"/>
                  </a:cubicBezTo>
                  <a:cubicBezTo>
                    <a:pt x="35989" y="11294"/>
                    <a:pt x="37327" y="10045"/>
                    <a:pt x="38504" y="8707"/>
                  </a:cubicBezTo>
                  <a:cubicBezTo>
                    <a:pt x="40378" y="6691"/>
                    <a:pt x="42162" y="4693"/>
                    <a:pt x="43946" y="2748"/>
                  </a:cubicBezTo>
                  <a:cubicBezTo>
                    <a:pt x="44749" y="1856"/>
                    <a:pt x="45427" y="892"/>
                    <a:pt x="46248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43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4" name="Google Shape;284;p18"/>
          <p:cNvSpPr/>
          <p:nvPr/>
        </p:nvSpPr>
        <p:spPr>
          <a:xfrm>
            <a:off x="9002375" y="-8771"/>
            <a:ext cx="142918" cy="145192"/>
          </a:xfrm>
          <a:custGeom>
            <a:rect b="b" l="l" r="r" t="t"/>
            <a:pathLst>
              <a:path extrusionOk="0" h="4533" w="4462">
                <a:moveTo>
                  <a:pt x="1" y="0"/>
                </a:moveTo>
                <a:cubicBezTo>
                  <a:pt x="679" y="749"/>
                  <a:pt x="1410" y="1481"/>
                  <a:pt x="2088" y="2159"/>
                </a:cubicBezTo>
                <a:cubicBezTo>
                  <a:pt x="2909" y="2980"/>
                  <a:pt x="3641" y="3800"/>
                  <a:pt x="4461" y="4532"/>
                </a:cubicBezTo>
                <a:lnTo>
                  <a:pt x="4461" y="2908"/>
                </a:lnTo>
                <a:lnTo>
                  <a:pt x="4461" y="2462"/>
                </a:lnTo>
                <a:lnTo>
                  <a:pt x="4461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534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5" name="Google Shape;285;p18"/>
          <p:cNvGrpSpPr/>
          <p:nvPr/>
        </p:nvGrpSpPr>
        <p:grpSpPr>
          <a:xfrm>
            <a:off x="6335204" y="4213063"/>
            <a:ext cx="2810088" cy="940721"/>
            <a:chOff x="6335204" y="4213063"/>
            <a:chExt cx="2810088" cy="940721"/>
          </a:xfrm>
        </p:grpSpPr>
        <p:sp>
          <p:nvSpPr>
            <p:cNvPr id="286" name="Google Shape;286;p18"/>
            <p:cNvSpPr/>
            <p:nvPr/>
          </p:nvSpPr>
          <p:spPr>
            <a:xfrm>
              <a:off x="6335204" y="4213063"/>
              <a:ext cx="2810088" cy="940721"/>
            </a:xfrm>
            <a:custGeom>
              <a:rect b="b" l="l" r="r" t="t"/>
              <a:pathLst>
                <a:path extrusionOk="0" h="29370" w="87733">
                  <a:moveTo>
                    <a:pt x="87732" y="1"/>
                  </a:moveTo>
                  <a:cubicBezTo>
                    <a:pt x="86626" y="518"/>
                    <a:pt x="85502" y="964"/>
                    <a:pt x="84396" y="1499"/>
                  </a:cubicBezTo>
                  <a:cubicBezTo>
                    <a:pt x="82897" y="2160"/>
                    <a:pt x="81345" y="2838"/>
                    <a:pt x="79703" y="3498"/>
                  </a:cubicBezTo>
                  <a:cubicBezTo>
                    <a:pt x="78508" y="4087"/>
                    <a:pt x="77259" y="4622"/>
                    <a:pt x="75992" y="5068"/>
                  </a:cubicBezTo>
                  <a:cubicBezTo>
                    <a:pt x="73904" y="5871"/>
                    <a:pt x="71745" y="6549"/>
                    <a:pt x="69586" y="7298"/>
                  </a:cubicBezTo>
                  <a:cubicBezTo>
                    <a:pt x="67071" y="8190"/>
                    <a:pt x="64466" y="9083"/>
                    <a:pt x="61789" y="9671"/>
                  </a:cubicBezTo>
                  <a:cubicBezTo>
                    <a:pt x="59773" y="10117"/>
                    <a:pt x="57703" y="10635"/>
                    <a:pt x="55687" y="11081"/>
                  </a:cubicBezTo>
                  <a:cubicBezTo>
                    <a:pt x="54420" y="11384"/>
                    <a:pt x="53171" y="11598"/>
                    <a:pt x="51904" y="11670"/>
                  </a:cubicBezTo>
                  <a:cubicBezTo>
                    <a:pt x="48996" y="12044"/>
                    <a:pt x="46177" y="12722"/>
                    <a:pt x="43197" y="12722"/>
                  </a:cubicBezTo>
                  <a:lnTo>
                    <a:pt x="43054" y="12722"/>
                  </a:lnTo>
                  <a:cubicBezTo>
                    <a:pt x="40967" y="12937"/>
                    <a:pt x="38897" y="13097"/>
                    <a:pt x="36809" y="13311"/>
                  </a:cubicBezTo>
                  <a:cubicBezTo>
                    <a:pt x="34954" y="13454"/>
                    <a:pt x="33098" y="13454"/>
                    <a:pt x="31153" y="13615"/>
                  </a:cubicBezTo>
                  <a:cubicBezTo>
                    <a:pt x="29084" y="13757"/>
                    <a:pt x="26996" y="14061"/>
                    <a:pt x="24908" y="14203"/>
                  </a:cubicBezTo>
                  <a:cubicBezTo>
                    <a:pt x="23196" y="14435"/>
                    <a:pt x="21500" y="14649"/>
                    <a:pt x="19788" y="14953"/>
                  </a:cubicBezTo>
                  <a:cubicBezTo>
                    <a:pt x="16951" y="15399"/>
                    <a:pt x="14274" y="16434"/>
                    <a:pt x="11758" y="17558"/>
                  </a:cubicBezTo>
                  <a:cubicBezTo>
                    <a:pt x="8850" y="18896"/>
                    <a:pt x="6245" y="20680"/>
                    <a:pt x="4104" y="23053"/>
                  </a:cubicBezTo>
                  <a:cubicBezTo>
                    <a:pt x="2320" y="24980"/>
                    <a:pt x="1053" y="27068"/>
                    <a:pt x="0" y="29370"/>
                  </a:cubicBezTo>
                  <a:lnTo>
                    <a:pt x="18663" y="29370"/>
                  </a:lnTo>
                  <a:cubicBezTo>
                    <a:pt x="21572" y="27443"/>
                    <a:pt x="24837" y="26176"/>
                    <a:pt x="28263" y="25284"/>
                  </a:cubicBezTo>
                  <a:cubicBezTo>
                    <a:pt x="31457" y="24392"/>
                    <a:pt x="34650" y="23714"/>
                    <a:pt x="37916" y="23053"/>
                  </a:cubicBezTo>
                  <a:cubicBezTo>
                    <a:pt x="39343" y="22679"/>
                    <a:pt x="40753" y="22465"/>
                    <a:pt x="42091" y="22233"/>
                  </a:cubicBezTo>
                  <a:cubicBezTo>
                    <a:pt x="43804" y="21929"/>
                    <a:pt x="45499" y="21715"/>
                    <a:pt x="47140" y="21340"/>
                  </a:cubicBezTo>
                  <a:cubicBezTo>
                    <a:pt x="49745" y="20752"/>
                    <a:pt x="52350" y="20074"/>
                    <a:pt x="54866" y="19413"/>
                  </a:cubicBezTo>
                  <a:cubicBezTo>
                    <a:pt x="57917" y="18593"/>
                    <a:pt x="60897" y="17772"/>
                    <a:pt x="63877" y="16666"/>
                  </a:cubicBezTo>
                  <a:cubicBezTo>
                    <a:pt x="64608" y="16434"/>
                    <a:pt x="65286" y="16130"/>
                    <a:pt x="65947" y="15916"/>
                  </a:cubicBezTo>
                  <a:cubicBezTo>
                    <a:pt x="67891" y="15167"/>
                    <a:pt x="69890" y="14435"/>
                    <a:pt x="71817" y="13615"/>
                  </a:cubicBezTo>
                  <a:cubicBezTo>
                    <a:pt x="73601" y="12937"/>
                    <a:pt x="75314" y="12044"/>
                    <a:pt x="77098" y="11313"/>
                  </a:cubicBezTo>
                  <a:cubicBezTo>
                    <a:pt x="79489" y="10189"/>
                    <a:pt x="81791" y="9154"/>
                    <a:pt x="84092" y="8030"/>
                  </a:cubicBezTo>
                  <a:cubicBezTo>
                    <a:pt x="85359" y="7441"/>
                    <a:pt x="86537" y="6852"/>
                    <a:pt x="87732" y="6246"/>
                  </a:cubicBezTo>
                  <a:lnTo>
                    <a:pt x="87732" y="5657"/>
                  </a:lnTo>
                  <a:lnTo>
                    <a:pt x="87732" y="1267"/>
                  </a:lnTo>
                  <a:lnTo>
                    <a:pt x="87732" y="1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3620000" dist="3810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18"/>
            <p:cNvSpPr/>
            <p:nvPr/>
          </p:nvSpPr>
          <p:spPr>
            <a:xfrm>
              <a:off x="9109835" y="5125182"/>
              <a:ext cx="35457" cy="28603"/>
            </a:xfrm>
            <a:custGeom>
              <a:rect b="b" l="l" r="r" t="t"/>
              <a:pathLst>
                <a:path extrusionOk="0" h="893" w="1107">
                  <a:moveTo>
                    <a:pt x="1106" y="0"/>
                  </a:moveTo>
                  <a:cubicBezTo>
                    <a:pt x="732" y="304"/>
                    <a:pt x="357" y="589"/>
                    <a:pt x="0" y="893"/>
                  </a:cubicBezTo>
                  <a:lnTo>
                    <a:pt x="1106" y="893"/>
                  </a:lnTo>
                  <a:lnTo>
                    <a:pt x="1106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3620000" dist="3810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18"/>
            <p:cNvSpPr/>
            <p:nvPr/>
          </p:nvSpPr>
          <p:spPr>
            <a:xfrm>
              <a:off x="6932980" y="4413091"/>
              <a:ext cx="2212312" cy="740694"/>
            </a:xfrm>
            <a:custGeom>
              <a:rect b="b" l="l" r="r" t="t"/>
              <a:pathLst>
                <a:path extrusionOk="0" h="23125" w="69070">
                  <a:moveTo>
                    <a:pt x="69069" y="1"/>
                  </a:moveTo>
                  <a:cubicBezTo>
                    <a:pt x="67874" y="607"/>
                    <a:pt x="66696" y="1196"/>
                    <a:pt x="65429" y="1785"/>
                  </a:cubicBezTo>
                  <a:cubicBezTo>
                    <a:pt x="63128" y="2909"/>
                    <a:pt x="60826" y="3944"/>
                    <a:pt x="58435" y="5068"/>
                  </a:cubicBezTo>
                  <a:cubicBezTo>
                    <a:pt x="56651" y="5799"/>
                    <a:pt x="54938" y="6692"/>
                    <a:pt x="53154" y="7370"/>
                  </a:cubicBezTo>
                  <a:cubicBezTo>
                    <a:pt x="51227" y="8190"/>
                    <a:pt x="49228" y="8922"/>
                    <a:pt x="47284" y="9671"/>
                  </a:cubicBezTo>
                  <a:cubicBezTo>
                    <a:pt x="46623" y="9885"/>
                    <a:pt x="45945" y="10189"/>
                    <a:pt x="45214" y="10421"/>
                  </a:cubicBezTo>
                  <a:cubicBezTo>
                    <a:pt x="42234" y="11527"/>
                    <a:pt x="39254" y="12348"/>
                    <a:pt x="36203" y="13168"/>
                  </a:cubicBezTo>
                  <a:cubicBezTo>
                    <a:pt x="33687" y="13829"/>
                    <a:pt x="31082" y="14507"/>
                    <a:pt x="28477" y="15095"/>
                  </a:cubicBezTo>
                  <a:cubicBezTo>
                    <a:pt x="26836" y="15470"/>
                    <a:pt x="25141" y="15684"/>
                    <a:pt x="23428" y="15988"/>
                  </a:cubicBezTo>
                  <a:cubicBezTo>
                    <a:pt x="22090" y="16220"/>
                    <a:pt x="20680" y="16434"/>
                    <a:pt x="19253" y="16808"/>
                  </a:cubicBezTo>
                  <a:cubicBezTo>
                    <a:pt x="15987" y="17469"/>
                    <a:pt x="12794" y="18147"/>
                    <a:pt x="9600" y="19039"/>
                  </a:cubicBezTo>
                  <a:cubicBezTo>
                    <a:pt x="6174" y="19931"/>
                    <a:pt x="2909" y="21198"/>
                    <a:pt x="0" y="23125"/>
                  </a:cubicBezTo>
                  <a:lnTo>
                    <a:pt x="58881" y="23125"/>
                  </a:lnTo>
                  <a:cubicBezTo>
                    <a:pt x="59256" y="22821"/>
                    <a:pt x="59702" y="22464"/>
                    <a:pt x="60077" y="22161"/>
                  </a:cubicBezTo>
                  <a:cubicBezTo>
                    <a:pt x="62075" y="20680"/>
                    <a:pt x="64020" y="19253"/>
                    <a:pt x="66018" y="17843"/>
                  </a:cubicBezTo>
                  <a:cubicBezTo>
                    <a:pt x="67071" y="17112"/>
                    <a:pt x="68035" y="16434"/>
                    <a:pt x="69069" y="15773"/>
                  </a:cubicBezTo>
                  <a:lnTo>
                    <a:pt x="69069" y="15095"/>
                  </a:lnTo>
                  <a:lnTo>
                    <a:pt x="69069" y="679"/>
                  </a:lnTo>
                  <a:lnTo>
                    <a:pt x="69069" y="1"/>
                  </a:ln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20520000" dist="38100">
                <a:srgbClr val="000000">
                  <a:alpha val="3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8"/>
            <p:cNvSpPr/>
            <p:nvPr/>
          </p:nvSpPr>
          <p:spPr>
            <a:xfrm>
              <a:off x="8818939" y="4918300"/>
              <a:ext cx="326354" cy="235485"/>
            </a:xfrm>
            <a:custGeom>
              <a:rect b="b" l="l" r="r" t="t"/>
              <a:pathLst>
                <a:path extrusionOk="0" h="7352" w="10189">
                  <a:moveTo>
                    <a:pt x="10188" y="0"/>
                  </a:moveTo>
                  <a:cubicBezTo>
                    <a:pt x="9154" y="661"/>
                    <a:pt x="8190" y="1339"/>
                    <a:pt x="7137" y="2070"/>
                  </a:cubicBezTo>
                  <a:cubicBezTo>
                    <a:pt x="5139" y="3480"/>
                    <a:pt x="3194" y="4907"/>
                    <a:pt x="1196" y="6388"/>
                  </a:cubicBezTo>
                  <a:cubicBezTo>
                    <a:pt x="821" y="6691"/>
                    <a:pt x="375" y="7048"/>
                    <a:pt x="0" y="7352"/>
                  </a:cubicBezTo>
                  <a:lnTo>
                    <a:pt x="9082" y="7352"/>
                  </a:lnTo>
                  <a:cubicBezTo>
                    <a:pt x="9439" y="7048"/>
                    <a:pt x="9814" y="6763"/>
                    <a:pt x="10188" y="6459"/>
                  </a:cubicBezTo>
                  <a:lnTo>
                    <a:pt x="10188" y="1410"/>
                  </a:lnTo>
                  <a:lnTo>
                    <a:pt x="10188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3620000" dist="3810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AND_BODY_1_1_1_1"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19"/>
          <p:cNvSpPr/>
          <p:nvPr/>
        </p:nvSpPr>
        <p:spPr>
          <a:xfrm>
            <a:off x="0" y="0"/>
            <a:ext cx="2358979" cy="1582987"/>
          </a:xfrm>
          <a:custGeom>
            <a:rect b="b" l="l" r="r" t="t"/>
            <a:pathLst>
              <a:path extrusionOk="0" h="37496" w="41065">
                <a:moveTo>
                  <a:pt x="1" y="0"/>
                </a:moveTo>
                <a:lnTo>
                  <a:pt x="1" y="16916"/>
                </a:lnTo>
                <a:lnTo>
                  <a:pt x="1" y="24088"/>
                </a:lnTo>
                <a:cubicBezTo>
                  <a:pt x="873" y="24336"/>
                  <a:pt x="1625" y="24562"/>
                  <a:pt x="1722" y="24592"/>
                </a:cubicBezTo>
                <a:cubicBezTo>
                  <a:pt x="1940" y="24712"/>
                  <a:pt x="2128" y="24840"/>
                  <a:pt x="2346" y="24998"/>
                </a:cubicBezTo>
                <a:cubicBezTo>
                  <a:pt x="2444" y="25058"/>
                  <a:pt x="2534" y="25126"/>
                  <a:pt x="2632" y="25186"/>
                </a:cubicBezTo>
                <a:cubicBezTo>
                  <a:pt x="2820" y="25344"/>
                  <a:pt x="3008" y="25464"/>
                  <a:pt x="3196" y="25592"/>
                </a:cubicBezTo>
                <a:cubicBezTo>
                  <a:pt x="3572" y="25877"/>
                  <a:pt x="3948" y="26156"/>
                  <a:pt x="4286" y="26441"/>
                </a:cubicBezTo>
                <a:cubicBezTo>
                  <a:pt x="4474" y="26562"/>
                  <a:pt x="4662" y="26719"/>
                  <a:pt x="4850" y="26847"/>
                </a:cubicBezTo>
                <a:lnTo>
                  <a:pt x="5136" y="27125"/>
                </a:lnTo>
                <a:cubicBezTo>
                  <a:pt x="5263" y="27193"/>
                  <a:pt x="5354" y="27283"/>
                  <a:pt x="5451" y="27381"/>
                </a:cubicBezTo>
                <a:cubicBezTo>
                  <a:pt x="5481" y="27441"/>
                  <a:pt x="5511" y="27471"/>
                  <a:pt x="5572" y="27501"/>
                </a:cubicBezTo>
                <a:cubicBezTo>
                  <a:pt x="6263" y="28095"/>
                  <a:pt x="6857" y="28817"/>
                  <a:pt x="7421" y="29539"/>
                </a:cubicBezTo>
                <a:cubicBezTo>
                  <a:pt x="8421" y="30794"/>
                  <a:pt x="9398" y="32110"/>
                  <a:pt x="10338" y="33395"/>
                </a:cubicBezTo>
                <a:cubicBezTo>
                  <a:pt x="10834" y="34050"/>
                  <a:pt x="11368" y="34643"/>
                  <a:pt x="11962" y="35237"/>
                </a:cubicBezTo>
                <a:cubicBezTo>
                  <a:pt x="12030" y="35305"/>
                  <a:pt x="12090" y="35395"/>
                  <a:pt x="12150" y="35463"/>
                </a:cubicBezTo>
                <a:cubicBezTo>
                  <a:pt x="12180" y="35493"/>
                  <a:pt x="12218" y="35493"/>
                  <a:pt x="12218" y="35523"/>
                </a:cubicBezTo>
                <a:cubicBezTo>
                  <a:pt x="12436" y="35711"/>
                  <a:pt x="12684" y="35869"/>
                  <a:pt x="12932" y="36057"/>
                </a:cubicBezTo>
                <a:cubicBezTo>
                  <a:pt x="13405" y="36365"/>
                  <a:pt x="13939" y="36651"/>
                  <a:pt x="14503" y="36899"/>
                </a:cubicBezTo>
                <a:cubicBezTo>
                  <a:pt x="14811" y="37027"/>
                  <a:pt x="15157" y="37154"/>
                  <a:pt x="15503" y="37215"/>
                </a:cubicBezTo>
                <a:cubicBezTo>
                  <a:pt x="16270" y="37382"/>
                  <a:pt x="17024" y="37496"/>
                  <a:pt x="17798" y="37496"/>
                </a:cubicBezTo>
                <a:cubicBezTo>
                  <a:pt x="18033" y="37496"/>
                  <a:pt x="18270" y="37485"/>
                  <a:pt x="18510" y="37463"/>
                </a:cubicBezTo>
                <a:cubicBezTo>
                  <a:pt x="19510" y="37342"/>
                  <a:pt x="20517" y="37185"/>
                  <a:pt x="21487" y="36899"/>
                </a:cubicBezTo>
                <a:cubicBezTo>
                  <a:pt x="22329" y="36621"/>
                  <a:pt x="23149" y="36275"/>
                  <a:pt x="23931" y="35839"/>
                </a:cubicBezTo>
                <a:cubicBezTo>
                  <a:pt x="24555" y="35493"/>
                  <a:pt x="25216" y="35147"/>
                  <a:pt x="25780" y="34711"/>
                </a:cubicBezTo>
                <a:cubicBezTo>
                  <a:pt x="26344" y="34298"/>
                  <a:pt x="26840" y="33831"/>
                  <a:pt x="27344" y="33328"/>
                </a:cubicBezTo>
                <a:cubicBezTo>
                  <a:pt x="28035" y="32674"/>
                  <a:pt x="28599" y="31892"/>
                  <a:pt x="29095" y="31072"/>
                </a:cubicBezTo>
                <a:cubicBezTo>
                  <a:pt x="29599" y="30163"/>
                  <a:pt x="30035" y="29261"/>
                  <a:pt x="30381" y="28283"/>
                </a:cubicBezTo>
                <a:cubicBezTo>
                  <a:pt x="30539" y="27907"/>
                  <a:pt x="30697" y="27501"/>
                  <a:pt x="30787" y="27065"/>
                </a:cubicBezTo>
                <a:cubicBezTo>
                  <a:pt x="31073" y="25998"/>
                  <a:pt x="31261" y="24938"/>
                  <a:pt x="31419" y="23870"/>
                </a:cubicBezTo>
                <a:cubicBezTo>
                  <a:pt x="31576" y="22833"/>
                  <a:pt x="31637" y="21803"/>
                  <a:pt x="31794" y="20765"/>
                </a:cubicBezTo>
                <a:cubicBezTo>
                  <a:pt x="31915" y="20013"/>
                  <a:pt x="31952" y="19299"/>
                  <a:pt x="32043" y="18577"/>
                </a:cubicBezTo>
                <a:cubicBezTo>
                  <a:pt x="32073" y="18134"/>
                  <a:pt x="32170" y="17698"/>
                  <a:pt x="32230" y="17262"/>
                </a:cubicBezTo>
                <a:cubicBezTo>
                  <a:pt x="32328" y="16480"/>
                  <a:pt x="32418" y="15660"/>
                  <a:pt x="32576" y="14848"/>
                </a:cubicBezTo>
                <a:cubicBezTo>
                  <a:pt x="32667" y="14224"/>
                  <a:pt x="32854" y="13563"/>
                  <a:pt x="33012" y="12909"/>
                </a:cubicBezTo>
                <a:cubicBezTo>
                  <a:pt x="33110" y="12533"/>
                  <a:pt x="33200" y="12157"/>
                  <a:pt x="33328" y="11744"/>
                </a:cubicBezTo>
                <a:cubicBezTo>
                  <a:pt x="33546" y="11029"/>
                  <a:pt x="33764" y="10338"/>
                  <a:pt x="34020" y="9616"/>
                </a:cubicBezTo>
                <a:cubicBezTo>
                  <a:pt x="34140" y="9240"/>
                  <a:pt x="34298" y="8864"/>
                  <a:pt x="34486" y="8488"/>
                </a:cubicBezTo>
                <a:cubicBezTo>
                  <a:pt x="34802" y="7797"/>
                  <a:pt x="35110" y="7082"/>
                  <a:pt x="35486" y="6451"/>
                </a:cubicBezTo>
                <a:cubicBezTo>
                  <a:pt x="36020" y="5541"/>
                  <a:pt x="36614" y="4669"/>
                  <a:pt x="37215" y="3820"/>
                </a:cubicBezTo>
                <a:cubicBezTo>
                  <a:pt x="37899" y="2850"/>
                  <a:pt x="38681" y="1970"/>
                  <a:pt x="39530" y="1128"/>
                </a:cubicBezTo>
                <a:cubicBezTo>
                  <a:pt x="39561" y="1128"/>
                  <a:pt x="40282" y="594"/>
                  <a:pt x="41064" y="0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19"/>
          <p:cNvSpPr txBox="1"/>
          <p:nvPr>
            <p:ph type="title"/>
          </p:nvPr>
        </p:nvSpPr>
        <p:spPr>
          <a:xfrm>
            <a:off x="3353473" y="3713365"/>
            <a:ext cx="24414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293" name="Google Shape;293;p19"/>
          <p:cNvSpPr txBox="1"/>
          <p:nvPr>
            <p:ph idx="1" type="subTitle"/>
          </p:nvPr>
        </p:nvSpPr>
        <p:spPr>
          <a:xfrm>
            <a:off x="2536398" y="1806860"/>
            <a:ext cx="4134900" cy="204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94" name="Google Shape;294;p19"/>
          <p:cNvSpPr/>
          <p:nvPr/>
        </p:nvSpPr>
        <p:spPr>
          <a:xfrm>
            <a:off x="668850" y="190504"/>
            <a:ext cx="7809511" cy="6076779"/>
          </a:xfrm>
          <a:custGeom>
            <a:rect b="b" l="l" r="r" t="t"/>
            <a:pathLst>
              <a:path extrusionOk="0" h="189293" w="243268">
                <a:moveTo>
                  <a:pt x="240877" y="2391"/>
                </a:moveTo>
                <a:lnTo>
                  <a:pt x="240877" y="186901"/>
                </a:lnTo>
                <a:lnTo>
                  <a:pt x="2392" y="186901"/>
                </a:lnTo>
                <a:lnTo>
                  <a:pt x="2392" y="2391"/>
                </a:lnTo>
                <a:close/>
                <a:moveTo>
                  <a:pt x="1196" y="0"/>
                </a:moveTo>
                <a:cubicBezTo>
                  <a:pt x="536" y="0"/>
                  <a:pt x="1" y="535"/>
                  <a:pt x="1" y="1195"/>
                </a:cubicBezTo>
                <a:lnTo>
                  <a:pt x="1" y="188097"/>
                </a:lnTo>
                <a:cubicBezTo>
                  <a:pt x="1" y="188775"/>
                  <a:pt x="536" y="189292"/>
                  <a:pt x="1196" y="189292"/>
                </a:cubicBezTo>
                <a:lnTo>
                  <a:pt x="242072" y="189292"/>
                </a:lnTo>
                <a:cubicBezTo>
                  <a:pt x="242750" y="189292"/>
                  <a:pt x="243268" y="188775"/>
                  <a:pt x="243268" y="188097"/>
                </a:cubicBezTo>
                <a:lnTo>
                  <a:pt x="243268" y="1195"/>
                </a:lnTo>
                <a:cubicBezTo>
                  <a:pt x="243268" y="535"/>
                  <a:pt x="242750" y="0"/>
                  <a:pt x="24207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5" name="Google Shape;295;p19"/>
          <p:cNvGrpSpPr/>
          <p:nvPr/>
        </p:nvGrpSpPr>
        <p:grpSpPr>
          <a:xfrm rot="10800000">
            <a:off x="3508833" y="4724648"/>
            <a:ext cx="6197020" cy="548230"/>
            <a:chOff x="3918566" y="-4022"/>
            <a:chExt cx="5239723" cy="343395"/>
          </a:xfrm>
        </p:grpSpPr>
        <p:sp>
          <p:nvSpPr>
            <p:cNvPr id="296" name="Google Shape;296;p19"/>
            <p:cNvSpPr/>
            <p:nvPr/>
          </p:nvSpPr>
          <p:spPr>
            <a:xfrm>
              <a:off x="3918566" y="-4022"/>
              <a:ext cx="5239723" cy="343395"/>
            </a:xfrm>
            <a:custGeom>
              <a:rect b="b" l="l" r="r" t="t"/>
              <a:pathLst>
                <a:path extrusionOk="0" h="10706" w="163333">
                  <a:moveTo>
                    <a:pt x="146899" y="0"/>
                  </a:moveTo>
                  <a:cubicBezTo>
                    <a:pt x="145418" y="0"/>
                    <a:pt x="143937" y="0"/>
                    <a:pt x="142439" y="72"/>
                  </a:cubicBezTo>
                  <a:cubicBezTo>
                    <a:pt x="141850" y="72"/>
                    <a:pt x="141261" y="72"/>
                    <a:pt x="140654" y="161"/>
                  </a:cubicBezTo>
                  <a:lnTo>
                    <a:pt x="87947" y="161"/>
                  </a:lnTo>
                  <a:cubicBezTo>
                    <a:pt x="84825" y="518"/>
                    <a:pt x="81702" y="964"/>
                    <a:pt x="78580" y="1339"/>
                  </a:cubicBezTo>
                  <a:cubicBezTo>
                    <a:pt x="77759" y="1499"/>
                    <a:pt x="76938" y="1642"/>
                    <a:pt x="76278" y="1785"/>
                  </a:cubicBezTo>
                  <a:cubicBezTo>
                    <a:pt x="73013" y="2159"/>
                    <a:pt x="69730" y="2463"/>
                    <a:pt x="66465" y="2748"/>
                  </a:cubicBezTo>
                  <a:cubicBezTo>
                    <a:pt x="64306" y="2980"/>
                    <a:pt x="62075" y="3355"/>
                    <a:pt x="59916" y="3498"/>
                  </a:cubicBezTo>
                  <a:cubicBezTo>
                    <a:pt x="56205" y="3569"/>
                    <a:pt x="52405" y="3729"/>
                    <a:pt x="48693" y="3729"/>
                  </a:cubicBezTo>
                  <a:cubicBezTo>
                    <a:pt x="45268" y="3729"/>
                    <a:pt x="42002" y="3729"/>
                    <a:pt x="38577" y="3498"/>
                  </a:cubicBezTo>
                  <a:cubicBezTo>
                    <a:pt x="34419" y="3123"/>
                    <a:pt x="30333" y="2463"/>
                    <a:pt x="26319" y="1571"/>
                  </a:cubicBezTo>
                  <a:cubicBezTo>
                    <a:pt x="24392" y="1196"/>
                    <a:pt x="22375" y="678"/>
                    <a:pt x="20377" y="161"/>
                  </a:cubicBezTo>
                  <a:lnTo>
                    <a:pt x="1" y="161"/>
                  </a:lnTo>
                  <a:cubicBezTo>
                    <a:pt x="2160" y="964"/>
                    <a:pt x="4390" y="1785"/>
                    <a:pt x="6549" y="2534"/>
                  </a:cubicBezTo>
                  <a:cubicBezTo>
                    <a:pt x="7727" y="2980"/>
                    <a:pt x="8922" y="3426"/>
                    <a:pt x="10028" y="3729"/>
                  </a:cubicBezTo>
                  <a:lnTo>
                    <a:pt x="15096" y="5282"/>
                  </a:lnTo>
                  <a:cubicBezTo>
                    <a:pt x="18058" y="6031"/>
                    <a:pt x="20966" y="6995"/>
                    <a:pt x="23856" y="7655"/>
                  </a:cubicBezTo>
                  <a:cubicBezTo>
                    <a:pt x="28406" y="8636"/>
                    <a:pt x="32867" y="9439"/>
                    <a:pt x="37470" y="9885"/>
                  </a:cubicBezTo>
                  <a:cubicBezTo>
                    <a:pt x="41182" y="10188"/>
                    <a:pt x="45125" y="10706"/>
                    <a:pt x="48997" y="10706"/>
                  </a:cubicBezTo>
                  <a:cubicBezTo>
                    <a:pt x="50032" y="10635"/>
                    <a:pt x="51066" y="10635"/>
                    <a:pt x="52119" y="10635"/>
                  </a:cubicBezTo>
                  <a:lnTo>
                    <a:pt x="55313" y="10635"/>
                  </a:lnTo>
                  <a:cubicBezTo>
                    <a:pt x="57989" y="10635"/>
                    <a:pt x="60737" y="10492"/>
                    <a:pt x="63342" y="10260"/>
                  </a:cubicBezTo>
                  <a:cubicBezTo>
                    <a:pt x="65126" y="10188"/>
                    <a:pt x="66839" y="9885"/>
                    <a:pt x="68695" y="9885"/>
                  </a:cubicBezTo>
                  <a:cubicBezTo>
                    <a:pt x="73013" y="9671"/>
                    <a:pt x="77170" y="8922"/>
                    <a:pt x="81399" y="8404"/>
                  </a:cubicBezTo>
                  <a:cubicBezTo>
                    <a:pt x="84165" y="8030"/>
                    <a:pt x="86752" y="7655"/>
                    <a:pt x="89428" y="7209"/>
                  </a:cubicBezTo>
                  <a:cubicBezTo>
                    <a:pt x="92997" y="6691"/>
                    <a:pt x="96351" y="6174"/>
                    <a:pt x="99848" y="5656"/>
                  </a:cubicBezTo>
                  <a:cubicBezTo>
                    <a:pt x="104238" y="5068"/>
                    <a:pt x="108538" y="4318"/>
                    <a:pt x="112713" y="3801"/>
                  </a:cubicBezTo>
                  <a:cubicBezTo>
                    <a:pt x="113676" y="3569"/>
                    <a:pt x="114497" y="3498"/>
                    <a:pt x="115389" y="3426"/>
                  </a:cubicBezTo>
                  <a:cubicBezTo>
                    <a:pt x="119029" y="2980"/>
                    <a:pt x="122526" y="2605"/>
                    <a:pt x="126095" y="2302"/>
                  </a:cubicBezTo>
                  <a:cubicBezTo>
                    <a:pt x="129217" y="1945"/>
                    <a:pt x="132179" y="1571"/>
                    <a:pt x="135302" y="1571"/>
                  </a:cubicBezTo>
                  <a:lnTo>
                    <a:pt x="136354" y="1571"/>
                  </a:lnTo>
                  <a:cubicBezTo>
                    <a:pt x="138424" y="1571"/>
                    <a:pt x="140369" y="1267"/>
                    <a:pt x="142296" y="1267"/>
                  </a:cubicBezTo>
                  <a:cubicBezTo>
                    <a:pt x="143777" y="1196"/>
                    <a:pt x="145276" y="1196"/>
                    <a:pt x="146757" y="1196"/>
                  </a:cubicBezTo>
                  <a:cubicBezTo>
                    <a:pt x="148237" y="1196"/>
                    <a:pt x="149736" y="1196"/>
                    <a:pt x="151217" y="1267"/>
                  </a:cubicBezTo>
                  <a:cubicBezTo>
                    <a:pt x="153448" y="1267"/>
                    <a:pt x="155678" y="1571"/>
                    <a:pt x="157908" y="1713"/>
                  </a:cubicBezTo>
                  <a:cubicBezTo>
                    <a:pt x="159764" y="1713"/>
                    <a:pt x="161548" y="1785"/>
                    <a:pt x="163332" y="1945"/>
                  </a:cubicBezTo>
                  <a:lnTo>
                    <a:pt x="163332" y="750"/>
                  </a:lnTo>
                  <a:lnTo>
                    <a:pt x="163332" y="161"/>
                  </a:lnTo>
                  <a:lnTo>
                    <a:pt x="153305" y="161"/>
                  </a:lnTo>
                  <a:cubicBezTo>
                    <a:pt x="152627" y="72"/>
                    <a:pt x="151967" y="72"/>
                    <a:pt x="151360" y="72"/>
                  </a:cubicBezTo>
                  <a:cubicBezTo>
                    <a:pt x="149879" y="0"/>
                    <a:pt x="148398" y="0"/>
                    <a:pt x="146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11640000" dist="38100">
                <a:srgbClr val="000000">
                  <a:alpha val="48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19"/>
            <p:cNvSpPr/>
            <p:nvPr/>
          </p:nvSpPr>
          <p:spPr>
            <a:xfrm>
              <a:off x="4572261" y="1110"/>
              <a:ext cx="2167678" cy="114508"/>
            </a:xfrm>
            <a:custGeom>
              <a:rect b="b" l="l" r="r" t="t"/>
              <a:pathLst>
                <a:path extrusionOk="0" h="3570" w="67571">
                  <a:moveTo>
                    <a:pt x="0" y="1"/>
                  </a:moveTo>
                  <a:cubicBezTo>
                    <a:pt x="1998" y="518"/>
                    <a:pt x="4015" y="1036"/>
                    <a:pt x="5942" y="1411"/>
                  </a:cubicBezTo>
                  <a:cubicBezTo>
                    <a:pt x="9956" y="2303"/>
                    <a:pt x="14042" y="2963"/>
                    <a:pt x="18200" y="3338"/>
                  </a:cubicBezTo>
                  <a:cubicBezTo>
                    <a:pt x="21625" y="3569"/>
                    <a:pt x="24891" y="3569"/>
                    <a:pt x="28316" y="3569"/>
                  </a:cubicBezTo>
                  <a:cubicBezTo>
                    <a:pt x="32028" y="3569"/>
                    <a:pt x="35828" y="3409"/>
                    <a:pt x="39539" y="3338"/>
                  </a:cubicBezTo>
                  <a:cubicBezTo>
                    <a:pt x="41698" y="3195"/>
                    <a:pt x="43929" y="2820"/>
                    <a:pt x="46088" y="2588"/>
                  </a:cubicBezTo>
                  <a:cubicBezTo>
                    <a:pt x="49353" y="2303"/>
                    <a:pt x="52636" y="1999"/>
                    <a:pt x="55901" y="1625"/>
                  </a:cubicBezTo>
                  <a:cubicBezTo>
                    <a:pt x="56561" y="1482"/>
                    <a:pt x="57382" y="1339"/>
                    <a:pt x="58203" y="1179"/>
                  </a:cubicBezTo>
                  <a:cubicBezTo>
                    <a:pt x="61325" y="804"/>
                    <a:pt x="64448" y="358"/>
                    <a:pt x="67570" y="1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1640000" dist="38100">
                <a:srgbClr val="000000">
                  <a:alpha val="48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98" name="Google Shape;298;p19"/>
          <p:cNvSpPr/>
          <p:nvPr/>
        </p:nvSpPr>
        <p:spPr>
          <a:xfrm>
            <a:off x="0" y="0"/>
            <a:ext cx="1803141" cy="810660"/>
          </a:xfrm>
          <a:custGeom>
            <a:rect b="b" l="l" r="r" t="t"/>
            <a:pathLst>
              <a:path extrusionOk="0" h="19202" w="31389">
                <a:moveTo>
                  <a:pt x="1" y="0"/>
                </a:moveTo>
                <a:lnTo>
                  <a:pt x="1" y="12683"/>
                </a:lnTo>
                <a:lnTo>
                  <a:pt x="1" y="16510"/>
                </a:lnTo>
                <a:cubicBezTo>
                  <a:pt x="783" y="16600"/>
                  <a:pt x="1377" y="16698"/>
                  <a:pt x="1407" y="16698"/>
                </a:cubicBezTo>
                <a:cubicBezTo>
                  <a:pt x="2504" y="16916"/>
                  <a:pt x="3632" y="17104"/>
                  <a:pt x="4730" y="17322"/>
                </a:cubicBezTo>
                <a:cubicBezTo>
                  <a:pt x="5760" y="17540"/>
                  <a:pt x="6797" y="17758"/>
                  <a:pt x="7827" y="18014"/>
                </a:cubicBezTo>
                <a:lnTo>
                  <a:pt x="9113" y="18292"/>
                </a:lnTo>
                <a:cubicBezTo>
                  <a:pt x="10150" y="18510"/>
                  <a:pt x="11180" y="18698"/>
                  <a:pt x="12248" y="18886"/>
                </a:cubicBezTo>
                <a:cubicBezTo>
                  <a:pt x="13246" y="19084"/>
                  <a:pt x="14263" y="19201"/>
                  <a:pt x="15298" y="19201"/>
                </a:cubicBezTo>
                <a:cubicBezTo>
                  <a:pt x="15595" y="19201"/>
                  <a:pt x="15894" y="19191"/>
                  <a:pt x="16195" y="19171"/>
                </a:cubicBezTo>
                <a:cubicBezTo>
                  <a:pt x="17352" y="19074"/>
                  <a:pt x="18382" y="18735"/>
                  <a:pt x="19322" y="18104"/>
                </a:cubicBezTo>
                <a:cubicBezTo>
                  <a:pt x="20172" y="17540"/>
                  <a:pt x="20893" y="16818"/>
                  <a:pt x="21487" y="16036"/>
                </a:cubicBezTo>
                <a:cubicBezTo>
                  <a:pt x="22367" y="14976"/>
                  <a:pt x="23051" y="13781"/>
                  <a:pt x="23713" y="12593"/>
                </a:cubicBezTo>
                <a:cubicBezTo>
                  <a:pt x="24337" y="11465"/>
                  <a:pt x="24930" y="10338"/>
                  <a:pt x="25524" y="9210"/>
                </a:cubicBezTo>
                <a:cubicBezTo>
                  <a:pt x="25750" y="8834"/>
                  <a:pt x="25938" y="8458"/>
                  <a:pt x="26156" y="8082"/>
                </a:cubicBezTo>
                <a:cubicBezTo>
                  <a:pt x="26314" y="7797"/>
                  <a:pt x="26502" y="7488"/>
                  <a:pt x="26652" y="7203"/>
                </a:cubicBezTo>
                <a:cubicBezTo>
                  <a:pt x="27314" y="6045"/>
                  <a:pt x="28005" y="4917"/>
                  <a:pt x="28757" y="3789"/>
                </a:cubicBezTo>
                <a:cubicBezTo>
                  <a:pt x="28945" y="3511"/>
                  <a:pt x="29133" y="3226"/>
                  <a:pt x="29321" y="2977"/>
                </a:cubicBezTo>
                <a:cubicBezTo>
                  <a:pt x="29697" y="2414"/>
                  <a:pt x="30103" y="1880"/>
                  <a:pt x="30539" y="1346"/>
                </a:cubicBezTo>
                <a:cubicBezTo>
                  <a:pt x="30569" y="1316"/>
                  <a:pt x="30945" y="722"/>
                  <a:pt x="31388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19"/>
          <p:cNvSpPr/>
          <p:nvPr/>
        </p:nvSpPr>
        <p:spPr>
          <a:xfrm>
            <a:off x="0" y="0"/>
            <a:ext cx="1486160" cy="542495"/>
          </a:xfrm>
          <a:custGeom>
            <a:rect b="b" l="l" r="r" t="t"/>
            <a:pathLst>
              <a:path extrusionOk="0" h="12850" w="25871">
                <a:moveTo>
                  <a:pt x="1" y="0"/>
                </a:moveTo>
                <a:lnTo>
                  <a:pt x="1" y="6924"/>
                </a:lnTo>
                <a:lnTo>
                  <a:pt x="1" y="12593"/>
                </a:lnTo>
                <a:cubicBezTo>
                  <a:pt x="1249" y="12653"/>
                  <a:pt x="2850" y="12781"/>
                  <a:pt x="3346" y="12781"/>
                </a:cubicBezTo>
                <a:cubicBezTo>
                  <a:pt x="4259" y="12805"/>
                  <a:pt x="5151" y="12849"/>
                  <a:pt x="6056" y="12849"/>
                </a:cubicBezTo>
                <a:cubicBezTo>
                  <a:pt x="6270" y="12849"/>
                  <a:pt x="6484" y="12847"/>
                  <a:pt x="6699" y="12841"/>
                </a:cubicBezTo>
                <a:cubicBezTo>
                  <a:pt x="8301" y="12781"/>
                  <a:pt x="9894" y="12751"/>
                  <a:pt x="11466" y="12435"/>
                </a:cubicBezTo>
                <a:cubicBezTo>
                  <a:pt x="12556" y="12247"/>
                  <a:pt x="13593" y="11931"/>
                  <a:pt x="14563" y="11465"/>
                </a:cubicBezTo>
                <a:cubicBezTo>
                  <a:pt x="15157" y="11217"/>
                  <a:pt x="15721" y="10932"/>
                  <a:pt x="16255" y="10616"/>
                </a:cubicBezTo>
                <a:cubicBezTo>
                  <a:pt x="17382" y="9932"/>
                  <a:pt x="18352" y="9082"/>
                  <a:pt x="19292" y="8142"/>
                </a:cubicBezTo>
                <a:cubicBezTo>
                  <a:pt x="20923" y="6518"/>
                  <a:pt x="22299" y="4669"/>
                  <a:pt x="23683" y="2820"/>
                </a:cubicBezTo>
                <a:cubicBezTo>
                  <a:pt x="23991" y="2444"/>
                  <a:pt x="25058" y="1068"/>
                  <a:pt x="25870" y="0"/>
                </a:cubicBezTo>
                <a:close/>
              </a:path>
            </a:pathLst>
          </a:custGeom>
          <a:solidFill>
            <a:srgbClr val="721C37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19"/>
          <p:cNvSpPr/>
          <p:nvPr/>
        </p:nvSpPr>
        <p:spPr>
          <a:xfrm>
            <a:off x="0" y="0"/>
            <a:ext cx="892293" cy="271079"/>
          </a:xfrm>
          <a:custGeom>
            <a:rect b="b" l="l" r="r" t="t"/>
            <a:pathLst>
              <a:path extrusionOk="0" h="6421" w="15533">
                <a:moveTo>
                  <a:pt x="1" y="0"/>
                </a:moveTo>
                <a:lnTo>
                  <a:pt x="1" y="6421"/>
                </a:lnTo>
                <a:cubicBezTo>
                  <a:pt x="1249" y="6331"/>
                  <a:pt x="3534" y="6045"/>
                  <a:pt x="4730" y="5729"/>
                </a:cubicBezTo>
                <a:cubicBezTo>
                  <a:pt x="5511" y="5541"/>
                  <a:pt x="6293" y="5323"/>
                  <a:pt x="7105" y="5075"/>
                </a:cubicBezTo>
                <a:cubicBezTo>
                  <a:pt x="7985" y="4827"/>
                  <a:pt x="8864" y="4451"/>
                  <a:pt x="9676" y="4007"/>
                </a:cubicBezTo>
                <a:cubicBezTo>
                  <a:pt x="10774" y="3474"/>
                  <a:pt x="11872" y="2820"/>
                  <a:pt x="12842" y="2038"/>
                </a:cubicBezTo>
                <a:cubicBezTo>
                  <a:pt x="13247" y="1722"/>
                  <a:pt x="15157" y="346"/>
                  <a:pt x="15533" y="0"/>
                </a:cubicBezTo>
                <a:close/>
              </a:path>
            </a:pathLst>
          </a:custGeom>
          <a:solidFill>
            <a:srgbClr val="AE1939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19"/>
          <p:cNvSpPr/>
          <p:nvPr/>
        </p:nvSpPr>
        <p:spPr>
          <a:xfrm flipH="1" rot="10800000">
            <a:off x="6344129" y="-12"/>
            <a:ext cx="2810088" cy="940721"/>
          </a:xfrm>
          <a:custGeom>
            <a:rect b="b" l="l" r="r" t="t"/>
            <a:pathLst>
              <a:path extrusionOk="0" h="29370" w="87733">
                <a:moveTo>
                  <a:pt x="87732" y="1"/>
                </a:moveTo>
                <a:cubicBezTo>
                  <a:pt x="86626" y="518"/>
                  <a:pt x="85502" y="964"/>
                  <a:pt x="84396" y="1499"/>
                </a:cubicBezTo>
                <a:cubicBezTo>
                  <a:pt x="82897" y="2160"/>
                  <a:pt x="81345" y="2838"/>
                  <a:pt x="79703" y="3498"/>
                </a:cubicBezTo>
                <a:cubicBezTo>
                  <a:pt x="78508" y="4087"/>
                  <a:pt x="77259" y="4622"/>
                  <a:pt x="75992" y="5068"/>
                </a:cubicBezTo>
                <a:cubicBezTo>
                  <a:pt x="73904" y="5871"/>
                  <a:pt x="71745" y="6549"/>
                  <a:pt x="69586" y="7298"/>
                </a:cubicBezTo>
                <a:cubicBezTo>
                  <a:pt x="67071" y="8190"/>
                  <a:pt x="64466" y="9083"/>
                  <a:pt x="61789" y="9671"/>
                </a:cubicBezTo>
                <a:cubicBezTo>
                  <a:pt x="59773" y="10117"/>
                  <a:pt x="57703" y="10635"/>
                  <a:pt x="55687" y="11081"/>
                </a:cubicBezTo>
                <a:cubicBezTo>
                  <a:pt x="54420" y="11384"/>
                  <a:pt x="53171" y="11598"/>
                  <a:pt x="51904" y="11670"/>
                </a:cubicBezTo>
                <a:cubicBezTo>
                  <a:pt x="48996" y="12044"/>
                  <a:pt x="46177" y="12722"/>
                  <a:pt x="43197" y="12722"/>
                </a:cubicBezTo>
                <a:lnTo>
                  <a:pt x="43054" y="12722"/>
                </a:lnTo>
                <a:cubicBezTo>
                  <a:pt x="40967" y="12937"/>
                  <a:pt x="38897" y="13097"/>
                  <a:pt x="36809" y="13311"/>
                </a:cubicBezTo>
                <a:cubicBezTo>
                  <a:pt x="34954" y="13454"/>
                  <a:pt x="33098" y="13454"/>
                  <a:pt x="31153" y="13615"/>
                </a:cubicBezTo>
                <a:cubicBezTo>
                  <a:pt x="29084" y="13757"/>
                  <a:pt x="26996" y="14061"/>
                  <a:pt x="24908" y="14203"/>
                </a:cubicBezTo>
                <a:cubicBezTo>
                  <a:pt x="23196" y="14435"/>
                  <a:pt x="21500" y="14649"/>
                  <a:pt x="19788" y="14953"/>
                </a:cubicBezTo>
                <a:cubicBezTo>
                  <a:pt x="16951" y="15399"/>
                  <a:pt x="14274" y="16434"/>
                  <a:pt x="11758" y="17558"/>
                </a:cubicBezTo>
                <a:cubicBezTo>
                  <a:pt x="8850" y="18896"/>
                  <a:pt x="6245" y="20680"/>
                  <a:pt x="4104" y="23053"/>
                </a:cubicBezTo>
                <a:cubicBezTo>
                  <a:pt x="2320" y="24980"/>
                  <a:pt x="1053" y="27068"/>
                  <a:pt x="0" y="29370"/>
                </a:cubicBezTo>
                <a:lnTo>
                  <a:pt x="18663" y="29370"/>
                </a:lnTo>
                <a:cubicBezTo>
                  <a:pt x="21572" y="27443"/>
                  <a:pt x="24837" y="26176"/>
                  <a:pt x="28263" y="25284"/>
                </a:cubicBezTo>
                <a:cubicBezTo>
                  <a:pt x="31457" y="24392"/>
                  <a:pt x="34650" y="23714"/>
                  <a:pt x="37916" y="23053"/>
                </a:cubicBezTo>
                <a:cubicBezTo>
                  <a:pt x="39343" y="22679"/>
                  <a:pt x="40753" y="22465"/>
                  <a:pt x="42091" y="22233"/>
                </a:cubicBezTo>
                <a:cubicBezTo>
                  <a:pt x="43804" y="21929"/>
                  <a:pt x="45499" y="21715"/>
                  <a:pt x="47140" y="21340"/>
                </a:cubicBezTo>
                <a:cubicBezTo>
                  <a:pt x="49745" y="20752"/>
                  <a:pt x="52350" y="20074"/>
                  <a:pt x="54866" y="19413"/>
                </a:cubicBezTo>
                <a:cubicBezTo>
                  <a:pt x="57917" y="18593"/>
                  <a:pt x="60897" y="17772"/>
                  <a:pt x="63877" y="16666"/>
                </a:cubicBezTo>
                <a:cubicBezTo>
                  <a:pt x="64608" y="16434"/>
                  <a:pt x="65286" y="16130"/>
                  <a:pt x="65947" y="15916"/>
                </a:cubicBezTo>
                <a:cubicBezTo>
                  <a:pt x="67891" y="15167"/>
                  <a:pt x="69890" y="14435"/>
                  <a:pt x="71817" y="13615"/>
                </a:cubicBezTo>
                <a:cubicBezTo>
                  <a:pt x="73601" y="12937"/>
                  <a:pt x="75314" y="12044"/>
                  <a:pt x="77098" y="11313"/>
                </a:cubicBezTo>
                <a:cubicBezTo>
                  <a:pt x="79489" y="10189"/>
                  <a:pt x="81791" y="9154"/>
                  <a:pt x="84092" y="8030"/>
                </a:cubicBezTo>
                <a:cubicBezTo>
                  <a:pt x="85359" y="7441"/>
                  <a:pt x="86537" y="6852"/>
                  <a:pt x="87732" y="6246"/>
                </a:cubicBezTo>
                <a:lnTo>
                  <a:pt x="87732" y="5657"/>
                </a:lnTo>
                <a:lnTo>
                  <a:pt x="87732" y="1267"/>
                </a:lnTo>
                <a:lnTo>
                  <a:pt x="87732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6720000" dist="28575">
              <a:srgbClr val="000000">
                <a:alpha val="4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19"/>
          <p:cNvSpPr/>
          <p:nvPr/>
        </p:nvSpPr>
        <p:spPr>
          <a:xfrm flipH="1" rot="10800000">
            <a:off x="9118760" y="-12"/>
            <a:ext cx="35457" cy="28603"/>
          </a:xfrm>
          <a:custGeom>
            <a:rect b="b" l="l" r="r" t="t"/>
            <a:pathLst>
              <a:path extrusionOk="0" h="893" w="1107">
                <a:moveTo>
                  <a:pt x="1106" y="0"/>
                </a:moveTo>
                <a:cubicBezTo>
                  <a:pt x="732" y="304"/>
                  <a:pt x="357" y="589"/>
                  <a:pt x="0" y="893"/>
                </a:cubicBezTo>
                <a:lnTo>
                  <a:pt x="1106" y="893"/>
                </a:lnTo>
                <a:lnTo>
                  <a:pt x="1106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19"/>
          <p:cNvSpPr/>
          <p:nvPr/>
        </p:nvSpPr>
        <p:spPr>
          <a:xfrm flipH="1" rot="10800000">
            <a:off x="6941905" y="-12"/>
            <a:ext cx="2212312" cy="740694"/>
          </a:xfrm>
          <a:custGeom>
            <a:rect b="b" l="l" r="r" t="t"/>
            <a:pathLst>
              <a:path extrusionOk="0" h="23125" w="69070">
                <a:moveTo>
                  <a:pt x="69069" y="1"/>
                </a:moveTo>
                <a:cubicBezTo>
                  <a:pt x="67874" y="607"/>
                  <a:pt x="66696" y="1196"/>
                  <a:pt x="65429" y="1785"/>
                </a:cubicBezTo>
                <a:cubicBezTo>
                  <a:pt x="63128" y="2909"/>
                  <a:pt x="60826" y="3944"/>
                  <a:pt x="58435" y="5068"/>
                </a:cubicBezTo>
                <a:cubicBezTo>
                  <a:pt x="56651" y="5799"/>
                  <a:pt x="54938" y="6692"/>
                  <a:pt x="53154" y="7370"/>
                </a:cubicBezTo>
                <a:cubicBezTo>
                  <a:pt x="51227" y="8190"/>
                  <a:pt x="49228" y="8922"/>
                  <a:pt x="47284" y="9671"/>
                </a:cubicBezTo>
                <a:cubicBezTo>
                  <a:pt x="46623" y="9885"/>
                  <a:pt x="45945" y="10189"/>
                  <a:pt x="45214" y="10421"/>
                </a:cubicBezTo>
                <a:cubicBezTo>
                  <a:pt x="42234" y="11527"/>
                  <a:pt x="39254" y="12348"/>
                  <a:pt x="36203" y="13168"/>
                </a:cubicBezTo>
                <a:cubicBezTo>
                  <a:pt x="33687" y="13829"/>
                  <a:pt x="31082" y="14507"/>
                  <a:pt x="28477" y="15095"/>
                </a:cubicBezTo>
                <a:cubicBezTo>
                  <a:pt x="26836" y="15470"/>
                  <a:pt x="25141" y="15684"/>
                  <a:pt x="23428" y="15988"/>
                </a:cubicBezTo>
                <a:cubicBezTo>
                  <a:pt x="22090" y="16220"/>
                  <a:pt x="20680" y="16434"/>
                  <a:pt x="19253" y="16808"/>
                </a:cubicBezTo>
                <a:cubicBezTo>
                  <a:pt x="15987" y="17469"/>
                  <a:pt x="12794" y="18147"/>
                  <a:pt x="9600" y="19039"/>
                </a:cubicBezTo>
                <a:cubicBezTo>
                  <a:pt x="6174" y="19931"/>
                  <a:pt x="2909" y="21198"/>
                  <a:pt x="0" y="23125"/>
                </a:cubicBezTo>
                <a:lnTo>
                  <a:pt x="58881" y="23125"/>
                </a:lnTo>
                <a:cubicBezTo>
                  <a:pt x="59256" y="22821"/>
                  <a:pt x="59702" y="22464"/>
                  <a:pt x="60077" y="22161"/>
                </a:cubicBezTo>
                <a:cubicBezTo>
                  <a:pt x="62075" y="20680"/>
                  <a:pt x="64020" y="19253"/>
                  <a:pt x="66018" y="17843"/>
                </a:cubicBezTo>
                <a:cubicBezTo>
                  <a:pt x="67071" y="17112"/>
                  <a:pt x="68035" y="16434"/>
                  <a:pt x="69069" y="15773"/>
                </a:cubicBezTo>
                <a:lnTo>
                  <a:pt x="69069" y="15095"/>
                </a:lnTo>
                <a:lnTo>
                  <a:pt x="69069" y="679"/>
                </a:lnTo>
                <a:lnTo>
                  <a:pt x="69069" y="1"/>
                </a:ln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3960000" dist="47625">
              <a:srgbClr val="000000">
                <a:alpha val="3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19"/>
          <p:cNvSpPr/>
          <p:nvPr/>
        </p:nvSpPr>
        <p:spPr>
          <a:xfrm flipH="1" rot="10800000">
            <a:off x="8827864" y="-12"/>
            <a:ext cx="326354" cy="235485"/>
          </a:xfrm>
          <a:custGeom>
            <a:rect b="b" l="l" r="r" t="t"/>
            <a:pathLst>
              <a:path extrusionOk="0" h="7352" w="10189">
                <a:moveTo>
                  <a:pt x="10188" y="0"/>
                </a:moveTo>
                <a:cubicBezTo>
                  <a:pt x="9154" y="661"/>
                  <a:pt x="8190" y="1339"/>
                  <a:pt x="7137" y="2070"/>
                </a:cubicBezTo>
                <a:cubicBezTo>
                  <a:pt x="5139" y="3480"/>
                  <a:pt x="3194" y="4907"/>
                  <a:pt x="1196" y="6388"/>
                </a:cubicBezTo>
                <a:cubicBezTo>
                  <a:pt x="821" y="6691"/>
                  <a:pt x="375" y="7048"/>
                  <a:pt x="0" y="7352"/>
                </a:cubicBezTo>
                <a:lnTo>
                  <a:pt x="9082" y="7352"/>
                </a:lnTo>
                <a:cubicBezTo>
                  <a:pt x="9439" y="7048"/>
                  <a:pt x="9814" y="6763"/>
                  <a:pt x="10188" y="6459"/>
                </a:cubicBezTo>
                <a:lnTo>
                  <a:pt x="10188" y="1410"/>
                </a:lnTo>
                <a:lnTo>
                  <a:pt x="10188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3120000" dist="47625">
              <a:srgbClr val="000000">
                <a:alpha val="5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">
  <p:cSld name="TITLE_AND_BODY_1_1_2"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20"/>
          <p:cNvSpPr txBox="1"/>
          <p:nvPr>
            <p:ph type="title"/>
          </p:nvPr>
        </p:nvSpPr>
        <p:spPr>
          <a:xfrm>
            <a:off x="903075" y="3718367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07" name="Google Shape;307;p20"/>
          <p:cNvSpPr txBox="1"/>
          <p:nvPr>
            <p:ph idx="1" type="subTitle"/>
          </p:nvPr>
        </p:nvSpPr>
        <p:spPr>
          <a:xfrm>
            <a:off x="903075" y="3914174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08" name="Google Shape;308;p20"/>
          <p:cNvSpPr txBox="1"/>
          <p:nvPr>
            <p:ph idx="2" type="title"/>
          </p:nvPr>
        </p:nvSpPr>
        <p:spPr>
          <a:xfrm>
            <a:off x="3531150" y="3718367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09" name="Google Shape;309;p20"/>
          <p:cNvSpPr txBox="1"/>
          <p:nvPr>
            <p:ph idx="3" type="subTitle"/>
          </p:nvPr>
        </p:nvSpPr>
        <p:spPr>
          <a:xfrm>
            <a:off x="3531150" y="3914174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10" name="Google Shape;310;p20"/>
          <p:cNvSpPr txBox="1"/>
          <p:nvPr>
            <p:ph idx="4" type="title"/>
          </p:nvPr>
        </p:nvSpPr>
        <p:spPr>
          <a:xfrm>
            <a:off x="6159225" y="3718367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11" name="Google Shape;311;p20"/>
          <p:cNvSpPr txBox="1"/>
          <p:nvPr>
            <p:ph idx="5" type="subTitle"/>
          </p:nvPr>
        </p:nvSpPr>
        <p:spPr>
          <a:xfrm>
            <a:off x="6159225" y="3914174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12" name="Google Shape;312;p20"/>
          <p:cNvSpPr txBox="1"/>
          <p:nvPr>
            <p:ph idx="6" type="title"/>
          </p:nvPr>
        </p:nvSpPr>
        <p:spPr>
          <a:xfrm>
            <a:off x="713225" y="406952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13" name="Google Shape;313;p20"/>
          <p:cNvSpPr txBox="1"/>
          <p:nvPr>
            <p:ph idx="7" type="title"/>
          </p:nvPr>
        </p:nvSpPr>
        <p:spPr>
          <a:xfrm>
            <a:off x="903075" y="1901467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14" name="Google Shape;314;p20"/>
          <p:cNvSpPr txBox="1"/>
          <p:nvPr>
            <p:ph idx="8" type="subTitle"/>
          </p:nvPr>
        </p:nvSpPr>
        <p:spPr>
          <a:xfrm>
            <a:off x="903075" y="2097274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15" name="Google Shape;315;p20"/>
          <p:cNvSpPr txBox="1"/>
          <p:nvPr>
            <p:ph idx="9" type="title"/>
          </p:nvPr>
        </p:nvSpPr>
        <p:spPr>
          <a:xfrm>
            <a:off x="3531150" y="1901467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16" name="Google Shape;316;p20"/>
          <p:cNvSpPr txBox="1"/>
          <p:nvPr>
            <p:ph idx="13" type="subTitle"/>
          </p:nvPr>
        </p:nvSpPr>
        <p:spPr>
          <a:xfrm>
            <a:off x="3531150" y="2097274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17" name="Google Shape;317;p20"/>
          <p:cNvSpPr txBox="1"/>
          <p:nvPr>
            <p:ph idx="14" type="title"/>
          </p:nvPr>
        </p:nvSpPr>
        <p:spPr>
          <a:xfrm>
            <a:off x="6159225" y="1901467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18" name="Google Shape;318;p20"/>
          <p:cNvSpPr txBox="1"/>
          <p:nvPr>
            <p:ph idx="15" type="subTitle"/>
          </p:nvPr>
        </p:nvSpPr>
        <p:spPr>
          <a:xfrm>
            <a:off x="6159225" y="2097274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19" name="Google Shape;319;p20"/>
          <p:cNvSpPr/>
          <p:nvPr/>
        </p:nvSpPr>
        <p:spPr>
          <a:xfrm>
            <a:off x="-6" y="1110"/>
            <a:ext cx="1617024" cy="1158966"/>
          </a:xfrm>
          <a:custGeom>
            <a:rect b="b" l="l" r="r" t="t"/>
            <a:pathLst>
              <a:path extrusionOk="0" h="36133" w="50406">
                <a:moveTo>
                  <a:pt x="37327" y="1"/>
                </a:moveTo>
                <a:cubicBezTo>
                  <a:pt x="36131" y="1785"/>
                  <a:pt x="34936" y="3569"/>
                  <a:pt x="33687" y="5354"/>
                </a:cubicBezTo>
                <a:cubicBezTo>
                  <a:pt x="31153" y="8833"/>
                  <a:pt x="28620" y="12402"/>
                  <a:pt x="25354" y="15613"/>
                </a:cubicBezTo>
                <a:cubicBezTo>
                  <a:pt x="23195" y="17844"/>
                  <a:pt x="20590" y="19913"/>
                  <a:pt x="17539" y="21555"/>
                </a:cubicBezTo>
                <a:cubicBezTo>
                  <a:pt x="17468" y="21626"/>
                  <a:pt x="17468" y="21626"/>
                  <a:pt x="17397" y="21626"/>
                </a:cubicBezTo>
                <a:cubicBezTo>
                  <a:pt x="17325" y="21698"/>
                  <a:pt x="17254" y="21698"/>
                  <a:pt x="17182" y="21769"/>
                </a:cubicBezTo>
                <a:cubicBezTo>
                  <a:pt x="13685" y="23642"/>
                  <a:pt x="9813" y="24677"/>
                  <a:pt x="5424" y="24981"/>
                </a:cubicBezTo>
                <a:cubicBezTo>
                  <a:pt x="4318" y="24981"/>
                  <a:pt x="3194" y="25052"/>
                  <a:pt x="2088" y="25052"/>
                </a:cubicBezTo>
                <a:cubicBezTo>
                  <a:pt x="1410" y="25052"/>
                  <a:pt x="678" y="25052"/>
                  <a:pt x="0" y="24981"/>
                </a:cubicBezTo>
                <a:lnTo>
                  <a:pt x="0" y="35151"/>
                </a:lnTo>
                <a:lnTo>
                  <a:pt x="0" y="36043"/>
                </a:lnTo>
                <a:cubicBezTo>
                  <a:pt x="71" y="36132"/>
                  <a:pt x="143" y="36132"/>
                  <a:pt x="303" y="36132"/>
                </a:cubicBezTo>
                <a:cubicBezTo>
                  <a:pt x="1124" y="36132"/>
                  <a:pt x="2016" y="36043"/>
                  <a:pt x="2980" y="35972"/>
                </a:cubicBezTo>
                <a:cubicBezTo>
                  <a:pt x="6691" y="35597"/>
                  <a:pt x="10491" y="35151"/>
                  <a:pt x="14131" y="34348"/>
                </a:cubicBezTo>
                <a:cubicBezTo>
                  <a:pt x="14417" y="34259"/>
                  <a:pt x="14720" y="34187"/>
                  <a:pt x="14952" y="34045"/>
                </a:cubicBezTo>
                <a:lnTo>
                  <a:pt x="15166" y="34045"/>
                </a:lnTo>
                <a:cubicBezTo>
                  <a:pt x="17914" y="33224"/>
                  <a:pt x="20662" y="32332"/>
                  <a:pt x="23267" y="31136"/>
                </a:cubicBezTo>
                <a:lnTo>
                  <a:pt x="23338" y="31136"/>
                </a:lnTo>
                <a:cubicBezTo>
                  <a:pt x="23427" y="31065"/>
                  <a:pt x="23499" y="31065"/>
                  <a:pt x="23570" y="30993"/>
                </a:cubicBezTo>
                <a:cubicBezTo>
                  <a:pt x="25800" y="30030"/>
                  <a:pt x="28174" y="29066"/>
                  <a:pt x="30261" y="27800"/>
                </a:cubicBezTo>
                <a:cubicBezTo>
                  <a:pt x="32349" y="26533"/>
                  <a:pt x="34204" y="25195"/>
                  <a:pt x="36131" y="23642"/>
                </a:cubicBezTo>
                <a:cubicBezTo>
                  <a:pt x="38665" y="21698"/>
                  <a:pt x="40824" y="19396"/>
                  <a:pt x="42680" y="16951"/>
                </a:cubicBezTo>
                <a:cubicBezTo>
                  <a:pt x="44535" y="14186"/>
                  <a:pt x="46177" y="11509"/>
                  <a:pt x="47515" y="8619"/>
                </a:cubicBezTo>
                <a:cubicBezTo>
                  <a:pt x="48104" y="7495"/>
                  <a:pt x="48693" y="6317"/>
                  <a:pt x="48996" y="4979"/>
                </a:cubicBezTo>
                <a:cubicBezTo>
                  <a:pt x="49585" y="3338"/>
                  <a:pt x="50031" y="1625"/>
                  <a:pt x="50405" y="1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" name="Google Shape;320;p20"/>
          <p:cNvGrpSpPr/>
          <p:nvPr/>
        </p:nvGrpSpPr>
        <p:grpSpPr>
          <a:xfrm rot="-1399655">
            <a:off x="8097956" y="-843543"/>
            <a:ext cx="1267021" cy="2651468"/>
            <a:chOff x="8585854" y="208283"/>
            <a:chExt cx="574713" cy="3603241"/>
          </a:xfrm>
        </p:grpSpPr>
        <p:sp>
          <p:nvSpPr>
            <p:cNvPr id="321" name="Google Shape;321;p20"/>
            <p:cNvSpPr/>
            <p:nvPr/>
          </p:nvSpPr>
          <p:spPr>
            <a:xfrm>
              <a:off x="8593296" y="208283"/>
              <a:ext cx="564993" cy="1707224"/>
            </a:xfrm>
            <a:custGeom>
              <a:rect b="b" l="l" r="r" t="t"/>
              <a:pathLst>
                <a:path extrusionOk="0" h="53226" w="17612">
                  <a:moveTo>
                    <a:pt x="17611" y="1"/>
                  </a:moveTo>
                  <a:cubicBezTo>
                    <a:pt x="15898" y="750"/>
                    <a:pt x="14275" y="1714"/>
                    <a:pt x="12633" y="3123"/>
                  </a:cubicBezTo>
                  <a:cubicBezTo>
                    <a:pt x="9136" y="6103"/>
                    <a:pt x="6460" y="10778"/>
                    <a:pt x="4229" y="16737"/>
                  </a:cubicBezTo>
                  <a:cubicBezTo>
                    <a:pt x="1999" y="22982"/>
                    <a:pt x="893" y="29887"/>
                    <a:pt x="286" y="37096"/>
                  </a:cubicBezTo>
                  <a:cubicBezTo>
                    <a:pt x="215" y="38737"/>
                    <a:pt x="143" y="40450"/>
                    <a:pt x="1" y="42002"/>
                  </a:cubicBezTo>
                  <a:lnTo>
                    <a:pt x="1" y="42823"/>
                  </a:lnTo>
                  <a:lnTo>
                    <a:pt x="1" y="43198"/>
                  </a:lnTo>
                  <a:cubicBezTo>
                    <a:pt x="215" y="46534"/>
                    <a:pt x="358" y="49960"/>
                    <a:pt x="804" y="53225"/>
                  </a:cubicBezTo>
                  <a:cubicBezTo>
                    <a:pt x="1410" y="48854"/>
                    <a:pt x="2231" y="44679"/>
                    <a:pt x="3337" y="40736"/>
                  </a:cubicBezTo>
                  <a:cubicBezTo>
                    <a:pt x="4604" y="36810"/>
                    <a:pt x="6014" y="33384"/>
                    <a:pt x="7727" y="30637"/>
                  </a:cubicBezTo>
                  <a:lnTo>
                    <a:pt x="7727" y="30565"/>
                  </a:lnTo>
                  <a:cubicBezTo>
                    <a:pt x="7869" y="29887"/>
                    <a:pt x="7941" y="29227"/>
                    <a:pt x="8101" y="28478"/>
                  </a:cubicBezTo>
                  <a:cubicBezTo>
                    <a:pt x="8387" y="26836"/>
                    <a:pt x="8690" y="25123"/>
                    <a:pt x="8993" y="23500"/>
                  </a:cubicBezTo>
                  <a:cubicBezTo>
                    <a:pt x="9207" y="22536"/>
                    <a:pt x="9439" y="21555"/>
                    <a:pt x="9654" y="20591"/>
                  </a:cubicBezTo>
                  <a:cubicBezTo>
                    <a:pt x="9886" y="19699"/>
                    <a:pt x="10100" y="18807"/>
                    <a:pt x="10403" y="18075"/>
                  </a:cubicBezTo>
                  <a:cubicBezTo>
                    <a:pt x="10706" y="16809"/>
                    <a:pt x="10992" y="15542"/>
                    <a:pt x="11295" y="14346"/>
                  </a:cubicBezTo>
                  <a:cubicBezTo>
                    <a:pt x="11741" y="13169"/>
                    <a:pt x="12187" y="11973"/>
                    <a:pt x="12633" y="10849"/>
                  </a:cubicBezTo>
                  <a:cubicBezTo>
                    <a:pt x="13151" y="9368"/>
                    <a:pt x="13668" y="8101"/>
                    <a:pt x="14275" y="6995"/>
                  </a:cubicBezTo>
                  <a:cubicBezTo>
                    <a:pt x="14418" y="6692"/>
                    <a:pt x="14560" y="6478"/>
                    <a:pt x="14721" y="6246"/>
                  </a:cubicBezTo>
                  <a:cubicBezTo>
                    <a:pt x="15381" y="5354"/>
                    <a:pt x="16059" y="4462"/>
                    <a:pt x="16719" y="3427"/>
                  </a:cubicBezTo>
                  <a:cubicBezTo>
                    <a:pt x="17023" y="3052"/>
                    <a:pt x="17308" y="2677"/>
                    <a:pt x="17611" y="2374"/>
                  </a:cubicBezTo>
                  <a:lnTo>
                    <a:pt x="17611" y="1"/>
                  </a:ln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0"/>
            <p:cNvSpPr/>
            <p:nvPr/>
          </p:nvSpPr>
          <p:spPr>
            <a:xfrm>
              <a:off x="8585854" y="1190932"/>
              <a:ext cx="572436" cy="2620592"/>
            </a:xfrm>
            <a:custGeom>
              <a:rect b="b" l="l" r="r" t="t"/>
              <a:pathLst>
                <a:path extrusionOk="0" h="81702" w="17844">
                  <a:moveTo>
                    <a:pt x="7959" y="1"/>
                  </a:moveTo>
                  <a:lnTo>
                    <a:pt x="7959" y="1"/>
                  </a:lnTo>
                  <a:cubicBezTo>
                    <a:pt x="6246" y="2748"/>
                    <a:pt x="4836" y="6174"/>
                    <a:pt x="3569" y="10100"/>
                  </a:cubicBezTo>
                  <a:cubicBezTo>
                    <a:pt x="2463" y="14043"/>
                    <a:pt x="1642" y="18218"/>
                    <a:pt x="1036" y="22589"/>
                  </a:cubicBezTo>
                  <a:cubicBezTo>
                    <a:pt x="679" y="25194"/>
                    <a:pt x="447" y="27799"/>
                    <a:pt x="304" y="30476"/>
                  </a:cubicBezTo>
                  <a:cubicBezTo>
                    <a:pt x="233" y="32046"/>
                    <a:pt x="143" y="33741"/>
                    <a:pt x="72" y="35382"/>
                  </a:cubicBezTo>
                  <a:cubicBezTo>
                    <a:pt x="1" y="35614"/>
                    <a:pt x="1" y="35828"/>
                    <a:pt x="1" y="36132"/>
                  </a:cubicBezTo>
                  <a:lnTo>
                    <a:pt x="1" y="36507"/>
                  </a:lnTo>
                  <a:cubicBezTo>
                    <a:pt x="233" y="41324"/>
                    <a:pt x="518" y="46231"/>
                    <a:pt x="1268" y="50852"/>
                  </a:cubicBezTo>
                  <a:cubicBezTo>
                    <a:pt x="2463" y="57614"/>
                    <a:pt x="4247" y="62967"/>
                    <a:pt x="6763" y="67285"/>
                  </a:cubicBezTo>
                  <a:cubicBezTo>
                    <a:pt x="8922" y="71300"/>
                    <a:pt x="11456" y="74565"/>
                    <a:pt x="13972" y="77384"/>
                  </a:cubicBezTo>
                  <a:cubicBezTo>
                    <a:pt x="15238" y="78793"/>
                    <a:pt x="16577" y="80292"/>
                    <a:pt x="17843" y="81702"/>
                  </a:cubicBezTo>
                  <a:lnTo>
                    <a:pt x="17843" y="79917"/>
                  </a:lnTo>
                  <a:lnTo>
                    <a:pt x="17843" y="65572"/>
                  </a:lnTo>
                  <a:cubicBezTo>
                    <a:pt x="16059" y="64002"/>
                    <a:pt x="14346" y="62289"/>
                    <a:pt x="12633" y="60291"/>
                  </a:cubicBezTo>
                  <a:cubicBezTo>
                    <a:pt x="12116" y="59613"/>
                    <a:pt x="11527" y="58810"/>
                    <a:pt x="11010" y="58132"/>
                  </a:cubicBezTo>
                  <a:cubicBezTo>
                    <a:pt x="10260" y="57240"/>
                    <a:pt x="9671" y="56276"/>
                    <a:pt x="8993" y="55152"/>
                  </a:cubicBezTo>
                  <a:cubicBezTo>
                    <a:pt x="8708" y="54635"/>
                    <a:pt x="8476" y="54046"/>
                    <a:pt x="8173" y="53457"/>
                  </a:cubicBezTo>
                  <a:cubicBezTo>
                    <a:pt x="8030" y="53225"/>
                    <a:pt x="7887" y="52922"/>
                    <a:pt x="7816" y="52636"/>
                  </a:cubicBezTo>
                  <a:cubicBezTo>
                    <a:pt x="7138" y="50995"/>
                    <a:pt x="6620" y="49210"/>
                    <a:pt x="6246" y="47498"/>
                  </a:cubicBezTo>
                  <a:cubicBezTo>
                    <a:pt x="5585" y="44607"/>
                    <a:pt x="5211" y="41859"/>
                    <a:pt x="5050" y="39183"/>
                  </a:cubicBezTo>
                  <a:cubicBezTo>
                    <a:pt x="5050" y="38576"/>
                    <a:pt x="4979" y="37987"/>
                    <a:pt x="4979" y="37470"/>
                  </a:cubicBezTo>
                  <a:cubicBezTo>
                    <a:pt x="4907" y="35240"/>
                    <a:pt x="4907" y="33081"/>
                    <a:pt x="4979" y="30993"/>
                  </a:cubicBezTo>
                  <a:cubicBezTo>
                    <a:pt x="4979" y="28317"/>
                    <a:pt x="5139" y="25640"/>
                    <a:pt x="5354" y="22964"/>
                  </a:cubicBezTo>
                  <a:cubicBezTo>
                    <a:pt x="5496" y="20662"/>
                    <a:pt x="5728" y="18361"/>
                    <a:pt x="5871" y="15988"/>
                  </a:cubicBezTo>
                  <a:cubicBezTo>
                    <a:pt x="6174" y="13525"/>
                    <a:pt x="6478" y="10992"/>
                    <a:pt x="6763" y="8476"/>
                  </a:cubicBezTo>
                  <a:cubicBezTo>
                    <a:pt x="6924" y="7138"/>
                    <a:pt x="7066" y="5639"/>
                    <a:pt x="7281" y="4301"/>
                  </a:cubicBezTo>
                  <a:cubicBezTo>
                    <a:pt x="7441" y="3123"/>
                    <a:pt x="7655" y="1928"/>
                    <a:pt x="7816" y="732"/>
                  </a:cubicBezTo>
                  <a:cubicBezTo>
                    <a:pt x="7887" y="518"/>
                    <a:pt x="7887" y="286"/>
                    <a:pt x="7959" y="1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0"/>
            <p:cNvSpPr/>
            <p:nvPr/>
          </p:nvSpPr>
          <p:spPr>
            <a:xfrm>
              <a:off x="8743270" y="284429"/>
              <a:ext cx="417297" cy="3009758"/>
            </a:xfrm>
            <a:custGeom>
              <a:rect b="b" l="l" r="r" t="t"/>
              <a:pathLst>
                <a:path extrusionOk="0" h="93835" w="13008">
                  <a:moveTo>
                    <a:pt x="12936" y="0"/>
                  </a:moveTo>
                  <a:cubicBezTo>
                    <a:pt x="12633" y="303"/>
                    <a:pt x="12348" y="678"/>
                    <a:pt x="12044" y="1053"/>
                  </a:cubicBezTo>
                  <a:cubicBezTo>
                    <a:pt x="11384" y="2088"/>
                    <a:pt x="10706" y="2980"/>
                    <a:pt x="10046" y="3872"/>
                  </a:cubicBezTo>
                  <a:cubicBezTo>
                    <a:pt x="9885" y="4104"/>
                    <a:pt x="9743" y="4318"/>
                    <a:pt x="9600" y="4621"/>
                  </a:cubicBezTo>
                  <a:cubicBezTo>
                    <a:pt x="8993" y="5727"/>
                    <a:pt x="8476" y="6994"/>
                    <a:pt x="7958" y="8475"/>
                  </a:cubicBezTo>
                  <a:cubicBezTo>
                    <a:pt x="7512" y="9599"/>
                    <a:pt x="7066" y="10795"/>
                    <a:pt x="6620" y="11972"/>
                  </a:cubicBezTo>
                  <a:cubicBezTo>
                    <a:pt x="6317" y="13168"/>
                    <a:pt x="6031" y="14435"/>
                    <a:pt x="5728" y="15701"/>
                  </a:cubicBezTo>
                  <a:cubicBezTo>
                    <a:pt x="5425" y="16433"/>
                    <a:pt x="5211" y="17325"/>
                    <a:pt x="4979" y="18217"/>
                  </a:cubicBezTo>
                  <a:cubicBezTo>
                    <a:pt x="4764" y="19181"/>
                    <a:pt x="4532" y="20162"/>
                    <a:pt x="4318" y="21126"/>
                  </a:cubicBezTo>
                  <a:cubicBezTo>
                    <a:pt x="4015" y="22749"/>
                    <a:pt x="3712" y="24462"/>
                    <a:pt x="3426" y="26104"/>
                  </a:cubicBezTo>
                  <a:cubicBezTo>
                    <a:pt x="3266" y="26853"/>
                    <a:pt x="3194" y="27513"/>
                    <a:pt x="3052" y="28191"/>
                  </a:cubicBezTo>
                  <a:lnTo>
                    <a:pt x="3052" y="28263"/>
                  </a:lnTo>
                  <a:cubicBezTo>
                    <a:pt x="2980" y="28548"/>
                    <a:pt x="2980" y="28780"/>
                    <a:pt x="2909" y="28994"/>
                  </a:cubicBezTo>
                  <a:cubicBezTo>
                    <a:pt x="2748" y="30190"/>
                    <a:pt x="2534" y="31385"/>
                    <a:pt x="2374" y="32563"/>
                  </a:cubicBezTo>
                  <a:cubicBezTo>
                    <a:pt x="2159" y="33901"/>
                    <a:pt x="2017" y="35400"/>
                    <a:pt x="1856" y="36738"/>
                  </a:cubicBezTo>
                  <a:cubicBezTo>
                    <a:pt x="1571" y="39254"/>
                    <a:pt x="1267" y="41787"/>
                    <a:pt x="964" y="44250"/>
                  </a:cubicBezTo>
                  <a:cubicBezTo>
                    <a:pt x="821" y="46623"/>
                    <a:pt x="589" y="48924"/>
                    <a:pt x="447" y="51226"/>
                  </a:cubicBezTo>
                  <a:cubicBezTo>
                    <a:pt x="232" y="53902"/>
                    <a:pt x="72" y="56579"/>
                    <a:pt x="72" y="59255"/>
                  </a:cubicBezTo>
                  <a:cubicBezTo>
                    <a:pt x="0" y="61343"/>
                    <a:pt x="0" y="63502"/>
                    <a:pt x="72" y="65732"/>
                  </a:cubicBezTo>
                  <a:cubicBezTo>
                    <a:pt x="72" y="66249"/>
                    <a:pt x="143" y="66838"/>
                    <a:pt x="143" y="67445"/>
                  </a:cubicBezTo>
                  <a:cubicBezTo>
                    <a:pt x="304" y="70121"/>
                    <a:pt x="678" y="72869"/>
                    <a:pt x="1339" y="75760"/>
                  </a:cubicBezTo>
                  <a:cubicBezTo>
                    <a:pt x="1713" y="77472"/>
                    <a:pt x="2231" y="79257"/>
                    <a:pt x="2909" y="80898"/>
                  </a:cubicBezTo>
                  <a:cubicBezTo>
                    <a:pt x="2980" y="81184"/>
                    <a:pt x="3123" y="81487"/>
                    <a:pt x="3266" y="81719"/>
                  </a:cubicBezTo>
                  <a:cubicBezTo>
                    <a:pt x="3569" y="82308"/>
                    <a:pt x="3801" y="82897"/>
                    <a:pt x="4086" y="83414"/>
                  </a:cubicBezTo>
                  <a:cubicBezTo>
                    <a:pt x="4764" y="84538"/>
                    <a:pt x="5353" y="85502"/>
                    <a:pt x="6103" y="86394"/>
                  </a:cubicBezTo>
                  <a:cubicBezTo>
                    <a:pt x="6620" y="87072"/>
                    <a:pt x="7209" y="87875"/>
                    <a:pt x="7726" y="88553"/>
                  </a:cubicBezTo>
                  <a:cubicBezTo>
                    <a:pt x="9439" y="90551"/>
                    <a:pt x="11152" y="92264"/>
                    <a:pt x="12936" y="93834"/>
                  </a:cubicBezTo>
                  <a:lnTo>
                    <a:pt x="12936" y="92264"/>
                  </a:lnTo>
                  <a:lnTo>
                    <a:pt x="12936" y="83200"/>
                  </a:lnTo>
                  <a:cubicBezTo>
                    <a:pt x="12490" y="82897"/>
                    <a:pt x="12044" y="82522"/>
                    <a:pt x="11598" y="82165"/>
                  </a:cubicBezTo>
                  <a:cubicBezTo>
                    <a:pt x="10706" y="81273"/>
                    <a:pt x="9814" y="80220"/>
                    <a:pt x="8850" y="79185"/>
                  </a:cubicBezTo>
                  <a:cubicBezTo>
                    <a:pt x="8404" y="78596"/>
                    <a:pt x="7958" y="77918"/>
                    <a:pt x="7584" y="77169"/>
                  </a:cubicBezTo>
                  <a:cubicBezTo>
                    <a:pt x="7209" y="76580"/>
                    <a:pt x="6995" y="75920"/>
                    <a:pt x="6691" y="75171"/>
                  </a:cubicBezTo>
                  <a:cubicBezTo>
                    <a:pt x="6549" y="74653"/>
                    <a:pt x="6388" y="74136"/>
                    <a:pt x="6245" y="73690"/>
                  </a:cubicBezTo>
                  <a:cubicBezTo>
                    <a:pt x="5728" y="72352"/>
                    <a:pt x="5425" y="70781"/>
                    <a:pt x="5282" y="69229"/>
                  </a:cubicBezTo>
                  <a:cubicBezTo>
                    <a:pt x="4907" y="66017"/>
                    <a:pt x="4836" y="62895"/>
                    <a:pt x="4979" y="59630"/>
                  </a:cubicBezTo>
                  <a:cubicBezTo>
                    <a:pt x="5211" y="57025"/>
                    <a:pt x="5496" y="54348"/>
                    <a:pt x="5799" y="51833"/>
                  </a:cubicBezTo>
                  <a:cubicBezTo>
                    <a:pt x="5871" y="51601"/>
                    <a:pt x="5871" y="51387"/>
                    <a:pt x="5942" y="51155"/>
                  </a:cubicBezTo>
                  <a:cubicBezTo>
                    <a:pt x="6388" y="48032"/>
                    <a:pt x="6995" y="44981"/>
                    <a:pt x="7584" y="41859"/>
                  </a:cubicBezTo>
                  <a:cubicBezTo>
                    <a:pt x="8404" y="37398"/>
                    <a:pt x="9439" y="33169"/>
                    <a:pt x="10563" y="28851"/>
                  </a:cubicBezTo>
                  <a:cubicBezTo>
                    <a:pt x="11223" y="26032"/>
                    <a:pt x="11973" y="23285"/>
                    <a:pt x="12794" y="20608"/>
                  </a:cubicBezTo>
                  <a:cubicBezTo>
                    <a:pt x="12865" y="20448"/>
                    <a:pt x="12865" y="20305"/>
                    <a:pt x="12936" y="20233"/>
                  </a:cubicBezTo>
                  <a:cubicBezTo>
                    <a:pt x="12936" y="20073"/>
                    <a:pt x="13008" y="19930"/>
                    <a:pt x="13008" y="19859"/>
                  </a:cubicBezTo>
                  <a:lnTo>
                    <a:pt x="12936" y="19859"/>
                  </a:lnTo>
                  <a:lnTo>
                    <a:pt x="12936" y="375"/>
                  </a:lnTo>
                  <a:lnTo>
                    <a:pt x="12936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0"/>
            <p:cNvSpPr/>
            <p:nvPr/>
          </p:nvSpPr>
          <p:spPr>
            <a:xfrm>
              <a:off x="8898377" y="933402"/>
              <a:ext cx="259912" cy="2019667"/>
            </a:xfrm>
            <a:custGeom>
              <a:rect b="b" l="l" r="r" t="t"/>
              <a:pathLst>
                <a:path extrusionOk="0" h="62967" w="8102">
                  <a:moveTo>
                    <a:pt x="8101" y="0"/>
                  </a:moveTo>
                  <a:cubicBezTo>
                    <a:pt x="8030" y="72"/>
                    <a:pt x="8030" y="215"/>
                    <a:pt x="7959" y="375"/>
                  </a:cubicBezTo>
                  <a:cubicBezTo>
                    <a:pt x="7138" y="3052"/>
                    <a:pt x="6388" y="5799"/>
                    <a:pt x="5728" y="8618"/>
                  </a:cubicBezTo>
                  <a:cubicBezTo>
                    <a:pt x="4604" y="12936"/>
                    <a:pt x="3569" y="17165"/>
                    <a:pt x="2749" y="21626"/>
                  </a:cubicBezTo>
                  <a:cubicBezTo>
                    <a:pt x="2160" y="24748"/>
                    <a:pt x="1553" y="27799"/>
                    <a:pt x="1107" y="30922"/>
                  </a:cubicBezTo>
                  <a:cubicBezTo>
                    <a:pt x="1036" y="31154"/>
                    <a:pt x="1036" y="31368"/>
                    <a:pt x="964" y="31600"/>
                  </a:cubicBezTo>
                  <a:cubicBezTo>
                    <a:pt x="661" y="34115"/>
                    <a:pt x="376" y="36792"/>
                    <a:pt x="144" y="39397"/>
                  </a:cubicBezTo>
                  <a:cubicBezTo>
                    <a:pt x="1" y="42662"/>
                    <a:pt x="72" y="45784"/>
                    <a:pt x="447" y="48996"/>
                  </a:cubicBezTo>
                  <a:cubicBezTo>
                    <a:pt x="590" y="50548"/>
                    <a:pt x="893" y="52119"/>
                    <a:pt x="1410" y="53457"/>
                  </a:cubicBezTo>
                  <a:cubicBezTo>
                    <a:pt x="1553" y="53903"/>
                    <a:pt x="1714" y="54420"/>
                    <a:pt x="1856" y="54938"/>
                  </a:cubicBezTo>
                  <a:cubicBezTo>
                    <a:pt x="2160" y="55687"/>
                    <a:pt x="2374" y="56347"/>
                    <a:pt x="2749" y="56936"/>
                  </a:cubicBezTo>
                  <a:cubicBezTo>
                    <a:pt x="3123" y="57685"/>
                    <a:pt x="3569" y="58363"/>
                    <a:pt x="4015" y="58952"/>
                  </a:cubicBezTo>
                  <a:cubicBezTo>
                    <a:pt x="4979" y="59987"/>
                    <a:pt x="5871" y="61040"/>
                    <a:pt x="6763" y="61932"/>
                  </a:cubicBezTo>
                  <a:cubicBezTo>
                    <a:pt x="7209" y="62289"/>
                    <a:pt x="7655" y="62664"/>
                    <a:pt x="8101" y="62967"/>
                  </a:cubicBezTo>
                  <a:lnTo>
                    <a:pt x="8101" y="62449"/>
                  </a:lnTo>
                  <a:lnTo>
                    <a:pt x="8101" y="61843"/>
                  </a:lnTo>
                  <a:lnTo>
                    <a:pt x="8101" y="3712"/>
                  </a:lnTo>
                  <a:lnTo>
                    <a:pt x="8101" y="286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" name="Google Shape;325;p20"/>
          <p:cNvGrpSpPr/>
          <p:nvPr/>
        </p:nvGrpSpPr>
        <p:grpSpPr>
          <a:xfrm>
            <a:off x="-6" y="1110"/>
            <a:ext cx="1197450" cy="803543"/>
            <a:chOff x="-6" y="1110"/>
            <a:chExt cx="1197450" cy="803543"/>
          </a:xfrm>
        </p:grpSpPr>
        <p:sp>
          <p:nvSpPr>
            <p:cNvPr id="326" name="Google Shape;326;p20"/>
            <p:cNvSpPr/>
            <p:nvPr/>
          </p:nvSpPr>
          <p:spPr>
            <a:xfrm>
              <a:off x="-6" y="1110"/>
              <a:ext cx="1197450" cy="803543"/>
            </a:xfrm>
            <a:custGeom>
              <a:rect b="b" l="l" r="r" t="t"/>
              <a:pathLst>
                <a:path extrusionOk="0" h="25052" w="37327">
                  <a:moveTo>
                    <a:pt x="25426" y="1"/>
                  </a:moveTo>
                  <a:cubicBezTo>
                    <a:pt x="22535" y="2231"/>
                    <a:pt x="19484" y="4158"/>
                    <a:pt x="16058" y="5871"/>
                  </a:cubicBezTo>
                  <a:cubicBezTo>
                    <a:pt x="14060" y="6763"/>
                    <a:pt x="11901" y="7655"/>
                    <a:pt x="9671" y="8387"/>
                  </a:cubicBezTo>
                  <a:cubicBezTo>
                    <a:pt x="6620" y="9511"/>
                    <a:pt x="3426" y="10403"/>
                    <a:pt x="0" y="10992"/>
                  </a:cubicBezTo>
                  <a:lnTo>
                    <a:pt x="0" y="23785"/>
                  </a:lnTo>
                  <a:lnTo>
                    <a:pt x="0" y="24981"/>
                  </a:lnTo>
                  <a:cubicBezTo>
                    <a:pt x="678" y="25052"/>
                    <a:pt x="1410" y="25052"/>
                    <a:pt x="2088" y="25052"/>
                  </a:cubicBezTo>
                  <a:cubicBezTo>
                    <a:pt x="3194" y="25052"/>
                    <a:pt x="4318" y="24981"/>
                    <a:pt x="5424" y="24981"/>
                  </a:cubicBezTo>
                  <a:cubicBezTo>
                    <a:pt x="9813" y="24677"/>
                    <a:pt x="13685" y="23642"/>
                    <a:pt x="17182" y="21769"/>
                  </a:cubicBezTo>
                  <a:cubicBezTo>
                    <a:pt x="17254" y="21698"/>
                    <a:pt x="17325" y="21698"/>
                    <a:pt x="17397" y="21626"/>
                  </a:cubicBezTo>
                  <a:cubicBezTo>
                    <a:pt x="17468" y="21626"/>
                    <a:pt x="17468" y="21626"/>
                    <a:pt x="17539" y="21555"/>
                  </a:cubicBezTo>
                  <a:cubicBezTo>
                    <a:pt x="20590" y="19913"/>
                    <a:pt x="23195" y="17844"/>
                    <a:pt x="25354" y="15613"/>
                  </a:cubicBezTo>
                  <a:cubicBezTo>
                    <a:pt x="28620" y="12402"/>
                    <a:pt x="31153" y="8833"/>
                    <a:pt x="33687" y="5354"/>
                  </a:cubicBezTo>
                  <a:cubicBezTo>
                    <a:pt x="34936" y="3569"/>
                    <a:pt x="36131" y="1785"/>
                    <a:pt x="37327" y="1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0"/>
            <p:cNvSpPr/>
            <p:nvPr/>
          </p:nvSpPr>
          <p:spPr>
            <a:xfrm>
              <a:off x="-6" y="1110"/>
              <a:ext cx="815666" cy="352568"/>
            </a:xfrm>
            <a:custGeom>
              <a:rect b="b" l="l" r="r" t="t"/>
              <a:pathLst>
                <a:path extrusionOk="0" h="10992" w="25426">
                  <a:moveTo>
                    <a:pt x="13168" y="1"/>
                  </a:moveTo>
                  <a:cubicBezTo>
                    <a:pt x="11223" y="661"/>
                    <a:pt x="9296" y="1250"/>
                    <a:pt x="7369" y="1696"/>
                  </a:cubicBezTo>
                  <a:cubicBezTo>
                    <a:pt x="4835" y="2303"/>
                    <a:pt x="2373" y="2820"/>
                    <a:pt x="0" y="3338"/>
                  </a:cubicBezTo>
                  <a:lnTo>
                    <a:pt x="0" y="9814"/>
                  </a:lnTo>
                  <a:lnTo>
                    <a:pt x="0" y="10992"/>
                  </a:lnTo>
                  <a:cubicBezTo>
                    <a:pt x="3426" y="10403"/>
                    <a:pt x="6620" y="9511"/>
                    <a:pt x="9671" y="8387"/>
                  </a:cubicBezTo>
                  <a:cubicBezTo>
                    <a:pt x="11901" y="7655"/>
                    <a:pt x="14060" y="6763"/>
                    <a:pt x="16058" y="5871"/>
                  </a:cubicBezTo>
                  <a:cubicBezTo>
                    <a:pt x="19484" y="4158"/>
                    <a:pt x="22535" y="2231"/>
                    <a:pt x="25426" y="1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0"/>
            <p:cNvSpPr/>
            <p:nvPr/>
          </p:nvSpPr>
          <p:spPr>
            <a:xfrm>
              <a:off x="-6" y="1110"/>
              <a:ext cx="422429" cy="107066"/>
            </a:xfrm>
            <a:custGeom>
              <a:rect b="b" l="l" r="r" t="t"/>
              <a:pathLst>
                <a:path extrusionOk="0" h="3338" w="13168">
                  <a:moveTo>
                    <a:pt x="0" y="1"/>
                  </a:moveTo>
                  <a:lnTo>
                    <a:pt x="0" y="2445"/>
                  </a:lnTo>
                  <a:lnTo>
                    <a:pt x="0" y="3338"/>
                  </a:lnTo>
                  <a:cubicBezTo>
                    <a:pt x="2373" y="2820"/>
                    <a:pt x="4835" y="2303"/>
                    <a:pt x="7369" y="1696"/>
                  </a:cubicBezTo>
                  <a:cubicBezTo>
                    <a:pt x="9296" y="1250"/>
                    <a:pt x="11223" y="661"/>
                    <a:pt x="13168" y="1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" name="Google Shape;329;p20"/>
          <p:cNvGrpSpPr/>
          <p:nvPr/>
        </p:nvGrpSpPr>
        <p:grpSpPr>
          <a:xfrm flipH="1" rot="10800000">
            <a:off x="1197458" y="4731460"/>
            <a:ext cx="6197020" cy="548230"/>
            <a:chOff x="3918566" y="-4022"/>
            <a:chExt cx="5239723" cy="343395"/>
          </a:xfrm>
        </p:grpSpPr>
        <p:sp>
          <p:nvSpPr>
            <p:cNvPr id="330" name="Google Shape;330;p20"/>
            <p:cNvSpPr/>
            <p:nvPr/>
          </p:nvSpPr>
          <p:spPr>
            <a:xfrm>
              <a:off x="3918566" y="-4022"/>
              <a:ext cx="5239723" cy="343395"/>
            </a:xfrm>
            <a:custGeom>
              <a:rect b="b" l="l" r="r" t="t"/>
              <a:pathLst>
                <a:path extrusionOk="0" h="10706" w="163333">
                  <a:moveTo>
                    <a:pt x="146899" y="0"/>
                  </a:moveTo>
                  <a:cubicBezTo>
                    <a:pt x="145418" y="0"/>
                    <a:pt x="143937" y="0"/>
                    <a:pt x="142439" y="72"/>
                  </a:cubicBezTo>
                  <a:cubicBezTo>
                    <a:pt x="141850" y="72"/>
                    <a:pt x="141261" y="72"/>
                    <a:pt x="140654" y="161"/>
                  </a:cubicBezTo>
                  <a:lnTo>
                    <a:pt x="87947" y="161"/>
                  </a:lnTo>
                  <a:cubicBezTo>
                    <a:pt x="84825" y="518"/>
                    <a:pt x="81702" y="964"/>
                    <a:pt x="78580" y="1339"/>
                  </a:cubicBezTo>
                  <a:cubicBezTo>
                    <a:pt x="77759" y="1499"/>
                    <a:pt x="76938" y="1642"/>
                    <a:pt x="76278" y="1785"/>
                  </a:cubicBezTo>
                  <a:cubicBezTo>
                    <a:pt x="73013" y="2159"/>
                    <a:pt x="69730" y="2463"/>
                    <a:pt x="66465" y="2748"/>
                  </a:cubicBezTo>
                  <a:cubicBezTo>
                    <a:pt x="64306" y="2980"/>
                    <a:pt x="62075" y="3355"/>
                    <a:pt x="59916" y="3498"/>
                  </a:cubicBezTo>
                  <a:cubicBezTo>
                    <a:pt x="56205" y="3569"/>
                    <a:pt x="52405" y="3729"/>
                    <a:pt x="48693" y="3729"/>
                  </a:cubicBezTo>
                  <a:cubicBezTo>
                    <a:pt x="45268" y="3729"/>
                    <a:pt x="42002" y="3729"/>
                    <a:pt x="38577" y="3498"/>
                  </a:cubicBezTo>
                  <a:cubicBezTo>
                    <a:pt x="34419" y="3123"/>
                    <a:pt x="30333" y="2463"/>
                    <a:pt x="26319" y="1571"/>
                  </a:cubicBezTo>
                  <a:cubicBezTo>
                    <a:pt x="24392" y="1196"/>
                    <a:pt x="22375" y="678"/>
                    <a:pt x="20377" y="161"/>
                  </a:cubicBezTo>
                  <a:lnTo>
                    <a:pt x="1" y="161"/>
                  </a:lnTo>
                  <a:cubicBezTo>
                    <a:pt x="2160" y="964"/>
                    <a:pt x="4390" y="1785"/>
                    <a:pt x="6549" y="2534"/>
                  </a:cubicBezTo>
                  <a:cubicBezTo>
                    <a:pt x="7727" y="2980"/>
                    <a:pt x="8922" y="3426"/>
                    <a:pt x="10028" y="3729"/>
                  </a:cubicBezTo>
                  <a:lnTo>
                    <a:pt x="15096" y="5282"/>
                  </a:lnTo>
                  <a:cubicBezTo>
                    <a:pt x="18058" y="6031"/>
                    <a:pt x="20966" y="6995"/>
                    <a:pt x="23856" y="7655"/>
                  </a:cubicBezTo>
                  <a:cubicBezTo>
                    <a:pt x="28406" y="8636"/>
                    <a:pt x="32867" y="9439"/>
                    <a:pt x="37470" y="9885"/>
                  </a:cubicBezTo>
                  <a:cubicBezTo>
                    <a:pt x="41182" y="10188"/>
                    <a:pt x="45125" y="10706"/>
                    <a:pt x="48997" y="10706"/>
                  </a:cubicBezTo>
                  <a:cubicBezTo>
                    <a:pt x="50032" y="10635"/>
                    <a:pt x="51066" y="10635"/>
                    <a:pt x="52119" y="10635"/>
                  </a:cubicBezTo>
                  <a:lnTo>
                    <a:pt x="55313" y="10635"/>
                  </a:lnTo>
                  <a:cubicBezTo>
                    <a:pt x="57989" y="10635"/>
                    <a:pt x="60737" y="10492"/>
                    <a:pt x="63342" y="10260"/>
                  </a:cubicBezTo>
                  <a:cubicBezTo>
                    <a:pt x="65126" y="10188"/>
                    <a:pt x="66839" y="9885"/>
                    <a:pt x="68695" y="9885"/>
                  </a:cubicBezTo>
                  <a:cubicBezTo>
                    <a:pt x="73013" y="9671"/>
                    <a:pt x="77170" y="8922"/>
                    <a:pt x="81399" y="8404"/>
                  </a:cubicBezTo>
                  <a:cubicBezTo>
                    <a:pt x="84165" y="8030"/>
                    <a:pt x="86752" y="7655"/>
                    <a:pt x="89428" y="7209"/>
                  </a:cubicBezTo>
                  <a:cubicBezTo>
                    <a:pt x="92997" y="6691"/>
                    <a:pt x="96351" y="6174"/>
                    <a:pt x="99848" y="5656"/>
                  </a:cubicBezTo>
                  <a:cubicBezTo>
                    <a:pt x="104238" y="5068"/>
                    <a:pt x="108538" y="4318"/>
                    <a:pt x="112713" y="3801"/>
                  </a:cubicBezTo>
                  <a:cubicBezTo>
                    <a:pt x="113676" y="3569"/>
                    <a:pt x="114497" y="3498"/>
                    <a:pt x="115389" y="3426"/>
                  </a:cubicBezTo>
                  <a:cubicBezTo>
                    <a:pt x="119029" y="2980"/>
                    <a:pt x="122526" y="2605"/>
                    <a:pt x="126095" y="2302"/>
                  </a:cubicBezTo>
                  <a:cubicBezTo>
                    <a:pt x="129217" y="1945"/>
                    <a:pt x="132179" y="1571"/>
                    <a:pt x="135302" y="1571"/>
                  </a:cubicBezTo>
                  <a:lnTo>
                    <a:pt x="136354" y="1571"/>
                  </a:lnTo>
                  <a:cubicBezTo>
                    <a:pt x="138424" y="1571"/>
                    <a:pt x="140369" y="1267"/>
                    <a:pt x="142296" y="1267"/>
                  </a:cubicBezTo>
                  <a:cubicBezTo>
                    <a:pt x="143777" y="1196"/>
                    <a:pt x="145276" y="1196"/>
                    <a:pt x="146757" y="1196"/>
                  </a:cubicBezTo>
                  <a:cubicBezTo>
                    <a:pt x="148237" y="1196"/>
                    <a:pt x="149736" y="1196"/>
                    <a:pt x="151217" y="1267"/>
                  </a:cubicBezTo>
                  <a:cubicBezTo>
                    <a:pt x="153448" y="1267"/>
                    <a:pt x="155678" y="1571"/>
                    <a:pt x="157908" y="1713"/>
                  </a:cubicBezTo>
                  <a:cubicBezTo>
                    <a:pt x="159764" y="1713"/>
                    <a:pt x="161548" y="1785"/>
                    <a:pt x="163332" y="1945"/>
                  </a:cubicBezTo>
                  <a:lnTo>
                    <a:pt x="163332" y="750"/>
                  </a:lnTo>
                  <a:lnTo>
                    <a:pt x="163332" y="161"/>
                  </a:lnTo>
                  <a:lnTo>
                    <a:pt x="153305" y="161"/>
                  </a:lnTo>
                  <a:cubicBezTo>
                    <a:pt x="152627" y="72"/>
                    <a:pt x="151967" y="72"/>
                    <a:pt x="151360" y="72"/>
                  </a:cubicBezTo>
                  <a:cubicBezTo>
                    <a:pt x="149879" y="0"/>
                    <a:pt x="148398" y="0"/>
                    <a:pt x="146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11640000" dist="38100">
                <a:srgbClr val="000000">
                  <a:alpha val="48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0"/>
            <p:cNvSpPr/>
            <p:nvPr/>
          </p:nvSpPr>
          <p:spPr>
            <a:xfrm>
              <a:off x="4572261" y="1110"/>
              <a:ext cx="2167678" cy="114508"/>
            </a:xfrm>
            <a:custGeom>
              <a:rect b="b" l="l" r="r" t="t"/>
              <a:pathLst>
                <a:path extrusionOk="0" h="3570" w="67571">
                  <a:moveTo>
                    <a:pt x="0" y="1"/>
                  </a:moveTo>
                  <a:cubicBezTo>
                    <a:pt x="1998" y="518"/>
                    <a:pt x="4015" y="1036"/>
                    <a:pt x="5942" y="1411"/>
                  </a:cubicBezTo>
                  <a:cubicBezTo>
                    <a:pt x="9956" y="2303"/>
                    <a:pt x="14042" y="2963"/>
                    <a:pt x="18200" y="3338"/>
                  </a:cubicBezTo>
                  <a:cubicBezTo>
                    <a:pt x="21625" y="3569"/>
                    <a:pt x="24891" y="3569"/>
                    <a:pt x="28316" y="3569"/>
                  </a:cubicBezTo>
                  <a:cubicBezTo>
                    <a:pt x="32028" y="3569"/>
                    <a:pt x="35828" y="3409"/>
                    <a:pt x="39539" y="3338"/>
                  </a:cubicBezTo>
                  <a:cubicBezTo>
                    <a:pt x="41698" y="3195"/>
                    <a:pt x="43929" y="2820"/>
                    <a:pt x="46088" y="2588"/>
                  </a:cubicBezTo>
                  <a:cubicBezTo>
                    <a:pt x="49353" y="2303"/>
                    <a:pt x="52636" y="1999"/>
                    <a:pt x="55901" y="1625"/>
                  </a:cubicBezTo>
                  <a:cubicBezTo>
                    <a:pt x="56561" y="1482"/>
                    <a:pt x="57382" y="1339"/>
                    <a:pt x="58203" y="1179"/>
                  </a:cubicBezTo>
                  <a:cubicBezTo>
                    <a:pt x="61325" y="804"/>
                    <a:pt x="64448" y="358"/>
                    <a:pt x="67570" y="1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1640000" dist="38100">
                <a:srgbClr val="000000">
                  <a:alpha val="48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3"/>
          <p:cNvSpPr txBox="1"/>
          <p:nvPr>
            <p:ph type="title"/>
          </p:nvPr>
        </p:nvSpPr>
        <p:spPr>
          <a:xfrm>
            <a:off x="4953000" y="1584044"/>
            <a:ext cx="2767800" cy="11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9" name="Google Shape;39;p3"/>
          <p:cNvSpPr txBox="1"/>
          <p:nvPr>
            <p:ph idx="1" type="subTitle"/>
          </p:nvPr>
        </p:nvSpPr>
        <p:spPr>
          <a:xfrm>
            <a:off x="4953000" y="2724819"/>
            <a:ext cx="2767800" cy="11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40" name="Google Shape;40;p3"/>
          <p:cNvSpPr txBox="1"/>
          <p:nvPr>
            <p:ph hasCustomPrompt="1" idx="2" type="title"/>
          </p:nvPr>
        </p:nvSpPr>
        <p:spPr>
          <a:xfrm>
            <a:off x="1696969" y="1707742"/>
            <a:ext cx="15963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9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41" name="Google Shape;41;p3"/>
          <p:cNvSpPr/>
          <p:nvPr/>
        </p:nvSpPr>
        <p:spPr>
          <a:xfrm>
            <a:off x="5446637" y="4134926"/>
            <a:ext cx="3686752" cy="1007023"/>
          </a:xfrm>
          <a:custGeom>
            <a:rect b="b" l="l" r="r" t="t"/>
            <a:pathLst>
              <a:path extrusionOk="0" h="31440" w="115229">
                <a:moveTo>
                  <a:pt x="115228" y="1"/>
                </a:moveTo>
                <a:cubicBezTo>
                  <a:pt x="114408" y="215"/>
                  <a:pt x="113676" y="518"/>
                  <a:pt x="112855" y="732"/>
                </a:cubicBezTo>
                <a:cubicBezTo>
                  <a:pt x="111803" y="1036"/>
                  <a:pt x="110768" y="1339"/>
                  <a:pt x="109733" y="1696"/>
                </a:cubicBezTo>
                <a:cubicBezTo>
                  <a:pt x="108091" y="2142"/>
                  <a:pt x="106539" y="2677"/>
                  <a:pt x="104969" y="3195"/>
                </a:cubicBezTo>
                <a:cubicBezTo>
                  <a:pt x="102596" y="3926"/>
                  <a:pt x="100294" y="4747"/>
                  <a:pt x="97975" y="5568"/>
                </a:cubicBezTo>
                <a:cubicBezTo>
                  <a:pt x="96797" y="5943"/>
                  <a:pt x="95673" y="6317"/>
                  <a:pt x="94495" y="6603"/>
                </a:cubicBezTo>
                <a:cubicBezTo>
                  <a:pt x="92996" y="7138"/>
                  <a:pt x="91444" y="7584"/>
                  <a:pt x="89874" y="8030"/>
                </a:cubicBezTo>
                <a:cubicBezTo>
                  <a:pt x="88322" y="8548"/>
                  <a:pt x="86680" y="8994"/>
                  <a:pt x="85039" y="9511"/>
                </a:cubicBezTo>
                <a:cubicBezTo>
                  <a:pt x="83700" y="9886"/>
                  <a:pt x="82451" y="10260"/>
                  <a:pt x="81185" y="10546"/>
                </a:cubicBezTo>
                <a:cubicBezTo>
                  <a:pt x="78954" y="11153"/>
                  <a:pt x="76724" y="11599"/>
                  <a:pt x="74494" y="12045"/>
                </a:cubicBezTo>
                <a:cubicBezTo>
                  <a:pt x="71889" y="12562"/>
                  <a:pt x="69212" y="13222"/>
                  <a:pt x="66464" y="13454"/>
                </a:cubicBezTo>
                <a:cubicBezTo>
                  <a:pt x="64377" y="13668"/>
                  <a:pt x="62289" y="13900"/>
                  <a:pt x="60219" y="14114"/>
                </a:cubicBezTo>
                <a:cubicBezTo>
                  <a:pt x="58953" y="14275"/>
                  <a:pt x="57686" y="14275"/>
                  <a:pt x="56419" y="14275"/>
                </a:cubicBezTo>
                <a:cubicBezTo>
                  <a:pt x="54492" y="14275"/>
                  <a:pt x="52557" y="14402"/>
                  <a:pt x="50604" y="14402"/>
                </a:cubicBezTo>
                <a:cubicBezTo>
                  <a:pt x="49627" y="14402"/>
                  <a:pt x="48646" y="14370"/>
                  <a:pt x="47658" y="14275"/>
                </a:cubicBezTo>
                <a:lnTo>
                  <a:pt x="47498" y="14275"/>
                </a:lnTo>
                <a:cubicBezTo>
                  <a:pt x="45428" y="14186"/>
                  <a:pt x="43340" y="14114"/>
                  <a:pt x="41253" y="14043"/>
                </a:cubicBezTo>
                <a:cubicBezTo>
                  <a:pt x="39397" y="13972"/>
                  <a:pt x="37470" y="13740"/>
                  <a:pt x="35614" y="13668"/>
                </a:cubicBezTo>
                <a:cubicBezTo>
                  <a:pt x="33456" y="13597"/>
                  <a:pt x="31368" y="13597"/>
                  <a:pt x="29280" y="13526"/>
                </a:cubicBezTo>
                <a:cubicBezTo>
                  <a:pt x="27585" y="13526"/>
                  <a:pt x="25872" y="13526"/>
                  <a:pt x="24088" y="13597"/>
                </a:cubicBezTo>
                <a:cubicBezTo>
                  <a:pt x="21251" y="13668"/>
                  <a:pt x="18503" y="14418"/>
                  <a:pt x="15827" y="15239"/>
                </a:cubicBezTo>
                <a:cubicBezTo>
                  <a:pt x="12776" y="16202"/>
                  <a:pt x="9957" y="17683"/>
                  <a:pt x="7584" y="19771"/>
                </a:cubicBezTo>
                <a:cubicBezTo>
                  <a:pt x="5121" y="21858"/>
                  <a:pt x="3337" y="24303"/>
                  <a:pt x="1856" y="27050"/>
                </a:cubicBezTo>
                <a:cubicBezTo>
                  <a:pt x="1107" y="28460"/>
                  <a:pt x="518" y="29959"/>
                  <a:pt x="1" y="31440"/>
                </a:cubicBezTo>
                <a:lnTo>
                  <a:pt x="16130" y="31440"/>
                </a:lnTo>
                <a:cubicBezTo>
                  <a:pt x="17397" y="30244"/>
                  <a:pt x="18735" y="29209"/>
                  <a:pt x="20359" y="28317"/>
                </a:cubicBezTo>
                <a:cubicBezTo>
                  <a:pt x="23785" y="26462"/>
                  <a:pt x="27496" y="25427"/>
                  <a:pt x="31368" y="24891"/>
                </a:cubicBezTo>
                <a:cubicBezTo>
                  <a:pt x="34633" y="24445"/>
                  <a:pt x="37916" y="24160"/>
                  <a:pt x="41253" y="23857"/>
                </a:cubicBezTo>
                <a:cubicBezTo>
                  <a:pt x="42662" y="23714"/>
                  <a:pt x="44090" y="23642"/>
                  <a:pt x="45499" y="23553"/>
                </a:cubicBezTo>
                <a:cubicBezTo>
                  <a:pt x="47212" y="23482"/>
                  <a:pt x="48907" y="23410"/>
                  <a:pt x="50620" y="23268"/>
                </a:cubicBezTo>
                <a:cubicBezTo>
                  <a:pt x="53297" y="22964"/>
                  <a:pt x="55902" y="22661"/>
                  <a:pt x="58507" y="22304"/>
                </a:cubicBezTo>
                <a:cubicBezTo>
                  <a:pt x="61629" y="21858"/>
                  <a:pt x="64680" y="21323"/>
                  <a:pt x="67803" y="20663"/>
                </a:cubicBezTo>
                <a:cubicBezTo>
                  <a:pt x="68463" y="20520"/>
                  <a:pt x="69212" y="20288"/>
                  <a:pt x="69962" y="20145"/>
                </a:cubicBezTo>
                <a:cubicBezTo>
                  <a:pt x="71960" y="19628"/>
                  <a:pt x="74048" y="19182"/>
                  <a:pt x="76046" y="18575"/>
                </a:cubicBezTo>
                <a:cubicBezTo>
                  <a:pt x="77902" y="18058"/>
                  <a:pt x="79686" y="17469"/>
                  <a:pt x="81559" y="16862"/>
                </a:cubicBezTo>
                <a:cubicBezTo>
                  <a:pt x="84004" y="16131"/>
                  <a:pt x="86466" y="15310"/>
                  <a:pt x="88910" y="14489"/>
                </a:cubicBezTo>
                <a:cubicBezTo>
                  <a:pt x="91212" y="13668"/>
                  <a:pt x="93603" y="12848"/>
                  <a:pt x="95905" y="12045"/>
                </a:cubicBezTo>
                <a:cubicBezTo>
                  <a:pt x="100133" y="10546"/>
                  <a:pt x="104309" y="9065"/>
                  <a:pt x="108609" y="7584"/>
                </a:cubicBezTo>
                <a:cubicBezTo>
                  <a:pt x="110768" y="6835"/>
                  <a:pt x="112998" y="6157"/>
                  <a:pt x="115228" y="5496"/>
                </a:cubicBezTo>
                <a:lnTo>
                  <a:pt x="115228" y="4908"/>
                </a:lnTo>
                <a:lnTo>
                  <a:pt x="115228" y="1250"/>
                </a:lnTo>
                <a:lnTo>
                  <a:pt x="115228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7100000" dist="38100">
              <a:srgbClr val="000000">
                <a:alpha val="2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3"/>
          <p:cNvSpPr/>
          <p:nvPr/>
        </p:nvSpPr>
        <p:spPr>
          <a:xfrm>
            <a:off x="5962716" y="4310963"/>
            <a:ext cx="3170673" cy="830986"/>
          </a:xfrm>
          <a:custGeom>
            <a:rect b="b" l="l" r="r" t="t"/>
            <a:pathLst>
              <a:path extrusionOk="0" h="25944" w="99099">
                <a:moveTo>
                  <a:pt x="99098" y="0"/>
                </a:moveTo>
                <a:cubicBezTo>
                  <a:pt x="96868" y="661"/>
                  <a:pt x="94638" y="1339"/>
                  <a:pt x="92479" y="2088"/>
                </a:cubicBezTo>
                <a:cubicBezTo>
                  <a:pt x="88179" y="3569"/>
                  <a:pt x="84003" y="5050"/>
                  <a:pt x="79775" y="6549"/>
                </a:cubicBezTo>
                <a:cubicBezTo>
                  <a:pt x="77473" y="7352"/>
                  <a:pt x="75082" y="8172"/>
                  <a:pt x="72780" y="8993"/>
                </a:cubicBezTo>
                <a:cubicBezTo>
                  <a:pt x="70336" y="9814"/>
                  <a:pt x="67874" y="10635"/>
                  <a:pt x="65429" y="11366"/>
                </a:cubicBezTo>
                <a:cubicBezTo>
                  <a:pt x="63556" y="11973"/>
                  <a:pt x="61772" y="12562"/>
                  <a:pt x="59916" y="13079"/>
                </a:cubicBezTo>
                <a:cubicBezTo>
                  <a:pt x="57918" y="13686"/>
                  <a:pt x="55830" y="14132"/>
                  <a:pt x="53832" y="14649"/>
                </a:cubicBezTo>
                <a:cubicBezTo>
                  <a:pt x="53082" y="14792"/>
                  <a:pt x="52333" y="15024"/>
                  <a:pt x="51673" y="15167"/>
                </a:cubicBezTo>
                <a:cubicBezTo>
                  <a:pt x="48550" y="15827"/>
                  <a:pt x="45499" y="16362"/>
                  <a:pt x="42377" y="16808"/>
                </a:cubicBezTo>
                <a:cubicBezTo>
                  <a:pt x="39772" y="17165"/>
                  <a:pt x="37167" y="17468"/>
                  <a:pt x="34490" y="17772"/>
                </a:cubicBezTo>
                <a:cubicBezTo>
                  <a:pt x="32777" y="17914"/>
                  <a:pt x="31082" y="17986"/>
                  <a:pt x="29369" y="18057"/>
                </a:cubicBezTo>
                <a:cubicBezTo>
                  <a:pt x="27960" y="18146"/>
                  <a:pt x="26532" y="18218"/>
                  <a:pt x="25123" y="18361"/>
                </a:cubicBezTo>
                <a:cubicBezTo>
                  <a:pt x="21786" y="18664"/>
                  <a:pt x="18503" y="18949"/>
                  <a:pt x="15238" y="19395"/>
                </a:cubicBezTo>
                <a:cubicBezTo>
                  <a:pt x="11366" y="19931"/>
                  <a:pt x="7655" y="20966"/>
                  <a:pt x="4229" y="22821"/>
                </a:cubicBezTo>
                <a:cubicBezTo>
                  <a:pt x="2605" y="23713"/>
                  <a:pt x="1267" y="24748"/>
                  <a:pt x="0" y="25944"/>
                </a:cubicBezTo>
                <a:lnTo>
                  <a:pt x="69729" y="25944"/>
                </a:lnTo>
                <a:cubicBezTo>
                  <a:pt x="70336" y="25640"/>
                  <a:pt x="70925" y="25283"/>
                  <a:pt x="71514" y="24980"/>
                </a:cubicBezTo>
                <a:cubicBezTo>
                  <a:pt x="73905" y="23713"/>
                  <a:pt x="76349" y="22518"/>
                  <a:pt x="78811" y="21269"/>
                </a:cubicBezTo>
                <a:cubicBezTo>
                  <a:pt x="80221" y="20591"/>
                  <a:pt x="81559" y="19841"/>
                  <a:pt x="82897" y="19253"/>
                </a:cubicBezTo>
                <a:cubicBezTo>
                  <a:pt x="84450" y="18503"/>
                  <a:pt x="85948" y="17914"/>
                  <a:pt x="87501" y="17165"/>
                </a:cubicBezTo>
                <a:cubicBezTo>
                  <a:pt x="88250" y="16880"/>
                  <a:pt x="88982" y="16576"/>
                  <a:pt x="89731" y="16273"/>
                </a:cubicBezTo>
                <a:cubicBezTo>
                  <a:pt x="91515" y="15541"/>
                  <a:pt x="93300" y="14792"/>
                  <a:pt x="95084" y="14132"/>
                </a:cubicBezTo>
                <a:cubicBezTo>
                  <a:pt x="96208" y="13597"/>
                  <a:pt x="97385" y="13311"/>
                  <a:pt x="98510" y="12865"/>
                </a:cubicBezTo>
                <a:cubicBezTo>
                  <a:pt x="98724" y="12865"/>
                  <a:pt x="98884" y="12794"/>
                  <a:pt x="99098" y="12704"/>
                </a:cubicBezTo>
                <a:lnTo>
                  <a:pt x="99098" y="12116"/>
                </a:lnTo>
                <a:lnTo>
                  <a:pt x="99098" y="589"/>
                </a:lnTo>
                <a:lnTo>
                  <a:pt x="99098" y="0"/>
                </a:lnTo>
                <a:close/>
              </a:path>
            </a:pathLst>
          </a:custGeom>
          <a:solidFill>
            <a:srgbClr val="A1214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3"/>
          <p:cNvSpPr/>
          <p:nvPr/>
        </p:nvSpPr>
        <p:spPr>
          <a:xfrm>
            <a:off x="7651348" y="-1557"/>
            <a:ext cx="1491735" cy="881273"/>
          </a:xfrm>
          <a:custGeom>
            <a:rect b="b" l="l" r="r" t="t"/>
            <a:pathLst>
              <a:path extrusionOk="0" h="27514" w="46624">
                <a:moveTo>
                  <a:pt x="1" y="0"/>
                </a:moveTo>
                <a:cubicBezTo>
                  <a:pt x="233" y="303"/>
                  <a:pt x="447" y="517"/>
                  <a:pt x="679" y="821"/>
                </a:cubicBezTo>
                <a:lnTo>
                  <a:pt x="304" y="821"/>
                </a:lnTo>
                <a:cubicBezTo>
                  <a:pt x="1196" y="1856"/>
                  <a:pt x="2088" y="3051"/>
                  <a:pt x="3052" y="4086"/>
                </a:cubicBezTo>
                <a:cubicBezTo>
                  <a:pt x="4836" y="6102"/>
                  <a:pt x="6549" y="8101"/>
                  <a:pt x="8405" y="10045"/>
                </a:cubicBezTo>
                <a:cubicBezTo>
                  <a:pt x="9672" y="11384"/>
                  <a:pt x="10938" y="12633"/>
                  <a:pt x="12348" y="13828"/>
                </a:cubicBezTo>
                <a:cubicBezTo>
                  <a:pt x="13615" y="15095"/>
                  <a:pt x="15024" y="16201"/>
                  <a:pt x="16363" y="17325"/>
                </a:cubicBezTo>
                <a:cubicBezTo>
                  <a:pt x="18664" y="19109"/>
                  <a:pt x="21269" y="20662"/>
                  <a:pt x="23874" y="22000"/>
                </a:cubicBezTo>
                <a:cubicBezTo>
                  <a:pt x="25801" y="22981"/>
                  <a:pt x="27889" y="23873"/>
                  <a:pt x="29959" y="24534"/>
                </a:cubicBezTo>
                <a:cubicBezTo>
                  <a:pt x="31904" y="25051"/>
                  <a:pt x="33759" y="25568"/>
                  <a:pt x="35615" y="26015"/>
                </a:cubicBezTo>
                <a:cubicBezTo>
                  <a:pt x="38523" y="26764"/>
                  <a:pt x="41414" y="27139"/>
                  <a:pt x="44393" y="27353"/>
                </a:cubicBezTo>
                <a:cubicBezTo>
                  <a:pt x="45054" y="27442"/>
                  <a:pt x="45660" y="27442"/>
                  <a:pt x="46320" y="27442"/>
                </a:cubicBezTo>
                <a:cubicBezTo>
                  <a:pt x="46392" y="27513"/>
                  <a:pt x="46552" y="27513"/>
                  <a:pt x="46624" y="27513"/>
                </a:cubicBezTo>
                <a:lnTo>
                  <a:pt x="46624" y="14720"/>
                </a:lnTo>
                <a:cubicBezTo>
                  <a:pt x="46552" y="14720"/>
                  <a:pt x="46392" y="14649"/>
                  <a:pt x="46320" y="14649"/>
                </a:cubicBezTo>
                <a:lnTo>
                  <a:pt x="46320" y="13899"/>
                </a:lnTo>
                <a:cubicBezTo>
                  <a:pt x="45660" y="13685"/>
                  <a:pt x="45054" y="13525"/>
                  <a:pt x="44465" y="13311"/>
                </a:cubicBezTo>
                <a:cubicBezTo>
                  <a:pt x="42823" y="12793"/>
                  <a:pt x="41200" y="12276"/>
                  <a:pt x="39558" y="11598"/>
                </a:cubicBezTo>
                <a:cubicBezTo>
                  <a:pt x="38434" y="11223"/>
                  <a:pt x="37399" y="10634"/>
                  <a:pt x="36293" y="10188"/>
                </a:cubicBezTo>
                <a:cubicBezTo>
                  <a:pt x="34205" y="9296"/>
                  <a:pt x="32350" y="8101"/>
                  <a:pt x="30494" y="6762"/>
                </a:cubicBezTo>
                <a:cubicBezTo>
                  <a:pt x="28103" y="5139"/>
                  <a:pt x="26176" y="3122"/>
                  <a:pt x="24088" y="1195"/>
                </a:cubicBezTo>
                <a:cubicBezTo>
                  <a:pt x="23714" y="821"/>
                  <a:pt x="23500" y="375"/>
                  <a:pt x="23125" y="0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5400000" dist="38100">
              <a:srgbClr val="000000">
                <a:alpha val="3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3"/>
          <p:cNvSpPr/>
          <p:nvPr/>
        </p:nvSpPr>
        <p:spPr>
          <a:xfrm>
            <a:off x="8193695" y="4717872"/>
            <a:ext cx="939693" cy="424077"/>
          </a:xfrm>
          <a:custGeom>
            <a:rect b="b" l="l" r="r" t="t"/>
            <a:pathLst>
              <a:path extrusionOk="0" h="13240" w="29370">
                <a:moveTo>
                  <a:pt x="29369" y="0"/>
                </a:moveTo>
                <a:cubicBezTo>
                  <a:pt x="29155" y="90"/>
                  <a:pt x="28995" y="161"/>
                  <a:pt x="28781" y="161"/>
                </a:cubicBezTo>
                <a:cubicBezTo>
                  <a:pt x="27656" y="607"/>
                  <a:pt x="26479" y="893"/>
                  <a:pt x="25355" y="1428"/>
                </a:cubicBezTo>
                <a:cubicBezTo>
                  <a:pt x="23571" y="2088"/>
                  <a:pt x="21786" y="2837"/>
                  <a:pt x="20002" y="3569"/>
                </a:cubicBezTo>
                <a:cubicBezTo>
                  <a:pt x="19253" y="3872"/>
                  <a:pt x="18521" y="4176"/>
                  <a:pt x="17772" y="4461"/>
                </a:cubicBezTo>
                <a:cubicBezTo>
                  <a:pt x="16219" y="5210"/>
                  <a:pt x="14721" y="5799"/>
                  <a:pt x="13168" y="6549"/>
                </a:cubicBezTo>
                <a:cubicBezTo>
                  <a:pt x="11830" y="7137"/>
                  <a:pt x="10492" y="7887"/>
                  <a:pt x="9082" y="8565"/>
                </a:cubicBezTo>
                <a:cubicBezTo>
                  <a:pt x="6620" y="9814"/>
                  <a:pt x="4176" y="11009"/>
                  <a:pt x="1785" y="12276"/>
                </a:cubicBezTo>
                <a:cubicBezTo>
                  <a:pt x="1196" y="12579"/>
                  <a:pt x="607" y="12936"/>
                  <a:pt x="0" y="13240"/>
                </a:cubicBezTo>
                <a:lnTo>
                  <a:pt x="10331" y="13240"/>
                </a:lnTo>
                <a:cubicBezTo>
                  <a:pt x="12419" y="12133"/>
                  <a:pt x="14506" y="11009"/>
                  <a:pt x="16665" y="9974"/>
                </a:cubicBezTo>
                <a:cubicBezTo>
                  <a:pt x="19413" y="8476"/>
                  <a:pt x="22304" y="7227"/>
                  <a:pt x="25283" y="6031"/>
                </a:cubicBezTo>
                <a:cubicBezTo>
                  <a:pt x="26622" y="5514"/>
                  <a:pt x="28031" y="4996"/>
                  <a:pt x="29369" y="4461"/>
                </a:cubicBezTo>
                <a:lnTo>
                  <a:pt x="29369" y="1428"/>
                </a:lnTo>
                <a:lnTo>
                  <a:pt x="29369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3"/>
          <p:cNvSpPr/>
          <p:nvPr/>
        </p:nvSpPr>
        <p:spPr>
          <a:xfrm>
            <a:off x="8524236" y="4860758"/>
            <a:ext cx="609153" cy="281191"/>
          </a:xfrm>
          <a:custGeom>
            <a:rect b="b" l="l" r="r" t="t"/>
            <a:pathLst>
              <a:path extrusionOk="0" h="8779" w="19039">
                <a:moveTo>
                  <a:pt x="19038" y="0"/>
                </a:moveTo>
                <a:cubicBezTo>
                  <a:pt x="17700" y="535"/>
                  <a:pt x="16291" y="1053"/>
                  <a:pt x="14952" y="1570"/>
                </a:cubicBezTo>
                <a:cubicBezTo>
                  <a:pt x="11973" y="2766"/>
                  <a:pt x="9082" y="4015"/>
                  <a:pt x="6334" y="5513"/>
                </a:cubicBezTo>
                <a:cubicBezTo>
                  <a:pt x="4175" y="6548"/>
                  <a:pt x="2088" y="7672"/>
                  <a:pt x="0" y="8779"/>
                </a:cubicBezTo>
                <a:lnTo>
                  <a:pt x="19038" y="8779"/>
                </a:lnTo>
                <a:lnTo>
                  <a:pt x="19038" y="1427"/>
                </a:lnTo>
                <a:lnTo>
                  <a:pt x="19038" y="1196"/>
                </a:lnTo>
                <a:lnTo>
                  <a:pt x="19038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" name="Google Shape;46;p3"/>
          <p:cNvGrpSpPr/>
          <p:nvPr/>
        </p:nvGrpSpPr>
        <p:grpSpPr>
          <a:xfrm>
            <a:off x="-640" y="-1557"/>
            <a:ext cx="3670178" cy="5143506"/>
            <a:chOff x="-640" y="-1557"/>
            <a:chExt cx="3670178" cy="5143506"/>
          </a:xfrm>
        </p:grpSpPr>
        <p:sp>
          <p:nvSpPr>
            <p:cNvPr id="47" name="Google Shape;47;p3"/>
            <p:cNvSpPr/>
            <p:nvPr/>
          </p:nvSpPr>
          <p:spPr>
            <a:xfrm>
              <a:off x="-640" y="-1557"/>
              <a:ext cx="175845" cy="685826"/>
            </a:xfrm>
            <a:custGeom>
              <a:rect b="b" l="l" r="r" t="t"/>
              <a:pathLst>
                <a:path extrusionOk="0" h="21412" w="5496">
                  <a:moveTo>
                    <a:pt x="0" y="0"/>
                  </a:moveTo>
                  <a:lnTo>
                    <a:pt x="0" y="21411"/>
                  </a:lnTo>
                  <a:cubicBezTo>
                    <a:pt x="517" y="20376"/>
                    <a:pt x="964" y="19252"/>
                    <a:pt x="1410" y="18146"/>
                  </a:cubicBezTo>
                  <a:cubicBezTo>
                    <a:pt x="2373" y="16058"/>
                    <a:pt x="3051" y="13899"/>
                    <a:pt x="3640" y="11669"/>
                  </a:cubicBezTo>
                  <a:lnTo>
                    <a:pt x="4318" y="8993"/>
                  </a:lnTo>
                  <a:cubicBezTo>
                    <a:pt x="4693" y="6923"/>
                    <a:pt x="4978" y="4764"/>
                    <a:pt x="5281" y="2676"/>
                  </a:cubicBezTo>
                  <a:lnTo>
                    <a:pt x="5496" y="0"/>
                  </a:lnTo>
                  <a:close/>
                </a:path>
              </a:pathLst>
            </a:custGeom>
            <a:solidFill>
              <a:srgbClr val="9E324A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223133" y="-1557"/>
              <a:ext cx="3446405" cy="5143506"/>
            </a:xfrm>
            <a:custGeom>
              <a:rect b="b" l="l" r="r" t="t"/>
              <a:pathLst>
                <a:path extrusionOk="0" h="160584" w="107717">
                  <a:moveTo>
                    <a:pt x="18289" y="0"/>
                  </a:moveTo>
                  <a:cubicBezTo>
                    <a:pt x="18289" y="303"/>
                    <a:pt x="18289" y="589"/>
                    <a:pt x="18360" y="892"/>
                  </a:cubicBezTo>
                  <a:cubicBezTo>
                    <a:pt x="18503" y="2534"/>
                    <a:pt x="18806" y="4157"/>
                    <a:pt x="18806" y="5799"/>
                  </a:cubicBezTo>
                  <a:cubicBezTo>
                    <a:pt x="18949" y="8618"/>
                    <a:pt x="19021" y="11384"/>
                    <a:pt x="19021" y="14131"/>
                  </a:cubicBezTo>
                  <a:lnTo>
                    <a:pt x="19021" y="14720"/>
                  </a:lnTo>
                  <a:cubicBezTo>
                    <a:pt x="19021" y="17254"/>
                    <a:pt x="19021" y="19770"/>
                    <a:pt x="18806" y="22232"/>
                  </a:cubicBezTo>
                  <a:cubicBezTo>
                    <a:pt x="18575" y="25354"/>
                    <a:pt x="18128" y="28405"/>
                    <a:pt x="17468" y="31367"/>
                  </a:cubicBezTo>
                  <a:cubicBezTo>
                    <a:pt x="16951" y="34204"/>
                    <a:pt x="16130" y="36881"/>
                    <a:pt x="15309" y="39557"/>
                  </a:cubicBezTo>
                  <a:cubicBezTo>
                    <a:pt x="14274" y="42751"/>
                    <a:pt x="13008" y="45873"/>
                    <a:pt x="11741" y="48924"/>
                  </a:cubicBezTo>
                  <a:cubicBezTo>
                    <a:pt x="10991" y="50548"/>
                    <a:pt x="10188" y="52190"/>
                    <a:pt x="9510" y="53831"/>
                  </a:cubicBezTo>
                  <a:cubicBezTo>
                    <a:pt x="8244" y="56508"/>
                    <a:pt x="7066" y="59255"/>
                    <a:pt x="5871" y="62003"/>
                  </a:cubicBezTo>
                  <a:cubicBezTo>
                    <a:pt x="4907" y="64305"/>
                    <a:pt x="4015" y="66535"/>
                    <a:pt x="3194" y="68926"/>
                  </a:cubicBezTo>
                  <a:cubicBezTo>
                    <a:pt x="2516" y="70782"/>
                    <a:pt x="2070" y="72637"/>
                    <a:pt x="1553" y="74564"/>
                  </a:cubicBezTo>
                  <a:cubicBezTo>
                    <a:pt x="821" y="77027"/>
                    <a:pt x="518" y="79542"/>
                    <a:pt x="143" y="82076"/>
                  </a:cubicBezTo>
                  <a:cubicBezTo>
                    <a:pt x="72" y="82451"/>
                    <a:pt x="0" y="82897"/>
                    <a:pt x="0" y="83343"/>
                  </a:cubicBezTo>
                  <a:lnTo>
                    <a:pt x="0" y="83718"/>
                  </a:lnTo>
                  <a:lnTo>
                    <a:pt x="0" y="87732"/>
                  </a:lnTo>
                  <a:cubicBezTo>
                    <a:pt x="0" y="89659"/>
                    <a:pt x="72" y="91586"/>
                    <a:pt x="518" y="93602"/>
                  </a:cubicBezTo>
                  <a:cubicBezTo>
                    <a:pt x="589" y="93745"/>
                    <a:pt x="589" y="93906"/>
                    <a:pt x="589" y="94048"/>
                  </a:cubicBezTo>
                  <a:cubicBezTo>
                    <a:pt x="892" y="95529"/>
                    <a:pt x="1107" y="96939"/>
                    <a:pt x="1481" y="98438"/>
                  </a:cubicBezTo>
                  <a:cubicBezTo>
                    <a:pt x="1927" y="100151"/>
                    <a:pt x="2516" y="101774"/>
                    <a:pt x="3051" y="103416"/>
                  </a:cubicBezTo>
                  <a:cubicBezTo>
                    <a:pt x="3944" y="106164"/>
                    <a:pt x="5282" y="108697"/>
                    <a:pt x="6763" y="111070"/>
                  </a:cubicBezTo>
                  <a:cubicBezTo>
                    <a:pt x="8404" y="113675"/>
                    <a:pt x="10331" y="116209"/>
                    <a:pt x="12633" y="118279"/>
                  </a:cubicBezTo>
                  <a:cubicBezTo>
                    <a:pt x="14203" y="119688"/>
                    <a:pt x="15755" y="121027"/>
                    <a:pt x="17540" y="122222"/>
                  </a:cubicBezTo>
                  <a:cubicBezTo>
                    <a:pt x="18503" y="122900"/>
                    <a:pt x="19467" y="123560"/>
                    <a:pt x="20519" y="124078"/>
                  </a:cubicBezTo>
                  <a:cubicBezTo>
                    <a:pt x="22143" y="124898"/>
                    <a:pt x="23856" y="125719"/>
                    <a:pt x="25640" y="126469"/>
                  </a:cubicBezTo>
                  <a:cubicBezTo>
                    <a:pt x="27353" y="127057"/>
                    <a:pt x="29137" y="127575"/>
                    <a:pt x="30850" y="128021"/>
                  </a:cubicBezTo>
                  <a:cubicBezTo>
                    <a:pt x="33295" y="128699"/>
                    <a:pt x="35757" y="129288"/>
                    <a:pt x="38291" y="129734"/>
                  </a:cubicBezTo>
                  <a:cubicBezTo>
                    <a:pt x="40664" y="130180"/>
                    <a:pt x="43108" y="130394"/>
                    <a:pt x="45570" y="130769"/>
                  </a:cubicBezTo>
                  <a:cubicBezTo>
                    <a:pt x="46231" y="130840"/>
                    <a:pt x="46909" y="131001"/>
                    <a:pt x="47569" y="131072"/>
                  </a:cubicBezTo>
                  <a:cubicBezTo>
                    <a:pt x="50406" y="131447"/>
                    <a:pt x="53225" y="131821"/>
                    <a:pt x="56044" y="132178"/>
                  </a:cubicBezTo>
                  <a:cubicBezTo>
                    <a:pt x="57918" y="132410"/>
                    <a:pt x="59702" y="132785"/>
                    <a:pt x="61557" y="133070"/>
                  </a:cubicBezTo>
                  <a:lnTo>
                    <a:pt x="61843" y="133070"/>
                  </a:lnTo>
                  <a:cubicBezTo>
                    <a:pt x="63484" y="133445"/>
                    <a:pt x="65055" y="133677"/>
                    <a:pt x="66607" y="134052"/>
                  </a:cubicBezTo>
                  <a:cubicBezTo>
                    <a:pt x="68016" y="134337"/>
                    <a:pt x="69426" y="134783"/>
                    <a:pt x="70853" y="135158"/>
                  </a:cubicBezTo>
                  <a:cubicBezTo>
                    <a:pt x="71585" y="135390"/>
                    <a:pt x="72263" y="135604"/>
                    <a:pt x="72923" y="135836"/>
                  </a:cubicBezTo>
                  <a:cubicBezTo>
                    <a:pt x="74047" y="136282"/>
                    <a:pt x="75082" y="136567"/>
                    <a:pt x="76117" y="137014"/>
                  </a:cubicBezTo>
                  <a:cubicBezTo>
                    <a:pt x="77687" y="137692"/>
                    <a:pt x="79097" y="138512"/>
                    <a:pt x="80578" y="139172"/>
                  </a:cubicBezTo>
                  <a:cubicBezTo>
                    <a:pt x="83629" y="140582"/>
                    <a:pt x="86305" y="142527"/>
                    <a:pt x="88696" y="144900"/>
                  </a:cubicBezTo>
                  <a:cubicBezTo>
                    <a:pt x="91729" y="147880"/>
                    <a:pt x="94406" y="151216"/>
                    <a:pt x="96636" y="154928"/>
                  </a:cubicBezTo>
                  <a:cubicBezTo>
                    <a:pt x="97760" y="156801"/>
                    <a:pt x="98795" y="158657"/>
                    <a:pt x="99759" y="160584"/>
                  </a:cubicBezTo>
                  <a:lnTo>
                    <a:pt x="107716" y="160584"/>
                  </a:lnTo>
                  <a:cubicBezTo>
                    <a:pt x="107342" y="159763"/>
                    <a:pt x="107056" y="158942"/>
                    <a:pt x="106682" y="158211"/>
                  </a:cubicBezTo>
                  <a:cubicBezTo>
                    <a:pt x="105718" y="156052"/>
                    <a:pt x="104755" y="153893"/>
                    <a:pt x="103702" y="151734"/>
                  </a:cubicBezTo>
                  <a:cubicBezTo>
                    <a:pt x="102970" y="150110"/>
                    <a:pt x="102221" y="148540"/>
                    <a:pt x="101400" y="146988"/>
                  </a:cubicBezTo>
                  <a:cubicBezTo>
                    <a:pt x="99991" y="144383"/>
                    <a:pt x="98420" y="141849"/>
                    <a:pt x="96493" y="139690"/>
                  </a:cubicBezTo>
                  <a:cubicBezTo>
                    <a:pt x="95012" y="138209"/>
                    <a:pt x="93674" y="136639"/>
                    <a:pt x="92033" y="135301"/>
                  </a:cubicBezTo>
                  <a:cubicBezTo>
                    <a:pt x="89053" y="132856"/>
                    <a:pt x="85645" y="131072"/>
                    <a:pt x="82148" y="129805"/>
                  </a:cubicBezTo>
                  <a:cubicBezTo>
                    <a:pt x="79989" y="128984"/>
                    <a:pt x="77759" y="128253"/>
                    <a:pt x="75528" y="127646"/>
                  </a:cubicBezTo>
                  <a:cubicBezTo>
                    <a:pt x="73084" y="127057"/>
                    <a:pt x="70550" y="126469"/>
                    <a:pt x="68016" y="125933"/>
                  </a:cubicBezTo>
                  <a:cubicBezTo>
                    <a:pt x="65055" y="125344"/>
                    <a:pt x="62075" y="124898"/>
                    <a:pt x="59024" y="124452"/>
                  </a:cubicBezTo>
                  <a:cubicBezTo>
                    <a:pt x="56276" y="124006"/>
                    <a:pt x="53528" y="123560"/>
                    <a:pt x="50780" y="123043"/>
                  </a:cubicBezTo>
                  <a:cubicBezTo>
                    <a:pt x="47569" y="122525"/>
                    <a:pt x="44304" y="122079"/>
                    <a:pt x="41181" y="121116"/>
                  </a:cubicBezTo>
                  <a:lnTo>
                    <a:pt x="38291" y="120438"/>
                  </a:lnTo>
                  <a:cubicBezTo>
                    <a:pt x="35971" y="119849"/>
                    <a:pt x="33741" y="119100"/>
                    <a:pt x="31510" y="118207"/>
                  </a:cubicBezTo>
                  <a:cubicBezTo>
                    <a:pt x="29137" y="117244"/>
                    <a:pt x="26907" y="116048"/>
                    <a:pt x="24748" y="114567"/>
                  </a:cubicBezTo>
                  <a:cubicBezTo>
                    <a:pt x="22821" y="113229"/>
                    <a:pt x="21037" y="111748"/>
                    <a:pt x="19395" y="110035"/>
                  </a:cubicBezTo>
                  <a:cubicBezTo>
                    <a:pt x="18218" y="108697"/>
                    <a:pt x="17165" y="107288"/>
                    <a:pt x="16130" y="105860"/>
                  </a:cubicBezTo>
                  <a:cubicBezTo>
                    <a:pt x="14274" y="103113"/>
                    <a:pt x="13008" y="100061"/>
                    <a:pt x="12115" y="96796"/>
                  </a:cubicBezTo>
                  <a:cubicBezTo>
                    <a:pt x="11527" y="94798"/>
                    <a:pt x="11223" y="92710"/>
                    <a:pt x="10920" y="90623"/>
                  </a:cubicBezTo>
                  <a:cubicBezTo>
                    <a:pt x="10777" y="89516"/>
                    <a:pt x="10706" y="88392"/>
                    <a:pt x="10706" y="87286"/>
                  </a:cubicBezTo>
                  <a:cubicBezTo>
                    <a:pt x="10706" y="86323"/>
                    <a:pt x="10777" y="85430"/>
                    <a:pt x="10849" y="84449"/>
                  </a:cubicBezTo>
                  <a:cubicBezTo>
                    <a:pt x="11081" y="80809"/>
                    <a:pt x="11884" y="77241"/>
                    <a:pt x="12776" y="73672"/>
                  </a:cubicBezTo>
                  <a:cubicBezTo>
                    <a:pt x="13311" y="71371"/>
                    <a:pt x="14042" y="69212"/>
                    <a:pt x="14792" y="66981"/>
                  </a:cubicBezTo>
                  <a:cubicBezTo>
                    <a:pt x="15684" y="64537"/>
                    <a:pt x="16648" y="62074"/>
                    <a:pt x="17540" y="59559"/>
                  </a:cubicBezTo>
                  <a:cubicBezTo>
                    <a:pt x="18503" y="56793"/>
                    <a:pt x="19556" y="53974"/>
                    <a:pt x="20591" y="51155"/>
                  </a:cubicBezTo>
                  <a:cubicBezTo>
                    <a:pt x="20805" y="50334"/>
                    <a:pt x="21108" y="49585"/>
                    <a:pt x="21411" y="48764"/>
                  </a:cubicBezTo>
                  <a:lnTo>
                    <a:pt x="22375" y="45356"/>
                  </a:lnTo>
                  <a:cubicBezTo>
                    <a:pt x="22892" y="43500"/>
                    <a:pt x="23570" y="41484"/>
                    <a:pt x="23927" y="39557"/>
                  </a:cubicBezTo>
                  <a:cubicBezTo>
                    <a:pt x="24534" y="36506"/>
                    <a:pt x="25123" y="33526"/>
                    <a:pt x="25355" y="30475"/>
                  </a:cubicBezTo>
                  <a:cubicBezTo>
                    <a:pt x="25569" y="27888"/>
                    <a:pt x="25944" y="25354"/>
                    <a:pt x="25872" y="22749"/>
                  </a:cubicBezTo>
                  <a:lnTo>
                    <a:pt x="25872" y="22161"/>
                  </a:lnTo>
                  <a:lnTo>
                    <a:pt x="25872" y="21411"/>
                  </a:lnTo>
                  <a:lnTo>
                    <a:pt x="25872" y="20073"/>
                  </a:lnTo>
                  <a:cubicBezTo>
                    <a:pt x="25944" y="19324"/>
                    <a:pt x="25944" y="18663"/>
                    <a:pt x="25872" y="17914"/>
                  </a:cubicBezTo>
                  <a:cubicBezTo>
                    <a:pt x="25801" y="16130"/>
                    <a:pt x="25712" y="14274"/>
                    <a:pt x="25569" y="12490"/>
                  </a:cubicBezTo>
                  <a:cubicBezTo>
                    <a:pt x="25497" y="11294"/>
                    <a:pt x="25355" y="10117"/>
                    <a:pt x="25266" y="8921"/>
                  </a:cubicBezTo>
                  <a:cubicBezTo>
                    <a:pt x="25123" y="6102"/>
                    <a:pt x="24677" y="3265"/>
                    <a:pt x="24302" y="446"/>
                  </a:cubicBezTo>
                  <a:cubicBezTo>
                    <a:pt x="24231" y="303"/>
                    <a:pt x="24231" y="143"/>
                    <a:pt x="24231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480000" dist="38100">
                <a:srgbClr val="000000">
                  <a:alpha val="48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-640" y="-1557"/>
              <a:ext cx="3415562" cy="5143506"/>
            </a:xfrm>
            <a:custGeom>
              <a:rect b="b" l="l" r="r" t="t"/>
              <a:pathLst>
                <a:path extrusionOk="0" h="160584" w="106753">
                  <a:moveTo>
                    <a:pt x="5496" y="0"/>
                  </a:moveTo>
                  <a:lnTo>
                    <a:pt x="5281" y="2676"/>
                  </a:lnTo>
                  <a:cubicBezTo>
                    <a:pt x="4978" y="4764"/>
                    <a:pt x="4693" y="6923"/>
                    <a:pt x="4318" y="8993"/>
                  </a:cubicBezTo>
                  <a:lnTo>
                    <a:pt x="3640" y="11669"/>
                  </a:lnTo>
                  <a:cubicBezTo>
                    <a:pt x="3051" y="13899"/>
                    <a:pt x="2373" y="16058"/>
                    <a:pt x="1410" y="18146"/>
                  </a:cubicBezTo>
                  <a:cubicBezTo>
                    <a:pt x="964" y="19252"/>
                    <a:pt x="517" y="20376"/>
                    <a:pt x="0" y="21411"/>
                  </a:cubicBezTo>
                  <a:lnTo>
                    <a:pt x="0" y="22000"/>
                  </a:lnTo>
                  <a:lnTo>
                    <a:pt x="0" y="133820"/>
                  </a:lnTo>
                  <a:cubicBezTo>
                    <a:pt x="1338" y="135533"/>
                    <a:pt x="2819" y="137174"/>
                    <a:pt x="4389" y="138726"/>
                  </a:cubicBezTo>
                  <a:cubicBezTo>
                    <a:pt x="4764" y="139172"/>
                    <a:pt x="5210" y="139547"/>
                    <a:pt x="5656" y="139993"/>
                  </a:cubicBezTo>
                  <a:cubicBezTo>
                    <a:pt x="6994" y="141260"/>
                    <a:pt x="8404" y="142366"/>
                    <a:pt x="9885" y="143419"/>
                  </a:cubicBezTo>
                  <a:cubicBezTo>
                    <a:pt x="11901" y="144829"/>
                    <a:pt x="13971" y="146238"/>
                    <a:pt x="16058" y="147505"/>
                  </a:cubicBezTo>
                  <a:cubicBezTo>
                    <a:pt x="17629" y="148468"/>
                    <a:pt x="19324" y="149129"/>
                    <a:pt x="20965" y="149878"/>
                  </a:cubicBezTo>
                  <a:cubicBezTo>
                    <a:pt x="21857" y="150324"/>
                    <a:pt x="22749" y="150699"/>
                    <a:pt x="23642" y="151002"/>
                  </a:cubicBezTo>
                  <a:cubicBezTo>
                    <a:pt x="25354" y="151591"/>
                    <a:pt x="26996" y="152108"/>
                    <a:pt x="28691" y="152697"/>
                  </a:cubicBezTo>
                  <a:cubicBezTo>
                    <a:pt x="29583" y="152929"/>
                    <a:pt x="30564" y="153143"/>
                    <a:pt x="31457" y="153375"/>
                  </a:cubicBezTo>
                  <a:cubicBezTo>
                    <a:pt x="33009" y="153750"/>
                    <a:pt x="34490" y="154196"/>
                    <a:pt x="36060" y="154410"/>
                  </a:cubicBezTo>
                  <a:cubicBezTo>
                    <a:pt x="37987" y="154785"/>
                    <a:pt x="39843" y="155017"/>
                    <a:pt x="41787" y="155302"/>
                  </a:cubicBezTo>
                  <a:cubicBezTo>
                    <a:pt x="42822" y="155463"/>
                    <a:pt x="43857" y="155606"/>
                    <a:pt x="44839" y="155748"/>
                  </a:cubicBezTo>
                  <a:cubicBezTo>
                    <a:pt x="46623" y="155909"/>
                    <a:pt x="48318" y="156052"/>
                    <a:pt x="50102" y="156266"/>
                  </a:cubicBezTo>
                  <a:cubicBezTo>
                    <a:pt x="52564" y="156640"/>
                    <a:pt x="55009" y="156801"/>
                    <a:pt x="57471" y="157158"/>
                  </a:cubicBezTo>
                  <a:cubicBezTo>
                    <a:pt x="60005" y="157604"/>
                    <a:pt x="62521" y="158050"/>
                    <a:pt x="65054" y="158657"/>
                  </a:cubicBezTo>
                  <a:cubicBezTo>
                    <a:pt x="66018" y="158871"/>
                    <a:pt x="67053" y="159245"/>
                    <a:pt x="67945" y="159620"/>
                  </a:cubicBezTo>
                  <a:cubicBezTo>
                    <a:pt x="68766" y="159923"/>
                    <a:pt x="69586" y="160209"/>
                    <a:pt x="70336" y="160584"/>
                  </a:cubicBezTo>
                  <a:lnTo>
                    <a:pt x="106753" y="160584"/>
                  </a:lnTo>
                  <a:cubicBezTo>
                    <a:pt x="105789" y="158657"/>
                    <a:pt x="104754" y="156801"/>
                    <a:pt x="103630" y="154928"/>
                  </a:cubicBezTo>
                  <a:cubicBezTo>
                    <a:pt x="101400" y="151216"/>
                    <a:pt x="98723" y="147880"/>
                    <a:pt x="95690" y="144900"/>
                  </a:cubicBezTo>
                  <a:cubicBezTo>
                    <a:pt x="93299" y="142527"/>
                    <a:pt x="90623" y="140582"/>
                    <a:pt x="87572" y="139172"/>
                  </a:cubicBezTo>
                  <a:cubicBezTo>
                    <a:pt x="86091" y="138512"/>
                    <a:pt x="84681" y="137692"/>
                    <a:pt x="83111" y="137014"/>
                  </a:cubicBezTo>
                  <a:cubicBezTo>
                    <a:pt x="82076" y="136567"/>
                    <a:pt x="81041" y="136282"/>
                    <a:pt x="79917" y="135836"/>
                  </a:cubicBezTo>
                  <a:cubicBezTo>
                    <a:pt x="79257" y="135604"/>
                    <a:pt x="78579" y="135390"/>
                    <a:pt x="77847" y="135158"/>
                  </a:cubicBezTo>
                  <a:cubicBezTo>
                    <a:pt x="76420" y="134783"/>
                    <a:pt x="75010" y="134337"/>
                    <a:pt x="73601" y="134052"/>
                  </a:cubicBezTo>
                  <a:cubicBezTo>
                    <a:pt x="72049" y="133677"/>
                    <a:pt x="70478" y="133445"/>
                    <a:pt x="68837" y="133070"/>
                  </a:cubicBezTo>
                  <a:lnTo>
                    <a:pt x="68551" y="133070"/>
                  </a:lnTo>
                  <a:cubicBezTo>
                    <a:pt x="66696" y="132785"/>
                    <a:pt x="64912" y="132410"/>
                    <a:pt x="63038" y="132178"/>
                  </a:cubicBezTo>
                  <a:cubicBezTo>
                    <a:pt x="60219" y="131821"/>
                    <a:pt x="57400" y="131447"/>
                    <a:pt x="54563" y="131072"/>
                  </a:cubicBezTo>
                  <a:cubicBezTo>
                    <a:pt x="53903" y="131001"/>
                    <a:pt x="53225" y="130840"/>
                    <a:pt x="52564" y="130769"/>
                  </a:cubicBezTo>
                  <a:cubicBezTo>
                    <a:pt x="50102" y="130394"/>
                    <a:pt x="47658" y="130180"/>
                    <a:pt x="45285" y="129734"/>
                  </a:cubicBezTo>
                  <a:cubicBezTo>
                    <a:pt x="42751" y="129288"/>
                    <a:pt x="40289" y="128699"/>
                    <a:pt x="37844" y="128021"/>
                  </a:cubicBezTo>
                  <a:cubicBezTo>
                    <a:pt x="36131" y="127575"/>
                    <a:pt x="34347" y="127057"/>
                    <a:pt x="32634" y="126469"/>
                  </a:cubicBezTo>
                  <a:cubicBezTo>
                    <a:pt x="30850" y="125719"/>
                    <a:pt x="29137" y="124898"/>
                    <a:pt x="27513" y="124078"/>
                  </a:cubicBezTo>
                  <a:cubicBezTo>
                    <a:pt x="26461" y="123560"/>
                    <a:pt x="25497" y="122900"/>
                    <a:pt x="24534" y="122222"/>
                  </a:cubicBezTo>
                  <a:cubicBezTo>
                    <a:pt x="22749" y="121027"/>
                    <a:pt x="21197" y="119688"/>
                    <a:pt x="19627" y="118279"/>
                  </a:cubicBezTo>
                  <a:cubicBezTo>
                    <a:pt x="17325" y="116209"/>
                    <a:pt x="15398" y="113675"/>
                    <a:pt x="13757" y="111070"/>
                  </a:cubicBezTo>
                  <a:cubicBezTo>
                    <a:pt x="12276" y="108697"/>
                    <a:pt x="10938" y="106164"/>
                    <a:pt x="10045" y="103416"/>
                  </a:cubicBezTo>
                  <a:cubicBezTo>
                    <a:pt x="9510" y="101774"/>
                    <a:pt x="8921" y="100151"/>
                    <a:pt x="8475" y="98438"/>
                  </a:cubicBezTo>
                  <a:cubicBezTo>
                    <a:pt x="8101" y="96939"/>
                    <a:pt x="7886" y="95529"/>
                    <a:pt x="7583" y="94048"/>
                  </a:cubicBezTo>
                  <a:cubicBezTo>
                    <a:pt x="7583" y="93906"/>
                    <a:pt x="7583" y="93745"/>
                    <a:pt x="7512" y="93602"/>
                  </a:cubicBezTo>
                  <a:cubicBezTo>
                    <a:pt x="7066" y="91586"/>
                    <a:pt x="6994" y="89659"/>
                    <a:pt x="6994" y="87732"/>
                  </a:cubicBezTo>
                  <a:lnTo>
                    <a:pt x="6994" y="83718"/>
                  </a:lnTo>
                  <a:lnTo>
                    <a:pt x="6994" y="83343"/>
                  </a:lnTo>
                  <a:cubicBezTo>
                    <a:pt x="6994" y="82897"/>
                    <a:pt x="7066" y="82451"/>
                    <a:pt x="7137" y="82076"/>
                  </a:cubicBezTo>
                  <a:cubicBezTo>
                    <a:pt x="7512" y="79542"/>
                    <a:pt x="7815" y="77027"/>
                    <a:pt x="8547" y="74564"/>
                  </a:cubicBezTo>
                  <a:cubicBezTo>
                    <a:pt x="9064" y="72637"/>
                    <a:pt x="9510" y="70782"/>
                    <a:pt x="10188" y="68926"/>
                  </a:cubicBezTo>
                  <a:cubicBezTo>
                    <a:pt x="11009" y="66535"/>
                    <a:pt x="11901" y="64305"/>
                    <a:pt x="12865" y="62003"/>
                  </a:cubicBezTo>
                  <a:cubicBezTo>
                    <a:pt x="14060" y="59255"/>
                    <a:pt x="15238" y="56508"/>
                    <a:pt x="16504" y="53831"/>
                  </a:cubicBezTo>
                  <a:cubicBezTo>
                    <a:pt x="17182" y="52190"/>
                    <a:pt x="17985" y="50548"/>
                    <a:pt x="18735" y="48924"/>
                  </a:cubicBezTo>
                  <a:cubicBezTo>
                    <a:pt x="20002" y="45873"/>
                    <a:pt x="21268" y="42751"/>
                    <a:pt x="22303" y="39557"/>
                  </a:cubicBezTo>
                  <a:cubicBezTo>
                    <a:pt x="23124" y="36881"/>
                    <a:pt x="23945" y="34204"/>
                    <a:pt x="24462" y="31367"/>
                  </a:cubicBezTo>
                  <a:cubicBezTo>
                    <a:pt x="25122" y="28405"/>
                    <a:pt x="25569" y="25354"/>
                    <a:pt x="25800" y="22232"/>
                  </a:cubicBezTo>
                  <a:cubicBezTo>
                    <a:pt x="26015" y="19770"/>
                    <a:pt x="26015" y="17254"/>
                    <a:pt x="26015" y="14720"/>
                  </a:cubicBezTo>
                  <a:lnTo>
                    <a:pt x="26015" y="14131"/>
                  </a:lnTo>
                  <a:cubicBezTo>
                    <a:pt x="26015" y="11384"/>
                    <a:pt x="25943" y="8618"/>
                    <a:pt x="25800" y="5799"/>
                  </a:cubicBezTo>
                  <a:cubicBezTo>
                    <a:pt x="25800" y="4157"/>
                    <a:pt x="25497" y="2534"/>
                    <a:pt x="25354" y="892"/>
                  </a:cubicBezTo>
                  <a:cubicBezTo>
                    <a:pt x="25283" y="589"/>
                    <a:pt x="25283" y="303"/>
                    <a:pt x="25283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-640" y="4284666"/>
              <a:ext cx="2250400" cy="857283"/>
            </a:xfrm>
            <a:custGeom>
              <a:rect b="b" l="l" r="r" t="t"/>
              <a:pathLst>
                <a:path extrusionOk="0" h="26765" w="70336">
                  <a:moveTo>
                    <a:pt x="0" y="1"/>
                  </a:moveTo>
                  <a:lnTo>
                    <a:pt x="0" y="233"/>
                  </a:lnTo>
                  <a:lnTo>
                    <a:pt x="0" y="821"/>
                  </a:lnTo>
                  <a:lnTo>
                    <a:pt x="0" y="22161"/>
                  </a:lnTo>
                  <a:cubicBezTo>
                    <a:pt x="1338" y="23267"/>
                    <a:pt x="2605" y="24392"/>
                    <a:pt x="4015" y="25426"/>
                  </a:cubicBezTo>
                  <a:cubicBezTo>
                    <a:pt x="4532" y="25872"/>
                    <a:pt x="5139" y="26319"/>
                    <a:pt x="5656" y="26765"/>
                  </a:cubicBezTo>
                  <a:lnTo>
                    <a:pt x="70336" y="26765"/>
                  </a:lnTo>
                  <a:cubicBezTo>
                    <a:pt x="69586" y="26390"/>
                    <a:pt x="68766" y="26104"/>
                    <a:pt x="67945" y="25801"/>
                  </a:cubicBezTo>
                  <a:cubicBezTo>
                    <a:pt x="67053" y="25426"/>
                    <a:pt x="66018" y="25052"/>
                    <a:pt x="65054" y="24838"/>
                  </a:cubicBezTo>
                  <a:cubicBezTo>
                    <a:pt x="62521" y="24231"/>
                    <a:pt x="60005" y="23785"/>
                    <a:pt x="57471" y="23339"/>
                  </a:cubicBezTo>
                  <a:cubicBezTo>
                    <a:pt x="55009" y="22982"/>
                    <a:pt x="52564" y="22821"/>
                    <a:pt x="50102" y="22447"/>
                  </a:cubicBezTo>
                  <a:cubicBezTo>
                    <a:pt x="48318" y="22233"/>
                    <a:pt x="46623" y="22090"/>
                    <a:pt x="44839" y="21929"/>
                  </a:cubicBezTo>
                  <a:cubicBezTo>
                    <a:pt x="43857" y="21787"/>
                    <a:pt x="42822" y="21644"/>
                    <a:pt x="41787" y="21483"/>
                  </a:cubicBezTo>
                  <a:cubicBezTo>
                    <a:pt x="39843" y="21198"/>
                    <a:pt x="37987" y="20966"/>
                    <a:pt x="36060" y="20591"/>
                  </a:cubicBezTo>
                  <a:cubicBezTo>
                    <a:pt x="34490" y="20377"/>
                    <a:pt x="33009" y="19931"/>
                    <a:pt x="31457" y="19556"/>
                  </a:cubicBezTo>
                  <a:cubicBezTo>
                    <a:pt x="30564" y="19324"/>
                    <a:pt x="29583" y="19110"/>
                    <a:pt x="28691" y="18878"/>
                  </a:cubicBezTo>
                  <a:cubicBezTo>
                    <a:pt x="26996" y="18289"/>
                    <a:pt x="25354" y="17772"/>
                    <a:pt x="23642" y="17183"/>
                  </a:cubicBezTo>
                  <a:cubicBezTo>
                    <a:pt x="22749" y="16880"/>
                    <a:pt x="21857" y="16505"/>
                    <a:pt x="20965" y="16059"/>
                  </a:cubicBezTo>
                  <a:cubicBezTo>
                    <a:pt x="19324" y="15310"/>
                    <a:pt x="17629" y="14649"/>
                    <a:pt x="16058" y="13686"/>
                  </a:cubicBezTo>
                  <a:cubicBezTo>
                    <a:pt x="13971" y="12419"/>
                    <a:pt x="11901" y="11010"/>
                    <a:pt x="9885" y="9600"/>
                  </a:cubicBezTo>
                  <a:cubicBezTo>
                    <a:pt x="8404" y="8547"/>
                    <a:pt x="6994" y="7441"/>
                    <a:pt x="5656" y="6174"/>
                  </a:cubicBezTo>
                  <a:cubicBezTo>
                    <a:pt x="5210" y="5728"/>
                    <a:pt x="4764" y="5353"/>
                    <a:pt x="4389" y="4907"/>
                  </a:cubicBezTo>
                  <a:cubicBezTo>
                    <a:pt x="2819" y="3355"/>
                    <a:pt x="1338" y="1714"/>
                    <a:pt x="0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4820000" dist="38100">
                <a:srgbClr val="000000">
                  <a:alpha val="3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-640" y="4994483"/>
              <a:ext cx="180996" cy="147466"/>
            </a:xfrm>
            <a:custGeom>
              <a:rect b="b" l="l" r="r" t="t"/>
              <a:pathLst>
                <a:path extrusionOk="0" h="4604" w="5657">
                  <a:moveTo>
                    <a:pt x="0" y="0"/>
                  </a:moveTo>
                  <a:lnTo>
                    <a:pt x="0" y="72"/>
                  </a:lnTo>
                  <a:lnTo>
                    <a:pt x="0" y="286"/>
                  </a:lnTo>
                  <a:lnTo>
                    <a:pt x="0" y="4604"/>
                  </a:lnTo>
                  <a:lnTo>
                    <a:pt x="5656" y="4604"/>
                  </a:lnTo>
                  <a:cubicBezTo>
                    <a:pt x="5139" y="4158"/>
                    <a:pt x="4532" y="3711"/>
                    <a:pt x="4015" y="3265"/>
                  </a:cubicBezTo>
                  <a:cubicBezTo>
                    <a:pt x="2605" y="2231"/>
                    <a:pt x="1338" y="1106"/>
                    <a:pt x="0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15840000" dist="3810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" name="Google Shape;52;p3"/>
          <p:cNvSpPr/>
          <p:nvPr/>
        </p:nvSpPr>
        <p:spPr>
          <a:xfrm>
            <a:off x="8391201" y="-1557"/>
            <a:ext cx="742188" cy="445217"/>
          </a:xfrm>
          <a:custGeom>
            <a:rect b="b" l="l" r="r" t="t"/>
            <a:pathLst>
              <a:path extrusionOk="0" h="13900" w="23197">
                <a:moveTo>
                  <a:pt x="1" y="0"/>
                </a:moveTo>
                <a:cubicBezTo>
                  <a:pt x="376" y="375"/>
                  <a:pt x="590" y="821"/>
                  <a:pt x="964" y="1195"/>
                </a:cubicBezTo>
                <a:cubicBezTo>
                  <a:pt x="3052" y="3122"/>
                  <a:pt x="4979" y="5139"/>
                  <a:pt x="7370" y="6762"/>
                </a:cubicBezTo>
                <a:cubicBezTo>
                  <a:pt x="9226" y="8101"/>
                  <a:pt x="11081" y="9296"/>
                  <a:pt x="13169" y="10188"/>
                </a:cubicBezTo>
                <a:cubicBezTo>
                  <a:pt x="14275" y="10634"/>
                  <a:pt x="15310" y="11223"/>
                  <a:pt x="16434" y="11598"/>
                </a:cubicBezTo>
                <a:cubicBezTo>
                  <a:pt x="18076" y="12276"/>
                  <a:pt x="19699" y="12793"/>
                  <a:pt x="21341" y="13311"/>
                </a:cubicBezTo>
                <a:cubicBezTo>
                  <a:pt x="21930" y="13525"/>
                  <a:pt x="22536" y="13685"/>
                  <a:pt x="23196" y="13899"/>
                </a:cubicBezTo>
                <a:lnTo>
                  <a:pt x="23196" y="0"/>
                </a:lnTo>
                <a:close/>
              </a:path>
            </a:pathLst>
          </a:custGeom>
          <a:solidFill>
            <a:srgbClr val="AE1939"/>
          </a:solidFill>
          <a:ln>
            <a:noFill/>
          </a:ln>
          <a:effectLst>
            <a:outerShdw blurRad="57150" rotWithShape="0" algn="bl" dir="5400000" dist="38100">
              <a:srgbClr val="000000">
                <a:alpha val="3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 ">
  <p:cSld name="TITLE_AND_BODY_1_1_3"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p21"/>
          <p:cNvSpPr/>
          <p:nvPr/>
        </p:nvSpPr>
        <p:spPr>
          <a:xfrm>
            <a:off x="670850" y="1242004"/>
            <a:ext cx="3717761" cy="4283338"/>
          </a:xfrm>
          <a:custGeom>
            <a:rect b="b" l="l" r="r" t="t"/>
            <a:pathLst>
              <a:path extrusionOk="0" h="133375" w="115764">
                <a:moveTo>
                  <a:pt x="113390" y="2374"/>
                </a:moveTo>
                <a:lnTo>
                  <a:pt x="113390" y="131001"/>
                </a:lnTo>
                <a:lnTo>
                  <a:pt x="2391" y="131001"/>
                </a:lnTo>
                <a:lnTo>
                  <a:pt x="2391" y="2374"/>
                </a:lnTo>
                <a:close/>
                <a:moveTo>
                  <a:pt x="1196" y="1"/>
                </a:moveTo>
                <a:cubicBezTo>
                  <a:pt x="535" y="1"/>
                  <a:pt x="0" y="518"/>
                  <a:pt x="0" y="1196"/>
                </a:cubicBezTo>
                <a:lnTo>
                  <a:pt x="0" y="132179"/>
                </a:lnTo>
                <a:cubicBezTo>
                  <a:pt x="0" y="132786"/>
                  <a:pt x="535" y="133374"/>
                  <a:pt x="1196" y="133374"/>
                </a:cubicBezTo>
                <a:lnTo>
                  <a:pt x="114568" y="133374"/>
                </a:lnTo>
                <a:cubicBezTo>
                  <a:pt x="115246" y="133374"/>
                  <a:pt x="115763" y="132786"/>
                  <a:pt x="115763" y="132179"/>
                </a:cubicBezTo>
                <a:lnTo>
                  <a:pt x="115763" y="1196"/>
                </a:lnTo>
                <a:cubicBezTo>
                  <a:pt x="115763" y="518"/>
                  <a:pt x="115246" y="1"/>
                  <a:pt x="1145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21"/>
          <p:cNvSpPr/>
          <p:nvPr/>
        </p:nvSpPr>
        <p:spPr>
          <a:xfrm>
            <a:off x="4755775" y="1242004"/>
            <a:ext cx="3717761" cy="4283338"/>
          </a:xfrm>
          <a:custGeom>
            <a:rect b="b" l="l" r="r" t="t"/>
            <a:pathLst>
              <a:path extrusionOk="0" h="133375" w="115764">
                <a:moveTo>
                  <a:pt x="113390" y="2374"/>
                </a:moveTo>
                <a:lnTo>
                  <a:pt x="113390" y="131001"/>
                </a:lnTo>
                <a:lnTo>
                  <a:pt x="2391" y="131001"/>
                </a:lnTo>
                <a:lnTo>
                  <a:pt x="2391" y="2374"/>
                </a:lnTo>
                <a:close/>
                <a:moveTo>
                  <a:pt x="1196" y="1"/>
                </a:moveTo>
                <a:cubicBezTo>
                  <a:pt x="535" y="1"/>
                  <a:pt x="0" y="518"/>
                  <a:pt x="0" y="1196"/>
                </a:cubicBezTo>
                <a:lnTo>
                  <a:pt x="0" y="132179"/>
                </a:lnTo>
                <a:cubicBezTo>
                  <a:pt x="0" y="132786"/>
                  <a:pt x="535" y="133374"/>
                  <a:pt x="1196" y="133374"/>
                </a:cubicBezTo>
                <a:lnTo>
                  <a:pt x="114568" y="133374"/>
                </a:lnTo>
                <a:cubicBezTo>
                  <a:pt x="115246" y="133374"/>
                  <a:pt x="115763" y="132786"/>
                  <a:pt x="115763" y="132179"/>
                </a:cubicBezTo>
                <a:lnTo>
                  <a:pt x="115763" y="1196"/>
                </a:lnTo>
                <a:cubicBezTo>
                  <a:pt x="115763" y="518"/>
                  <a:pt x="115246" y="1"/>
                  <a:pt x="1145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21"/>
          <p:cNvSpPr txBox="1"/>
          <p:nvPr>
            <p:ph type="title"/>
          </p:nvPr>
        </p:nvSpPr>
        <p:spPr>
          <a:xfrm>
            <a:off x="1281075" y="2394200"/>
            <a:ext cx="2494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36" name="Google Shape;336;p21"/>
          <p:cNvSpPr txBox="1"/>
          <p:nvPr>
            <p:ph idx="1" type="subTitle"/>
          </p:nvPr>
        </p:nvSpPr>
        <p:spPr>
          <a:xfrm>
            <a:off x="1281075" y="2736900"/>
            <a:ext cx="24942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37" name="Google Shape;337;p21"/>
          <p:cNvSpPr txBox="1"/>
          <p:nvPr>
            <p:ph idx="2" type="title"/>
          </p:nvPr>
        </p:nvSpPr>
        <p:spPr>
          <a:xfrm>
            <a:off x="5376687" y="2394200"/>
            <a:ext cx="2494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38" name="Google Shape;338;p21"/>
          <p:cNvSpPr txBox="1"/>
          <p:nvPr>
            <p:ph idx="3" type="subTitle"/>
          </p:nvPr>
        </p:nvSpPr>
        <p:spPr>
          <a:xfrm>
            <a:off x="5376687" y="2736900"/>
            <a:ext cx="24942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39" name="Google Shape;339;p21"/>
          <p:cNvSpPr txBox="1"/>
          <p:nvPr>
            <p:ph idx="4" type="title"/>
          </p:nvPr>
        </p:nvSpPr>
        <p:spPr>
          <a:xfrm>
            <a:off x="713225" y="406952"/>
            <a:ext cx="7717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40" name="Google Shape;340;p21"/>
          <p:cNvSpPr/>
          <p:nvPr/>
        </p:nvSpPr>
        <p:spPr>
          <a:xfrm>
            <a:off x="0" y="0"/>
            <a:ext cx="2358979" cy="1582987"/>
          </a:xfrm>
          <a:custGeom>
            <a:rect b="b" l="l" r="r" t="t"/>
            <a:pathLst>
              <a:path extrusionOk="0" h="37496" w="41065">
                <a:moveTo>
                  <a:pt x="1" y="0"/>
                </a:moveTo>
                <a:lnTo>
                  <a:pt x="1" y="16916"/>
                </a:lnTo>
                <a:lnTo>
                  <a:pt x="1" y="24088"/>
                </a:lnTo>
                <a:cubicBezTo>
                  <a:pt x="873" y="24336"/>
                  <a:pt x="1625" y="24562"/>
                  <a:pt x="1722" y="24592"/>
                </a:cubicBezTo>
                <a:cubicBezTo>
                  <a:pt x="1940" y="24712"/>
                  <a:pt x="2128" y="24840"/>
                  <a:pt x="2346" y="24998"/>
                </a:cubicBezTo>
                <a:cubicBezTo>
                  <a:pt x="2444" y="25058"/>
                  <a:pt x="2534" y="25126"/>
                  <a:pt x="2632" y="25186"/>
                </a:cubicBezTo>
                <a:cubicBezTo>
                  <a:pt x="2820" y="25344"/>
                  <a:pt x="3008" y="25464"/>
                  <a:pt x="3196" y="25592"/>
                </a:cubicBezTo>
                <a:cubicBezTo>
                  <a:pt x="3572" y="25877"/>
                  <a:pt x="3948" y="26156"/>
                  <a:pt x="4286" y="26441"/>
                </a:cubicBezTo>
                <a:cubicBezTo>
                  <a:pt x="4474" y="26562"/>
                  <a:pt x="4662" y="26719"/>
                  <a:pt x="4850" y="26847"/>
                </a:cubicBezTo>
                <a:lnTo>
                  <a:pt x="5136" y="27125"/>
                </a:lnTo>
                <a:cubicBezTo>
                  <a:pt x="5263" y="27193"/>
                  <a:pt x="5354" y="27283"/>
                  <a:pt x="5451" y="27381"/>
                </a:cubicBezTo>
                <a:cubicBezTo>
                  <a:pt x="5481" y="27441"/>
                  <a:pt x="5511" y="27471"/>
                  <a:pt x="5572" y="27501"/>
                </a:cubicBezTo>
                <a:cubicBezTo>
                  <a:pt x="6263" y="28095"/>
                  <a:pt x="6857" y="28817"/>
                  <a:pt x="7421" y="29539"/>
                </a:cubicBezTo>
                <a:cubicBezTo>
                  <a:pt x="8421" y="30794"/>
                  <a:pt x="9398" y="32110"/>
                  <a:pt x="10338" y="33395"/>
                </a:cubicBezTo>
                <a:cubicBezTo>
                  <a:pt x="10834" y="34050"/>
                  <a:pt x="11368" y="34643"/>
                  <a:pt x="11962" y="35237"/>
                </a:cubicBezTo>
                <a:cubicBezTo>
                  <a:pt x="12030" y="35305"/>
                  <a:pt x="12090" y="35395"/>
                  <a:pt x="12150" y="35463"/>
                </a:cubicBezTo>
                <a:cubicBezTo>
                  <a:pt x="12180" y="35493"/>
                  <a:pt x="12218" y="35493"/>
                  <a:pt x="12218" y="35523"/>
                </a:cubicBezTo>
                <a:cubicBezTo>
                  <a:pt x="12436" y="35711"/>
                  <a:pt x="12684" y="35869"/>
                  <a:pt x="12932" y="36057"/>
                </a:cubicBezTo>
                <a:cubicBezTo>
                  <a:pt x="13405" y="36365"/>
                  <a:pt x="13939" y="36651"/>
                  <a:pt x="14503" y="36899"/>
                </a:cubicBezTo>
                <a:cubicBezTo>
                  <a:pt x="14811" y="37027"/>
                  <a:pt x="15157" y="37154"/>
                  <a:pt x="15503" y="37215"/>
                </a:cubicBezTo>
                <a:cubicBezTo>
                  <a:pt x="16270" y="37382"/>
                  <a:pt x="17024" y="37496"/>
                  <a:pt x="17798" y="37496"/>
                </a:cubicBezTo>
                <a:cubicBezTo>
                  <a:pt x="18033" y="37496"/>
                  <a:pt x="18270" y="37485"/>
                  <a:pt x="18510" y="37463"/>
                </a:cubicBezTo>
                <a:cubicBezTo>
                  <a:pt x="19510" y="37342"/>
                  <a:pt x="20517" y="37185"/>
                  <a:pt x="21487" y="36899"/>
                </a:cubicBezTo>
                <a:cubicBezTo>
                  <a:pt x="22329" y="36621"/>
                  <a:pt x="23149" y="36275"/>
                  <a:pt x="23931" y="35839"/>
                </a:cubicBezTo>
                <a:cubicBezTo>
                  <a:pt x="24555" y="35493"/>
                  <a:pt x="25216" y="35147"/>
                  <a:pt x="25780" y="34711"/>
                </a:cubicBezTo>
                <a:cubicBezTo>
                  <a:pt x="26344" y="34298"/>
                  <a:pt x="26840" y="33831"/>
                  <a:pt x="27344" y="33328"/>
                </a:cubicBezTo>
                <a:cubicBezTo>
                  <a:pt x="28035" y="32674"/>
                  <a:pt x="28599" y="31892"/>
                  <a:pt x="29095" y="31072"/>
                </a:cubicBezTo>
                <a:cubicBezTo>
                  <a:pt x="29599" y="30163"/>
                  <a:pt x="30035" y="29261"/>
                  <a:pt x="30381" y="28283"/>
                </a:cubicBezTo>
                <a:cubicBezTo>
                  <a:pt x="30539" y="27907"/>
                  <a:pt x="30697" y="27501"/>
                  <a:pt x="30787" y="27065"/>
                </a:cubicBezTo>
                <a:cubicBezTo>
                  <a:pt x="31073" y="25998"/>
                  <a:pt x="31261" y="24938"/>
                  <a:pt x="31419" y="23870"/>
                </a:cubicBezTo>
                <a:cubicBezTo>
                  <a:pt x="31576" y="22833"/>
                  <a:pt x="31637" y="21803"/>
                  <a:pt x="31794" y="20765"/>
                </a:cubicBezTo>
                <a:cubicBezTo>
                  <a:pt x="31915" y="20013"/>
                  <a:pt x="31952" y="19299"/>
                  <a:pt x="32043" y="18577"/>
                </a:cubicBezTo>
                <a:cubicBezTo>
                  <a:pt x="32073" y="18134"/>
                  <a:pt x="32170" y="17698"/>
                  <a:pt x="32230" y="17262"/>
                </a:cubicBezTo>
                <a:cubicBezTo>
                  <a:pt x="32328" y="16480"/>
                  <a:pt x="32418" y="15660"/>
                  <a:pt x="32576" y="14848"/>
                </a:cubicBezTo>
                <a:cubicBezTo>
                  <a:pt x="32667" y="14224"/>
                  <a:pt x="32854" y="13563"/>
                  <a:pt x="33012" y="12909"/>
                </a:cubicBezTo>
                <a:cubicBezTo>
                  <a:pt x="33110" y="12533"/>
                  <a:pt x="33200" y="12157"/>
                  <a:pt x="33328" y="11744"/>
                </a:cubicBezTo>
                <a:cubicBezTo>
                  <a:pt x="33546" y="11029"/>
                  <a:pt x="33764" y="10338"/>
                  <a:pt x="34020" y="9616"/>
                </a:cubicBezTo>
                <a:cubicBezTo>
                  <a:pt x="34140" y="9240"/>
                  <a:pt x="34298" y="8864"/>
                  <a:pt x="34486" y="8488"/>
                </a:cubicBezTo>
                <a:cubicBezTo>
                  <a:pt x="34802" y="7797"/>
                  <a:pt x="35110" y="7082"/>
                  <a:pt x="35486" y="6451"/>
                </a:cubicBezTo>
                <a:cubicBezTo>
                  <a:pt x="36020" y="5541"/>
                  <a:pt x="36614" y="4669"/>
                  <a:pt x="37215" y="3820"/>
                </a:cubicBezTo>
                <a:cubicBezTo>
                  <a:pt x="37899" y="2850"/>
                  <a:pt x="38681" y="1970"/>
                  <a:pt x="39530" y="1128"/>
                </a:cubicBezTo>
                <a:cubicBezTo>
                  <a:pt x="39561" y="1128"/>
                  <a:pt x="40282" y="594"/>
                  <a:pt x="41064" y="0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21"/>
          <p:cNvSpPr/>
          <p:nvPr/>
        </p:nvSpPr>
        <p:spPr>
          <a:xfrm>
            <a:off x="0" y="0"/>
            <a:ext cx="1803141" cy="810660"/>
          </a:xfrm>
          <a:custGeom>
            <a:rect b="b" l="l" r="r" t="t"/>
            <a:pathLst>
              <a:path extrusionOk="0" h="19202" w="31389">
                <a:moveTo>
                  <a:pt x="1" y="0"/>
                </a:moveTo>
                <a:lnTo>
                  <a:pt x="1" y="12683"/>
                </a:lnTo>
                <a:lnTo>
                  <a:pt x="1" y="16510"/>
                </a:lnTo>
                <a:cubicBezTo>
                  <a:pt x="783" y="16600"/>
                  <a:pt x="1377" y="16698"/>
                  <a:pt x="1407" y="16698"/>
                </a:cubicBezTo>
                <a:cubicBezTo>
                  <a:pt x="2504" y="16916"/>
                  <a:pt x="3632" y="17104"/>
                  <a:pt x="4730" y="17322"/>
                </a:cubicBezTo>
                <a:cubicBezTo>
                  <a:pt x="5760" y="17540"/>
                  <a:pt x="6797" y="17758"/>
                  <a:pt x="7827" y="18014"/>
                </a:cubicBezTo>
                <a:lnTo>
                  <a:pt x="9113" y="18292"/>
                </a:lnTo>
                <a:cubicBezTo>
                  <a:pt x="10150" y="18510"/>
                  <a:pt x="11180" y="18698"/>
                  <a:pt x="12248" y="18886"/>
                </a:cubicBezTo>
                <a:cubicBezTo>
                  <a:pt x="13246" y="19084"/>
                  <a:pt x="14263" y="19201"/>
                  <a:pt x="15298" y="19201"/>
                </a:cubicBezTo>
                <a:cubicBezTo>
                  <a:pt x="15595" y="19201"/>
                  <a:pt x="15894" y="19191"/>
                  <a:pt x="16195" y="19171"/>
                </a:cubicBezTo>
                <a:cubicBezTo>
                  <a:pt x="17352" y="19074"/>
                  <a:pt x="18382" y="18735"/>
                  <a:pt x="19322" y="18104"/>
                </a:cubicBezTo>
                <a:cubicBezTo>
                  <a:pt x="20172" y="17540"/>
                  <a:pt x="20893" y="16818"/>
                  <a:pt x="21487" y="16036"/>
                </a:cubicBezTo>
                <a:cubicBezTo>
                  <a:pt x="22367" y="14976"/>
                  <a:pt x="23051" y="13781"/>
                  <a:pt x="23713" y="12593"/>
                </a:cubicBezTo>
                <a:cubicBezTo>
                  <a:pt x="24337" y="11465"/>
                  <a:pt x="24930" y="10338"/>
                  <a:pt x="25524" y="9210"/>
                </a:cubicBezTo>
                <a:cubicBezTo>
                  <a:pt x="25750" y="8834"/>
                  <a:pt x="25938" y="8458"/>
                  <a:pt x="26156" y="8082"/>
                </a:cubicBezTo>
                <a:cubicBezTo>
                  <a:pt x="26314" y="7797"/>
                  <a:pt x="26502" y="7488"/>
                  <a:pt x="26652" y="7203"/>
                </a:cubicBezTo>
                <a:cubicBezTo>
                  <a:pt x="27314" y="6045"/>
                  <a:pt x="28005" y="4917"/>
                  <a:pt x="28757" y="3789"/>
                </a:cubicBezTo>
                <a:cubicBezTo>
                  <a:pt x="28945" y="3511"/>
                  <a:pt x="29133" y="3226"/>
                  <a:pt x="29321" y="2977"/>
                </a:cubicBezTo>
                <a:cubicBezTo>
                  <a:pt x="29697" y="2414"/>
                  <a:pt x="30103" y="1880"/>
                  <a:pt x="30539" y="1346"/>
                </a:cubicBezTo>
                <a:cubicBezTo>
                  <a:pt x="30569" y="1316"/>
                  <a:pt x="30945" y="722"/>
                  <a:pt x="31388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21"/>
          <p:cNvSpPr/>
          <p:nvPr/>
        </p:nvSpPr>
        <p:spPr>
          <a:xfrm>
            <a:off x="0" y="0"/>
            <a:ext cx="1486160" cy="542495"/>
          </a:xfrm>
          <a:custGeom>
            <a:rect b="b" l="l" r="r" t="t"/>
            <a:pathLst>
              <a:path extrusionOk="0" h="12850" w="25871">
                <a:moveTo>
                  <a:pt x="1" y="0"/>
                </a:moveTo>
                <a:lnTo>
                  <a:pt x="1" y="6924"/>
                </a:lnTo>
                <a:lnTo>
                  <a:pt x="1" y="12593"/>
                </a:lnTo>
                <a:cubicBezTo>
                  <a:pt x="1249" y="12653"/>
                  <a:pt x="2850" y="12781"/>
                  <a:pt x="3346" y="12781"/>
                </a:cubicBezTo>
                <a:cubicBezTo>
                  <a:pt x="4259" y="12805"/>
                  <a:pt x="5151" y="12849"/>
                  <a:pt x="6056" y="12849"/>
                </a:cubicBezTo>
                <a:cubicBezTo>
                  <a:pt x="6270" y="12849"/>
                  <a:pt x="6484" y="12847"/>
                  <a:pt x="6699" y="12841"/>
                </a:cubicBezTo>
                <a:cubicBezTo>
                  <a:pt x="8301" y="12781"/>
                  <a:pt x="9894" y="12751"/>
                  <a:pt x="11466" y="12435"/>
                </a:cubicBezTo>
                <a:cubicBezTo>
                  <a:pt x="12556" y="12247"/>
                  <a:pt x="13593" y="11931"/>
                  <a:pt x="14563" y="11465"/>
                </a:cubicBezTo>
                <a:cubicBezTo>
                  <a:pt x="15157" y="11217"/>
                  <a:pt x="15721" y="10932"/>
                  <a:pt x="16255" y="10616"/>
                </a:cubicBezTo>
                <a:cubicBezTo>
                  <a:pt x="17382" y="9932"/>
                  <a:pt x="18352" y="9082"/>
                  <a:pt x="19292" y="8142"/>
                </a:cubicBezTo>
                <a:cubicBezTo>
                  <a:pt x="20923" y="6518"/>
                  <a:pt x="22299" y="4669"/>
                  <a:pt x="23683" y="2820"/>
                </a:cubicBezTo>
                <a:cubicBezTo>
                  <a:pt x="23991" y="2444"/>
                  <a:pt x="25058" y="1068"/>
                  <a:pt x="25870" y="0"/>
                </a:cubicBezTo>
                <a:close/>
              </a:path>
            </a:pathLst>
          </a:custGeom>
          <a:solidFill>
            <a:srgbClr val="721C37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21"/>
          <p:cNvSpPr/>
          <p:nvPr/>
        </p:nvSpPr>
        <p:spPr>
          <a:xfrm>
            <a:off x="0" y="0"/>
            <a:ext cx="892293" cy="271079"/>
          </a:xfrm>
          <a:custGeom>
            <a:rect b="b" l="l" r="r" t="t"/>
            <a:pathLst>
              <a:path extrusionOk="0" h="6421" w="15533">
                <a:moveTo>
                  <a:pt x="1" y="0"/>
                </a:moveTo>
                <a:lnTo>
                  <a:pt x="1" y="6421"/>
                </a:lnTo>
                <a:cubicBezTo>
                  <a:pt x="1249" y="6331"/>
                  <a:pt x="3534" y="6045"/>
                  <a:pt x="4730" y="5729"/>
                </a:cubicBezTo>
                <a:cubicBezTo>
                  <a:pt x="5511" y="5541"/>
                  <a:pt x="6293" y="5323"/>
                  <a:pt x="7105" y="5075"/>
                </a:cubicBezTo>
                <a:cubicBezTo>
                  <a:pt x="7985" y="4827"/>
                  <a:pt x="8864" y="4451"/>
                  <a:pt x="9676" y="4007"/>
                </a:cubicBezTo>
                <a:cubicBezTo>
                  <a:pt x="10774" y="3474"/>
                  <a:pt x="11872" y="2820"/>
                  <a:pt x="12842" y="2038"/>
                </a:cubicBezTo>
                <a:cubicBezTo>
                  <a:pt x="13247" y="1722"/>
                  <a:pt x="15157" y="346"/>
                  <a:pt x="15533" y="0"/>
                </a:cubicBezTo>
                <a:close/>
              </a:path>
            </a:pathLst>
          </a:custGeom>
          <a:solidFill>
            <a:srgbClr val="AE1939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4" name="Google Shape;344;p21"/>
          <p:cNvGrpSpPr/>
          <p:nvPr/>
        </p:nvGrpSpPr>
        <p:grpSpPr>
          <a:xfrm>
            <a:off x="-864" y="2418784"/>
            <a:ext cx="9183274" cy="2805489"/>
            <a:chOff x="238125" y="1761950"/>
            <a:chExt cx="7137075" cy="2180375"/>
          </a:xfrm>
        </p:grpSpPr>
        <p:sp>
          <p:nvSpPr>
            <p:cNvPr id="345" name="Google Shape;345;p21"/>
            <p:cNvSpPr/>
            <p:nvPr/>
          </p:nvSpPr>
          <p:spPr>
            <a:xfrm>
              <a:off x="238125" y="1761950"/>
              <a:ext cx="7137075" cy="2180375"/>
            </a:xfrm>
            <a:custGeom>
              <a:rect b="b" l="l" r="r" t="t"/>
              <a:pathLst>
                <a:path extrusionOk="0" h="87215" w="285483">
                  <a:moveTo>
                    <a:pt x="285482" y="0"/>
                  </a:moveTo>
                  <a:cubicBezTo>
                    <a:pt x="284448" y="678"/>
                    <a:pt x="283484" y="1338"/>
                    <a:pt x="282503" y="2088"/>
                  </a:cubicBezTo>
                  <a:cubicBezTo>
                    <a:pt x="278791" y="5049"/>
                    <a:pt x="276186" y="8547"/>
                    <a:pt x="274188" y="12044"/>
                  </a:cubicBezTo>
                  <a:cubicBezTo>
                    <a:pt x="272921" y="14203"/>
                    <a:pt x="271886" y="16504"/>
                    <a:pt x="270994" y="18735"/>
                  </a:cubicBezTo>
                  <a:cubicBezTo>
                    <a:pt x="270013" y="21197"/>
                    <a:pt x="268978" y="23713"/>
                    <a:pt x="268318" y="26247"/>
                  </a:cubicBezTo>
                  <a:cubicBezTo>
                    <a:pt x="267426" y="29226"/>
                    <a:pt x="266748" y="32259"/>
                    <a:pt x="265998" y="35239"/>
                  </a:cubicBezTo>
                  <a:cubicBezTo>
                    <a:pt x="265338" y="37987"/>
                    <a:pt x="264749" y="40895"/>
                    <a:pt x="263857" y="43643"/>
                  </a:cubicBezTo>
                  <a:cubicBezTo>
                    <a:pt x="262965" y="46837"/>
                    <a:pt x="262287" y="50102"/>
                    <a:pt x="260877" y="53225"/>
                  </a:cubicBezTo>
                  <a:cubicBezTo>
                    <a:pt x="260503" y="54277"/>
                    <a:pt x="260128" y="55169"/>
                    <a:pt x="259842" y="56204"/>
                  </a:cubicBezTo>
                  <a:cubicBezTo>
                    <a:pt x="258950" y="58506"/>
                    <a:pt x="257755" y="60736"/>
                    <a:pt x="256417" y="62967"/>
                  </a:cubicBezTo>
                  <a:cubicBezTo>
                    <a:pt x="254936" y="65358"/>
                    <a:pt x="253151" y="67588"/>
                    <a:pt x="250921" y="69729"/>
                  </a:cubicBezTo>
                  <a:cubicBezTo>
                    <a:pt x="248976" y="71674"/>
                    <a:pt x="246603" y="73529"/>
                    <a:pt x="243927" y="75171"/>
                  </a:cubicBezTo>
                  <a:cubicBezTo>
                    <a:pt x="242071" y="76349"/>
                    <a:pt x="239912" y="77312"/>
                    <a:pt x="237682" y="78365"/>
                  </a:cubicBezTo>
                  <a:cubicBezTo>
                    <a:pt x="233596" y="80292"/>
                    <a:pt x="228975" y="81487"/>
                    <a:pt x="224068" y="82379"/>
                  </a:cubicBezTo>
                  <a:cubicBezTo>
                    <a:pt x="221035" y="82968"/>
                    <a:pt x="217912" y="83272"/>
                    <a:pt x="214790" y="83557"/>
                  </a:cubicBezTo>
                  <a:cubicBezTo>
                    <a:pt x="212916" y="83718"/>
                    <a:pt x="211061" y="83718"/>
                    <a:pt x="209276" y="83718"/>
                  </a:cubicBezTo>
                  <a:cubicBezTo>
                    <a:pt x="207724" y="83718"/>
                    <a:pt x="206083" y="83718"/>
                    <a:pt x="204602" y="83557"/>
                  </a:cubicBezTo>
                  <a:cubicBezTo>
                    <a:pt x="199088" y="83343"/>
                    <a:pt x="193735" y="82594"/>
                    <a:pt x="188311" y="81630"/>
                  </a:cubicBezTo>
                  <a:cubicBezTo>
                    <a:pt x="184903" y="81113"/>
                    <a:pt x="181620" y="80363"/>
                    <a:pt x="178284" y="79542"/>
                  </a:cubicBezTo>
                  <a:cubicBezTo>
                    <a:pt x="174644" y="78650"/>
                    <a:pt x="170915" y="77687"/>
                    <a:pt x="167203" y="76795"/>
                  </a:cubicBezTo>
                  <a:cubicBezTo>
                    <a:pt x="162957" y="75760"/>
                    <a:pt x="158657" y="74636"/>
                    <a:pt x="154410" y="73672"/>
                  </a:cubicBezTo>
                  <a:cubicBezTo>
                    <a:pt x="153304" y="73387"/>
                    <a:pt x="152109" y="73083"/>
                    <a:pt x="150913" y="72851"/>
                  </a:cubicBezTo>
                  <a:lnTo>
                    <a:pt x="145792" y="71817"/>
                  </a:lnTo>
                  <a:cubicBezTo>
                    <a:pt x="142884" y="71299"/>
                    <a:pt x="139922" y="70621"/>
                    <a:pt x="137014" y="70264"/>
                  </a:cubicBezTo>
                  <a:cubicBezTo>
                    <a:pt x="132410" y="69586"/>
                    <a:pt x="127878" y="68997"/>
                    <a:pt x="123257" y="68694"/>
                  </a:cubicBezTo>
                  <a:cubicBezTo>
                    <a:pt x="119474" y="68480"/>
                    <a:pt x="115531" y="68105"/>
                    <a:pt x="111659" y="68105"/>
                  </a:cubicBezTo>
                  <a:cubicBezTo>
                    <a:pt x="110624" y="68177"/>
                    <a:pt x="109590" y="68177"/>
                    <a:pt x="108465" y="68177"/>
                  </a:cubicBezTo>
                  <a:lnTo>
                    <a:pt x="105272" y="68177"/>
                  </a:lnTo>
                  <a:cubicBezTo>
                    <a:pt x="102524" y="68177"/>
                    <a:pt x="99776" y="68248"/>
                    <a:pt x="97171" y="68391"/>
                  </a:cubicBezTo>
                  <a:cubicBezTo>
                    <a:pt x="95387" y="68480"/>
                    <a:pt x="93674" y="68694"/>
                    <a:pt x="91747" y="68694"/>
                  </a:cubicBezTo>
                  <a:cubicBezTo>
                    <a:pt x="87429" y="68837"/>
                    <a:pt x="83272" y="69372"/>
                    <a:pt x="78954" y="69729"/>
                  </a:cubicBezTo>
                  <a:cubicBezTo>
                    <a:pt x="76206" y="69961"/>
                    <a:pt x="73530" y="70264"/>
                    <a:pt x="70853" y="70478"/>
                  </a:cubicBezTo>
                  <a:cubicBezTo>
                    <a:pt x="67285" y="70853"/>
                    <a:pt x="63859" y="71228"/>
                    <a:pt x="60362" y="71602"/>
                  </a:cubicBezTo>
                  <a:cubicBezTo>
                    <a:pt x="55901" y="71959"/>
                    <a:pt x="51601" y="72405"/>
                    <a:pt x="47426" y="72780"/>
                  </a:cubicBezTo>
                  <a:cubicBezTo>
                    <a:pt x="46391" y="72941"/>
                    <a:pt x="45570" y="73012"/>
                    <a:pt x="44678" y="73083"/>
                  </a:cubicBezTo>
                  <a:cubicBezTo>
                    <a:pt x="41038" y="73387"/>
                    <a:pt x="37541" y="73601"/>
                    <a:pt x="33901" y="73833"/>
                  </a:cubicBezTo>
                  <a:cubicBezTo>
                    <a:pt x="30707" y="74047"/>
                    <a:pt x="27727" y="74350"/>
                    <a:pt x="24605" y="74350"/>
                  </a:cubicBezTo>
                  <a:lnTo>
                    <a:pt x="23499" y="74350"/>
                  </a:lnTo>
                  <a:cubicBezTo>
                    <a:pt x="21483" y="74350"/>
                    <a:pt x="19484" y="74564"/>
                    <a:pt x="17539" y="74564"/>
                  </a:cubicBezTo>
                  <a:lnTo>
                    <a:pt x="8547" y="74564"/>
                  </a:lnTo>
                  <a:cubicBezTo>
                    <a:pt x="6245" y="74564"/>
                    <a:pt x="4015" y="74350"/>
                    <a:pt x="1784" y="74279"/>
                  </a:cubicBezTo>
                  <a:cubicBezTo>
                    <a:pt x="1195" y="74279"/>
                    <a:pt x="589" y="74190"/>
                    <a:pt x="0" y="74190"/>
                  </a:cubicBezTo>
                  <a:lnTo>
                    <a:pt x="0" y="75385"/>
                  </a:lnTo>
                  <a:lnTo>
                    <a:pt x="0" y="75903"/>
                  </a:lnTo>
                  <a:cubicBezTo>
                    <a:pt x="9742" y="76723"/>
                    <a:pt x="18217" y="77401"/>
                    <a:pt x="18431" y="77401"/>
                  </a:cubicBezTo>
                  <a:cubicBezTo>
                    <a:pt x="22232" y="77473"/>
                    <a:pt x="26015" y="77544"/>
                    <a:pt x="29744" y="77544"/>
                  </a:cubicBezTo>
                  <a:cubicBezTo>
                    <a:pt x="32706" y="77544"/>
                    <a:pt x="35757" y="77473"/>
                    <a:pt x="38665" y="77401"/>
                  </a:cubicBezTo>
                  <a:cubicBezTo>
                    <a:pt x="40592" y="77312"/>
                    <a:pt x="42608" y="77241"/>
                    <a:pt x="44535" y="77169"/>
                  </a:cubicBezTo>
                  <a:cubicBezTo>
                    <a:pt x="46248" y="77027"/>
                    <a:pt x="47961" y="76955"/>
                    <a:pt x="49656" y="76866"/>
                  </a:cubicBezTo>
                  <a:cubicBezTo>
                    <a:pt x="53457" y="76795"/>
                    <a:pt x="57239" y="76277"/>
                    <a:pt x="61111" y="76063"/>
                  </a:cubicBezTo>
                  <a:cubicBezTo>
                    <a:pt x="64465" y="75831"/>
                    <a:pt x="67802" y="75456"/>
                    <a:pt x="71067" y="75171"/>
                  </a:cubicBezTo>
                  <a:lnTo>
                    <a:pt x="71299" y="75171"/>
                  </a:lnTo>
                  <a:cubicBezTo>
                    <a:pt x="74725" y="74868"/>
                    <a:pt x="78204" y="74493"/>
                    <a:pt x="81630" y="74279"/>
                  </a:cubicBezTo>
                  <a:cubicBezTo>
                    <a:pt x="82451" y="74190"/>
                    <a:pt x="83272" y="74047"/>
                    <a:pt x="84003" y="73976"/>
                  </a:cubicBezTo>
                  <a:cubicBezTo>
                    <a:pt x="87286" y="73672"/>
                    <a:pt x="90551" y="73458"/>
                    <a:pt x="93817" y="73298"/>
                  </a:cubicBezTo>
                  <a:cubicBezTo>
                    <a:pt x="96047" y="73155"/>
                    <a:pt x="98277" y="72851"/>
                    <a:pt x="100508" y="72780"/>
                  </a:cubicBezTo>
                  <a:cubicBezTo>
                    <a:pt x="104237" y="72709"/>
                    <a:pt x="108019" y="72637"/>
                    <a:pt x="111820" y="72637"/>
                  </a:cubicBezTo>
                  <a:cubicBezTo>
                    <a:pt x="115228" y="72637"/>
                    <a:pt x="118511" y="72637"/>
                    <a:pt x="121919" y="72780"/>
                  </a:cubicBezTo>
                  <a:cubicBezTo>
                    <a:pt x="126165" y="73083"/>
                    <a:pt x="130323" y="73458"/>
                    <a:pt x="134337" y="74118"/>
                  </a:cubicBezTo>
                  <a:cubicBezTo>
                    <a:pt x="138066" y="74564"/>
                    <a:pt x="141778" y="75314"/>
                    <a:pt x="145418" y="76135"/>
                  </a:cubicBezTo>
                  <a:cubicBezTo>
                    <a:pt x="149736" y="77027"/>
                    <a:pt x="153893" y="78133"/>
                    <a:pt x="158139" y="79400"/>
                  </a:cubicBezTo>
                  <a:cubicBezTo>
                    <a:pt x="160281" y="80078"/>
                    <a:pt x="162511" y="80809"/>
                    <a:pt x="164741" y="81487"/>
                  </a:cubicBezTo>
                  <a:cubicBezTo>
                    <a:pt x="168399" y="82522"/>
                    <a:pt x="172110" y="83718"/>
                    <a:pt x="175750" y="84824"/>
                  </a:cubicBezTo>
                  <a:cubicBezTo>
                    <a:pt x="178730" y="85645"/>
                    <a:pt x="181692" y="86465"/>
                    <a:pt x="184814" y="87215"/>
                  </a:cubicBezTo>
                  <a:lnTo>
                    <a:pt x="233667" y="87215"/>
                  </a:lnTo>
                  <a:cubicBezTo>
                    <a:pt x="237004" y="86394"/>
                    <a:pt x="240126" y="85270"/>
                    <a:pt x="243106" y="84003"/>
                  </a:cubicBezTo>
                  <a:cubicBezTo>
                    <a:pt x="246603" y="82451"/>
                    <a:pt x="250029" y="80667"/>
                    <a:pt x="252848" y="78579"/>
                  </a:cubicBezTo>
                  <a:cubicBezTo>
                    <a:pt x="254775" y="77098"/>
                    <a:pt x="256559" y="75617"/>
                    <a:pt x="258201" y="74047"/>
                  </a:cubicBezTo>
                  <a:cubicBezTo>
                    <a:pt x="259093" y="73155"/>
                    <a:pt x="259985" y="72263"/>
                    <a:pt x="260574" y="71299"/>
                  </a:cubicBezTo>
                  <a:cubicBezTo>
                    <a:pt x="261841" y="69729"/>
                    <a:pt x="262965" y="68177"/>
                    <a:pt x="263857" y="66535"/>
                  </a:cubicBezTo>
                  <a:cubicBezTo>
                    <a:pt x="264749" y="64983"/>
                    <a:pt x="265409" y="63341"/>
                    <a:pt x="266087" y="61700"/>
                  </a:cubicBezTo>
                  <a:cubicBezTo>
                    <a:pt x="266302" y="61111"/>
                    <a:pt x="266533" y="60451"/>
                    <a:pt x="266748" y="59773"/>
                  </a:cubicBezTo>
                  <a:cubicBezTo>
                    <a:pt x="267194" y="58435"/>
                    <a:pt x="267640" y="57096"/>
                    <a:pt x="268014" y="55687"/>
                  </a:cubicBezTo>
                  <a:cubicBezTo>
                    <a:pt x="268675" y="53528"/>
                    <a:pt x="268978" y="51226"/>
                    <a:pt x="269495" y="48996"/>
                  </a:cubicBezTo>
                  <a:cubicBezTo>
                    <a:pt x="269567" y="48318"/>
                    <a:pt x="269799" y="47658"/>
                    <a:pt x="269870" y="47140"/>
                  </a:cubicBezTo>
                  <a:cubicBezTo>
                    <a:pt x="270387" y="44535"/>
                    <a:pt x="270834" y="41930"/>
                    <a:pt x="271440" y="39254"/>
                  </a:cubicBezTo>
                  <a:cubicBezTo>
                    <a:pt x="271726" y="37541"/>
                    <a:pt x="272172" y="35917"/>
                    <a:pt x="272618" y="34204"/>
                  </a:cubicBezTo>
                  <a:lnTo>
                    <a:pt x="272618" y="33830"/>
                  </a:lnTo>
                  <a:cubicBezTo>
                    <a:pt x="272993" y="32420"/>
                    <a:pt x="273439" y="31010"/>
                    <a:pt x="273885" y="29512"/>
                  </a:cubicBezTo>
                  <a:cubicBezTo>
                    <a:pt x="274027" y="29137"/>
                    <a:pt x="274188" y="28780"/>
                    <a:pt x="274331" y="28405"/>
                  </a:cubicBezTo>
                  <a:cubicBezTo>
                    <a:pt x="274705" y="27210"/>
                    <a:pt x="275223" y="25943"/>
                    <a:pt x="275740" y="24766"/>
                  </a:cubicBezTo>
                  <a:cubicBezTo>
                    <a:pt x="276044" y="24088"/>
                    <a:pt x="276347" y="23499"/>
                    <a:pt x="276632" y="22821"/>
                  </a:cubicBezTo>
                  <a:cubicBezTo>
                    <a:pt x="277150" y="21857"/>
                    <a:pt x="277596" y="20822"/>
                    <a:pt x="278203" y="19859"/>
                  </a:cubicBezTo>
                  <a:cubicBezTo>
                    <a:pt x="279166" y="18431"/>
                    <a:pt x="280130" y="17182"/>
                    <a:pt x="281164" y="15755"/>
                  </a:cubicBezTo>
                  <a:cubicBezTo>
                    <a:pt x="282289" y="14060"/>
                    <a:pt x="283769" y="12418"/>
                    <a:pt x="285482" y="10938"/>
                  </a:cubicBezTo>
                  <a:lnTo>
                    <a:pt x="285482" y="1124"/>
                  </a:lnTo>
                  <a:lnTo>
                    <a:pt x="285482" y="0"/>
                  </a:ln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972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1"/>
            <p:cNvSpPr/>
            <p:nvPr/>
          </p:nvSpPr>
          <p:spPr>
            <a:xfrm>
              <a:off x="238125" y="3577875"/>
              <a:ext cx="4620375" cy="364450"/>
            </a:xfrm>
            <a:custGeom>
              <a:rect b="b" l="l" r="r" t="t"/>
              <a:pathLst>
                <a:path extrusionOk="0" h="14578" w="184815">
                  <a:moveTo>
                    <a:pt x="111820" y="0"/>
                  </a:moveTo>
                  <a:cubicBezTo>
                    <a:pt x="108019" y="0"/>
                    <a:pt x="104237" y="72"/>
                    <a:pt x="100508" y="143"/>
                  </a:cubicBezTo>
                  <a:cubicBezTo>
                    <a:pt x="98277" y="214"/>
                    <a:pt x="96047" y="518"/>
                    <a:pt x="93817" y="661"/>
                  </a:cubicBezTo>
                  <a:cubicBezTo>
                    <a:pt x="90551" y="821"/>
                    <a:pt x="87286" y="1035"/>
                    <a:pt x="84003" y="1339"/>
                  </a:cubicBezTo>
                  <a:cubicBezTo>
                    <a:pt x="83272" y="1410"/>
                    <a:pt x="82451" y="1553"/>
                    <a:pt x="81630" y="1642"/>
                  </a:cubicBezTo>
                  <a:cubicBezTo>
                    <a:pt x="78204" y="1856"/>
                    <a:pt x="74725" y="2231"/>
                    <a:pt x="71299" y="2534"/>
                  </a:cubicBezTo>
                  <a:lnTo>
                    <a:pt x="71067" y="2534"/>
                  </a:lnTo>
                  <a:cubicBezTo>
                    <a:pt x="67802" y="2819"/>
                    <a:pt x="64465" y="3194"/>
                    <a:pt x="61111" y="3426"/>
                  </a:cubicBezTo>
                  <a:cubicBezTo>
                    <a:pt x="57239" y="3640"/>
                    <a:pt x="53457" y="4158"/>
                    <a:pt x="49656" y="4229"/>
                  </a:cubicBezTo>
                  <a:cubicBezTo>
                    <a:pt x="47961" y="4318"/>
                    <a:pt x="46248" y="4390"/>
                    <a:pt x="44535" y="4532"/>
                  </a:cubicBezTo>
                  <a:cubicBezTo>
                    <a:pt x="42608" y="4604"/>
                    <a:pt x="40592" y="4675"/>
                    <a:pt x="38665" y="4764"/>
                  </a:cubicBezTo>
                  <a:cubicBezTo>
                    <a:pt x="35757" y="4836"/>
                    <a:pt x="32706" y="4907"/>
                    <a:pt x="29744" y="4907"/>
                  </a:cubicBezTo>
                  <a:cubicBezTo>
                    <a:pt x="26015" y="4907"/>
                    <a:pt x="22232" y="4836"/>
                    <a:pt x="18431" y="4764"/>
                  </a:cubicBezTo>
                  <a:cubicBezTo>
                    <a:pt x="18217" y="4764"/>
                    <a:pt x="9742" y="4086"/>
                    <a:pt x="0" y="3266"/>
                  </a:cubicBezTo>
                  <a:lnTo>
                    <a:pt x="0" y="4158"/>
                  </a:lnTo>
                  <a:lnTo>
                    <a:pt x="0" y="9296"/>
                  </a:lnTo>
                  <a:cubicBezTo>
                    <a:pt x="9742" y="10117"/>
                    <a:pt x="18217" y="10777"/>
                    <a:pt x="18431" y="10777"/>
                  </a:cubicBezTo>
                  <a:cubicBezTo>
                    <a:pt x="22232" y="10849"/>
                    <a:pt x="26015" y="10920"/>
                    <a:pt x="29744" y="10920"/>
                  </a:cubicBezTo>
                  <a:cubicBezTo>
                    <a:pt x="32706" y="10920"/>
                    <a:pt x="35757" y="10849"/>
                    <a:pt x="38665" y="10777"/>
                  </a:cubicBezTo>
                  <a:cubicBezTo>
                    <a:pt x="40592" y="10706"/>
                    <a:pt x="42608" y="10635"/>
                    <a:pt x="44535" y="10563"/>
                  </a:cubicBezTo>
                  <a:cubicBezTo>
                    <a:pt x="46248" y="10474"/>
                    <a:pt x="47961" y="10331"/>
                    <a:pt x="49656" y="10260"/>
                  </a:cubicBezTo>
                  <a:cubicBezTo>
                    <a:pt x="53457" y="10188"/>
                    <a:pt x="57239" y="9671"/>
                    <a:pt x="61111" y="9439"/>
                  </a:cubicBezTo>
                  <a:cubicBezTo>
                    <a:pt x="64465" y="9225"/>
                    <a:pt x="67802" y="8850"/>
                    <a:pt x="71067" y="8547"/>
                  </a:cubicBezTo>
                  <a:lnTo>
                    <a:pt x="71299" y="8547"/>
                  </a:lnTo>
                  <a:cubicBezTo>
                    <a:pt x="74725" y="8244"/>
                    <a:pt x="78204" y="7887"/>
                    <a:pt x="81630" y="7655"/>
                  </a:cubicBezTo>
                  <a:cubicBezTo>
                    <a:pt x="82451" y="7583"/>
                    <a:pt x="83272" y="7441"/>
                    <a:pt x="84003" y="7352"/>
                  </a:cubicBezTo>
                  <a:cubicBezTo>
                    <a:pt x="87286" y="7066"/>
                    <a:pt x="90551" y="6834"/>
                    <a:pt x="93817" y="6691"/>
                  </a:cubicBezTo>
                  <a:cubicBezTo>
                    <a:pt x="96047" y="6549"/>
                    <a:pt x="98277" y="6245"/>
                    <a:pt x="100508" y="6174"/>
                  </a:cubicBezTo>
                  <a:cubicBezTo>
                    <a:pt x="104237" y="6103"/>
                    <a:pt x="108019" y="6013"/>
                    <a:pt x="111820" y="6013"/>
                  </a:cubicBezTo>
                  <a:cubicBezTo>
                    <a:pt x="115228" y="6013"/>
                    <a:pt x="118511" y="6013"/>
                    <a:pt x="121919" y="6174"/>
                  </a:cubicBezTo>
                  <a:cubicBezTo>
                    <a:pt x="126165" y="6459"/>
                    <a:pt x="130323" y="6834"/>
                    <a:pt x="134337" y="7512"/>
                  </a:cubicBezTo>
                  <a:cubicBezTo>
                    <a:pt x="138066" y="7958"/>
                    <a:pt x="141778" y="8690"/>
                    <a:pt x="145418" y="9510"/>
                  </a:cubicBezTo>
                  <a:cubicBezTo>
                    <a:pt x="149736" y="10474"/>
                    <a:pt x="153893" y="11527"/>
                    <a:pt x="158139" y="12794"/>
                  </a:cubicBezTo>
                  <a:cubicBezTo>
                    <a:pt x="159995" y="13382"/>
                    <a:pt x="161922" y="13971"/>
                    <a:pt x="163778" y="14578"/>
                  </a:cubicBezTo>
                  <a:lnTo>
                    <a:pt x="184814" y="14578"/>
                  </a:lnTo>
                  <a:cubicBezTo>
                    <a:pt x="181692" y="13828"/>
                    <a:pt x="178730" y="13008"/>
                    <a:pt x="175750" y="12187"/>
                  </a:cubicBezTo>
                  <a:cubicBezTo>
                    <a:pt x="172110" y="11081"/>
                    <a:pt x="168399" y="9885"/>
                    <a:pt x="164741" y="8850"/>
                  </a:cubicBezTo>
                  <a:cubicBezTo>
                    <a:pt x="162511" y="8172"/>
                    <a:pt x="160281" y="7441"/>
                    <a:pt x="158139" y="6763"/>
                  </a:cubicBezTo>
                  <a:cubicBezTo>
                    <a:pt x="153893" y="5496"/>
                    <a:pt x="149736" y="4390"/>
                    <a:pt x="145418" y="3498"/>
                  </a:cubicBezTo>
                  <a:cubicBezTo>
                    <a:pt x="141778" y="2677"/>
                    <a:pt x="138066" y="1927"/>
                    <a:pt x="134337" y="1481"/>
                  </a:cubicBezTo>
                  <a:cubicBezTo>
                    <a:pt x="130323" y="821"/>
                    <a:pt x="126165" y="446"/>
                    <a:pt x="121919" y="143"/>
                  </a:cubicBezTo>
                  <a:cubicBezTo>
                    <a:pt x="118511" y="0"/>
                    <a:pt x="115228" y="0"/>
                    <a:pt x="111820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972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1"/>
            <p:cNvSpPr/>
            <p:nvPr/>
          </p:nvSpPr>
          <p:spPr>
            <a:xfrm>
              <a:off x="6079800" y="2035375"/>
              <a:ext cx="1295400" cy="1906950"/>
            </a:xfrm>
            <a:custGeom>
              <a:rect b="b" l="l" r="r" t="t"/>
              <a:pathLst>
                <a:path extrusionOk="0" h="76278" w="51816">
                  <a:moveTo>
                    <a:pt x="51815" y="1"/>
                  </a:moveTo>
                  <a:cubicBezTo>
                    <a:pt x="50102" y="1481"/>
                    <a:pt x="48622" y="3123"/>
                    <a:pt x="47497" y="4818"/>
                  </a:cubicBezTo>
                  <a:cubicBezTo>
                    <a:pt x="46463" y="6245"/>
                    <a:pt x="45499" y="7494"/>
                    <a:pt x="44536" y="8922"/>
                  </a:cubicBezTo>
                  <a:cubicBezTo>
                    <a:pt x="43929" y="9885"/>
                    <a:pt x="43483" y="10920"/>
                    <a:pt x="42965" y="11884"/>
                  </a:cubicBezTo>
                  <a:cubicBezTo>
                    <a:pt x="42680" y="12562"/>
                    <a:pt x="42377" y="13151"/>
                    <a:pt x="42073" y="13829"/>
                  </a:cubicBezTo>
                  <a:cubicBezTo>
                    <a:pt x="41556" y="15006"/>
                    <a:pt x="41038" y="16273"/>
                    <a:pt x="40664" y="17468"/>
                  </a:cubicBezTo>
                  <a:cubicBezTo>
                    <a:pt x="40521" y="17843"/>
                    <a:pt x="40360" y="18200"/>
                    <a:pt x="40218" y="18575"/>
                  </a:cubicBezTo>
                  <a:cubicBezTo>
                    <a:pt x="39772" y="20073"/>
                    <a:pt x="39326" y="21483"/>
                    <a:pt x="38951" y="22893"/>
                  </a:cubicBezTo>
                  <a:lnTo>
                    <a:pt x="38951" y="23267"/>
                  </a:lnTo>
                  <a:cubicBezTo>
                    <a:pt x="38505" y="24980"/>
                    <a:pt x="38059" y="26604"/>
                    <a:pt x="37773" y="28317"/>
                  </a:cubicBezTo>
                  <a:cubicBezTo>
                    <a:pt x="37167" y="30993"/>
                    <a:pt x="36720" y="33598"/>
                    <a:pt x="36203" y="36203"/>
                  </a:cubicBezTo>
                  <a:cubicBezTo>
                    <a:pt x="36132" y="36721"/>
                    <a:pt x="35900" y="37381"/>
                    <a:pt x="35828" y="38059"/>
                  </a:cubicBezTo>
                  <a:cubicBezTo>
                    <a:pt x="35311" y="40289"/>
                    <a:pt x="35008" y="42591"/>
                    <a:pt x="34347" y="44750"/>
                  </a:cubicBezTo>
                  <a:cubicBezTo>
                    <a:pt x="33973" y="46159"/>
                    <a:pt x="33527" y="47498"/>
                    <a:pt x="33081" y="48836"/>
                  </a:cubicBezTo>
                  <a:cubicBezTo>
                    <a:pt x="32866" y="49514"/>
                    <a:pt x="32635" y="50174"/>
                    <a:pt x="32420" y="50763"/>
                  </a:cubicBezTo>
                  <a:cubicBezTo>
                    <a:pt x="31742" y="52404"/>
                    <a:pt x="31082" y="54046"/>
                    <a:pt x="30190" y="55598"/>
                  </a:cubicBezTo>
                  <a:cubicBezTo>
                    <a:pt x="29298" y="57240"/>
                    <a:pt x="28174" y="58792"/>
                    <a:pt x="26907" y="60362"/>
                  </a:cubicBezTo>
                  <a:cubicBezTo>
                    <a:pt x="26318" y="61326"/>
                    <a:pt x="25426" y="62218"/>
                    <a:pt x="24534" y="63110"/>
                  </a:cubicBezTo>
                  <a:cubicBezTo>
                    <a:pt x="22892" y="64680"/>
                    <a:pt x="21108" y="66161"/>
                    <a:pt x="19181" y="67642"/>
                  </a:cubicBezTo>
                  <a:cubicBezTo>
                    <a:pt x="16362" y="69730"/>
                    <a:pt x="12936" y="71514"/>
                    <a:pt x="9439" y="73066"/>
                  </a:cubicBezTo>
                  <a:cubicBezTo>
                    <a:pt x="6459" y="74333"/>
                    <a:pt x="3337" y="75457"/>
                    <a:pt x="0" y="76278"/>
                  </a:cubicBezTo>
                  <a:lnTo>
                    <a:pt x="15095" y="76278"/>
                  </a:lnTo>
                  <a:cubicBezTo>
                    <a:pt x="16576" y="75457"/>
                    <a:pt x="17914" y="74636"/>
                    <a:pt x="19181" y="73673"/>
                  </a:cubicBezTo>
                  <a:cubicBezTo>
                    <a:pt x="21108" y="72174"/>
                    <a:pt x="22892" y="70693"/>
                    <a:pt x="24534" y="69141"/>
                  </a:cubicBezTo>
                  <a:cubicBezTo>
                    <a:pt x="25426" y="68249"/>
                    <a:pt x="26318" y="67356"/>
                    <a:pt x="26907" y="66375"/>
                  </a:cubicBezTo>
                  <a:cubicBezTo>
                    <a:pt x="28174" y="64894"/>
                    <a:pt x="29298" y="63253"/>
                    <a:pt x="30190" y="61629"/>
                  </a:cubicBezTo>
                  <a:cubicBezTo>
                    <a:pt x="31082" y="60059"/>
                    <a:pt x="31742" y="58435"/>
                    <a:pt x="32420" y="56865"/>
                  </a:cubicBezTo>
                  <a:lnTo>
                    <a:pt x="33081" y="54867"/>
                  </a:lnTo>
                  <a:cubicBezTo>
                    <a:pt x="33527" y="53528"/>
                    <a:pt x="33973" y="52190"/>
                    <a:pt x="34347" y="50763"/>
                  </a:cubicBezTo>
                  <a:cubicBezTo>
                    <a:pt x="35008" y="48622"/>
                    <a:pt x="35311" y="46302"/>
                    <a:pt x="35828" y="44072"/>
                  </a:cubicBezTo>
                  <a:cubicBezTo>
                    <a:pt x="35900" y="43412"/>
                    <a:pt x="36132" y="42734"/>
                    <a:pt x="36203" y="42216"/>
                  </a:cubicBezTo>
                  <a:cubicBezTo>
                    <a:pt x="36720" y="39611"/>
                    <a:pt x="37167" y="37024"/>
                    <a:pt x="37773" y="34419"/>
                  </a:cubicBezTo>
                  <a:cubicBezTo>
                    <a:pt x="38059" y="32635"/>
                    <a:pt x="38505" y="30993"/>
                    <a:pt x="38951" y="29280"/>
                  </a:cubicBezTo>
                  <a:lnTo>
                    <a:pt x="38951" y="28995"/>
                  </a:lnTo>
                  <a:cubicBezTo>
                    <a:pt x="39326" y="27496"/>
                    <a:pt x="39772" y="26086"/>
                    <a:pt x="40218" y="24606"/>
                  </a:cubicBezTo>
                  <a:cubicBezTo>
                    <a:pt x="40360" y="24231"/>
                    <a:pt x="40521" y="23856"/>
                    <a:pt x="40664" y="23481"/>
                  </a:cubicBezTo>
                  <a:cubicBezTo>
                    <a:pt x="41038" y="22304"/>
                    <a:pt x="41556" y="21108"/>
                    <a:pt x="42073" y="19842"/>
                  </a:cubicBezTo>
                  <a:cubicBezTo>
                    <a:pt x="42377" y="19181"/>
                    <a:pt x="42680" y="18575"/>
                    <a:pt x="42965" y="17915"/>
                  </a:cubicBezTo>
                  <a:cubicBezTo>
                    <a:pt x="43483" y="16951"/>
                    <a:pt x="43929" y="15898"/>
                    <a:pt x="44536" y="14935"/>
                  </a:cubicBezTo>
                  <a:cubicBezTo>
                    <a:pt x="45499" y="13525"/>
                    <a:pt x="46463" y="12258"/>
                    <a:pt x="47497" y="10849"/>
                  </a:cubicBezTo>
                  <a:cubicBezTo>
                    <a:pt x="48622" y="9136"/>
                    <a:pt x="50102" y="7494"/>
                    <a:pt x="51815" y="6014"/>
                  </a:cubicBezTo>
                  <a:lnTo>
                    <a:pt x="51815" y="589"/>
                  </a:lnTo>
                  <a:lnTo>
                    <a:pt x="51815" y="1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972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1"/>
            <p:cNvSpPr/>
            <p:nvPr/>
          </p:nvSpPr>
          <p:spPr>
            <a:xfrm>
              <a:off x="238125" y="3728200"/>
              <a:ext cx="4094450" cy="214125"/>
            </a:xfrm>
            <a:custGeom>
              <a:rect b="b" l="l" r="r" t="t"/>
              <a:pathLst>
                <a:path extrusionOk="0" h="8565" w="163778">
                  <a:moveTo>
                    <a:pt x="111820" y="0"/>
                  </a:moveTo>
                  <a:cubicBezTo>
                    <a:pt x="108019" y="0"/>
                    <a:pt x="104237" y="90"/>
                    <a:pt x="100508" y="161"/>
                  </a:cubicBezTo>
                  <a:cubicBezTo>
                    <a:pt x="98277" y="232"/>
                    <a:pt x="96047" y="536"/>
                    <a:pt x="93817" y="678"/>
                  </a:cubicBezTo>
                  <a:cubicBezTo>
                    <a:pt x="90551" y="821"/>
                    <a:pt x="87286" y="1053"/>
                    <a:pt x="84003" y="1339"/>
                  </a:cubicBezTo>
                  <a:cubicBezTo>
                    <a:pt x="83272" y="1428"/>
                    <a:pt x="82451" y="1570"/>
                    <a:pt x="81630" y="1642"/>
                  </a:cubicBezTo>
                  <a:cubicBezTo>
                    <a:pt x="78204" y="1874"/>
                    <a:pt x="74725" y="2231"/>
                    <a:pt x="71299" y="2534"/>
                  </a:cubicBezTo>
                  <a:lnTo>
                    <a:pt x="71067" y="2534"/>
                  </a:lnTo>
                  <a:cubicBezTo>
                    <a:pt x="67802" y="2837"/>
                    <a:pt x="64465" y="3212"/>
                    <a:pt x="61111" y="3426"/>
                  </a:cubicBezTo>
                  <a:cubicBezTo>
                    <a:pt x="57239" y="3658"/>
                    <a:pt x="53457" y="4175"/>
                    <a:pt x="49656" y="4247"/>
                  </a:cubicBezTo>
                  <a:cubicBezTo>
                    <a:pt x="47961" y="4318"/>
                    <a:pt x="46248" y="4461"/>
                    <a:pt x="44535" y="4550"/>
                  </a:cubicBezTo>
                  <a:cubicBezTo>
                    <a:pt x="42608" y="4622"/>
                    <a:pt x="40592" y="4693"/>
                    <a:pt x="38665" y="4764"/>
                  </a:cubicBezTo>
                  <a:cubicBezTo>
                    <a:pt x="35757" y="4836"/>
                    <a:pt x="32706" y="4907"/>
                    <a:pt x="29744" y="4907"/>
                  </a:cubicBezTo>
                  <a:cubicBezTo>
                    <a:pt x="26015" y="4907"/>
                    <a:pt x="22232" y="4836"/>
                    <a:pt x="18431" y="4764"/>
                  </a:cubicBezTo>
                  <a:cubicBezTo>
                    <a:pt x="18217" y="4764"/>
                    <a:pt x="9742" y="4104"/>
                    <a:pt x="0" y="3283"/>
                  </a:cubicBezTo>
                  <a:lnTo>
                    <a:pt x="0" y="4175"/>
                  </a:lnTo>
                  <a:lnTo>
                    <a:pt x="0" y="8565"/>
                  </a:lnTo>
                  <a:lnTo>
                    <a:pt x="163778" y="8565"/>
                  </a:lnTo>
                  <a:cubicBezTo>
                    <a:pt x="161922" y="7958"/>
                    <a:pt x="159995" y="7369"/>
                    <a:pt x="158139" y="6781"/>
                  </a:cubicBezTo>
                  <a:cubicBezTo>
                    <a:pt x="153893" y="5514"/>
                    <a:pt x="149736" y="4461"/>
                    <a:pt x="145418" y="3497"/>
                  </a:cubicBezTo>
                  <a:cubicBezTo>
                    <a:pt x="141778" y="2677"/>
                    <a:pt x="138066" y="1945"/>
                    <a:pt x="134337" y="1499"/>
                  </a:cubicBezTo>
                  <a:cubicBezTo>
                    <a:pt x="130323" y="821"/>
                    <a:pt x="126165" y="446"/>
                    <a:pt x="121919" y="161"/>
                  </a:cubicBezTo>
                  <a:cubicBezTo>
                    <a:pt x="118511" y="0"/>
                    <a:pt x="115228" y="0"/>
                    <a:pt x="111820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972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1"/>
            <p:cNvSpPr/>
            <p:nvPr/>
          </p:nvSpPr>
          <p:spPr>
            <a:xfrm>
              <a:off x="6457175" y="2185700"/>
              <a:ext cx="918025" cy="1756625"/>
            </a:xfrm>
            <a:custGeom>
              <a:rect b="b" l="l" r="r" t="t"/>
              <a:pathLst>
                <a:path extrusionOk="0" h="70265" w="36721">
                  <a:moveTo>
                    <a:pt x="36720" y="1"/>
                  </a:moveTo>
                  <a:cubicBezTo>
                    <a:pt x="35007" y="1481"/>
                    <a:pt x="33527" y="3123"/>
                    <a:pt x="32402" y="4836"/>
                  </a:cubicBezTo>
                  <a:cubicBezTo>
                    <a:pt x="31368" y="6245"/>
                    <a:pt x="30404" y="7512"/>
                    <a:pt x="29441" y="8922"/>
                  </a:cubicBezTo>
                  <a:cubicBezTo>
                    <a:pt x="28834" y="9885"/>
                    <a:pt x="28388" y="10938"/>
                    <a:pt x="27870" y="11902"/>
                  </a:cubicBezTo>
                  <a:cubicBezTo>
                    <a:pt x="27585" y="12562"/>
                    <a:pt x="27282" y="13168"/>
                    <a:pt x="26978" y="13829"/>
                  </a:cubicBezTo>
                  <a:cubicBezTo>
                    <a:pt x="26461" y="15095"/>
                    <a:pt x="25943" y="16291"/>
                    <a:pt x="25569" y="17468"/>
                  </a:cubicBezTo>
                  <a:cubicBezTo>
                    <a:pt x="25426" y="17843"/>
                    <a:pt x="25265" y="18218"/>
                    <a:pt x="25123" y="18593"/>
                  </a:cubicBezTo>
                  <a:cubicBezTo>
                    <a:pt x="24677" y="20073"/>
                    <a:pt x="24231" y="21483"/>
                    <a:pt x="23856" y="22982"/>
                  </a:cubicBezTo>
                  <a:lnTo>
                    <a:pt x="23856" y="23267"/>
                  </a:lnTo>
                  <a:cubicBezTo>
                    <a:pt x="23410" y="24980"/>
                    <a:pt x="22964" y="26622"/>
                    <a:pt x="22678" y="28406"/>
                  </a:cubicBezTo>
                  <a:cubicBezTo>
                    <a:pt x="22072" y="31011"/>
                    <a:pt x="21625" y="33598"/>
                    <a:pt x="21108" y="36203"/>
                  </a:cubicBezTo>
                  <a:cubicBezTo>
                    <a:pt x="21037" y="36721"/>
                    <a:pt x="20805" y="37399"/>
                    <a:pt x="20733" y="38059"/>
                  </a:cubicBezTo>
                  <a:cubicBezTo>
                    <a:pt x="20216" y="40289"/>
                    <a:pt x="19913" y="42609"/>
                    <a:pt x="19252" y="44750"/>
                  </a:cubicBezTo>
                  <a:cubicBezTo>
                    <a:pt x="18878" y="46177"/>
                    <a:pt x="18432" y="47515"/>
                    <a:pt x="17986" y="48854"/>
                  </a:cubicBezTo>
                  <a:lnTo>
                    <a:pt x="17325" y="50852"/>
                  </a:lnTo>
                  <a:cubicBezTo>
                    <a:pt x="16647" y="52422"/>
                    <a:pt x="15987" y="54046"/>
                    <a:pt x="15095" y="55616"/>
                  </a:cubicBezTo>
                  <a:cubicBezTo>
                    <a:pt x="14203" y="57240"/>
                    <a:pt x="13079" y="58881"/>
                    <a:pt x="11812" y="60362"/>
                  </a:cubicBezTo>
                  <a:cubicBezTo>
                    <a:pt x="11223" y="61343"/>
                    <a:pt x="10331" y="62236"/>
                    <a:pt x="9439" y="63128"/>
                  </a:cubicBezTo>
                  <a:cubicBezTo>
                    <a:pt x="7797" y="64680"/>
                    <a:pt x="6013" y="66161"/>
                    <a:pt x="4086" y="67660"/>
                  </a:cubicBezTo>
                  <a:cubicBezTo>
                    <a:pt x="2819" y="68623"/>
                    <a:pt x="1481" y="69444"/>
                    <a:pt x="0" y="70265"/>
                  </a:cubicBezTo>
                  <a:lnTo>
                    <a:pt x="19627" y="70265"/>
                  </a:lnTo>
                  <a:cubicBezTo>
                    <a:pt x="20073" y="69658"/>
                    <a:pt x="20519" y="69141"/>
                    <a:pt x="20965" y="68552"/>
                  </a:cubicBezTo>
                  <a:cubicBezTo>
                    <a:pt x="22000" y="67053"/>
                    <a:pt x="22964" y="65429"/>
                    <a:pt x="23856" y="63859"/>
                  </a:cubicBezTo>
                  <a:cubicBezTo>
                    <a:pt x="24373" y="62967"/>
                    <a:pt x="24909" y="62146"/>
                    <a:pt x="25194" y="61254"/>
                  </a:cubicBezTo>
                  <a:cubicBezTo>
                    <a:pt x="25943" y="59631"/>
                    <a:pt x="26604" y="57989"/>
                    <a:pt x="27210" y="56348"/>
                  </a:cubicBezTo>
                  <a:cubicBezTo>
                    <a:pt x="27585" y="55455"/>
                    <a:pt x="27870" y="54563"/>
                    <a:pt x="28174" y="53671"/>
                  </a:cubicBezTo>
                  <a:cubicBezTo>
                    <a:pt x="28620" y="52190"/>
                    <a:pt x="29137" y="50709"/>
                    <a:pt x="29441" y="49210"/>
                  </a:cubicBezTo>
                  <a:cubicBezTo>
                    <a:pt x="29887" y="47355"/>
                    <a:pt x="30172" y="45499"/>
                    <a:pt x="30475" y="43715"/>
                  </a:cubicBezTo>
                  <a:cubicBezTo>
                    <a:pt x="30618" y="42680"/>
                    <a:pt x="30922" y="41717"/>
                    <a:pt x="30993" y="40664"/>
                  </a:cubicBezTo>
                  <a:cubicBezTo>
                    <a:pt x="31225" y="39040"/>
                    <a:pt x="31368" y="37399"/>
                    <a:pt x="31742" y="35686"/>
                  </a:cubicBezTo>
                  <a:cubicBezTo>
                    <a:pt x="32188" y="33313"/>
                    <a:pt x="32331" y="30922"/>
                    <a:pt x="32777" y="28549"/>
                  </a:cubicBezTo>
                  <a:cubicBezTo>
                    <a:pt x="33295" y="26104"/>
                    <a:pt x="33830" y="23642"/>
                    <a:pt x="34633" y="21198"/>
                  </a:cubicBezTo>
                  <a:cubicBezTo>
                    <a:pt x="34936" y="20216"/>
                    <a:pt x="35382" y="19253"/>
                    <a:pt x="35828" y="18432"/>
                  </a:cubicBezTo>
                  <a:cubicBezTo>
                    <a:pt x="36132" y="17772"/>
                    <a:pt x="36417" y="17183"/>
                    <a:pt x="36720" y="16648"/>
                  </a:cubicBezTo>
                  <a:lnTo>
                    <a:pt x="36720" y="589"/>
                  </a:lnTo>
                  <a:lnTo>
                    <a:pt x="36720" y="1"/>
                  </a:ln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972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1"/>
            <p:cNvSpPr/>
            <p:nvPr/>
          </p:nvSpPr>
          <p:spPr>
            <a:xfrm>
              <a:off x="6947850" y="2601875"/>
              <a:ext cx="427350" cy="1340450"/>
            </a:xfrm>
            <a:custGeom>
              <a:rect b="b" l="l" r="r" t="t"/>
              <a:pathLst>
                <a:path extrusionOk="0" h="53618" w="17094">
                  <a:moveTo>
                    <a:pt x="17093" y="1"/>
                  </a:moveTo>
                  <a:cubicBezTo>
                    <a:pt x="16790" y="536"/>
                    <a:pt x="16505" y="1125"/>
                    <a:pt x="16201" y="1785"/>
                  </a:cubicBezTo>
                  <a:cubicBezTo>
                    <a:pt x="15755" y="2606"/>
                    <a:pt x="15309" y="3569"/>
                    <a:pt x="15006" y="4551"/>
                  </a:cubicBezTo>
                  <a:cubicBezTo>
                    <a:pt x="14203" y="6995"/>
                    <a:pt x="13668" y="9457"/>
                    <a:pt x="13150" y="11902"/>
                  </a:cubicBezTo>
                  <a:cubicBezTo>
                    <a:pt x="12704" y="14275"/>
                    <a:pt x="12561" y="16666"/>
                    <a:pt x="12115" y="19039"/>
                  </a:cubicBezTo>
                  <a:cubicBezTo>
                    <a:pt x="11741" y="20752"/>
                    <a:pt x="11598" y="22393"/>
                    <a:pt x="11366" y="24017"/>
                  </a:cubicBezTo>
                  <a:cubicBezTo>
                    <a:pt x="11295" y="25070"/>
                    <a:pt x="10991" y="26033"/>
                    <a:pt x="10848" y="27068"/>
                  </a:cubicBezTo>
                  <a:cubicBezTo>
                    <a:pt x="10545" y="28852"/>
                    <a:pt x="10260" y="30708"/>
                    <a:pt x="9814" y="32563"/>
                  </a:cubicBezTo>
                  <a:cubicBezTo>
                    <a:pt x="9510" y="34062"/>
                    <a:pt x="8993" y="35543"/>
                    <a:pt x="8547" y="37024"/>
                  </a:cubicBezTo>
                  <a:cubicBezTo>
                    <a:pt x="8243" y="37916"/>
                    <a:pt x="7958" y="38808"/>
                    <a:pt x="7583" y="39701"/>
                  </a:cubicBezTo>
                  <a:cubicBezTo>
                    <a:pt x="6977" y="41342"/>
                    <a:pt x="6316" y="42984"/>
                    <a:pt x="5567" y="44607"/>
                  </a:cubicBezTo>
                  <a:cubicBezTo>
                    <a:pt x="5282" y="45499"/>
                    <a:pt x="4746" y="46320"/>
                    <a:pt x="4229" y="47212"/>
                  </a:cubicBezTo>
                  <a:cubicBezTo>
                    <a:pt x="3337" y="48782"/>
                    <a:pt x="2373" y="50406"/>
                    <a:pt x="1338" y="51905"/>
                  </a:cubicBezTo>
                  <a:cubicBezTo>
                    <a:pt x="892" y="52494"/>
                    <a:pt x="446" y="53011"/>
                    <a:pt x="0" y="53618"/>
                  </a:cubicBezTo>
                  <a:lnTo>
                    <a:pt x="17093" y="53618"/>
                  </a:lnTo>
                  <a:lnTo>
                    <a:pt x="17093" y="2392"/>
                  </a:lnTo>
                  <a:lnTo>
                    <a:pt x="17093" y="1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972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ONE_COLUMN_TEXT_1">
    <p:spTree>
      <p:nvGrpSpPr>
        <p:cNvPr id="35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22"/>
          <p:cNvSpPr txBox="1"/>
          <p:nvPr>
            <p:ph type="title"/>
          </p:nvPr>
        </p:nvSpPr>
        <p:spPr>
          <a:xfrm>
            <a:off x="3168000" y="13041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53" name="Google Shape;353;p22"/>
          <p:cNvSpPr txBox="1"/>
          <p:nvPr>
            <p:ph idx="1" type="body"/>
          </p:nvPr>
        </p:nvSpPr>
        <p:spPr>
          <a:xfrm>
            <a:off x="3168000" y="2138100"/>
            <a:ext cx="2808000" cy="17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354" name="Google Shape;354;p22"/>
          <p:cNvGrpSpPr/>
          <p:nvPr/>
        </p:nvGrpSpPr>
        <p:grpSpPr>
          <a:xfrm>
            <a:off x="-1271" y="2318502"/>
            <a:ext cx="5150392" cy="2893366"/>
            <a:chOff x="-1271" y="2242302"/>
            <a:chExt cx="5150392" cy="2893366"/>
          </a:xfrm>
        </p:grpSpPr>
        <p:sp>
          <p:nvSpPr>
            <p:cNvPr id="355" name="Google Shape;355;p22"/>
            <p:cNvSpPr/>
            <p:nvPr/>
          </p:nvSpPr>
          <p:spPr>
            <a:xfrm flipH="1">
              <a:off x="-1271" y="2242302"/>
              <a:ext cx="5150392" cy="2893366"/>
            </a:xfrm>
            <a:custGeom>
              <a:rect b="b" l="l" r="r" t="t"/>
              <a:pathLst>
                <a:path extrusionOk="0" h="90623" w="160799">
                  <a:moveTo>
                    <a:pt x="160798" y="0"/>
                  </a:moveTo>
                  <a:cubicBezTo>
                    <a:pt x="159835" y="518"/>
                    <a:pt x="158943" y="1035"/>
                    <a:pt x="157979" y="1570"/>
                  </a:cubicBezTo>
                  <a:cubicBezTo>
                    <a:pt x="156266" y="2534"/>
                    <a:pt x="154553" y="3497"/>
                    <a:pt x="152841" y="4532"/>
                  </a:cubicBezTo>
                  <a:cubicBezTo>
                    <a:pt x="151574" y="5353"/>
                    <a:pt x="150325" y="6031"/>
                    <a:pt x="149058" y="6834"/>
                  </a:cubicBezTo>
                  <a:cubicBezTo>
                    <a:pt x="147042" y="8172"/>
                    <a:pt x="145115" y="9671"/>
                    <a:pt x="143473" y="11455"/>
                  </a:cubicBezTo>
                  <a:cubicBezTo>
                    <a:pt x="142367" y="12722"/>
                    <a:pt x="141171" y="13899"/>
                    <a:pt x="140208" y="15309"/>
                  </a:cubicBezTo>
                  <a:cubicBezTo>
                    <a:pt x="138424" y="17843"/>
                    <a:pt x="137300" y="20662"/>
                    <a:pt x="136568" y="23499"/>
                  </a:cubicBezTo>
                  <a:cubicBezTo>
                    <a:pt x="136122" y="25212"/>
                    <a:pt x="135747" y="27067"/>
                    <a:pt x="135444" y="28780"/>
                  </a:cubicBezTo>
                  <a:cubicBezTo>
                    <a:pt x="135158" y="30707"/>
                    <a:pt x="134927" y="32706"/>
                    <a:pt x="134784" y="34722"/>
                  </a:cubicBezTo>
                  <a:cubicBezTo>
                    <a:pt x="134552" y="37023"/>
                    <a:pt x="134480" y="39396"/>
                    <a:pt x="134409" y="41787"/>
                  </a:cubicBezTo>
                  <a:cubicBezTo>
                    <a:pt x="134266" y="43857"/>
                    <a:pt x="134266" y="46087"/>
                    <a:pt x="134034" y="48246"/>
                  </a:cubicBezTo>
                  <a:cubicBezTo>
                    <a:pt x="133892" y="50780"/>
                    <a:pt x="133820" y="53314"/>
                    <a:pt x="133374" y="55758"/>
                  </a:cubicBezTo>
                  <a:cubicBezTo>
                    <a:pt x="133285" y="56579"/>
                    <a:pt x="133142" y="57328"/>
                    <a:pt x="133071" y="58131"/>
                  </a:cubicBezTo>
                  <a:cubicBezTo>
                    <a:pt x="132839" y="59915"/>
                    <a:pt x="132393" y="61700"/>
                    <a:pt x="131875" y="63484"/>
                  </a:cubicBezTo>
                  <a:cubicBezTo>
                    <a:pt x="131287" y="65429"/>
                    <a:pt x="130537" y="67284"/>
                    <a:pt x="129502" y="69069"/>
                  </a:cubicBezTo>
                  <a:cubicBezTo>
                    <a:pt x="128610" y="70710"/>
                    <a:pt x="127486" y="72262"/>
                    <a:pt x="126237" y="73743"/>
                  </a:cubicBezTo>
                  <a:cubicBezTo>
                    <a:pt x="125256" y="74796"/>
                    <a:pt x="124221" y="75688"/>
                    <a:pt x="123025" y="76652"/>
                  </a:cubicBezTo>
                  <a:cubicBezTo>
                    <a:pt x="120956" y="78436"/>
                    <a:pt x="118493" y="79703"/>
                    <a:pt x="115817" y="80738"/>
                  </a:cubicBezTo>
                  <a:cubicBezTo>
                    <a:pt x="114193" y="81416"/>
                    <a:pt x="112480" y="81862"/>
                    <a:pt x="110768" y="82308"/>
                  </a:cubicBezTo>
                  <a:cubicBezTo>
                    <a:pt x="109804" y="82522"/>
                    <a:pt x="108751" y="82754"/>
                    <a:pt x="107716" y="82897"/>
                  </a:cubicBezTo>
                  <a:cubicBezTo>
                    <a:pt x="106824" y="82968"/>
                    <a:pt x="106004" y="83039"/>
                    <a:pt x="105111" y="83111"/>
                  </a:cubicBezTo>
                  <a:cubicBezTo>
                    <a:pt x="104040" y="83190"/>
                    <a:pt x="102977" y="83226"/>
                    <a:pt x="101916" y="83226"/>
                  </a:cubicBezTo>
                  <a:cubicBezTo>
                    <a:pt x="99887" y="83226"/>
                    <a:pt x="97866" y="83096"/>
                    <a:pt x="95815" y="82897"/>
                  </a:cubicBezTo>
                  <a:cubicBezTo>
                    <a:pt x="93888" y="82665"/>
                    <a:pt x="91961" y="82379"/>
                    <a:pt x="90017" y="82005"/>
                  </a:cubicBezTo>
                  <a:cubicBezTo>
                    <a:pt x="87875" y="81630"/>
                    <a:pt x="85717" y="81184"/>
                    <a:pt x="83558" y="80738"/>
                  </a:cubicBezTo>
                  <a:cubicBezTo>
                    <a:pt x="81095" y="80292"/>
                    <a:pt x="78579" y="79774"/>
                    <a:pt x="76117" y="79328"/>
                  </a:cubicBezTo>
                  <a:cubicBezTo>
                    <a:pt x="75457" y="79257"/>
                    <a:pt x="74708" y="79096"/>
                    <a:pt x="74047" y="79025"/>
                  </a:cubicBezTo>
                  <a:lnTo>
                    <a:pt x="71068" y="78579"/>
                  </a:lnTo>
                  <a:cubicBezTo>
                    <a:pt x="69426" y="78436"/>
                    <a:pt x="67713" y="78133"/>
                    <a:pt x="66018" y="78061"/>
                  </a:cubicBezTo>
                  <a:cubicBezTo>
                    <a:pt x="64111" y="77957"/>
                    <a:pt x="62204" y="77891"/>
                    <a:pt x="60297" y="77891"/>
                  </a:cubicBezTo>
                  <a:cubicBezTo>
                    <a:pt x="59599" y="77891"/>
                    <a:pt x="58901" y="77899"/>
                    <a:pt x="58203" y="77919"/>
                  </a:cubicBezTo>
                  <a:cubicBezTo>
                    <a:pt x="56044" y="78061"/>
                    <a:pt x="53814" y="78061"/>
                    <a:pt x="51655" y="78365"/>
                  </a:cubicBezTo>
                  <a:cubicBezTo>
                    <a:pt x="51066" y="78507"/>
                    <a:pt x="50477" y="78579"/>
                    <a:pt x="49871" y="78650"/>
                  </a:cubicBezTo>
                  <a:cubicBezTo>
                    <a:pt x="49282" y="78739"/>
                    <a:pt x="48693" y="78811"/>
                    <a:pt x="48086" y="78953"/>
                  </a:cubicBezTo>
                  <a:cubicBezTo>
                    <a:pt x="46605" y="79096"/>
                    <a:pt x="45053" y="79399"/>
                    <a:pt x="43626" y="79703"/>
                  </a:cubicBezTo>
                  <a:cubicBezTo>
                    <a:pt x="42591" y="79917"/>
                    <a:pt x="41627" y="80149"/>
                    <a:pt x="40592" y="80292"/>
                  </a:cubicBezTo>
                  <a:cubicBezTo>
                    <a:pt x="38202" y="80738"/>
                    <a:pt x="35900" y="81487"/>
                    <a:pt x="33598" y="82076"/>
                  </a:cubicBezTo>
                  <a:cubicBezTo>
                    <a:pt x="32028" y="82451"/>
                    <a:pt x="30618" y="82825"/>
                    <a:pt x="29137" y="83271"/>
                  </a:cubicBezTo>
                  <a:cubicBezTo>
                    <a:pt x="27210" y="83789"/>
                    <a:pt x="25266" y="84378"/>
                    <a:pt x="23339" y="84895"/>
                  </a:cubicBezTo>
                  <a:cubicBezTo>
                    <a:pt x="20966" y="85502"/>
                    <a:pt x="18575" y="86233"/>
                    <a:pt x="16273" y="86768"/>
                  </a:cubicBezTo>
                  <a:cubicBezTo>
                    <a:pt x="15755" y="86983"/>
                    <a:pt x="15238" y="87054"/>
                    <a:pt x="14792" y="87215"/>
                  </a:cubicBezTo>
                  <a:cubicBezTo>
                    <a:pt x="12776" y="87732"/>
                    <a:pt x="10849" y="88178"/>
                    <a:pt x="8833" y="88553"/>
                  </a:cubicBezTo>
                  <a:cubicBezTo>
                    <a:pt x="7137" y="88999"/>
                    <a:pt x="5496" y="89445"/>
                    <a:pt x="3712" y="89659"/>
                  </a:cubicBezTo>
                  <a:cubicBezTo>
                    <a:pt x="3480" y="89659"/>
                    <a:pt x="3337" y="89730"/>
                    <a:pt x="3123" y="89730"/>
                  </a:cubicBezTo>
                  <a:cubicBezTo>
                    <a:pt x="1999" y="89891"/>
                    <a:pt x="1035" y="90176"/>
                    <a:pt x="0" y="90337"/>
                  </a:cubicBezTo>
                  <a:lnTo>
                    <a:pt x="4747" y="90337"/>
                  </a:lnTo>
                  <a:cubicBezTo>
                    <a:pt x="4604" y="90337"/>
                    <a:pt x="4372" y="90408"/>
                    <a:pt x="4158" y="90408"/>
                  </a:cubicBezTo>
                  <a:cubicBezTo>
                    <a:pt x="4015" y="90480"/>
                    <a:pt x="3783" y="90480"/>
                    <a:pt x="3569" y="90480"/>
                  </a:cubicBezTo>
                  <a:cubicBezTo>
                    <a:pt x="3369" y="90527"/>
                    <a:pt x="3169" y="90574"/>
                    <a:pt x="2974" y="90600"/>
                  </a:cubicBezTo>
                  <a:lnTo>
                    <a:pt x="2974" y="90600"/>
                  </a:lnTo>
                  <a:cubicBezTo>
                    <a:pt x="3838" y="90536"/>
                    <a:pt x="4696" y="90472"/>
                    <a:pt x="5496" y="90408"/>
                  </a:cubicBezTo>
                  <a:cubicBezTo>
                    <a:pt x="5799" y="90408"/>
                    <a:pt x="6013" y="90337"/>
                    <a:pt x="6317" y="90337"/>
                  </a:cubicBezTo>
                  <a:cubicBezTo>
                    <a:pt x="7726" y="90176"/>
                    <a:pt x="9064" y="90034"/>
                    <a:pt x="10403" y="89802"/>
                  </a:cubicBezTo>
                  <a:cubicBezTo>
                    <a:pt x="11438" y="89659"/>
                    <a:pt x="12562" y="89516"/>
                    <a:pt x="13597" y="89356"/>
                  </a:cubicBezTo>
                  <a:cubicBezTo>
                    <a:pt x="14489" y="89142"/>
                    <a:pt x="15381" y="88999"/>
                    <a:pt x="16344" y="88767"/>
                  </a:cubicBezTo>
                  <a:cubicBezTo>
                    <a:pt x="18432" y="88553"/>
                    <a:pt x="20430" y="87946"/>
                    <a:pt x="22518" y="87500"/>
                  </a:cubicBezTo>
                  <a:cubicBezTo>
                    <a:pt x="24302" y="87215"/>
                    <a:pt x="26086" y="86768"/>
                    <a:pt x="27871" y="86322"/>
                  </a:cubicBezTo>
                  <a:lnTo>
                    <a:pt x="28013" y="86322"/>
                  </a:lnTo>
                  <a:cubicBezTo>
                    <a:pt x="29887" y="85876"/>
                    <a:pt x="31742" y="85430"/>
                    <a:pt x="33598" y="85056"/>
                  </a:cubicBezTo>
                  <a:cubicBezTo>
                    <a:pt x="34044" y="84895"/>
                    <a:pt x="34490" y="84752"/>
                    <a:pt x="34865" y="84681"/>
                  </a:cubicBezTo>
                  <a:cubicBezTo>
                    <a:pt x="36649" y="84306"/>
                    <a:pt x="38362" y="83932"/>
                    <a:pt x="40146" y="83646"/>
                  </a:cubicBezTo>
                  <a:cubicBezTo>
                    <a:pt x="41324" y="83343"/>
                    <a:pt x="42519" y="83039"/>
                    <a:pt x="43786" y="82897"/>
                  </a:cubicBezTo>
                  <a:cubicBezTo>
                    <a:pt x="45785" y="82593"/>
                    <a:pt x="47872" y="82379"/>
                    <a:pt x="49871" y="82147"/>
                  </a:cubicBezTo>
                  <a:cubicBezTo>
                    <a:pt x="51744" y="82005"/>
                    <a:pt x="53600" y="81773"/>
                    <a:pt x="55455" y="81701"/>
                  </a:cubicBezTo>
                  <a:cubicBezTo>
                    <a:pt x="57757" y="81701"/>
                    <a:pt x="60059" y="81862"/>
                    <a:pt x="62289" y="82147"/>
                  </a:cubicBezTo>
                  <a:cubicBezTo>
                    <a:pt x="64377" y="82308"/>
                    <a:pt x="66464" y="82665"/>
                    <a:pt x="68463" y="83111"/>
                  </a:cubicBezTo>
                  <a:cubicBezTo>
                    <a:pt x="70925" y="83646"/>
                    <a:pt x="73298" y="84306"/>
                    <a:pt x="75671" y="85127"/>
                  </a:cubicBezTo>
                  <a:cubicBezTo>
                    <a:pt x="76938" y="85502"/>
                    <a:pt x="78205" y="86019"/>
                    <a:pt x="79472" y="86394"/>
                  </a:cubicBezTo>
                  <a:cubicBezTo>
                    <a:pt x="81470" y="87054"/>
                    <a:pt x="83629" y="87803"/>
                    <a:pt x="85717" y="88464"/>
                  </a:cubicBezTo>
                  <a:cubicBezTo>
                    <a:pt x="87429" y="89070"/>
                    <a:pt x="89214" y="89516"/>
                    <a:pt x="91069" y="89962"/>
                  </a:cubicBezTo>
                  <a:cubicBezTo>
                    <a:pt x="91587" y="90105"/>
                    <a:pt x="92176" y="90248"/>
                    <a:pt x="92782" y="90337"/>
                  </a:cubicBezTo>
                  <a:lnTo>
                    <a:pt x="109197" y="90337"/>
                  </a:lnTo>
                  <a:cubicBezTo>
                    <a:pt x="109429" y="90248"/>
                    <a:pt x="109643" y="90176"/>
                    <a:pt x="109875" y="90105"/>
                  </a:cubicBezTo>
                  <a:cubicBezTo>
                    <a:pt x="109947" y="90105"/>
                    <a:pt x="110090" y="90034"/>
                    <a:pt x="110250" y="90034"/>
                  </a:cubicBezTo>
                  <a:cubicBezTo>
                    <a:pt x="111214" y="89730"/>
                    <a:pt x="112320" y="89445"/>
                    <a:pt x="113373" y="89070"/>
                  </a:cubicBezTo>
                  <a:cubicBezTo>
                    <a:pt x="114550" y="88624"/>
                    <a:pt x="115746" y="88017"/>
                    <a:pt x="116941" y="87571"/>
                  </a:cubicBezTo>
                  <a:cubicBezTo>
                    <a:pt x="118940" y="86679"/>
                    <a:pt x="120652" y="85502"/>
                    <a:pt x="122365" y="84235"/>
                  </a:cubicBezTo>
                  <a:cubicBezTo>
                    <a:pt x="124150" y="82825"/>
                    <a:pt x="125862" y="81255"/>
                    <a:pt x="127272" y="79399"/>
                  </a:cubicBezTo>
                  <a:cubicBezTo>
                    <a:pt x="128164" y="78133"/>
                    <a:pt x="129056" y="76866"/>
                    <a:pt x="129806" y="75528"/>
                  </a:cubicBezTo>
                  <a:cubicBezTo>
                    <a:pt x="130252" y="74725"/>
                    <a:pt x="130609" y="73975"/>
                    <a:pt x="130912" y="73155"/>
                  </a:cubicBezTo>
                  <a:cubicBezTo>
                    <a:pt x="131429" y="71888"/>
                    <a:pt x="131947" y="70550"/>
                    <a:pt x="132322" y="69211"/>
                  </a:cubicBezTo>
                  <a:cubicBezTo>
                    <a:pt x="132625" y="67945"/>
                    <a:pt x="132928" y="66535"/>
                    <a:pt x="133142" y="65268"/>
                  </a:cubicBezTo>
                  <a:cubicBezTo>
                    <a:pt x="133374" y="63413"/>
                    <a:pt x="133660" y="61557"/>
                    <a:pt x="133820" y="59630"/>
                  </a:cubicBezTo>
                  <a:cubicBezTo>
                    <a:pt x="133963" y="58292"/>
                    <a:pt x="133963" y="56882"/>
                    <a:pt x="134034" y="55383"/>
                  </a:cubicBezTo>
                  <a:cubicBezTo>
                    <a:pt x="134034" y="55009"/>
                    <a:pt x="134034" y="54652"/>
                    <a:pt x="134106" y="54206"/>
                  </a:cubicBezTo>
                  <a:cubicBezTo>
                    <a:pt x="134106" y="53671"/>
                    <a:pt x="134177" y="53153"/>
                    <a:pt x="134177" y="52707"/>
                  </a:cubicBezTo>
                  <a:cubicBezTo>
                    <a:pt x="134266" y="50548"/>
                    <a:pt x="134266" y="48478"/>
                    <a:pt x="134409" y="46319"/>
                  </a:cubicBezTo>
                  <a:cubicBezTo>
                    <a:pt x="134409" y="44981"/>
                    <a:pt x="134552" y="43643"/>
                    <a:pt x="134623" y="42233"/>
                  </a:cubicBezTo>
                  <a:lnTo>
                    <a:pt x="134623" y="41930"/>
                  </a:lnTo>
                  <a:cubicBezTo>
                    <a:pt x="134712" y="40824"/>
                    <a:pt x="134855" y="39628"/>
                    <a:pt x="134998" y="38433"/>
                  </a:cubicBezTo>
                  <a:cubicBezTo>
                    <a:pt x="134998" y="38219"/>
                    <a:pt x="135069" y="37916"/>
                    <a:pt x="135069" y="37701"/>
                  </a:cubicBezTo>
                  <a:cubicBezTo>
                    <a:pt x="135230" y="36881"/>
                    <a:pt x="135373" y="36060"/>
                    <a:pt x="135515" y="35239"/>
                  </a:cubicBezTo>
                  <a:cubicBezTo>
                    <a:pt x="135676" y="34650"/>
                    <a:pt x="135747" y="34133"/>
                    <a:pt x="135890" y="33598"/>
                  </a:cubicBezTo>
                  <a:cubicBezTo>
                    <a:pt x="136051" y="32795"/>
                    <a:pt x="136265" y="31903"/>
                    <a:pt x="136497" y="31153"/>
                  </a:cubicBezTo>
                  <a:cubicBezTo>
                    <a:pt x="136854" y="29958"/>
                    <a:pt x="137389" y="28923"/>
                    <a:pt x="137746" y="27727"/>
                  </a:cubicBezTo>
                  <a:cubicBezTo>
                    <a:pt x="138566" y="25354"/>
                    <a:pt x="139833" y="23267"/>
                    <a:pt x="141403" y="21340"/>
                  </a:cubicBezTo>
                  <a:cubicBezTo>
                    <a:pt x="143402" y="18878"/>
                    <a:pt x="145632" y="16647"/>
                    <a:pt x="148309" y="14720"/>
                  </a:cubicBezTo>
                  <a:cubicBezTo>
                    <a:pt x="150682" y="12936"/>
                    <a:pt x="153287" y="11294"/>
                    <a:pt x="155963" y="9742"/>
                  </a:cubicBezTo>
                  <a:cubicBezTo>
                    <a:pt x="157605" y="8779"/>
                    <a:pt x="159157" y="7815"/>
                    <a:pt x="160798" y="6923"/>
                  </a:cubicBezTo>
                  <a:lnTo>
                    <a:pt x="160798" y="1035"/>
                  </a:lnTo>
                  <a:lnTo>
                    <a:pt x="160798" y="0"/>
                  </a:lnTo>
                  <a:close/>
                  <a:moveTo>
                    <a:pt x="2974" y="90600"/>
                  </a:moveTo>
                  <a:cubicBezTo>
                    <a:pt x="2875" y="90608"/>
                    <a:pt x="2776" y="90615"/>
                    <a:pt x="2677" y="90622"/>
                  </a:cubicBezTo>
                  <a:cubicBezTo>
                    <a:pt x="2774" y="90622"/>
                    <a:pt x="2873" y="90614"/>
                    <a:pt x="2974" y="9060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2"/>
            <p:cNvSpPr/>
            <p:nvPr/>
          </p:nvSpPr>
          <p:spPr>
            <a:xfrm flipH="1">
              <a:off x="2177282" y="4850811"/>
              <a:ext cx="2769538" cy="275726"/>
            </a:xfrm>
            <a:custGeom>
              <a:rect b="b" l="l" r="r" t="t"/>
              <a:pathLst>
                <a:path extrusionOk="0" h="8636" w="86467">
                  <a:moveTo>
                    <a:pt x="49139" y="0"/>
                  </a:moveTo>
                  <a:cubicBezTo>
                    <a:pt x="47284" y="72"/>
                    <a:pt x="45428" y="304"/>
                    <a:pt x="43555" y="446"/>
                  </a:cubicBezTo>
                  <a:cubicBezTo>
                    <a:pt x="41556" y="678"/>
                    <a:pt x="39469" y="892"/>
                    <a:pt x="37470" y="1196"/>
                  </a:cubicBezTo>
                  <a:cubicBezTo>
                    <a:pt x="36203" y="1338"/>
                    <a:pt x="35008" y="1642"/>
                    <a:pt x="33830" y="1945"/>
                  </a:cubicBezTo>
                  <a:cubicBezTo>
                    <a:pt x="32046" y="2231"/>
                    <a:pt x="30333" y="2605"/>
                    <a:pt x="28549" y="2980"/>
                  </a:cubicBezTo>
                  <a:cubicBezTo>
                    <a:pt x="28174" y="3051"/>
                    <a:pt x="27728" y="3194"/>
                    <a:pt x="27282" y="3355"/>
                  </a:cubicBezTo>
                  <a:cubicBezTo>
                    <a:pt x="25426" y="3729"/>
                    <a:pt x="23571" y="4175"/>
                    <a:pt x="21697" y="4621"/>
                  </a:cubicBezTo>
                  <a:lnTo>
                    <a:pt x="21555" y="4621"/>
                  </a:lnTo>
                  <a:cubicBezTo>
                    <a:pt x="19770" y="5067"/>
                    <a:pt x="17986" y="5514"/>
                    <a:pt x="16202" y="5799"/>
                  </a:cubicBezTo>
                  <a:cubicBezTo>
                    <a:pt x="14114" y="6245"/>
                    <a:pt x="12116" y="6852"/>
                    <a:pt x="10028" y="7066"/>
                  </a:cubicBezTo>
                  <a:cubicBezTo>
                    <a:pt x="9065" y="7298"/>
                    <a:pt x="8173" y="7441"/>
                    <a:pt x="7281" y="7655"/>
                  </a:cubicBezTo>
                  <a:cubicBezTo>
                    <a:pt x="6246" y="7815"/>
                    <a:pt x="5122" y="7958"/>
                    <a:pt x="4087" y="8101"/>
                  </a:cubicBezTo>
                  <a:cubicBezTo>
                    <a:pt x="2748" y="8333"/>
                    <a:pt x="1410" y="8475"/>
                    <a:pt x="1" y="8636"/>
                  </a:cubicBezTo>
                  <a:lnTo>
                    <a:pt x="86466" y="8636"/>
                  </a:lnTo>
                  <a:cubicBezTo>
                    <a:pt x="85860" y="8547"/>
                    <a:pt x="85271" y="8404"/>
                    <a:pt x="84753" y="8261"/>
                  </a:cubicBezTo>
                  <a:cubicBezTo>
                    <a:pt x="82898" y="7815"/>
                    <a:pt x="81113" y="7369"/>
                    <a:pt x="79401" y="6763"/>
                  </a:cubicBezTo>
                  <a:cubicBezTo>
                    <a:pt x="77313" y="6102"/>
                    <a:pt x="75154" y="5353"/>
                    <a:pt x="73156" y="4693"/>
                  </a:cubicBezTo>
                  <a:cubicBezTo>
                    <a:pt x="71889" y="4318"/>
                    <a:pt x="70622" y="3801"/>
                    <a:pt x="69355" y="3426"/>
                  </a:cubicBezTo>
                  <a:cubicBezTo>
                    <a:pt x="66982" y="2605"/>
                    <a:pt x="64609" y="1945"/>
                    <a:pt x="62147" y="1410"/>
                  </a:cubicBezTo>
                  <a:cubicBezTo>
                    <a:pt x="60148" y="964"/>
                    <a:pt x="58061" y="607"/>
                    <a:pt x="55973" y="446"/>
                  </a:cubicBezTo>
                  <a:cubicBezTo>
                    <a:pt x="53743" y="161"/>
                    <a:pt x="51441" y="0"/>
                    <a:pt x="49139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2"/>
            <p:cNvSpPr/>
            <p:nvPr/>
          </p:nvSpPr>
          <p:spPr>
            <a:xfrm flipH="1">
              <a:off x="-1271" y="2463336"/>
              <a:ext cx="1652812" cy="2663200"/>
            </a:xfrm>
            <a:custGeom>
              <a:rect b="b" l="l" r="r" t="t"/>
              <a:pathLst>
                <a:path extrusionOk="0" h="83414" w="51602">
                  <a:moveTo>
                    <a:pt x="51601" y="0"/>
                  </a:moveTo>
                  <a:cubicBezTo>
                    <a:pt x="49960" y="892"/>
                    <a:pt x="48408" y="1856"/>
                    <a:pt x="46766" y="2819"/>
                  </a:cubicBezTo>
                  <a:cubicBezTo>
                    <a:pt x="44090" y="4371"/>
                    <a:pt x="41485" y="6013"/>
                    <a:pt x="39112" y="7797"/>
                  </a:cubicBezTo>
                  <a:cubicBezTo>
                    <a:pt x="36435" y="9724"/>
                    <a:pt x="34205" y="11955"/>
                    <a:pt x="32206" y="14417"/>
                  </a:cubicBezTo>
                  <a:cubicBezTo>
                    <a:pt x="30636" y="16344"/>
                    <a:pt x="29369" y="18431"/>
                    <a:pt x="28549" y="20804"/>
                  </a:cubicBezTo>
                  <a:cubicBezTo>
                    <a:pt x="28192" y="22000"/>
                    <a:pt x="27657" y="23035"/>
                    <a:pt x="27300" y="24230"/>
                  </a:cubicBezTo>
                  <a:cubicBezTo>
                    <a:pt x="27068" y="24980"/>
                    <a:pt x="26854" y="25872"/>
                    <a:pt x="26693" y="26675"/>
                  </a:cubicBezTo>
                  <a:cubicBezTo>
                    <a:pt x="26550" y="27210"/>
                    <a:pt x="26479" y="27727"/>
                    <a:pt x="26318" y="28316"/>
                  </a:cubicBezTo>
                  <a:cubicBezTo>
                    <a:pt x="26176" y="29137"/>
                    <a:pt x="26033" y="29958"/>
                    <a:pt x="25872" y="30778"/>
                  </a:cubicBezTo>
                  <a:cubicBezTo>
                    <a:pt x="25872" y="30993"/>
                    <a:pt x="25801" y="31296"/>
                    <a:pt x="25801" y="31510"/>
                  </a:cubicBezTo>
                  <a:cubicBezTo>
                    <a:pt x="25658" y="32705"/>
                    <a:pt x="25515" y="33901"/>
                    <a:pt x="25426" y="35007"/>
                  </a:cubicBezTo>
                  <a:lnTo>
                    <a:pt x="25426" y="35310"/>
                  </a:lnTo>
                  <a:cubicBezTo>
                    <a:pt x="25355" y="36720"/>
                    <a:pt x="25212" y="38058"/>
                    <a:pt x="25212" y="39396"/>
                  </a:cubicBezTo>
                  <a:cubicBezTo>
                    <a:pt x="25069" y="41555"/>
                    <a:pt x="25069" y="43625"/>
                    <a:pt x="24980" y="45784"/>
                  </a:cubicBezTo>
                  <a:cubicBezTo>
                    <a:pt x="24980" y="46230"/>
                    <a:pt x="24909" y="46748"/>
                    <a:pt x="24909" y="47283"/>
                  </a:cubicBezTo>
                  <a:cubicBezTo>
                    <a:pt x="24837" y="47729"/>
                    <a:pt x="24837" y="48086"/>
                    <a:pt x="24837" y="48460"/>
                  </a:cubicBezTo>
                  <a:cubicBezTo>
                    <a:pt x="24766" y="49959"/>
                    <a:pt x="24766" y="51369"/>
                    <a:pt x="24623" y="52707"/>
                  </a:cubicBezTo>
                  <a:cubicBezTo>
                    <a:pt x="24463" y="54634"/>
                    <a:pt x="24177" y="56490"/>
                    <a:pt x="23945" y="58345"/>
                  </a:cubicBezTo>
                  <a:cubicBezTo>
                    <a:pt x="23731" y="59612"/>
                    <a:pt x="23428" y="61022"/>
                    <a:pt x="23125" y="62288"/>
                  </a:cubicBezTo>
                  <a:cubicBezTo>
                    <a:pt x="22750" y="63627"/>
                    <a:pt x="22232" y="64965"/>
                    <a:pt x="21715" y="66232"/>
                  </a:cubicBezTo>
                  <a:cubicBezTo>
                    <a:pt x="21412" y="67052"/>
                    <a:pt x="21055" y="67802"/>
                    <a:pt x="20609" y="68605"/>
                  </a:cubicBezTo>
                  <a:cubicBezTo>
                    <a:pt x="19859" y="69943"/>
                    <a:pt x="18967" y="71210"/>
                    <a:pt x="18075" y="72476"/>
                  </a:cubicBezTo>
                  <a:cubicBezTo>
                    <a:pt x="16665" y="74332"/>
                    <a:pt x="14953" y="75902"/>
                    <a:pt x="13168" y="77312"/>
                  </a:cubicBezTo>
                  <a:cubicBezTo>
                    <a:pt x="11455" y="78579"/>
                    <a:pt x="9743" y="79756"/>
                    <a:pt x="7744" y="80648"/>
                  </a:cubicBezTo>
                  <a:cubicBezTo>
                    <a:pt x="6549" y="81094"/>
                    <a:pt x="5353" y="81701"/>
                    <a:pt x="4176" y="82147"/>
                  </a:cubicBezTo>
                  <a:cubicBezTo>
                    <a:pt x="3123" y="82522"/>
                    <a:pt x="2017" y="82807"/>
                    <a:pt x="1053" y="83111"/>
                  </a:cubicBezTo>
                  <a:cubicBezTo>
                    <a:pt x="893" y="83111"/>
                    <a:pt x="750" y="83182"/>
                    <a:pt x="678" y="83182"/>
                  </a:cubicBezTo>
                  <a:cubicBezTo>
                    <a:pt x="446" y="83253"/>
                    <a:pt x="232" y="83325"/>
                    <a:pt x="0" y="83414"/>
                  </a:cubicBezTo>
                  <a:lnTo>
                    <a:pt x="21055" y="83414"/>
                  </a:lnTo>
                  <a:cubicBezTo>
                    <a:pt x="21126" y="83253"/>
                    <a:pt x="21198" y="83182"/>
                    <a:pt x="21269" y="83039"/>
                  </a:cubicBezTo>
                  <a:cubicBezTo>
                    <a:pt x="22393" y="81541"/>
                    <a:pt x="23428" y="80060"/>
                    <a:pt x="24320" y="78418"/>
                  </a:cubicBezTo>
                  <a:cubicBezTo>
                    <a:pt x="24980" y="77312"/>
                    <a:pt x="25587" y="76045"/>
                    <a:pt x="26104" y="74850"/>
                  </a:cubicBezTo>
                  <a:cubicBezTo>
                    <a:pt x="26408" y="74189"/>
                    <a:pt x="26693" y="73511"/>
                    <a:pt x="26925" y="72851"/>
                  </a:cubicBezTo>
                  <a:cubicBezTo>
                    <a:pt x="27371" y="71584"/>
                    <a:pt x="27746" y="70389"/>
                    <a:pt x="28103" y="69140"/>
                  </a:cubicBezTo>
                  <a:cubicBezTo>
                    <a:pt x="28335" y="68391"/>
                    <a:pt x="28549" y="67713"/>
                    <a:pt x="28709" y="67052"/>
                  </a:cubicBezTo>
                  <a:cubicBezTo>
                    <a:pt x="28995" y="65928"/>
                    <a:pt x="29298" y="64751"/>
                    <a:pt x="29441" y="63627"/>
                  </a:cubicBezTo>
                  <a:cubicBezTo>
                    <a:pt x="29744" y="62217"/>
                    <a:pt x="29887" y="60807"/>
                    <a:pt x="30047" y="59398"/>
                  </a:cubicBezTo>
                  <a:cubicBezTo>
                    <a:pt x="30190" y="58649"/>
                    <a:pt x="30333" y="57828"/>
                    <a:pt x="30422" y="57096"/>
                  </a:cubicBezTo>
                  <a:cubicBezTo>
                    <a:pt x="30565" y="55829"/>
                    <a:pt x="30636" y="54563"/>
                    <a:pt x="30868" y="53224"/>
                  </a:cubicBezTo>
                  <a:cubicBezTo>
                    <a:pt x="31082" y="51440"/>
                    <a:pt x="31225" y="49584"/>
                    <a:pt x="31528" y="47800"/>
                  </a:cubicBezTo>
                  <a:cubicBezTo>
                    <a:pt x="31760" y="45855"/>
                    <a:pt x="32117" y="44000"/>
                    <a:pt x="32652" y="42144"/>
                  </a:cubicBezTo>
                  <a:cubicBezTo>
                    <a:pt x="32795" y="41395"/>
                    <a:pt x="33009" y="40663"/>
                    <a:pt x="33313" y="39985"/>
                  </a:cubicBezTo>
                  <a:cubicBezTo>
                    <a:pt x="33901" y="38272"/>
                    <a:pt x="34722" y="36720"/>
                    <a:pt x="35614" y="35078"/>
                  </a:cubicBezTo>
                  <a:cubicBezTo>
                    <a:pt x="36435" y="33669"/>
                    <a:pt x="37470" y="32259"/>
                    <a:pt x="38665" y="31135"/>
                  </a:cubicBezTo>
                  <a:cubicBezTo>
                    <a:pt x="39558" y="30243"/>
                    <a:pt x="40450" y="29440"/>
                    <a:pt x="41413" y="28691"/>
                  </a:cubicBezTo>
                  <a:cubicBezTo>
                    <a:pt x="42466" y="27941"/>
                    <a:pt x="43572" y="27281"/>
                    <a:pt x="44696" y="26675"/>
                  </a:cubicBezTo>
                  <a:cubicBezTo>
                    <a:pt x="46034" y="25943"/>
                    <a:pt x="47515" y="25336"/>
                    <a:pt x="48996" y="24819"/>
                  </a:cubicBezTo>
                  <a:cubicBezTo>
                    <a:pt x="49817" y="24605"/>
                    <a:pt x="50709" y="24373"/>
                    <a:pt x="51601" y="24230"/>
                  </a:cubicBezTo>
                  <a:lnTo>
                    <a:pt x="51601" y="964"/>
                  </a:lnTo>
                  <a:lnTo>
                    <a:pt x="51601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2"/>
            <p:cNvSpPr/>
            <p:nvPr/>
          </p:nvSpPr>
          <p:spPr>
            <a:xfrm flipH="1">
              <a:off x="-1271" y="3236939"/>
              <a:ext cx="978452" cy="1889597"/>
            </a:xfrm>
            <a:custGeom>
              <a:rect b="b" l="l" r="r" t="t"/>
              <a:pathLst>
                <a:path extrusionOk="0" h="59184" w="30548">
                  <a:moveTo>
                    <a:pt x="30547" y="0"/>
                  </a:moveTo>
                  <a:cubicBezTo>
                    <a:pt x="29655" y="143"/>
                    <a:pt x="28763" y="375"/>
                    <a:pt x="27942" y="589"/>
                  </a:cubicBezTo>
                  <a:cubicBezTo>
                    <a:pt x="26461" y="1106"/>
                    <a:pt x="24980" y="1713"/>
                    <a:pt x="23642" y="2445"/>
                  </a:cubicBezTo>
                  <a:cubicBezTo>
                    <a:pt x="22518" y="3051"/>
                    <a:pt x="21412" y="3711"/>
                    <a:pt x="20359" y="4461"/>
                  </a:cubicBezTo>
                  <a:cubicBezTo>
                    <a:pt x="19396" y="5210"/>
                    <a:pt x="18504" y="6013"/>
                    <a:pt x="17611" y="6905"/>
                  </a:cubicBezTo>
                  <a:cubicBezTo>
                    <a:pt x="16416" y="8029"/>
                    <a:pt x="15381" y="9439"/>
                    <a:pt x="14560" y="10848"/>
                  </a:cubicBezTo>
                  <a:cubicBezTo>
                    <a:pt x="13668" y="12490"/>
                    <a:pt x="12847" y="14042"/>
                    <a:pt x="12259" y="15755"/>
                  </a:cubicBezTo>
                  <a:cubicBezTo>
                    <a:pt x="11955" y="16433"/>
                    <a:pt x="11741" y="17165"/>
                    <a:pt x="11598" y="17914"/>
                  </a:cubicBezTo>
                  <a:cubicBezTo>
                    <a:pt x="11063" y="19770"/>
                    <a:pt x="10706" y="21625"/>
                    <a:pt x="10474" y="23570"/>
                  </a:cubicBezTo>
                  <a:cubicBezTo>
                    <a:pt x="10171" y="25354"/>
                    <a:pt x="10028" y="27210"/>
                    <a:pt x="9814" y="28994"/>
                  </a:cubicBezTo>
                  <a:cubicBezTo>
                    <a:pt x="9582" y="30333"/>
                    <a:pt x="9511" y="31599"/>
                    <a:pt x="9368" y="32866"/>
                  </a:cubicBezTo>
                  <a:cubicBezTo>
                    <a:pt x="9279" y="33598"/>
                    <a:pt x="9136" y="34419"/>
                    <a:pt x="8993" y="35168"/>
                  </a:cubicBezTo>
                  <a:cubicBezTo>
                    <a:pt x="8833" y="36577"/>
                    <a:pt x="8690" y="37987"/>
                    <a:pt x="8387" y="39397"/>
                  </a:cubicBezTo>
                  <a:cubicBezTo>
                    <a:pt x="8244" y="40521"/>
                    <a:pt x="7941" y="41698"/>
                    <a:pt x="7655" y="42822"/>
                  </a:cubicBezTo>
                  <a:cubicBezTo>
                    <a:pt x="7495" y="43483"/>
                    <a:pt x="7281" y="44161"/>
                    <a:pt x="7049" y="44910"/>
                  </a:cubicBezTo>
                  <a:cubicBezTo>
                    <a:pt x="6692" y="46159"/>
                    <a:pt x="6317" y="47354"/>
                    <a:pt x="5871" y="48621"/>
                  </a:cubicBezTo>
                  <a:cubicBezTo>
                    <a:pt x="5639" y="49281"/>
                    <a:pt x="5354" y="49959"/>
                    <a:pt x="5050" y="50620"/>
                  </a:cubicBezTo>
                  <a:cubicBezTo>
                    <a:pt x="4533" y="51815"/>
                    <a:pt x="3926" y="53082"/>
                    <a:pt x="3266" y="54188"/>
                  </a:cubicBezTo>
                  <a:cubicBezTo>
                    <a:pt x="2374" y="55830"/>
                    <a:pt x="1339" y="57311"/>
                    <a:pt x="215" y="58809"/>
                  </a:cubicBezTo>
                  <a:cubicBezTo>
                    <a:pt x="144" y="58952"/>
                    <a:pt x="72" y="59023"/>
                    <a:pt x="1" y="59184"/>
                  </a:cubicBezTo>
                  <a:lnTo>
                    <a:pt x="14935" y="59184"/>
                  </a:lnTo>
                  <a:cubicBezTo>
                    <a:pt x="15006" y="59023"/>
                    <a:pt x="15078" y="58952"/>
                    <a:pt x="15167" y="58881"/>
                  </a:cubicBezTo>
                  <a:cubicBezTo>
                    <a:pt x="15310" y="58649"/>
                    <a:pt x="15381" y="58435"/>
                    <a:pt x="15524" y="58203"/>
                  </a:cubicBezTo>
                  <a:cubicBezTo>
                    <a:pt x="16719" y="56508"/>
                    <a:pt x="17843" y="54723"/>
                    <a:pt x="18878" y="52850"/>
                  </a:cubicBezTo>
                  <a:cubicBezTo>
                    <a:pt x="19092" y="52404"/>
                    <a:pt x="19467" y="51815"/>
                    <a:pt x="19699" y="51298"/>
                  </a:cubicBezTo>
                  <a:cubicBezTo>
                    <a:pt x="20074" y="50709"/>
                    <a:pt x="20431" y="50031"/>
                    <a:pt x="20805" y="49371"/>
                  </a:cubicBezTo>
                  <a:cubicBezTo>
                    <a:pt x="21858" y="47354"/>
                    <a:pt x="22893" y="45356"/>
                    <a:pt x="23999" y="43411"/>
                  </a:cubicBezTo>
                  <a:cubicBezTo>
                    <a:pt x="25195" y="41252"/>
                    <a:pt x="26390" y="39182"/>
                    <a:pt x="27942" y="37327"/>
                  </a:cubicBezTo>
                  <a:cubicBezTo>
                    <a:pt x="28692" y="36346"/>
                    <a:pt x="29584" y="35382"/>
                    <a:pt x="30547" y="34561"/>
                  </a:cubicBezTo>
                  <a:lnTo>
                    <a:pt x="30547" y="821"/>
                  </a:lnTo>
                  <a:lnTo>
                    <a:pt x="30547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2"/>
            <p:cNvSpPr/>
            <p:nvPr/>
          </p:nvSpPr>
          <p:spPr>
            <a:xfrm flipH="1">
              <a:off x="-1271" y="4340386"/>
              <a:ext cx="500084" cy="786151"/>
            </a:xfrm>
            <a:custGeom>
              <a:rect b="b" l="l" r="r" t="t"/>
              <a:pathLst>
                <a:path extrusionOk="0" h="24623" w="15613">
                  <a:moveTo>
                    <a:pt x="15612" y="0"/>
                  </a:moveTo>
                  <a:cubicBezTo>
                    <a:pt x="14649" y="821"/>
                    <a:pt x="13757" y="1785"/>
                    <a:pt x="13007" y="2766"/>
                  </a:cubicBezTo>
                  <a:cubicBezTo>
                    <a:pt x="11455" y="4621"/>
                    <a:pt x="10260" y="6691"/>
                    <a:pt x="9064" y="8850"/>
                  </a:cubicBezTo>
                  <a:cubicBezTo>
                    <a:pt x="7958" y="10795"/>
                    <a:pt x="6923" y="12793"/>
                    <a:pt x="5870" y="14810"/>
                  </a:cubicBezTo>
                  <a:cubicBezTo>
                    <a:pt x="5496" y="15470"/>
                    <a:pt x="5139" y="16148"/>
                    <a:pt x="4764" y="16737"/>
                  </a:cubicBezTo>
                  <a:cubicBezTo>
                    <a:pt x="4532" y="17254"/>
                    <a:pt x="4157" y="17843"/>
                    <a:pt x="3943" y="18289"/>
                  </a:cubicBezTo>
                  <a:cubicBezTo>
                    <a:pt x="2908" y="20162"/>
                    <a:pt x="1784" y="21947"/>
                    <a:pt x="589" y="23642"/>
                  </a:cubicBezTo>
                  <a:cubicBezTo>
                    <a:pt x="446" y="23874"/>
                    <a:pt x="375" y="24088"/>
                    <a:pt x="232" y="24320"/>
                  </a:cubicBezTo>
                  <a:cubicBezTo>
                    <a:pt x="143" y="24391"/>
                    <a:pt x="71" y="24462"/>
                    <a:pt x="0" y="24623"/>
                  </a:cubicBezTo>
                  <a:lnTo>
                    <a:pt x="10188" y="24623"/>
                  </a:lnTo>
                  <a:cubicBezTo>
                    <a:pt x="10563" y="24088"/>
                    <a:pt x="11009" y="23570"/>
                    <a:pt x="11384" y="23053"/>
                  </a:cubicBezTo>
                  <a:cubicBezTo>
                    <a:pt x="11598" y="22750"/>
                    <a:pt x="11901" y="22464"/>
                    <a:pt x="12115" y="22161"/>
                  </a:cubicBezTo>
                  <a:cubicBezTo>
                    <a:pt x="13239" y="20680"/>
                    <a:pt x="14346" y="19270"/>
                    <a:pt x="15612" y="18003"/>
                  </a:cubicBezTo>
                  <a:lnTo>
                    <a:pt x="15612" y="1196"/>
                  </a:lnTo>
                  <a:lnTo>
                    <a:pt x="15612" y="0"/>
                  </a:ln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2"/>
            <p:cNvSpPr/>
            <p:nvPr/>
          </p:nvSpPr>
          <p:spPr>
            <a:xfrm flipH="1">
              <a:off x="-1271" y="4915176"/>
              <a:ext cx="176069" cy="215926"/>
            </a:xfrm>
            <a:custGeom>
              <a:rect b="b" l="l" r="r" t="t"/>
              <a:pathLst>
                <a:path extrusionOk="0" h="6763" w="5497">
                  <a:moveTo>
                    <a:pt x="5496" y="0"/>
                  </a:moveTo>
                  <a:cubicBezTo>
                    <a:pt x="4230" y="1267"/>
                    <a:pt x="3123" y="2677"/>
                    <a:pt x="1999" y="4158"/>
                  </a:cubicBezTo>
                  <a:cubicBezTo>
                    <a:pt x="1785" y="4461"/>
                    <a:pt x="1482" y="4747"/>
                    <a:pt x="1268" y="5050"/>
                  </a:cubicBezTo>
                  <a:cubicBezTo>
                    <a:pt x="893" y="5567"/>
                    <a:pt x="447" y="6085"/>
                    <a:pt x="72" y="6620"/>
                  </a:cubicBezTo>
                  <a:cubicBezTo>
                    <a:pt x="72" y="6691"/>
                    <a:pt x="1" y="6691"/>
                    <a:pt x="1" y="6763"/>
                  </a:cubicBezTo>
                  <a:lnTo>
                    <a:pt x="1107" y="6691"/>
                  </a:lnTo>
                  <a:lnTo>
                    <a:pt x="1482" y="6620"/>
                  </a:lnTo>
                  <a:lnTo>
                    <a:pt x="5496" y="6620"/>
                  </a:lnTo>
                  <a:lnTo>
                    <a:pt x="5496" y="6245"/>
                  </a:lnTo>
                  <a:lnTo>
                    <a:pt x="5496" y="4461"/>
                  </a:lnTo>
                  <a:lnTo>
                    <a:pt x="5496" y="3640"/>
                  </a:lnTo>
                  <a:lnTo>
                    <a:pt x="5496" y="126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" name="Google Shape;361;p22"/>
          <p:cNvGrpSpPr/>
          <p:nvPr/>
        </p:nvGrpSpPr>
        <p:grpSpPr>
          <a:xfrm>
            <a:off x="5940038" y="-7884"/>
            <a:ext cx="3202712" cy="3256797"/>
            <a:chOff x="5940038" y="-7884"/>
            <a:chExt cx="3202712" cy="3256797"/>
          </a:xfrm>
        </p:grpSpPr>
        <p:sp>
          <p:nvSpPr>
            <p:cNvPr id="362" name="Google Shape;362;p22"/>
            <p:cNvSpPr/>
            <p:nvPr/>
          </p:nvSpPr>
          <p:spPr>
            <a:xfrm flipH="1">
              <a:off x="5940038" y="-509"/>
              <a:ext cx="3202712" cy="3249421"/>
            </a:xfrm>
            <a:custGeom>
              <a:rect b="b" l="l" r="r" t="t"/>
              <a:pathLst>
                <a:path extrusionOk="0" h="101775" w="99991">
                  <a:moveTo>
                    <a:pt x="38148" y="1"/>
                  </a:moveTo>
                  <a:cubicBezTo>
                    <a:pt x="37470" y="358"/>
                    <a:pt x="36809" y="661"/>
                    <a:pt x="36131" y="1107"/>
                  </a:cubicBezTo>
                  <a:cubicBezTo>
                    <a:pt x="34936" y="1785"/>
                    <a:pt x="33901" y="2517"/>
                    <a:pt x="32795" y="3266"/>
                  </a:cubicBezTo>
                  <a:cubicBezTo>
                    <a:pt x="31082" y="4462"/>
                    <a:pt x="29512" y="5871"/>
                    <a:pt x="28102" y="7423"/>
                  </a:cubicBezTo>
                  <a:cubicBezTo>
                    <a:pt x="26621" y="9208"/>
                    <a:pt x="25212" y="11063"/>
                    <a:pt x="24159" y="13080"/>
                  </a:cubicBezTo>
                  <a:cubicBezTo>
                    <a:pt x="23499" y="14489"/>
                    <a:pt x="22892" y="15970"/>
                    <a:pt x="22375" y="17397"/>
                  </a:cubicBezTo>
                  <a:cubicBezTo>
                    <a:pt x="22089" y="18200"/>
                    <a:pt x="21786" y="19092"/>
                    <a:pt x="21715" y="19913"/>
                  </a:cubicBezTo>
                  <a:cubicBezTo>
                    <a:pt x="21411" y="21251"/>
                    <a:pt x="21197" y="22661"/>
                    <a:pt x="21036" y="24088"/>
                  </a:cubicBezTo>
                  <a:lnTo>
                    <a:pt x="21036" y="24606"/>
                  </a:lnTo>
                  <a:cubicBezTo>
                    <a:pt x="20965" y="25498"/>
                    <a:pt x="20965" y="26390"/>
                    <a:pt x="20965" y="27211"/>
                  </a:cubicBezTo>
                  <a:cubicBezTo>
                    <a:pt x="21036" y="29066"/>
                    <a:pt x="21108" y="30922"/>
                    <a:pt x="21340" y="32849"/>
                  </a:cubicBezTo>
                  <a:cubicBezTo>
                    <a:pt x="21483" y="34633"/>
                    <a:pt x="21786" y="36418"/>
                    <a:pt x="22000" y="38273"/>
                  </a:cubicBezTo>
                  <a:cubicBezTo>
                    <a:pt x="22089" y="38719"/>
                    <a:pt x="22161" y="39326"/>
                    <a:pt x="22232" y="39772"/>
                  </a:cubicBezTo>
                  <a:cubicBezTo>
                    <a:pt x="22535" y="41842"/>
                    <a:pt x="22892" y="43929"/>
                    <a:pt x="23195" y="46017"/>
                  </a:cubicBezTo>
                  <a:cubicBezTo>
                    <a:pt x="23427" y="47355"/>
                    <a:pt x="23499" y="48765"/>
                    <a:pt x="23642" y="50103"/>
                  </a:cubicBezTo>
                  <a:lnTo>
                    <a:pt x="23713" y="50406"/>
                  </a:lnTo>
                  <a:cubicBezTo>
                    <a:pt x="23873" y="51584"/>
                    <a:pt x="23945" y="52708"/>
                    <a:pt x="24016" y="53885"/>
                  </a:cubicBezTo>
                  <a:cubicBezTo>
                    <a:pt x="24088" y="55010"/>
                    <a:pt x="24016" y="56116"/>
                    <a:pt x="24088" y="57169"/>
                  </a:cubicBezTo>
                  <a:cubicBezTo>
                    <a:pt x="24088" y="57757"/>
                    <a:pt x="24016" y="58275"/>
                    <a:pt x="24016" y="58792"/>
                  </a:cubicBezTo>
                  <a:cubicBezTo>
                    <a:pt x="24016" y="59238"/>
                    <a:pt x="23945" y="59774"/>
                    <a:pt x="23945" y="60220"/>
                  </a:cubicBezTo>
                  <a:cubicBezTo>
                    <a:pt x="23945" y="60880"/>
                    <a:pt x="23873" y="61629"/>
                    <a:pt x="23784" y="62289"/>
                  </a:cubicBezTo>
                  <a:cubicBezTo>
                    <a:pt x="23642" y="63485"/>
                    <a:pt x="23338" y="64591"/>
                    <a:pt x="23124" y="65858"/>
                  </a:cubicBezTo>
                  <a:cubicBezTo>
                    <a:pt x="22821" y="68249"/>
                    <a:pt x="21929" y="70622"/>
                    <a:pt x="20751" y="72781"/>
                  </a:cubicBezTo>
                  <a:cubicBezTo>
                    <a:pt x="19181" y="75529"/>
                    <a:pt x="17397" y="78134"/>
                    <a:pt x="15166" y="80507"/>
                  </a:cubicBezTo>
                  <a:cubicBezTo>
                    <a:pt x="13168" y="82737"/>
                    <a:pt x="10848" y="84753"/>
                    <a:pt x="8475" y="86823"/>
                  </a:cubicBezTo>
                  <a:cubicBezTo>
                    <a:pt x="6994" y="88161"/>
                    <a:pt x="5424" y="89499"/>
                    <a:pt x="3943" y="90837"/>
                  </a:cubicBezTo>
                  <a:cubicBezTo>
                    <a:pt x="2605" y="92033"/>
                    <a:pt x="1267" y="93139"/>
                    <a:pt x="0" y="94335"/>
                  </a:cubicBezTo>
                  <a:lnTo>
                    <a:pt x="0" y="100883"/>
                  </a:lnTo>
                  <a:lnTo>
                    <a:pt x="0" y="101775"/>
                  </a:lnTo>
                  <a:cubicBezTo>
                    <a:pt x="589" y="101257"/>
                    <a:pt x="1124" y="100811"/>
                    <a:pt x="1713" y="100365"/>
                  </a:cubicBezTo>
                  <a:cubicBezTo>
                    <a:pt x="3872" y="98652"/>
                    <a:pt x="5942" y="96940"/>
                    <a:pt x="8029" y="95227"/>
                  </a:cubicBezTo>
                  <a:cubicBezTo>
                    <a:pt x="9510" y="93960"/>
                    <a:pt x="11009" y="92693"/>
                    <a:pt x="12561" y="91355"/>
                  </a:cubicBezTo>
                  <a:cubicBezTo>
                    <a:pt x="13685" y="90391"/>
                    <a:pt x="14720" y="89428"/>
                    <a:pt x="15844" y="88393"/>
                  </a:cubicBezTo>
                  <a:cubicBezTo>
                    <a:pt x="17539" y="86751"/>
                    <a:pt x="19181" y="84896"/>
                    <a:pt x="20519" y="82880"/>
                  </a:cubicBezTo>
                  <a:cubicBezTo>
                    <a:pt x="21340" y="81470"/>
                    <a:pt x="22303" y="80061"/>
                    <a:pt x="22981" y="78508"/>
                  </a:cubicBezTo>
                  <a:cubicBezTo>
                    <a:pt x="24320" y="75671"/>
                    <a:pt x="24908" y="72709"/>
                    <a:pt x="25051" y="69801"/>
                  </a:cubicBezTo>
                  <a:cubicBezTo>
                    <a:pt x="25122" y="69212"/>
                    <a:pt x="25212" y="68534"/>
                    <a:pt x="25212" y="67874"/>
                  </a:cubicBezTo>
                  <a:cubicBezTo>
                    <a:pt x="25283" y="66464"/>
                    <a:pt x="25354" y="64894"/>
                    <a:pt x="25283" y="63485"/>
                  </a:cubicBezTo>
                  <a:cubicBezTo>
                    <a:pt x="25212" y="61558"/>
                    <a:pt x="25122" y="59542"/>
                    <a:pt x="24908" y="57543"/>
                  </a:cubicBezTo>
                  <a:cubicBezTo>
                    <a:pt x="24676" y="55224"/>
                    <a:pt x="24320" y="52851"/>
                    <a:pt x="24016" y="50549"/>
                  </a:cubicBezTo>
                  <a:cubicBezTo>
                    <a:pt x="23713" y="48461"/>
                    <a:pt x="23338" y="46231"/>
                    <a:pt x="23195" y="44072"/>
                  </a:cubicBezTo>
                  <a:cubicBezTo>
                    <a:pt x="22821" y="41556"/>
                    <a:pt x="22446" y="39094"/>
                    <a:pt x="22446" y="36578"/>
                  </a:cubicBezTo>
                  <a:cubicBezTo>
                    <a:pt x="22375" y="35757"/>
                    <a:pt x="22375" y="35008"/>
                    <a:pt x="22303" y="34187"/>
                  </a:cubicBezTo>
                  <a:lnTo>
                    <a:pt x="22303" y="31511"/>
                  </a:lnTo>
                  <a:cubicBezTo>
                    <a:pt x="22375" y="30851"/>
                    <a:pt x="22375" y="30244"/>
                    <a:pt x="22446" y="29584"/>
                  </a:cubicBezTo>
                  <a:cubicBezTo>
                    <a:pt x="22678" y="27568"/>
                    <a:pt x="23124" y="25641"/>
                    <a:pt x="23784" y="23714"/>
                  </a:cubicBezTo>
                  <a:cubicBezTo>
                    <a:pt x="24391" y="21929"/>
                    <a:pt x="25212" y="20145"/>
                    <a:pt x="26247" y="18504"/>
                  </a:cubicBezTo>
                  <a:cubicBezTo>
                    <a:pt x="26907" y="17308"/>
                    <a:pt x="27888" y="16202"/>
                    <a:pt x="28852" y="15078"/>
                  </a:cubicBezTo>
                  <a:cubicBezTo>
                    <a:pt x="30564" y="12937"/>
                    <a:pt x="32706" y="11224"/>
                    <a:pt x="35168" y="9725"/>
                  </a:cubicBezTo>
                  <a:cubicBezTo>
                    <a:pt x="36649" y="8833"/>
                    <a:pt x="38219" y="8030"/>
                    <a:pt x="39843" y="7281"/>
                  </a:cubicBezTo>
                  <a:cubicBezTo>
                    <a:pt x="40824" y="6835"/>
                    <a:pt x="41787" y="6460"/>
                    <a:pt x="42751" y="6157"/>
                  </a:cubicBezTo>
                  <a:cubicBezTo>
                    <a:pt x="43572" y="5871"/>
                    <a:pt x="44464" y="5639"/>
                    <a:pt x="45285" y="5425"/>
                  </a:cubicBezTo>
                  <a:cubicBezTo>
                    <a:pt x="48247" y="4676"/>
                    <a:pt x="51369" y="4301"/>
                    <a:pt x="54420" y="4016"/>
                  </a:cubicBezTo>
                  <a:cubicBezTo>
                    <a:pt x="56436" y="3855"/>
                    <a:pt x="58292" y="3784"/>
                    <a:pt x="60362" y="3784"/>
                  </a:cubicBezTo>
                  <a:cubicBezTo>
                    <a:pt x="62521" y="3855"/>
                    <a:pt x="64680" y="3855"/>
                    <a:pt x="66910" y="3855"/>
                  </a:cubicBezTo>
                  <a:cubicBezTo>
                    <a:pt x="69444" y="3855"/>
                    <a:pt x="71959" y="3926"/>
                    <a:pt x="74493" y="3926"/>
                  </a:cubicBezTo>
                  <a:cubicBezTo>
                    <a:pt x="75171" y="3926"/>
                    <a:pt x="75903" y="3926"/>
                    <a:pt x="76581" y="3855"/>
                  </a:cubicBezTo>
                  <a:lnTo>
                    <a:pt x="79543" y="3784"/>
                  </a:lnTo>
                  <a:cubicBezTo>
                    <a:pt x="81255" y="3641"/>
                    <a:pt x="82968" y="3569"/>
                    <a:pt x="84610" y="3338"/>
                  </a:cubicBezTo>
                  <a:cubicBezTo>
                    <a:pt x="87286" y="3034"/>
                    <a:pt x="89802" y="2677"/>
                    <a:pt x="92336" y="2071"/>
                  </a:cubicBezTo>
                  <a:cubicBezTo>
                    <a:pt x="94423" y="1553"/>
                    <a:pt x="96582" y="1107"/>
                    <a:pt x="98723" y="447"/>
                  </a:cubicBezTo>
                  <a:cubicBezTo>
                    <a:pt x="99098" y="286"/>
                    <a:pt x="99544" y="144"/>
                    <a:pt x="99990" y="1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2"/>
            <p:cNvSpPr/>
            <p:nvPr/>
          </p:nvSpPr>
          <p:spPr>
            <a:xfrm flipH="1">
              <a:off x="7920870" y="-509"/>
              <a:ext cx="1221880" cy="3011881"/>
            </a:xfrm>
            <a:custGeom>
              <a:rect b="b" l="l" r="r" t="t"/>
              <a:pathLst>
                <a:path extrusionOk="0" h="94335" w="38148">
                  <a:moveTo>
                    <a:pt x="23945" y="1"/>
                  </a:moveTo>
                  <a:cubicBezTo>
                    <a:pt x="23945" y="72"/>
                    <a:pt x="23945" y="144"/>
                    <a:pt x="23873" y="144"/>
                  </a:cubicBezTo>
                  <a:cubicBezTo>
                    <a:pt x="23713" y="518"/>
                    <a:pt x="23570" y="804"/>
                    <a:pt x="23427" y="1179"/>
                  </a:cubicBezTo>
                  <a:cubicBezTo>
                    <a:pt x="22535" y="3338"/>
                    <a:pt x="21643" y="5568"/>
                    <a:pt x="20894" y="7727"/>
                  </a:cubicBezTo>
                  <a:cubicBezTo>
                    <a:pt x="20751" y="8316"/>
                    <a:pt x="20519" y="8922"/>
                    <a:pt x="20305" y="9440"/>
                  </a:cubicBezTo>
                  <a:cubicBezTo>
                    <a:pt x="20073" y="10171"/>
                    <a:pt x="19859" y="10849"/>
                    <a:pt x="19556" y="11599"/>
                  </a:cubicBezTo>
                  <a:cubicBezTo>
                    <a:pt x="18878" y="13740"/>
                    <a:pt x="18217" y="15899"/>
                    <a:pt x="17468" y="17986"/>
                  </a:cubicBezTo>
                  <a:cubicBezTo>
                    <a:pt x="16736" y="20288"/>
                    <a:pt x="15916" y="22590"/>
                    <a:pt x="14720" y="24677"/>
                  </a:cubicBezTo>
                  <a:cubicBezTo>
                    <a:pt x="14720" y="24749"/>
                    <a:pt x="14649" y="24820"/>
                    <a:pt x="14649" y="24891"/>
                  </a:cubicBezTo>
                  <a:cubicBezTo>
                    <a:pt x="14649" y="25712"/>
                    <a:pt x="14720" y="26533"/>
                    <a:pt x="14720" y="27282"/>
                  </a:cubicBezTo>
                  <a:cubicBezTo>
                    <a:pt x="14792" y="28014"/>
                    <a:pt x="14792" y="28835"/>
                    <a:pt x="14863" y="29584"/>
                  </a:cubicBezTo>
                  <a:cubicBezTo>
                    <a:pt x="14952" y="30851"/>
                    <a:pt x="15095" y="32118"/>
                    <a:pt x="15095" y="33456"/>
                  </a:cubicBezTo>
                  <a:cubicBezTo>
                    <a:pt x="15166" y="35311"/>
                    <a:pt x="15398" y="37096"/>
                    <a:pt x="15470" y="38951"/>
                  </a:cubicBezTo>
                  <a:cubicBezTo>
                    <a:pt x="15541" y="40593"/>
                    <a:pt x="15541" y="42288"/>
                    <a:pt x="15398" y="43929"/>
                  </a:cubicBezTo>
                  <a:cubicBezTo>
                    <a:pt x="15398" y="44518"/>
                    <a:pt x="15398" y="45053"/>
                    <a:pt x="15309" y="45571"/>
                  </a:cubicBezTo>
                  <a:cubicBezTo>
                    <a:pt x="15309" y="46392"/>
                    <a:pt x="15166" y="47123"/>
                    <a:pt x="15024" y="47801"/>
                  </a:cubicBezTo>
                  <a:cubicBezTo>
                    <a:pt x="14720" y="49657"/>
                    <a:pt x="14274" y="51298"/>
                    <a:pt x="13685" y="53083"/>
                  </a:cubicBezTo>
                  <a:cubicBezTo>
                    <a:pt x="13079" y="54635"/>
                    <a:pt x="12347" y="56205"/>
                    <a:pt x="11384" y="57543"/>
                  </a:cubicBezTo>
                  <a:cubicBezTo>
                    <a:pt x="10634" y="58578"/>
                    <a:pt x="9956" y="59542"/>
                    <a:pt x="9064" y="60434"/>
                  </a:cubicBezTo>
                  <a:cubicBezTo>
                    <a:pt x="8261" y="61326"/>
                    <a:pt x="7208" y="62147"/>
                    <a:pt x="6245" y="62967"/>
                  </a:cubicBezTo>
                  <a:cubicBezTo>
                    <a:pt x="5049" y="63931"/>
                    <a:pt x="3711" y="64823"/>
                    <a:pt x="2373" y="65572"/>
                  </a:cubicBezTo>
                  <a:cubicBezTo>
                    <a:pt x="1570" y="65929"/>
                    <a:pt x="821" y="66304"/>
                    <a:pt x="0" y="66607"/>
                  </a:cubicBezTo>
                  <a:lnTo>
                    <a:pt x="0" y="93514"/>
                  </a:lnTo>
                  <a:lnTo>
                    <a:pt x="0" y="94335"/>
                  </a:lnTo>
                  <a:cubicBezTo>
                    <a:pt x="1267" y="93139"/>
                    <a:pt x="2605" y="92033"/>
                    <a:pt x="3943" y="90837"/>
                  </a:cubicBezTo>
                  <a:cubicBezTo>
                    <a:pt x="5424" y="89499"/>
                    <a:pt x="6994" y="88161"/>
                    <a:pt x="8475" y="86823"/>
                  </a:cubicBezTo>
                  <a:cubicBezTo>
                    <a:pt x="10848" y="84753"/>
                    <a:pt x="13168" y="82737"/>
                    <a:pt x="15166" y="80507"/>
                  </a:cubicBezTo>
                  <a:cubicBezTo>
                    <a:pt x="17397" y="78134"/>
                    <a:pt x="19181" y="75529"/>
                    <a:pt x="20751" y="72781"/>
                  </a:cubicBezTo>
                  <a:cubicBezTo>
                    <a:pt x="21929" y="70622"/>
                    <a:pt x="22821" y="68249"/>
                    <a:pt x="23124" y="65858"/>
                  </a:cubicBezTo>
                  <a:cubicBezTo>
                    <a:pt x="23338" y="64591"/>
                    <a:pt x="23642" y="63485"/>
                    <a:pt x="23784" y="62289"/>
                  </a:cubicBezTo>
                  <a:cubicBezTo>
                    <a:pt x="23873" y="61629"/>
                    <a:pt x="23945" y="60880"/>
                    <a:pt x="23945" y="60220"/>
                  </a:cubicBezTo>
                  <a:cubicBezTo>
                    <a:pt x="23945" y="59774"/>
                    <a:pt x="24016" y="59238"/>
                    <a:pt x="24016" y="58792"/>
                  </a:cubicBezTo>
                  <a:cubicBezTo>
                    <a:pt x="24016" y="58275"/>
                    <a:pt x="24088" y="57757"/>
                    <a:pt x="24088" y="57169"/>
                  </a:cubicBezTo>
                  <a:cubicBezTo>
                    <a:pt x="24016" y="56116"/>
                    <a:pt x="24088" y="55010"/>
                    <a:pt x="24016" y="53885"/>
                  </a:cubicBezTo>
                  <a:cubicBezTo>
                    <a:pt x="23945" y="52708"/>
                    <a:pt x="23873" y="51584"/>
                    <a:pt x="23713" y="50406"/>
                  </a:cubicBezTo>
                  <a:lnTo>
                    <a:pt x="23642" y="50103"/>
                  </a:lnTo>
                  <a:cubicBezTo>
                    <a:pt x="23499" y="48765"/>
                    <a:pt x="23427" y="47355"/>
                    <a:pt x="23195" y="46017"/>
                  </a:cubicBezTo>
                  <a:cubicBezTo>
                    <a:pt x="22892" y="43929"/>
                    <a:pt x="22535" y="41842"/>
                    <a:pt x="22232" y="39772"/>
                  </a:cubicBezTo>
                  <a:cubicBezTo>
                    <a:pt x="22161" y="39326"/>
                    <a:pt x="22089" y="38719"/>
                    <a:pt x="22000" y="38273"/>
                  </a:cubicBezTo>
                  <a:cubicBezTo>
                    <a:pt x="21786" y="36418"/>
                    <a:pt x="21483" y="34633"/>
                    <a:pt x="21340" y="32849"/>
                  </a:cubicBezTo>
                  <a:cubicBezTo>
                    <a:pt x="21108" y="30922"/>
                    <a:pt x="21036" y="29066"/>
                    <a:pt x="20965" y="27211"/>
                  </a:cubicBezTo>
                  <a:cubicBezTo>
                    <a:pt x="20965" y="26390"/>
                    <a:pt x="20965" y="25498"/>
                    <a:pt x="21036" y="24606"/>
                  </a:cubicBezTo>
                  <a:lnTo>
                    <a:pt x="21036" y="24088"/>
                  </a:lnTo>
                  <a:cubicBezTo>
                    <a:pt x="21197" y="22661"/>
                    <a:pt x="21411" y="21251"/>
                    <a:pt x="21715" y="19913"/>
                  </a:cubicBezTo>
                  <a:cubicBezTo>
                    <a:pt x="21786" y="19092"/>
                    <a:pt x="22089" y="18200"/>
                    <a:pt x="22375" y="17397"/>
                  </a:cubicBezTo>
                  <a:cubicBezTo>
                    <a:pt x="22892" y="15970"/>
                    <a:pt x="23499" y="14489"/>
                    <a:pt x="24159" y="13080"/>
                  </a:cubicBezTo>
                  <a:cubicBezTo>
                    <a:pt x="25212" y="11063"/>
                    <a:pt x="26621" y="9208"/>
                    <a:pt x="28102" y="7423"/>
                  </a:cubicBezTo>
                  <a:cubicBezTo>
                    <a:pt x="29512" y="5871"/>
                    <a:pt x="31082" y="4462"/>
                    <a:pt x="32795" y="3266"/>
                  </a:cubicBezTo>
                  <a:cubicBezTo>
                    <a:pt x="33901" y="2517"/>
                    <a:pt x="34936" y="1785"/>
                    <a:pt x="36131" y="1107"/>
                  </a:cubicBezTo>
                  <a:cubicBezTo>
                    <a:pt x="36809" y="661"/>
                    <a:pt x="37470" y="358"/>
                    <a:pt x="38148" y="1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2"/>
            <p:cNvSpPr/>
            <p:nvPr/>
          </p:nvSpPr>
          <p:spPr>
            <a:xfrm flipH="1">
              <a:off x="8644972" y="794198"/>
              <a:ext cx="497778" cy="1331920"/>
            </a:xfrm>
            <a:custGeom>
              <a:rect b="b" l="l" r="r" t="t"/>
              <a:pathLst>
                <a:path extrusionOk="0" h="41717" w="15541">
                  <a:moveTo>
                    <a:pt x="14649" y="0"/>
                  </a:moveTo>
                  <a:cubicBezTo>
                    <a:pt x="14577" y="90"/>
                    <a:pt x="14577" y="161"/>
                    <a:pt x="14577" y="161"/>
                  </a:cubicBezTo>
                  <a:cubicBezTo>
                    <a:pt x="13828" y="1570"/>
                    <a:pt x="12865" y="2909"/>
                    <a:pt x="11669" y="4104"/>
                  </a:cubicBezTo>
                  <a:cubicBezTo>
                    <a:pt x="10260" y="5442"/>
                    <a:pt x="8547" y="6406"/>
                    <a:pt x="6620" y="6923"/>
                  </a:cubicBezTo>
                  <a:cubicBezTo>
                    <a:pt x="6102" y="7066"/>
                    <a:pt x="5585" y="7137"/>
                    <a:pt x="5049" y="7227"/>
                  </a:cubicBezTo>
                  <a:cubicBezTo>
                    <a:pt x="3354" y="7583"/>
                    <a:pt x="1713" y="7673"/>
                    <a:pt x="0" y="7673"/>
                  </a:cubicBezTo>
                  <a:lnTo>
                    <a:pt x="0" y="40824"/>
                  </a:lnTo>
                  <a:lnTo>
                    <a:pt x="0" y="41716"/>
                  </a:lnTo>
                  <a:cubicBezTo>
                    <a:pt x="821" y="41413"/>
                    <a:pt x="1570" y="41038"/>
                    <a:pt x="2373" y="40681"/>
                  </a:cubicBezTo>
                  <a:cubicBezTo>
                    <a:pt x="3711" y="39932"/>
                    <a:pt x="5049" y="39040"/>
                    <a:pt x="6245" y="38076"/>
                  </a:cubicBezTo>
                  <a:cubicBezTo>
                    <a:pt x="7208" y="37256"/>
                    <a:pt x="8261" y="36435"/>
                    <a:pt x="9064" y="35543"/>
                  </a:cubicBezTo>
                  <a:cubicBezTo>
                    <a:pt x="9956" y="34651"/>
                    <a:pt x="10634" y="33687"/>
                    <a:pt x="11384" y="32652"/>
                  </a:cubicBezTo>
                  <a:cubicBezTo>
                    <a:pt x="12347" y="31314"/>
                    <a:pt x="13079" y="29744"/>
                    <a:pt x="13685" y="28192"/>
                  </a:cubicBezTo>
                  <a:cubicBezTo>
                    <a:pt x="14274" y="26407"/>
                    <a:pt x="14720" y="24766"/>
                    <a:pt x="15024" y="22910"/>
                  </a:cubicBezTo>
                  <a:cubicBezTo>
                    <a:pt x="15166" y="22232"/>
                    <a:pt x="15309" y="21501"/>
                    <a:pt x="15309" y="20680"/>
                  </a:cubicBezTo>
                  <a:cubicBezTo>
                    <a:pt x="15398" y="20162"/>
                    <a:pt x="15398" y="19627"/>
                    <a:pt x="15398" y="19038"/>
                  </a:cubicBezTo>
                  <a:cubicBezTo>
                    <a:pt x="15541" y="17397"/>
                    <a:pt x="15541" y="15702"/>
                    <a:pt x="15470" y="14060"/>
                  </a:cubicBezTo>
                  <a:cubicBezTo>
                    <a:pt x="15398" y="12205"/>
                    <a:pt x="15166" y="10420"/>
                    <a:pt x="15095" y="8565"/>
                  </a:cubicBezTo>
                  <a:cubicBezTo>
                    <a:pt x="15095" y="7227"/>
                    <a:pt x="14952" y="5960"/>
                    <a:pt x="14863" y="4693"/>
                  </a:cubicBezTo>
                  <a:cubicBezTo>
                    <a:pt x="14792" y="3944"/>
                    <a:pt x="14792" y="3123"/>
                    <a:pt x="14720" y="2391"/>
                  </a:cubicBezTo>
                  <a:cubicBezTo>
                    <a:pt x="14720" y="1642"/>
                    <a:pt x="14649" y="821"/>
                    <a:pt x="14649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2"/>
            <p:cNvSpPr/>
            <p:nvPr/>
          </p:nvSpPr>
          <p:spPr>
            <a:xfrm flipH="1">
              <a:off x="8375792" y="-7884"/>
              <a:ext cx="766958" cy="1047062"/>
            </a:xfrm>
            <a:custGeom>
              <a:rect b="b" l="l" r="r" t="t"/>
              <a:pathLst>
                <a:path extrusionOk="0" h="32795" w="23945">
                  <a:moveTo>
                    <a:pt x="20965" y="0"/>
                  </a:moveTo>
                  <a:lnTo>
                    <a:pt x="20376" y="143"/>
                  </a:lnTo>
                  <a:lnTo>
                    <a:pt x="20073" y="232"/>
                  </a:lnTo>
                  <a:lnTo>
                    <a:pt x="14952" y="232"/>
                  </a:lnTo>
                  <a:cubicBezTo>
                    <a:pt x="14792" y="517"/>
                    <a:pt x="14649" y="749"/>
                    <a:pt x="14577" y="892"/>
                  </a:cubicBezTo>
                  <a:cubicBezTo>
                    <a:pt x="14506" y="1124"/>
                    <a:pt x="14417" y="1267"/>
                    <a:pt x="14345" y="1338"/>
                  </a:cubicBezTo>
                  <a:cubicBezTo>
                    <a:pt x="14274" y="1570"/>
                    <a:pt x="14131" y="1784"/>
                    <a:pt x="14060" y="1927"/>
                  </a:cubicBezTo>
                  <a:cubicBezTo>
                    <a:pt x="13899" y="2302"/>
                    <a:pt x="13757" y="2605"/>
                    <a:pt x="13614" y="2908"/>
                  </a:cubicBezTo>
                  <a:cubicBezTo>
                    <a:pt x="13382" y="3265"/>
                    <a:pt x="13239" y="3569"/>
                    <a:pt x="13007" y="3943"/>
                  </a:cubicBezTo>
                  <a:cubicBezTo>
                    <a:pt x="11669" y="6691"/>
                    <a:pt x="10188" y="9439"/>
                    <a:pt x="8404" y="11972"/>
                  </a:cubicBezTo>
                  <a:cubicBezTo>
                    <a:pt x="7137" y="13899"/>
                    <a:pt x="5727" y="15684"/>
                    <a:pt x="3943" y="17182"/>
                  </a:cubicBezTo>
                  <a:cubicBezTo>
                    <a:pt x="3122" y="17914"/>
                    <a:pt x="2230" y="18592"/>
                    <a:pt x="1338" y="19181"/>
                  </a:cubicBezTo>
                  <a:cubicBezTo>
                    <a:pt x="892" y="19555"/>
                    <a:pt x="446" y="19770"/>
                    <a:pt x="0" y="20073"/>
                  </a:cubicBezTo>
                  <a:lnTo>
                    <a:pt x="0" y="31902"/>
                  </a:lnTo>
                  <a:lnTo>
                    <a:pt x="0" y="32795"/>
                  </a:lnTo>
                  <a:cubicBezTo>
                    <a:pt x="1713" y="32795"/>
                    <a:pt x="3354" y="32705"/>
                    <a:pt x="5049" y="32349"/>
                  </a:cubicBezTo>
                  <a:cubicBezTo>
                    <a:pt x="5585" y="32259"/>
                    <a:pt x="6102" y="32188"/>
                    <a:pt x="6620" y="32045"/>
                  </a:cubicBezTo>
                  <a:cubicBezTo>
                    <a:pt x="8547" y="31528"/>
                    <a:pt x="10260" y="30564"/>
                    <a:pt x="11669" y="29226"/>
                  </a:cubicBezTo>
                  <a:cubicBezTo>
                    <a:pt x="12865" y="28031"/>
                    <a:pt x="13828" y="26692"/>
                    <a:pt x="14577" y="25283"/>
                  </a:cubicBezTo>
                  <a:cubicBezTo>
                    <a:pt x="14577" y="25283"/>
                    <a:pt x="14577" y="25212"/>
                    <a:pt x="14649" y="25122"/>
                  </a:cubicBezTo>
                  <a:cubicBezTo>
                    <a:pt x="14649" y="25051"/>
                    <a:pt x="14720" y="24980"/>
                    <a:pt x="14720" y="24908"/>
                  </a:cubicBezTo>
                  <a:cubicBezTo>
                    <a:pt x="15916" y="22821"/>
                    <a:pt x="16736" y="20519"/>
                    <a:pt x="17468" y="18217"/>
                  </a:cubicBezTo>
                  <a:cubicBezTo>
                    <a:pt x="18217" y="16130"/>
                    <a:pt x="18878" y="13971"/>
                    <a:pt x="19556" y="11830"/>
                  </a:cubicBezTo>
                  <a:cubicBezTo>
                    <a:pt x="19859" y="11080"/>
                    <a:pt x="20073" y="10402"/>
                    <a:pt x="20305" y="9671"/>
                  </a:cubicBezTo>
                  <a:cubicBezTo>
                    <a:pt x="20519" y="9153"/>
                    <a:pt x="20751" y="8547"/>
                    <a:pt x="20894" y="7958"/>
                  </a:cubicBezTo>
                  <a:cubicBezTo>
                    <a:pt x="21643" y="5799"/>
                    <a:pt x="22535" y="3569"/>
                    <a:pt x="23427" y="1410"/>
                  </a:cubicBezTo>
                  <a:cubicBezTo>
                    <a:pt x="23570" y="1035"/>
                    <a:pt x="23713" y="749"/>
                    <a:pt x="23873" y="375"/>
                  </a:cubicBezTo>
                  <a:cubicBezTo>
                    <a:pt x="23945" y="375"/>
                    <a:pt x="23945" y="303"/>
                    <a:pt x="23945" y="232"/>
                  </a:cubicBezTo>
                  <a:lnTo>
                    <a:pt x="20822" y="232"/>
                  </a:lnTo>
                  <a:cubicBezTo>
                    <a:pt x="20894" y="143"/>
                    <a:pt x="20965" y="71"/>
                    <a:pt x="20965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2"/>
            <p:cNvSpPr/>
            <p:nvPr/>
          </p:nvSpPr>
          <p:spPr>
            <a:xfrm flipH="1">
              <a:off x="8663805" y="-509"/>
              <a:ext cx="478945" cy="633505"/>
            </a:xfrm>
            <a:custGeom>
              <a:rect b="b" l="l" r="r" t="t"/>
              <a:pathLst>
                <a:path extrusionOk="0" h="19842" w="14953">
                  <a:moveTo>
                    <a:pt x="0" y="1"/>
                  </a:moveTo>
                  <a:lnTo>
                    <a:pt x="0" y="4908"/>
                  </a:lnTo>
                  <a:lnTo>
                    <a:pt x="0" y="5711"/>
                  </a:lnTo>
                  <a:lnTo>
                    <a:pt x="0" y="7138"/>
                  </a:lnTo>
                  <a:lnTo>
                    <a:pt x="0" y="7941"/>
                  </a:lnTo>
                  <a:lnTo>
                    <a:pt x="0" y="18950"/>
                  </a:lnTo>
                  <a:lnTo>
                    <a:pt x="0" y="19842"/>
                  </a:lnTo>
                  <a:cubicBezTo>
                    <a:pt x="446" y="19539"/>
                    <a:pt x="892" y="19324"/>
                    <a:pt x="1338" y="18950"/>
                  </a:cubicBezTo>
                  <a:cubicBezTo>
                    <a:pt x="2230" y="18361"/>
                    <a:pt x="3122" y="17683"/>
                    <a:pt x="3943" y="16951"/>
                  </a:cubicBezTo>
                  <a:cubicBezTo>
                    <a:pt x="5727" y="15453"/>
                    <a:pt x="7137" y="13668"/>
                    <a:pt x="8404" y="11741"/>
                  </a:cubicBezTo>
                  <a:cubicBezTo>
                    <a:pt x="10188" y="9208"/>
                    <a:pt x="11669" y="6460"/>
                    <a:pt x="13007" y="3712"/>
                  </a:cubicBezTo>
                  <a:cubicBezTo>
                    <a:pt x="13239" y="3338"/>
                    <a:pt x="13382" y="3034"/>
                    <a:pt x="13614" y="2677"/>
                  </a:cubicBezTo>
                  <a:cubicBezTo>
                    <a:pt x="13757" y="2374"/>
                    <a:pt x="13899" y="2071"/>
                    <a:pt x="14060" y="1696"/>
                  </a:cubicBezTo>
                  <a:cubicBezTo>
                    <a:pt x="14131" y="1553"/>
                    <a:pt x="14274" y="1339"/>
                    <a:pt x="14345" y="1107"/>
                  </a:cubicBezTo>
                  <a:cubicBezTo>
                    <a:pt x="14417" y="1036"/>
                    <a:pt x="14506" y="893"/>
                    <a:pt x="14577" y="661"/>
                  </a:cubicBezTo>
                  <a:cubicBezTo>
                    <a:pt x="14649" y="518"/>
                    <a:pt x="14792" y="286"/>
                    <a:pt x="14952" y="1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7" name="Google Shape;367;p22"/>
          <p:cNvSpPr/>
          <p:nvPr/>
        </p:nvSpPr>
        <p:spPr>
          <a:xfrm>
            <a:off x="-1848" y="1110"/>
            <a:ext cx="2107702" cy="702386"/>
          </a:xfrm>
          <a:custGeom>
            <a:rect b="b" l="l" r="r" t="t"/>
            <a:pathLst>
              <a:path extrusionOk="0" h="21929" w="65804">
                <a:moveTo>
                  <a:pt x="52190" y="0"/>
                </a:moveTo>
                <a:cubicBezTo>
                  <a:pt x="51440" y="1124"/>
                  <a:pt x="50548" y="2159"/>
                  <a:pt x="49585" y="3122"/>
                </a:cubicBezTo>
                <a:cubicBezTo>
                  <a:pt x="48621" y="4157"/>
                  <a:pt x="47586" y="5139"/>
                  <a:pt x="46391" y="6102"/>
                </a:cubicBezTo>
                <a:cubicBezTo>
                  <a:pt x="42608" y="9153"/>
                  <a:pt x="38219" y="11294"/>
                  <a:pt x="33455" y="12865"/>
                </a:cubicBezTo>
                <a:cubicBezTo>
                  <a:pt x="30921" y="13614"/>
                  <a:pt x="28334" y="14060"/>
                  <a:pt x="25729" y="14417"/>
                </a:cubicBezTo>
                <a:cubicBezTo>
                  <a:pt x="22749" y="14792"/>
                  <a:pt x="19698" y="14952"/>
                  <a:pt x="16647" y="14952"/>
                </a:cubicBezTo>
                <a:cubicBezTo>
                  <a:pt x="15095" y="14863"/>
                  <a:pt x="13453" y="14792"/>
                  <a:pt x="11901" y="14649"/>
                </a:cubicBezTo>
                <a:cubicBezTo>
                  <a:pt x="9813" y="14417"/>
                  <a:pt x="7654" y="14203"/>
                  <a:pt x="5496" y="13899"/>
                </a:cubicBezTo>
                <a:cubicBezTo>
                  <a:pt x="4318" y="13757"/>
                  <a:pt x="3194" y="13453"/>
                  <a:pt x="2016" y="13239"/>
                </a:cubicBezTo>
                <a:cubicBezTo>
                  <a:pt x="1410" y="13079"/>
                  <a:pt x="749" y="13007"/>
                  <a:pt x="143" y="12865"/>
                </a:cubicBezTo>
                <a:lnTo>
                  <a:pt x="0" y="12865"/>
                </a:lnTo>
                <a:lnTo>
                  <a:pt x="0" y="19484"/>
                </a:lnTo>
                <a:lnTo>
                  <a:pt x="0" y="19556"/>
                </a:lnTo>
                <a:cubicBezTo>
                  <a:pt x="71" y="19627"/>
                  <a:pt x="71" y="19627"/>
                  <a:pt x="143" y="19627"/>
                </a:cubicBezTo>
                <a:cubicBezTo>
                  <a:pt x="1856" y="19930"/>
                  <a:pt x="3569" y="20305"/>
                  <a:pt x="5281" y="20590"/>
                </a:cubicBezTo>
                <a:cubicBezTo>
                  <a:pt x="7726" y="21036"/>
                  <a:pt x="10188" y="21268"/>
                  <a:pt x="12633" y="21483"/>
                </a:cubicBezTo>
                <a:cubicBezTo>
                  <a:pt x="14952" y="21714"/>
                  <a:pt x="17325" y="21857"/>
                  <a:pt x="19627" y="21929"/>
                </a:cubicBezTo>
                <a:cubicBezTo>
                  <a:pt x="20662" y="21929"/>
                  <a:pt x="21643" y="21929"/>
                  <a:pt x="22607" y="21857"/>
                </a:cubicBezTo>
                <a:cubicBezTo>
                  <a:pt x="25800" y="21857"/>
                  <a:pt x="28923" y="21554"/>
                  <a:pt x="32045" y="20965"/>
                </a:cubicBezTo>
                <a:cubicBezTo>
                  <a:pt x="34490" y="20519"/>
                  <a:pt x="37023" y="20002"/>
                  <a:pt x="39397" y="19252"/>
                </a:cubicBezTo>
                <a:cubicBezTo>
                  <a:pt x="42448" y="18289"/>
                  <a:pt x="45356" y="17093"/>
                  <a:pt x="48032" y="15541"/>
                </a:cubicBezTo>
                <a:cubicBezTo>
                  <a:pt x="49959" y="14417"/>
                  <a:pt x="51976" y="13311"/>
                  <a:pt x="53831" y="12044"/>
                </a:cubicBezTo>
                <a:cubicBezTo>
                  <a:pt x="55241" y="11080"/>
                  <a:pt x="56508" y="9956"/>
                  <a:pt x="57774" y="8921"/>
                </a:cubicBezTo>
                <a:cubicBezTo>
                  <a:pt x="60362" y="6834"/>
                  <a:pt x="62521" y="4389"/>
                  <a:pt x="64537" y="1713"/>
                </a:cubicBezTo>
                <a:cubicBezTo>
                  <a:pt x="64983" y="1124"/>
                  <a:pt x="65358" y="589"/>
                  <a:pt x="65804" y="0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22"/>
          <p:cNvSpPr/>
          <p:nvPr/>
        </p:nvSpPr>
        <p:spPr>
          <a:xfrm>
            <a:off x="-1848" y="1110"/>
            <a:ext cx="1671646" cy="478945"/>
          </a:xfrm>
          <a:custGeom>
            <a:rect b="b" l="l" r="r" t="t"/>
            <a:pathLst>
              <a:path extrusionOk="0" h="14953" w="52190">
                <a:moveTo>
                  <a:pt x="0" y="0"/>
                </a:moveTo>
                <a:lnTo>
                  <a:pt x="0" y="12115"/>
                </a:lnTo>
                <a:lnTo>
                  <a:pt x="0" y="12276"/>
                </a:lnTo>
                <a:lnTo>
                  <a:pt x="0" y="12865"/>
                </a:lnTo>
                <a:lnTo>
                  <a:pt x="143" y="12865"/>
                </a:lnTo>
                <a:cubicBezTo>
                  <a:pt x="749" y="13007"/>
                  <a:pt x="1410" y="13079"/>
                  <a:pt x="2016" y="13239"/>
                </a:cubicBezTo>
                <a:cubicBezTo>
                  <a:pt x="3194" y="13453"/>
                  <a:pt x="4318" y="13757"/>
                  <a:pt x="5496" y="13899"/>
                </a:cubicBezTo>
                <a:cubicBezTo>
                  <a:pt x="7654" y="14203"/>
                  <a:pt x="9813" y="14417"/>
                  <a:pt x="11901" y="14649"/>
                </a:cubicBezTo>
                <a:cubicBezTo>
                  <a:pt x="13453" y="14792"/>
                  <a:pt x="15095" y="14863"/>
                  <a:pt x="16647" y="14952"/>
                </a:cubicBezTo>
                <a:cubicBezTo>
                  <a:pt x="19698" y="14952"/>
                  <a:pt x="22749" y="14792"/>
                  <a:pt x="25729" y="14417"/>
                </a:cubicBezTo>
                <a:cubicBezTo>
                  <a:pt x="28334" y="14060"/>
                  <a:pt x="30921" y="13614"/>
                  <a:pt x="33455" y="12865"/>
                </a:cubicBezTo>
                <a:cubicBezTo>
                  <a:pt x="38219" y="11294"/>
                  <a:pt x="42608" y="9153"/>
                  <a:pt x="46391" y="6102"/>
                </a:cubicBezTo>
                <a:cubicBezTo>
                  <a:pt x="47586" y="5139"/>
                  <a:pt x="48621" y="4157"/>
                  <a:pt x="49585" y="3122"/>
                </a:cubicBezTo>
                <a:cubicBezTo>
                  <a:pt x="50548" y="2159"/>
                  <a:pt x="51440" y="1124"/>
                  <a:pt x="52190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1">
  <p:cSld name="TITLE_AND_BODY_1_1_4"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" name="Google Shape;370;p23"/>
          <p:cNvGrpSpPr/>
          <p:nvPr/>
        </p:nvGrpSpPr>
        <p:grpSpPr>
          <a:xfrm flipH="1" rot="5400000">
            <a:off x="7759400" y="3758897"/>
            <a:ext cx="1772668" cy="996545"/>
            <a:chOff x="0" y="0"/>
            <a:chExt cx="1803141" cy="810660"/>
          </a:xfrm>
        </p:grpSpPr>
        <p:sp>
          <p:nvSpPr>
            <p:cNvPr id="371" name="Google Shape;371;p23"/>
            <p:cNvSpPr/>
            <p:nvPr/>
          </p:nvSpPr>
          <p:spPr>
            <a:xfrm>
              <a:off x="0" y="0"/>
              <a:ext cx="1803141" cy="810660"/>
            </a:xfrm>
            <a:custGeom>
              <a:rect b="b" l="l" r="r" t="t"/>
              <a:pathLst>
                <a:path extrusionOk="0" h="19202" w="31389">
                  <a:moveTo>
                    <a:pt x="1" y="0"/>
                  </a:moveTo>
                  <a:lnTo>
                    <a:pt x="1" y="12683"/>
                  </a:lnTo>
                  <a:lnTo>
                    <a:pt x="1" y="16510"/>
                  </a:lnTo>
                  <a:cubicBezTo>
                    <a:pt x="783" y="16600"/>
                    <a:pt x="1377" y="16698"/>
                    <a:pt x="1407" y="16698"/>
                  </a:cubicBezTo>
                  <a:cubicBezTo>
                    <a:pt x="2504" y="16916"/>
                    <a:pt x="3632" y="17104"/>
                    <a:pt x="4730" y="17322"/>
                  </a:cubicBezTo>
                  <a:cubicBezTo>
                    <a:pt x="5760" y="17540"/>
                    <a:pt x="6797" y="17758"/>
                    <a:pt x="7827" y="18014"/>
                  </a:cubicBezTo>
                  <a:lnTo>
                    <a:pt x="9113" y="18292"/>
                  </a:lnTo>
                  <a:cubicBezTo>
                    <a:pt x="10150" y="18510"/>
                    <a:pt x="11180" y="18698"/>
                    <a:pt x="12248" y="18886"/>
                  </a:cubicBezTo>
                  <a:cubicBezTo>
                    <a:pt x="13246" y="19084"/>
                    <a:pt x="14263" y="19201"/>
                    <a:pt x="15298" y="19201"/>
                  </a:cubicBezTo>
                  <a:cubicBezTo>
                    <a:pt x="15595" y="19201"/>
                    <a:pt x="15894" y="19191"/>
                    <a:pt x="16195" y="19171"/>
                  </a:cubicBezTo>
                  <a:cubicBezTo>
                    <a:pt x="17352" y="19074"/>
                    <a:pt x="18382" y="18735"/>
                    <a:pt x="19322" y="18104"/>
                  </a:cubicBezTo>
                  <a:cubicBezTo>
                    <a:pt x="20172" y="17540"/>
                    <a:pt x="20893" y="16818"/>
                    <a:pt x="21487" y="16036"/>
                  </a:cubicBezTo>
                  <a:cubicBezTo>
                    <a:pt x="22367" y="14976"/>
                    <a:pt x="23051" y="13781"/>
                    <a:pt x="23713" y="12593"/>
                  </a:cubicBezTo>
                  <a:cubicBezTo>
                    <a:pt x="24337" y="11465"/>
                    <a:pt x="24930" y="10338"/>
                    <a:pt x="25524" y="9210"/>
                  </a:cubicBezTo>
                  <a:cubicBezTo>
                    <a:pt x="25750" y="8834"/>
                    <a:pt x="25938" y="8458"/>
                    <a:pt x="26156" y="8082"/>
                  </a:cubicBezTo>
                  <a:cubicBezTo>
                    <a:pt x="26314" y="7797"/>
                    <a:pt x="26502" y="7488"/>
                    <a:pt x="26652" y="7203"/>
                  </a:cubicBezTo>
                  <a:cubicBezTo>
                    <a:pt x="27314" y="6045"/>
                    <a:pt x="28005" y="4917"/>
                    <a:pt x="28757" y="3789"/>
                  </a:cubicBezTo>
                  <a:cubicBezTo>
                    <a:pt x="28945" y="3511"/>
                    <a:pt x="29133" y="3226"/>
                    <a:pt x="29321" y="2977"/>
                  </a:cubicBezTo>
                  <a:cubicBezTo>
                    <a:pt x="29697" y="2414"/>
                    <a:pt x="30103" y="1880"/>
                    <a:pt x="30539" y="1346"/>
                  </a:cubicBezTo>
                  <a:cubicBezTo>
                    <a:pt x="30569" y="1316"/>
                    <a:pt x="30945" y="722"/>
                    <a:pt x="31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3"/>
            <p:cNvSpPr/>
            <p:nvPr/>
          </p:nvSpPr>
          <p:spPr>
            <a:xfrm>
              <a:off x="0" y="0"/>
              <a:ext cx="1486160" cy="542495"/>
            </a:xfrm>
            <a:custGeom>
              <a:rect b="b" l="l" r="r" t="t"/>
              <a:pathLst>
                <a:path extrusionOk="0" h="12850" w="25871">
                  <a:moveTo>
                    <a:pt x="1" y="0"/>
                  </a:moveTo>
                  <a:lnTo>
                    <a:pt x="1" y="6924"/>
                  </a:lnTo>
                  <a:lnTo>
                    <a:pt x="1" y="12593"/>
                  </a:lnTo>
                  <a:cubicBezTo>
                    <a:pt x="1249" y="12653"/>
                    <a:pt x="2850" y="12781"/>
                    <a:pt x="3346" y="12781"/>
                  </a:cubicBezTo>
                  <a:cubicBezTo>
                    <a:pt x="4259" y="12805"/>
                    <a:pt x="5151" y="12849"/>
                    <a:pt x="6056" y="12849"/>
                  </a:cubicBezTo>
                  <a:cubicBezTo>
                    <a:pt x="6270" y="12849"/>
                    <a:pt x="6484" y="12847"/>
                    <a:pt x="6699" y="12841"/>
                  </a:cubicBezTo>
                  <a:cubicBezTo>
                    <a:pt x="8301" y="12781"/>
                    <a:pt x="9894" y="12751"/>
                    <a:pt x="11466" y="12435"/>
                  </a:cubicBezTo>
                  <a:cubicBezTo>
                    <a:pt x="12556" y="12247"/>
                    <a:pt x="13593" y="11931"/>
                    <a:pt x="14563" y="11465"/>
                  </a:cubicBezTo>
                  <a:cubicBezTo>
                    <a:pt x="15157" y="11217"/>
                    <a:pt x="15721" y="10932"/>
                    <a:pt x="16255" y="10616"/>
                  </a:cubicBezTo>
                  <a:cubicBezTo>
                    <a:pt x="17382" y="9932"/>
                    <a:pt x="18352" y="9082"/>
                    <a:pt x="19292" y="8142"/>
                  </a:cubicBezTo>
                  <a:cubicBezTo>
                    <a:pt x="20923" y="6518"/>
                    <a:pt x="22299" y="4669"/>
                    <a:pt x="23683" y="2820"/>
                  </a:cubicBezTo>
                  <a:cubicBezTo>
                    <a:pt x="23991" y="2444"/>
                    <a:pt x="25058" y="1068"/>
                    <a:pt x="25870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3"/>
            <p:cNvSpPr/>
            <p:nvPr/>
          </p:nvSpPr>
          <p:spPr>
            <a:xfrm>
              <a:off x="0" y="0"/>
              <a:ext cx="892293" cy="271079"/>
            </a:xfrm>
            <a:custGeom>
              <a:rect b="b" l="l" r="r" t="t"/>
              <a:pathLst>
                <a:path extrusionOk="0" h="6421" w="15533">
                  <a:moveTo>
                    <a:pt x="1" y="0"/>
                  </a:moveTo>
                  <a:lnTo>
                    <a:pt x="1" y="6421"/>
                  </a:lnTo>
                  <a:cubicBezTo>
                    <a:pt x="1249" y="6331"/>
                    <a:pt x="3534" y="6045"/>
                    <a:pt x="4730" y="5729"/>
                  </a:cubicBezTo>
                  <a:cubicBezTo>
                    <a:pt x="5511" y="5541"/>
                    <a:pt x="6293" y="5323"/>
                    <a:pt x="7105" y="5075"/>
                  </a:cubicBezTo>
                  <a:cubicBezTo>
                    <a:pt x="7985" y="4827"/>
                    <a:pt x="8864" y="4451"/>
                    <a:pt x="9676" y="4007"/>
                  </a:cubicBezTo>
                  <a:cubicBezTo>
                    <a:pt x="10774" y="3474"/>
                    <a:pt x="11872" y="2820"/>
                    <a:pt x="12842" y="2038"/>
                  </a:cubicBezTo>
                  <a:cubicBezTo>
                    <a:pt x="13247" y="1722"/>
                    <a:pt x="15157" y="346"/>
                    <a:pt x="15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4" name="Google Shape;374;p23"/>
          <p:cNvSpPr txBox="1"/>
          <p:nvPr>
            <p:ph type="title"/>
          </p:nvPr>
        </p:nvSpPr>
        <p:spPr>
          <a:xfrm>
            <a:off x="903075" y="3081691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75" name="Google Shape;375;p23"/>
          <p:cNvSpPr txBox="1"/>
          <p:nvPr>
            <p:ph idx="1" type="subTitle"/>
          </p:nvPr>
        </p:nvSpPr>
        <p:spPr>
          <a:xfrm>
            <a:off x="903075" y="343837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76" name="Google Shape;376;p23"/>
          <p:cNvSpPr txBox="1"/>
          <p:nvPr>
            <p:ph idx="2" type="title"/>
          </p:nvPr>
        </p:nvSpPr>
        <p:spPr>
          <a:xfrm>
            <a:off x="3531150" y="3081691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77" name="Google Shape;377;p23"/>
          <p:cNvSpPr txBox="1"/>
          <p:nvPr>
            <p:ph idx="3" type="subTitle"/>
          </p:nvPr>
        </p:nvSpPr>
        <p:spPr>
          <a:xfrm>
            <a:off x="3531150" y="343837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78" name="Google Shape;378;p23"/>
          <p:cNvSpPr txBox="1"/>
          <p:nvPr>
            <p:ph idx="4" type="title"/>
          </p:nvPr>
        </p:nvSpPr>
        <p:spPr>
          <a:xfrm>
            <a:off x="6159225" y="3081691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379" name="Google Shape;379;p23"/>
          <p:cNvSpPr txBox="1"/>
          <p:nvPr>
            <p:ph idx="5" type="subTitle"/>
          </p:nvPr>
        </p:nvSpPr>
        <p:spPr>
          <a:xfrm>
            <a:off x="6159225" y="343837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80" name="Google Shape;380;p23"/>
          <p:cNvSpPr txBox="1"/>
          <p:nvPr>
            <p:ph idx="6" type="title"/>
          </p:nvPr>
        </p:nvSpPr>
        <p:spPr>
          <a:xfrm>
            <a:off x="311700" y="362600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381" name="Google Shape;381;p23"/>
          <p:cNvGrpSpPr/>
          <p:nvPr/>
        </p:nvGrpSpPr>
        <p:grpSpPr>
          <a:xfrm>
            <a:off x="-1821130" y="2169997"/>
            <a:ext cx="3557562" cy="3327606"/>
            <a:chOff x="-1821130" y="2169997"/>
            <a:chExt cx="3557562" cy="3327606"/>
          </a:xfrm>
        </p:grpSpPr>
        <p:sp>
          <p:nvSpPr>
            <p:cNvPr id="382" name="Google Shape;382;p23"/>
            <p:cNvSpPr/>
            <p:nvPr/>
          </p:nvSpPr>
          <p:spPr>
            <a:xfrm flipH="1" rot="266433">
              <a:off x="-1706928" y="2294255"/>
              <a:ext cx="3329158" cy="3079090"/>
            </a:xfrm>
            <a:custGeom>
              <a:rect b="b" l="l" r="r" t="t"/>
              <a:pathLst>
                <a:path extrusionOk="0" h="96128" w="103935">
                  <a:moveTo>
                    <a:pt x="64260" y="1"/>
                  </a:moveTo>
                  <a:cubicBezTo>
                    <a:pt x="63685" y="1"/>
                    <a:pt x="63106" y="26"/>
                    <a:pt x="62522" y="81"/>
                  </a:cubicBezTo>
                  <a:cubicBezTo>
                    <a:pt x="60149" y="366"/>
                    <a:pt x="57847" y="670"/>
                    <a:pt x="55545" y="1419"/>
                  </a:cubicBezTo>
                  <a:cubicBezTo>
                    <a:pt x="53529" y="2079"/>
                    <a:pt x="51602" y="2900"/>
                    <a:pt x="49746" y="3935"/>
                  </a:cubicBezTo>
                  <a:cubicBezTo>
                    <a:pt x="48247" y="4756"/>
                    <a:pt x="46695" y="5576"/>
                    <a:pt x="45357" y="6611"/>
                  </a:cubicBezTo>
                  <a:cubicBezTo>
                    <a:pt x="44019" y="7593"/>
                    <a:pt x="42823" y="8699"/>
                    <a:pt x="41628" y="9823"/>
                  </a:cubicBezTo>
                  <a:cubicBezTo>
                    <a:pt x="40004" y="11447"/>
                    <a:pt x="38595" y="13231"/>
                    <a:pt x="37471" y="15247"/>
                  </a:cubicBezTo>
                  <a:cubicBezTo>
                    <a:pt x="36275" y="17317"/>
                    <a:pt x="35240" y="19547"/>
                    <a:pt x="34348" y="21777"/>
                  </a:cubicBezTo>
                  <a:cubicBezTo>
                    <a:pt x="34045" y="22759"/>
                    <a:pt x="33688" y="23722"/>
                    <a:pt x="33456" y="24686"/>
                  </a:cubicBezTo>
                  <a:cubicBezTo>
                    <a:pt x="32796" y="27219"/>
                    <a:pt x="32350" y="29735"/>
                    <a:pt x="31904" y="32340"/>
                  </a:cubicBezTo>
                  <a:cubicBezTo>
                    <a:pt x="31529" y="34803"/>
                    <a:pt x="31368" y="37247"/>
                    <a:pt x="31083" y="39709"/>
                  </a:cubicBezTo>
                  <a:cubicBezTo>
                    <a:pt x="30780" y="41404"/>
                    <a:pt x="30708" y="43189"/>
                    <a:pt x="30476" y="44901"/>
                  </a:cubicBezTo>
                  <a:cubicBezTo>
                    <a:pt x="30405" y="45954"/>
                    <a:pt x="30191" y="46989"/>
                    <a:pt x="30030" y="48024"/>
                  </a:cubicBezTo>
                  <a:cubicBezTo>
                    <a:pt x="29745" y="49880"/>
                    <a:pt x="29513" y="51824"/>
                    <a:pt x="29227" y="53680"/>
                  </a:cubicBezTo>
                  <a:cubicBezTo>
                    <a:pt x="28924" y="55232"/>
                    <a:pt x="28549" y="56802"/>
                    <a:pt x="28174" y="58355"/>
                  </a:cubicBezTo>
                  <a:cubicBezTo>
                    <a:pt x="27960" y="59247"/>
                    <a:pt x="27657" y="60139"/>
                    <a:pt x="27443" y="61031"/>
                  </a:cubicBezTo>
                  <a:cubicBezTo>
                    <a:pt x="26908" y="62744"/>
                    <a:pt x="26390" y="64457"/>
                    <a:pt x="25801" y="66098"/>
                  </a:cubicBezTo>
                  <a:cubicBezTo>
                    <a:pt x="25427" y="67062"/>
                    <a:pt x="25052" y="67954"/>
                    <a:pt x="24677" y="68846"/>
                  </a:cubicBezTo>
                  <a:cubicBezTo>
                    <a:pt x="23946" y="70399"/>
                    <a:pt x="23196" y="72111"/>
                    <a:pt x="22304" y="73682"/>
                  </a:cubicBezTo>
                  <a:cubicBezTo>
                    <a:pt x="21037" y="75841"/>
                    <a:pt x="19628" y="77839"/>
                    <a:pt x="18147" y="79927"/>
                  </a:cubicBezTo>
                  <a:cubicBezTo>
                    <a:pt x="16577" y="82157"/>
                    <a:pt x="14650" y="84316"/>
                    <a:pt x="12634" y="86314"/>
                  </a:cubicBezTo>
                  <a:cubicBezTo>
                    <a:pt x="9368" y="89579"/>
                    <a:pt x="5657" y="92345"/>
                    <a:pt x="1857" y="94932"/>
                  </a:cubicBezTo>
                  <a:cubicBezTo>
                    <a:pt x="1196" y="95378"/>
                    <a:pt x="590" y="95753"/>
                    <a:pt x="1" y="96128"/>
                  </a:cubicBezTo>
                  <a:lnTo>
                    <a:pt x="24606" y="96128"/>
                  </a:lnTo>
                  <a:cubicBezTo>
                    <a:pt x="25498" y="95307"/>
                    <a:pt x="26390" y="94486"/>
                    <a:pt x="27211" y="93594"/>
                  </a:cubicBezTo>
                  <a:cubicBezTo>
                    <a:pt x="29673" y="91150"/>
                    <a:pt x="31904" y="88473"/>
                    <a:pt x="34045" y="85797"/>
                  </a:cubicBezTo>
                  <a:cubicBezTo>
                    <a:pt x="38059" y="80747"/>
                    <a:pt x="41342" y="75305"/>
                    <a:pt x="44393" y="69810"/>
                  </a:cubicBezTo>
                  <a:cubicBezTo>
                    <a:pt x="46392" y="66241"/>
                    <a:pt x="48247" y="62673"/>
                    <a:pt x="50264" y="59104"/>
                  </a:cubicBezTo>
                  <a:cubicBezTo>
                    <a:pt x="51816" y="56285"/>
                    <a:pt x="53458" y="53448"/>
                    <a:pt x="55456" y="50861"/>
                  </a:cubicBezTo>
                  <a:cubicBezTo>
                    <a:pt x="56955" y="48987"/>
                    <a:pt x="58668" y="47364"/>
                    <a:pt x="60666" y="46026"/>
                  </a:cubicBezTo>
                  <a:cubicBezTo>
                    <a:pt x="62896" y="44527"/>
                    <a:pt x="65359" y="43635"/>
                    <a:pt x="68106" y="43492"/>
                  </a:cubicBezTo>
                  <a:cubicBezTo>
                    <a:pt x="68835" y="43443"/>
                    <a:pt x="69557" y="43420"/>
                    <a:pt x="70273" y="43420"/>
                  </a:cubicBezTo>
                  <a:cubicBezTo>
                    <a:pt x="72697" y="43420"/>
                    <a:pt x="75064" y="43681"/>
                    <a:pt x="77474" y="44081"/>
                  </a:cubicBezTo>
                  <a:cubicBezTo>
                    <a:pt x="79918" y="44616"/>
                    <a:pt x="82380" y="45062"/>
                    <a:pt x="84896" y="45579"/>
                  </a:cubicBezTo>
                  <a:lnTo>
                    <a:pt x="87947" y="46240"/>
                  </a:lnTo>
                  <a:cubicBezTo>
                    <a:pt x="90338" y="46757"/>
                    <a:pt x="92854" y="47364"/>
                    <a:pt x="95316" y="47881"/>
                  </a:cubicBezTo>
                  <a:cubicBezTo>
                    <a:pt x="97921" y="48399"/>
                    <a:pt x="100509" y="48845"/>
                    <a:pt x="103114" y="49291"/>
                  </a:cubicBezTo>
                  <a:cubicBezTo>
                    <a:pt x="103417" y="49362"/>
                    <a:pt x="103631" y="49433"/>
                    <a:pt x="103934" y="49433"/>
                  </a:cubicBezTo>
                  <a:lnTo>
                    <a:pt x="103934" y="31966"/>
                  </a:lnTo>
                  <a:lnTo>
                    <a:pt x="103934" y="31751"/>
                  </a:lnTo>
                  <a:lnTo>
                    <a:pt x="103934" y="31377"/>
                  </a:lnTo>
                  <a:cubicBezTo>
                    <a:pt x="102668" y="30699"/>
                    <a:pt x="101401" y="30039"/>
                    <a:pt x="100294" y="29146"/>
                  </a:cubicBezTo>
                  <a:cubicBezTo>
                    <a:pt x="98510" y="27880"/>
                    <a:pt x="96726" y="26613"/>
                    <a:pt x="95013" y="25275"/>
                  </a:cubicBezTo>
                  <a:cubicBezTo>
                    <a:pt x="94710" y="24989"/>
                    <a:pt x="94424" y="24757"/>
                    <a:pt x="94192" y="24543"/>
                  </a:cubicBezTo>
                  <a:cubicBezTo>
                    <a:pt x="92854" y="23276"/>
                    <a:pt x="91748" y="21938"/>
                    <a:pt x="90624" y="20528"/>
                  </a:cubicBezTo>
                  <a:cubicBezTo>
                    <a:pt x="88251" y="17549"/>
                    <a:pt x="85949" y="14426"/>
                    <a:pt x="83719" y="11375"/>
                  </a:cubicBezTo>
                  <a:cubicBezTo>
                    <a:pt x="82523" y="9823"/>
                    <a:pt x="81256" y="8324"/>
                    <a:pt x="79847" y="6915"/>
                  </a:cubicBezTo>
                  <a:cubicBezTo>
                    <a:pt x="79401" y="6468"/>
                    <a:pt x="78955" y="6022"/>
                    <a:pt x="78509" y="5648"/>
                  </a:cubicBezTo>
                  <a:cubicBezTo>
                    <a:pt x="76653" y="3863"/>
                    <a:pt x="74565" y="2454"/>
                    <a:pt x="72121" y="1419"/>
                  </a:cubicBezTo>
                  <a:cubicBezTo>
                    <a:pt x="71372" y="1044"/>
                    <a:pt x="70479" y="741"/>
                    <a:pt x="69659" y="598"/>
                  </a:cubicBezTo>
                  <a:cubicBezTo>
                    <a:pt x="67903" y="258"/>
                    <a:pt x="66106" y="1"/>
                    <a:pt x="64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3"/>
            <p:cNvSpPr/>
            <p:nvPr/>
          </p:nvSpPr>
          <p:spPr>
            <a:xfrm flipH="1">
              <a:off x="-1602048" y="4166261"/>
              <a:ext cx="2083712" cy="1206954"/>
            </a:xfrm>
            <a:custGeom>
              <a:rect b="b" l="l" r="r" t="t"/>
              <a:pathLst>
                <a:path extrusionOk="0" h="37682" w="65055">
                  <a:moveTo>
                    <a:pt x="54201" y="0"/>
                  </a:moveTo>
                  <a:cubicBezTo>
                    <a:pt x="53378" y="0"/>
                    <a:pt x="52557" y="19"/>
                    <a:pt x="51744" y="69"/>
                  </a:cubicBezTo>
                  <a:cubicBezTo>
                    <a:pt x="47961" y="212"/>
                    <a:pt x="44161" y="283"/>
                    <a:pt x="40378" y="1033"/>
                  </a:cubicBezTo>
                  <a:cubicBezTo>
                    <a:pt x="37844" y="1479"/>
                    <a:pt x="35400" y="2228"/>
                    <a:pt x="33009" y="3335"/>
                  </a:cubicBezTo>
                  <a:cubicBezTo>
                    <a:pt x="31671" y="3923"/>
                    <a:pt x="30333" y="4530"/>
                    <a:pt x="28994" y="5351"/>
                  </a:cubicBezTo>
                  <a:cubicBezTo>
                    <a:pt x="26318" y="6903"/>
                    <a:pt x="24016" y="8991"/>
                    <a:pt x="21857" y="11150"/>
                  </a:cubicBezTo>
                  <a:cubicBezTo>
                    <a:pt x="17914" y="15075"/>
                    <a:pt x="14720" y="19464"/>
                    <a:pt x="11384" y="23782"/>
                  </a:cubicBezTo>
                  <a:cubicBezTo>
                    <a:pt x="8547" y="27565"/>
                    <a:pt x="5656" y="31294"/>
                    <a:pt x="2462" y="34862"/>
                  </a:cubicBezTo>
                  <a:cubicBezTo>
                    <a:pt x="1642" y="35826"/>
                    <a:pt x="821" y="36718"/>
                    <a:pt x="0" y="37682"/>
                  </a:cubicBezTo>
                  <a:lnTo>
                    <a:pt x="24837" y="37682"/>
                  </a:lnTo>
                  <a:cubicBezTo>
                    <a:pt x="26318" y="36040"/>
                    <a:pt x="27728" y="34488"/>
                    <a:pt x="29226" y="32918"/>
                  </a:cubicBezTo>
                  <a:cubicBezTo>
                    <a:pt x="30493" y="31579"/>
                    <a:pt x="31742" y="30330"/>
                    <a:pt x="33080" y="29064"/>
                  </a:cubicBezTo>
                  <a:cubicBezTo>
                    <a:pt x="34347" y="27868"/>
                    <a:pt x="35757" y="26762"/>
                    <a:pt x="37184" y="25638"/>
                  </a:cubicBezTo>
                  <a:cubicBezTo>
                    <a:pt x="39414" y="23782"/>
                    <a:pt x="42002" y="22301"/>
                    <a:pt x="44678" y="20963"/>
                  </a:cubicBezTo>
                  <a:cubicBezTo>
                    <a:pt x="46623" y="19982"/>
                    <a:pt x="48621" y="19090"/>
                    <a:pt x="50780" y="18429"/>
                  </a:cubicBezTo>
                  <a:cubicBezTo>
                    <a:pt x="52636" y="17912"/>
                    <a:pt x="54492" y="17395"/>
                    <a:pt x="56436" y="16859"/>
                  </a:cubicBezTo>
                  <a:cubicBezTo>
                    <a:pt x="59256" y="16199"/>
                    <a:pt x="62164" y="15824"/>
                    <a:pt x="65054" y="15610"/>
                  </a:cubicBezTo>
                  <a:lnTo>
                    <a:pt x="65054" y="1854"/>
                  </a:lnTo>
                  <a:lnTo>
                    <a:pt x="65054" y="1479"/>
                  </a:lnTo>
                  <a:lnTo>
                    <a:pt x="65054" y="355"/>
                  </a:lnTo>
                  <a:cubicBezTo>
                    <a:pt x="63270" y="283"/>
                    <a:pt x="61486" y="212"/>
                    <a:pt x="59630" y="141"/>
                  </a:cubicBezTo>
                  <a:cubicBezTo>
                    <a:pt x="57839" y="92"/>
                    <a:pt x="56014" y="0"/>
                    <a:pt x="54201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3"/>
            <p:cNvSpPr/>
            <p:nvPr/>
          </p:nvSpPr>
          <p:spPr>
            <a:xfrm flipH="1">
              <a:off x="-1602048" y="3684978"/>
              <a:ext cx="2540940" cy="1688237"/>
            </a:xfrm>
            <a:custGeom>
              <a:rect b="b" l="l" r="r" t="t"/>
              <a:pathLst>
                <a:path extrusionOk="0" h="52708" w="79330">
                  <a:moveTo>
                    <a:pt x="45668" y="0"/>
                  </a:moveTo>
                  <a:cubicBezTo>
                    <a:pt x="44952" y="0"/>
                    <a:pt x="44230" y="23"/>
                    <a:pt x="43501" y="72"/>
                  </a:cubicBezTo>
                  <a:cubicBezTo>
                    <a:pt x="40754" y="215"/>
                    <a:pt x="38291" y="1107"/>
                    <a:pt x="36061" y="2606"/>
                  </a:cubicBezTo>
                  <a:cubicBezTo>
                    <a:pt x="34063" y="3944"/>
                    <a:pt x="32350" y="5567"/>
                    <a:pt x="30851" y="7441"/>
                  </a:cubicBezTo>
                  <a:cubicBezTo>
                    <a:pt x="28853" y="10028"/>
                    <a:pt x="27211" y="12865"/>
                    <a:pt x="25659" y="15684"/>
                  </a:cubicBezTo>
                  <a:cubicBezTo>
                    <a:pt x="23642" y="19253"/>
                    <a:pt x="21787" y="22821"/>
                    <a:pt x="19788" y="26390"/>
                  </a:cubicBezTo>
                  <a:cubicBezTo>
                    <a:pt x="16737" y="31885"/>
                    <a:pt x="13454" y="37327"/>
                    <a:pt x="9440" y="42377"/>
                  </a:cubicBezTo>
                  <a:cubicBezTo>
                    <a:pt x="7299" y="45053"/>
                    <a:pt x="5068" y="47730"/>
                    <a:pt x="2606" y="50174"/>
                  </a:cubicBezTo>
                  <a:cubicBezTo>
                    <a:pt x="1785" y="51066"/>
                    <a:pt x="893" y="51887"/>
                    <a:pt x="1" y="52708"/>
                  </a:cubicBezTo>
                  <a:lnTo>
                    <a:pt x="14275" y="52708"/>
                  </a:lnTo>
                  <a:cubicBezTo>
                    <a:pt x="15096" y="51744"/>
                    <a:pt x="15917" y="50852"/>
                    <a:pt x="16737" y="49888"/>
                  </a:cubicBezTo>
                  <a:cubicBezTo>
                    <a:pt x="19931" y="46320"/>
                    <a:pt x="22822" y="42591"/>
                    <a:pt x="25659" y="38808"/>
                  </a:cubicBezTo>
                  <a:cubicBezTo>
                    <a:pt x="28995" y="34490"/>
                    <a:pt x="32189" y="30101"/>
                    <a:pt x="36132" y="26176"/>
                  </a:cubicBezTo>
                  <a:cubicBezTo>
                    <a:pt x="38291" y="24017"/>
                    <a:pt x="40593" y="21929"/>
                    <a:pt x="43269" y="20377"/>
                  </a:cubicBezTo>
                  <a:cubicBezTo>
                    <a:pt x="44608" y="19556"/>
                    <a:pt x="45946" y="18949"/>
                    <a:pt x="47284" y="18361"/>
                  </a:cubicBezTo>
                  <a:cubicBezTo>
                    <a:pt x="49675" y="17254"/>
                    <a:pt x="52119" y="16505"/>
                    <a:pt x="54653" y="16059"/>
                  </a:cubicBezTo>
                  <a:cubicBezTo>
                    <a:pt x="58436" y="15309"/>
                    <a:pt x="62236" y="15238"/>
                    <a:pt x="66019" y="15095"/>
                  </a:cubicBezTo>
                  <a:cubicBezTo>
                    <a:pt x="66832" y="15045"/>
                    <a:pt x="67653" y="15026"/>
                    <a:pt x="68476" y="15026"/>
                  </a:cubicBezTo>
                  <a:cubicBezTo>
                    <a:pt x="70289" y="15026"/>
                    <a:pt x="72114" y="15118"/>
                    <a:pt x="73905" y="15167"/>
                  </a:cubicBezTo>
                  <a:cubicBezTo>
                    <a:pt x="75761" y="15238"/>
                    <a:pt x="77545" y="15309"/>
                    <a:pt x="79329" y="15381"/>
                  </a:cubicBezTo>
                  <a:lnTo>
                    <a:pt x="79329" y="6995"/>
                  </a:lnTo>
                  <a:lnTo>
                    <a:pt x="79329" y="6691"/>
                  </a:lnTo>
                  <a:lnTo>
                    <a:pt x="79329" y="6013"/>
                  </a:lnTo>
                  <a:cubicBezTo>
                    <a:pt x="79026" y="6013"/>
                    <a:pt x="78812" y="5942"/>
                    <a:pt x="78509" y="5871"/>
                  </a:cubicBezTo>
                  <a:cubicBezTo>
                    <a:pt x="75904" y="5425"/>
                    <a:pt x="73316" y="4979"/>
                    <a:pt x="70711" y="4461"/>
                  </a:cubicBezTo>
                  <a:cubicBezTo>
                    <a:pt x="68249" y="3944"/>
                    <a:pt x="65733" y="3337"/>
                    <a:pt x="63342" y="2820"/>
                  </a:cubicBezTo>
                  <a:lnTo>
                    <a:pt x="60291" y="2159"/>
                  </a:lnTo>
                  <a:cubicBezTo>
                    <a:pt x="57775" y="1642"/>
                    <a:pt x="55313" y="1196"/>
                    <a:pt x="52869" y="661"/>
                  </a:cubicBezTo>
                  <a:cubicBezTo>
                    <a:pt x="50459" y="261"/>
                    <a:pt x="48092" y="0"/>
                    <a:pt x="456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" name="Google Shape;385;p23"/>
          <p:cNvGrpSpPr/>
          <p:nvPr/>
        </p:nvGrpSpPr>
        <p:grpSpPr>
          <a:xfrm>
            <a:off x="7000709" y="-1251590"/>
            <a:ext cx="4201860" cy="4056240"/>
            <a:chOff x="7000709" y="-1251590"/>
            <a:chExt cx="4201860" cy="4056240"/>
          </a:xfrm>
        </p:grpSpPr>
        <p:sp>
          <p:nvSpPr>
            <p:cNvPr id="386" name="Google Shape;386;p23"/>
            <p:cNvSpPr/>
            <p:nvPr/>
          </p:nvSpPr>
          <p:spPr>
            <a:xfrm flipH="1" rot="9559037">
              <a:off x="7437159" y="-762924"/>
              <a:ext cx="3328962" cy="3078909"/>
            </a:xfrm>
            <a:custGeom>
              <a:rect b="b" l="l" r="r" t="t"/>
              <a:pathLst>
                <a:path extrusionOk="0" h="96128" w="103935">
                  <a:moveTo>
                    <a:pt x="64260" y="1"/>
                  </a:moveTo>
                  <a:cubicBezTo>
                    <a:pt x="63685" y="1"/>
                    <a:pt x="63106" y="26"/>
                    <a:pt x="62522" y="81"/>
                  </a:cubicBezTo>
                  <a:cubicBezTo>
                    <a:pt x="60149" y="366"/>
                    <a:pt x="57847" y="670"/>
                    <a:pt x="55545" y="1419"/>
                  </a:cubicBezTo>
                  <a:cubicBezTo>
                    <a:pt x="53529" y="2079"/>
                    <a:pt x="51602" y="2900"/>
                    <a:pt x="49746" y="3935"/>
                  </a:cubicBezTo>
                  <a:cubicBezTo>
                    <a:pt x="48247" y="4756"/>
                    <a:pt x="46695" y="5576"/>
                    <a:pt x="45357" y="6611"/>
                  </a:cubicBezTo>
                  <a:cubicBezTo>
                    <a:pt x="44019" y="7593"/>
                    <a:pt x="42823" y="8699"/>
                    <a:pt x="41628" y="9823"/>
                  </a:cubicBezTo>
                  <a:cubicBezTo>
                    <a:pt x="40004" y="11447"/>
                    <a:pt x="38595" y="13231"/>
                    <a:pt x="37471" y="15247"/>
                  </a:cubicBezTo>
                  <a:cubicBezTo>
                    <a:pt x="36275" y="17317"/>
                    <a:pt x="35240" y="19547"/>
                    <a:pt x="34348" y="21777"/>
                  </a:cubicBezTo>
                  <a:cubicBezTo>
                    <a:pt x="34045" y="22759"/>
                    <a:pt x="33688" y="23722"/>
                    <a:pt x="33456" y="24686"/>
                  </a:cubicBezTo>
                  <a:cubicBezTo>
                    <a:pt x="32796" y="27219"/>
                    <a:pt x="32350" y="29735"/>
                    <a:pt x="31904" y="32340"/>
                  </a:cubicBezTo>
                  <a:cubicBezTo>
                    <a:pt x="31529" y="34803"/>
                    <a:pt x="31368" y="37247"/>
                    <a:pt x="31083" y="39709"/>
                  </a:cubicBezTo>
                  <a:cubicBezTo>
                    <a:pt x="30780" y="41404"/>
                    <a:pt x="30708" y="43189"/>
                    <a:pt x="30476" y="44901"/>
                  </a:cubicBezTo>
                  <a:cubicBezTo>
                    <a:pt x="30405" y="45954"/>
                    <a:pt x="30191" y="46989"/>
                    <a:pt x="30030" y="48024"/>
                  </a:cubicBezTo>
                  <a:cubicBezTo>
                    <a:pt x="29745" y="49880"/>
                    <a:pt x="29513" y="51824"/>
                    <a:pt x="29227" y="53680"/>
                  </a:cubicBezTo>
                  <a:cubicBezTo>
                    <a:pt x="28924" y="55232"/>
                    <a:pt x="28549" y="56802"/>
                    <a:pt x="28174" y="58355"/>
                  </a:cubicBezTo>
                  <a:cubicBezTo>
                    <a:pt x="27960" y="59247"/>
                    <a:pt x="27657" y="60139"/>
                    <a:pt x="27443" y="61031"/>
                  </a:cubicBezTo>
                  <a:cubicBezTo>
                    <a:pt x="26908" y="62744"/>
                    <a:pt x="26390" y="64457"/>
                    <a:pt x="25801" y="66098"/>
                  </a:cubicBezTo>
                  <a:cubicBezTo>
                    <a:pt x="25427" y="67062"/>
                    <a:pt x="25052" y="67954"/>
                    <a:pt x="24677" y="68846"/>
                  </a:cubicBezTo>
                  <a:cubicBezTo>
                    <a:pt x="23946" y="70399"/>
                    <a:pt x="23196" y="72111"/>
                    <a:pt x="22304" y="73682"/>
                  </a:cubicBezTo>
                  <a:cubicBezTo>
                    <a:pt x="21037" y="75841"/>
                    <a:pt x="19628" y="77839"/>
                    <a:pt x="18147" y="79927"/>
                  </a:cubicBezTo>
                  <a:cubicBezTo>
                    <a:pt x="16577" y="82157"/>
                    <a:pt x="14650" y="84316"/>
                    <a:pt x="12634" y="86314"/>
                  </a:cubicBezTo>
                  <a:cubicBezTo>
                    <a:pt x="9368" y="89579"/>
                    <a:pt x="5657" y="92345"/>
                    <a:pt x="1857" y="94932"/>
                  </a:cubicBezTo>
                  <a:cubicBezTo>
                    <a:pt x="1196" y="95378"/>
                    <a:pt x="590" y="95753"/>
                    <a:pt x="1" y="96128"/>
                  </a:cubicBezTo>
                  <a:lnTo>
                    <a:pt x="24606" y="96128"/>
                  </a:lnTo>
                  <a:cubicBezTo>
                    <a:pt x="25498" y="95307"/>
                    <a:pt x="26390" y="94486"/>
                    <a:pt x="27211" y="93594"/>
                  </a:cubicBezTo>
                  <a:cubicBezTo>
                    <a:pt x="29673" y="91150"/>
                    <a:pt x="31904" y="88473"/>
                    <a:pt x="34045" y="85797"/>
                  </a:cubicBezTo>
                  <a:cubicBezTo>
                    <a:pt x="38059" y="80747"/>
                    <a:pt x="41342" y="75305"/>
                    <a:pt x="44393" y="69810"/>
                  </a:cubicBezTo>
                  <a:cubicBezTo>
                    <a:pt x="46392" y="66241"/>
                    <a:pt x="48247" y="62673"/>
                    <a:pt x="50264" y="59104"/>
                  </a:cubicBezTo>
                  <a:cubicBezTo>
                    <a:pt x="51816" y="56285"/>
                    <a:pt x="53458" y="53448"/>
                    <a:pt x="55456" y="50861"/>
                  </a:cubicBezTo>
                  <a:cubicBezTo>
                    <a:pt x="56955" y="48987"/>
                    <a:pt x="58668" y="47364"/>
                    <a:pt x="60666" y="46026"/>
                  </a:cubicBezTo>
                  <a:cubicBezTo>
                    <a:pt x="62896" y="44527"/>
                    <a:pt x="65359" y="43635"/>
                    <a:pt x="68106" y="43492"/>
                  </a:cubicBezTo>
                  <a:cubicBezTo>
                    <a:pt x="68835" y="43443"/>
                    <a:pt x="69557" y="43420"/>
                    <a:pt x="70273" y="43420"/>
                  </a:cubicBezTo>
                  <a:cubicBezTo>
                    <a:pt x="72697" y="43420"/>
                    <a:pt x="75064" y="43681"/>
                    <a:pt x="77474" y="44081"/>
                  </a:cubicBezTo>
                  <a:cubicBezTo>
                    <a:pt x="79918" y="44616"/>
                    <a:pt x="82380" y="45062"/>
                    <a:pt x="84896" y="45579"/>
                  </a:cubicBezTo>
                  <a:lnTo>
                    <a:pt x="87947" y="46240"/>
                  </a:lnTo>
                  <a:cubicBezTo>
                    <a:pt x="90338" y="46757"/>
                    <a:pt x="92854" y="47364"/>
                    <a:pt x="95316" y="47881"/>
                  </a:cubicBezTo>
                  <a:cubicBezTo>
                    <a:pt x="97921" y="48399"/>
                    <a:pt x="100509" y="48845"/>
                    <a:pt x="103114" y="49291"/>
                  </a:cubicBezTo>
                  <a:cubicBezTo>
                    <a:pt x="103417" y="49362"/>
                    <a:pt x="103631" y="49433"/>
                    <a:pt x="103934" y="49433"/>
                  </a:cubicBezTo>
                  <a:lnTo>
                    <a:pt x="103934" y="31966"/>
                  </a:lnTo>
                  <a:lnTo>
                    <a:pt x="103934" y="31751"/>
                  </a:lnTo>
                  <a:lnTo>
                    <a:pt x="103934" y="31377"/>
                  </a:lnTo>
                  <a:cubicBezTo>
                    <a:pt x="102668" y="30699"/>
                    <a:pt x="101401" y="30039"/>
                    <a:pt x="100294" y="29146"/>
                  </a:cubicBezTo>
                  <a:cubicBezTo>
                    <a:pt x="98510" y="27880"/>
                    <a:pt x="96726" y="26613"/>
                    <a:pt x="95013" y="25275"/>
                  </a:cubicBezTo>
                  <a:cubicBezTo>
                    <a:pt x="94710" y="24989"/>
                    <a:pt x="94424" y="24757"/>
                    <a:pt x="94192" y="24543"/>
                  </a:cubicBezTo>
                  <a:cubicBezTo>
                    <a:pt x="92854" y="23276"/>
                    <a:pt x="91748" y="21938"/>
                    <a:pt x="90624" y="20528"/>
                  </a:cubicBezTo>
                  <a:cubicBezTo>
                    <a:pt x="88251" y="17549"/>
                    <a:pt x="85949" y="14426"/>
                    <a:pt x="83719" y="11375"/>
                  </a:cubicBezTo>
                  <a:cubicBezTo>
                    <a:pt x="82523" y="9823"/>
                    <a:pt x="81256" y="8324"/>
                    <a:pt x="79847" y="6915"/>
                  </a:cubicBezTo>
                  <a:cubicBezTo>
                    <a:pt x="79401" y="6468"/>
                    <a:pt x="78955" y="6022"/>
                    <a:pt x="78509" y="5648"/>
                  </a:cubicBezTo>
                  <a:cubicBezTo>
                    <a:pt x="76653" y="3863"/>
                    <a:pt x="74565" y="2454"/>
                    <a:pt x="72121" y="1419"/>
                  </a:cubicBezTo>
                  <a:cubicBezTo>
                    <a:pt x="71372" y="1044"/>
                    <a:pt x="70479" y="741"/>
                    <a:pt x="69659" y="598"/>
                  </a:cubicBezTo>
                  <a:cubicBezTo>
                    <a:pt x="67903" y="258"/>
                    <a:pt x="66106" y="1"/>
                    <a:pt x="64260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3"/>
            <p:cNvSpPr/>
            <p:nvPr/>
          </p:nvSpPr>
          <p:spPr>
            <a:xfrm flipH="1" rot="9559037">
              <a:off x="7873567" y="-828738"/>
              <a:ext cx="2540882" cy="1688199"/>
            </a:xfrm>
            <a:custGeom>
              <a:rect b="b" l="l" r="r" t="t"/>
              <a:pathLst>
                <a:path extrusionOk="0" h="52708" w="79330">
                  <a:moveTo>
                    <a:pt x="45668" y="0"/>
                  </a:moveTo>
                  <a:cubicBezTo>
                    <a:pt x="44952" y="0"/>
                    <a:pt x="44230" y="23"/>
                    <a:pt x="43501" y="72"/>
                  </a:cubicBezTo>
                  <a:cubicBezTo>
                    <a:pt x="40754" y="215"/>
                    <a:pt x="38291" y="1107"/>
                    <a:pt x="36061" y="2606"/>
                  </a:cubicBezTo>
                  <a:cubicBezTo>
                    <a:pt x="34063" y="3944"/>
                    <a:pt x="32350" y="5567"/>
                    <a:pt x="30851" y="7441"/>
                  </a:cubicBezTo>
                  <a:cubicBezTo>
                    <a:pt x="28853" y="10028"/>
                    <a:pt x="27211" y="12865"/>
                    <a:pt x="25659" y="15684"/>
                  </a:cubicBezTo>
                  <a:cubicBezTo>
                    <a:pt x="23642" y="19253"/>
                    <a:pt x="21787" y="22821"/>
                    <a:pt x="19788" y="26390"/>
                  </a:cubicBezTo>
                  <a:cubicBezTo>
                    <a:pt x="16737" y="31885"/>
                    <a:pt x="13454" y="37327"/>
                    <a:pt x="9440" y="42377"/>
                  </a:cubicBezTo>
                  <a:cubicBezTo>
                    <a:pt x="7299" y="45053"/>
                    <a:pt x="5068" y="47730"/>
                    <a:pt x="2606" y="50174"/>
                  </a:cubicBezTo>
                  <a:cubicBezTo>
                    <a:pt x="1785" y="51066"/>
                    <a:pt x="893" y="51887"/>
                    <a:pt x="1" y="52708"/>
                  </a:cubicBezTo>
                  <a:lnTo>
                    <a:pt x="14275" y="52708"/>
                  </a:lnTo>
                  <a:cubicBezTo>
                    <a:pt x="15096" y="51744"/>
                    <a:pt x="15917" y="50852"/>
                    <a:pt x="16737" y="49888"/>
                  </a:cubicBezTo>
                  <a:cubicBezTo>
                    <a:pt x="19931" y="46320"/>
                    <a:pt x="22822" y="42591"/>
                    <a:pt x="25659" y="38808"/>
                  </a:cubicBezTo>
                  <a:cubicBezTo>
                    <a:pt x="28995" y="34490"/>
                    <a:pt x="32189" y="30101"/>
                    <a:pt x="36132" y="26176"/>
                  </a:cubicBezTo>
                  <a:cubicBezTo>
                    <a:pt x="38291" y="24017"/>
                    <a:pt x="40593" y="21929"/>
                    <a:pt x="43269" y="20377"/>
                  </a:cubicBezTo>
                  <a:cubicBezTo>
                    <a:pt x="44608" y="19556"/>
                    <a:pt x="45946" y="18949"/>
                    <a:pt x="47284" y="18361"/>
                  </a:cubicBezTo>
                  <a:cubicBezTo>
                    <a:pt x="49675" y="17254"/>
                    <a:pt x="52119" y="16505"/>
                    <a:pt x="54653" y="16059"/>
                  </a:cubicBezTo>
                  <a:cubicBezTo>
                    <a:pt x="58436" y="15309"/>
                    <a:pt x="62236" y="15238"/>
                    <a:pt x="66019" y="15095"/>
                  </a:cubicBezTo>
                  <a:cubicBezTo>
                    <a:pt x="66832" y="15045"/>
                    <a:pt x="67653" y="15026"/>
                    <a:pt x="68476" y="15026"/>
                  </a:cubicBezTo>
                  <a:cubicBezTo>
                    <a:pt x="70289" y="15026"/>
                    <a:pt x="72114" y="15118"/>
                    <a:pt x="73905" y="15167"/>
                  </a:cubicBezTo>
                  <a:cubicBezTo>
                    <a:pt x="75761" y="15238"/>
                    <a:pt x="77545" y="15309"/>
                    <a:pt x="79329" y="15381"/>
                  </a:cubicBezTo>
                  <a:lnTo>
                    <a:pt x="79329" y="6995"/>
                  </a:lnTo>
                  <a:lnTo>
                    <a:pt x="79329" y="6691"/>
                  </a:lnTo>
                  <a:lnTo>
                    <a:pt x="79329" y="6013"/>
                  </a:lnTo>
                  <a:cubicBezTo>
                    <a:pt x="79026" y="6013"/>
                    <a:pt x="78812" y="5942"/>
                    <a:pt x="78509" y="5871"/>
                  </a:cubicBezTo>
                  <a:cubicBezTo>
                    <a:pt x="75904" y="5425"/>
                    <a:pt x="73316" y="4979"/>
                    <a:pt x="70711" y="4461"/>
                  </a:cubicBezTo>
                  <a:cubicBezTo>
                    <a:pt x="68249" y="3944"/>
                    <a:pt x="65733" y="3337"/>
                    <a:pt x="63342" y="2820"/>
                  </a:cubicBezTo>
                  <a:lnTo>
                    <a:pt x="60291" y="2159"/>
                  </a:lnTo>
                  <a:cubicBezTo>
                    <a:pt x="57775" y="1642"/>
                    <a:pt x="55313" y="1196"/>
                    <a:pt x="52869" y="661"/>
                  </a:cubicBezTo>
                  <a:cubicBezTo>
                    <a:pt x="50459" y="261"/>
                    <a:pt x="48092" y="0"/>
                    <a:pt x="4566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3"/>
            <p:cNvSpPr/>
            <p:nvPr/>
          </p:nvSpPr>
          <p:spPr>
            <a:xfrm flipH="1" rot="9559037">
              <a:off x="8679071" y="-332563"/>
              <a:ext cx="1288153" cy="706950"/>
            </a:xfrm>
            <a:custGeom>
              <a:rect b="b" l="l" r="r" t="t"/>
              <a:pathLst>
                <a:path extrusionOk="0" h="22072" w="40218">
                  <a:moveTo>
                    <a:pt x="40217" y="0"/>
                  </a:moveTo>
                  <a:cubicBezTo>
                    <a:pt x="37327" y="214"/>
                    <a:pt x="34419" y="589"/>
                    <a:pt x="31599" y="1249"/>
                  </a:cubicBezTo>
                  <a:cubicBezTo>
                    <a:pt x="29655" y="1785"/>
                    <a:pt x="27799" y="2302"/>
                    <a:pt x="25943" y="2819"/>
                  </a:cubicBezTo>
                  <a:cubicBezTo>
                    <a:pt x="23784" y="3480"/>
                    <a:pt x="21786" y="4372"/>
                    <a:pt x="19841" y="5353"/>
                  </a:cubicBezTo>
                  <a:cubicBezTo>
                    <a:pt x="17165" y="6691"/>
                    <a:pt x="14577" y="8172"/>
                    <a:pt x="12347" y="10028"/>
                  </a:cubicBezTo>
                  <a:cubicBezTo>
                    <a:pt x="10920" y="11152"/>
                    <a:pt x="9510" y="12258"/>
                    <a:pt x="8243" y="13454"/>
                  </a:cubicBezTo>
                  <a:cubicBezTo>
                    <a:pt x="6905" y="14720"/>
                    <a:pt x="5656" y="15969"/>
                    <a:pt x="4389" y="17308"/>
                  </a:cubicBezTo>
                  <a:cubicBezTo>
                    <a:pt x="2891" y="18878"/>
                    <a:pt x="1481" y="20430"/>
                    <a:pt x="0" y="22072"/>
                  </a:cubicBezTo>
                  <a:lnTo>
                    <a:pt x="25051" y="22072"/>
                  </a:lnTo>
                  <a:cubicBezTo>
                    <a:pt x="25729" y="21554"/>
                    <a:pt x="26389" y="21037"/>
                    <a:pt x="27067" y="20519"/>
                  </a:cubicBezTo>
                  <a:cubicBezTo>
                    <a:pt x="28923" y="19252"/>
                    <a:pt x="30779" y="18057"/>
                    <a:pt x="32866" y="17165"/>
                  </a:cubicBezTo>
                  <a:cubicBezTo>
                    <a:pt x="33972" y="16719"/>
                    <a:pt x="35007" y="16130"/>
                    <a:pt x="36131" y="15684"/>
                  </a:cubicBezTo>
                  <a:cubicBezTo>
                    <a:pt x="37541" y="15238"/>
                    <a:pt x="38879" y="14792"/>
                    <a:pt x="40217" y="14346"/>
                  </a:cubicBezTo>
                  <a:lnTo>
                    <a:pt x="40217" y="13382"/>
                  </a:lnTo>
                  <a:lnTo>
                    <a:pt x="40217" y="1481"/>
                  </a:lnTo>
                  <a:lnTo>
                    <a:pt x="40217" y="803"/>
                  </a:lnTo>
                  <a:lnTo>
                    <a:pt x="40217" y="0"/>
                  </a:ln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ONE_COLUMN_TEXT_2">
    <p:spTree>
      <p:nvGrpSpPr>
        <p:cNvPr id="389" name="Shape 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" name="Google Shape;390;p24"/>
          <p:cNvSpPr/>
          <p:nvPr/>
        </p:nvSpPr>
        <p:spPr>
          <a:xfrm flipH="1">
            <a:off x="6553428" y="4508125"/>
            <a:ext cx="2161048" cy="930633"/>
          </a:xfrm>
          <a:custGeom>
            <a:rect b="b" l="l" r="r" t="t"/>
            <a:pathLst>
              <a:path extrusionOk="0" h="15383" w="31644">
                <a:moveTo>
                  <a:pt x="23058" y="0"/>
                </a:moveTo>
                <a:cubicBezTo>
                  <a:pt x="22119" y="0"/>
                  <a:pt x="21209" y="98"/>
                  <a:pt x="20299" y="226"/>
                </a:cubicBezTo>
                <a:cubicBezTo>
                  <a:pt x="18765" y="444"/>
                  <a:pt x="17322" y="722"/>
                  <a:pt x="15916" y="1196"/>
                </a:cubicBezTo>
                <a:cubicBezTo>
                  <a:pt x="15194" y="1414"/>
                  <a:pt x="14473" y="1632"/>
                  <a:pt x="13789" y="1880"/>
                </a:cubicBezTo>
                <a:cubicBezTo>
                  <a:pt x="12909" y="2256"/>
                  <a:pt x="11999" y="2669"/>
                  <a:pt x="11157" y="3075"/>
                </a:cubicBezTo>
                <a:cubicBezTo>
                  <a:pt x="9932" y="3639"/>
                  <a:pt x="8864" y="4323"/>
                  <a:pt x="7864" y="5045"/>
                </a:cubicBezTo>
                <a:cubicBezTo>
                  <a:pt x="7052" y="5639"/>
                  <a:pt x="6331" y="6300"/>
                  <a:pt x="5639" y="6955"/>
                </a:cubicBezTo>
                <a:cubicBezTo>
                  <a:pt x="4541" y="7992"/>
                  <a:pt x="3639" y="9090"/>
                  <a:pt x="2850" y="10247"/>
                </a:cubicBezTo>
                <a:cubicBezTo>
                  <a:pt x="2414" y="10939"/>
                  <a:pt x="1978" y="11623"/>
                  <a:pt x="1602" y="12345"/>
                </a:cubicBezTo>
                <a:cubicBezTo>
                  <a:pt x="1346" y="12819"/>
                  <a:pt x="534" y="14382"/>
                  <a:pt x="1" y="15382"/>
                </a:cubicBezTo>
                <a:lnTo>
                  <a:pt x="30854" y="15382"/>
                </a:lnTo>
                <a:cubicBezTo>
                  <a:pt x="30952" y="14570"/>
                  <a:pt x="31042" y="13976"/>
                  <a:pt x="31042" y="13909"/>
                </a:cubicBezTo>
                <a:cubicBezTo>
                  <a:pt x="31230" y="12751"/>
                  <a:pt x="31358" y="11563"/>
                  <a:pt x="31516" y="10375"/>
                </a:cubicBezTo>
                <a:cubicBezTo>
                  <a:pt x="31644" y="8962"/>
                  <a:pt x="31606" y="7586"/>
                  <a:pt x="31388" y="6203"/>
                </a:cubicBezTo>
                <a:cubicBezTo>
                  <a:pt x="31200" y="5203"/>
                  <a:pt x="31012" y="4233"/>
                  <a:pt x="30479" y="3263"/>
                </a:cubicBezTo>
                <a:cubicBezTo>
                  <a:pt x="29824" y="2105"/>
                  <a:pt x="28787" y="1196"/>
                  <a:pt x="27321" y="632"/>
                </a:cubicBezTo>
                <a:cubicBezTo>
                  <a:pt x="26569" y="346"/>
                  <a:pt x="25750" y="188"/>
                  <a:pt x="24908" y="98"/>
                </a:cubicBezTo>
                <a:cubicBezTo>
                  <a:pt x="24276" y="38"/>
                  <a:pt x="23652" y="0"/>
                  <a:pt x="23058" y="0"/>
                </a:cubicBezTo>
                <a:close/>
              </a:path>
            </a:pathLst>
          </a:custGeom>
          <a:solidFill>
            <a:srgbClr val="B31C44"/>
          </a:solidFill>
          <a:ln>
            <a:noFill/>
          </a:ln>
          <a:effectLst>
            <a:outerShdw blurRad="57150" rotWithShape="0" algn="bl" dir="17160000" dist="38100">
              <a:srgbClr val="000000">
                <a:alpha val="3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24"/>
          <p:cNvSpPr/>
          <p:nvPr/>
        </p:nvSpPr>
        <p:spPr>
          <a:xfrm flipH="1">
            <a:off x="-71698" y="-410825"/>
            <a:ext cx="9972089" cy="4385552"/>
          </a:xfrm>
          <a:custGeom>
            <a:rect b="b" l="l" r="r" t="t"/>
            <a:pathLst>
              <a:path extrusionOk="0" h="59641" w="122417">
                <a:moveTo>
                  <a:pt x="1" y="0"/>
                </a:moveTo>
                <a:lnTo>
                  <a:pt x="1" y="54634"/>
                </a:lnTo>
                <a:lnTo>
                  <a:pt x="1" y="59641"/>
                </a:lnTo>
                <a:cubicBezTo>
                  <a:pt x="91" y="59521"/>
                  <a:pt x="219" y="59363"/>
                  <a:pt x="339" y="59235"/>
                </a:cubicBezTo>
                <a:cubicBezTo>
                  <a:pt x="1346" y="58017"/>
                  <a:pt x="2407" y="56852"/>
                  <a:pt x="3722" y="55882"/>
                </a:cubicBezTo>
                <a:cubicBezTo>
                  <a:pt x="4286" y="55476"/>
                  <a:pt x="4820" y="55070"/>
                  <a:pt x="5384" y="54694"/>
                </a:cubicBezTo>
                <a:cubicBezTo>
                  <a:pt x="6827" y="53754"/>
                  <a:pt x="8331" y="52875"/>
                  <a:pt x="9925" y="52123"/>
                </a:cubicBezTo>
                <a:cubicBezTo>
                  <a:pt x="11398" y="51401"/>
                  <a:pt x="12872" y="50747"/>
                  <a:pt x="14405" y="50153"/>
                </a:cubicBezTo>
                <a:cubicBezTo>
                  <a:pt x="15849" y="49619"/>
                  <a:pt x="17292" y="49055"/>
                  <a:pt x="18698" y="48522"/>
                </a:cubicBezTo>
                <a:cubicBezTo>
                  <a:pt x="19736" y="48116"/>
                  <a:pt x="20766" y="47680"/>
                  <a:pt x="21833" y="47236"/>
                </a:cubicBezTo>
                <a:cubicBezTo>
                  <a:pt x="22615" y="46890"/>
                  <a:pt x="23367" y="46582"/>
                  <a:pt x="24119" y="46206"/>
                </a:cubicBezTo>
                <a:cubicBezTo>
                  <a:pt x="25374" y="45612"/>
                  <a:pt x="26562" y="44921"/>
                  <a:pt x="27629" y="44071"/>
                </a:cubicBezTo>
                <a:cubicBezTo>
                  <a:pt x="28344" y="43447"/>
                  <a:pt x="29095" y="42853"/>
                  <a:pt x="29757" y="42131"/>
                </a:cubicBezTo>
                <a:cubicBezTo>
                  <a:pt x="30945" y="40846"/>
                  <a:pt x="31794" y="39342"/>
                  <a:pt x="32418" y="37809"/>
                </a:cubicBezTo>
                <a:cubicBezTo>
                  <a:pt x="32824" y="36869"/>
                  <a:pt x="33170" y="35869"/>
                  <a:pt x="33456" y="34899"/>
                </a:cubicBezTo>
                <a:cubicBezTo>
                  <a:pt x="33764" y="33831"/>
                  <a:pt x="34080" y="32734"/>
                  <a:pt x="34298" y="31636"/>
                </a:cubicBezTo>
                <a:cubicBezTo>
                  <a:pt x="34584" y="30321"/>
                  <a:pt x="34802" y="29005"/>
                  <a:pt x="35050" y="27689"/>
                </a:cubicBezTo>
                <a:cubicBezTo>
                  <a:pt x="35268" y="26501"/>
                  <a:pt x="35456" y="25246"/>
                  <a:pt x="35741" y="24058"/>
                </a:cubicBezTo>
                <a:cubicBezTo>
                  <a:pt x="36020" y="22645"/>
                  <a:pt x="36238" y="21239"/>
                  <a:pt x="36681" y="19863"/>
                </a:cubicBezTo>
                <a:cubicBezTo>
                  <a:pt x="36801" y="19419"/>
                  <a:pt x="36929" y="19013"/>
                  <a:pt x="37027" y="18577"/>
                </a:cubicBezTo>
                <a:cubicBezTo>
                  <a:pt x="37305" y="17570"/>
                  <a:pt x="37681" y="16600"/>
                  <a:pt x="38117" y="15630"/>
                </a:cubicBezTo>
                <a:cubicBezTo>
                  <a:pt x="38591" y="14600"/>
                  <a:pt x="39155" y="13623"/>
                  <a:pt x="39876" y="12683"/>
                </a:cubicBezTo>
                <a:cubicBezTo>
                  <a:pt x="40500" y="11841"/>
                  <a:pt x="41252" y="11029"/>
                  <a:pt x="42102" y="10308"/>
                </a:cubicBezTo>
                <a:cubicBezTo>
                  <a:pt x="42696" y="9804"/>
                  <a:pt x="43380" y="9368"/>
                  <a:pt x="44101" y="8924"/>
                </a:cubicBezTo>
                <a:cubicBezTo>
                  <a:pt x="45417" y="8082"/>
                  <a:pt x="46891" y="7548"/>
                  <a:pt x="48454" y="7173"/>
                </a:cubicBezTo>
                <a:cubicBezTo>
                  <a:pt x="49432" y="6924"/>
                  <a:pt x="50432" y="6767"/>
                  <a:pt x="51432" y="6669"/>
                </a:cubicBezTo>
                <a:cubicBezTo>
                  <a:pt x="52020" y="6604"/>
                  <a:pt x="52608" y="6574"/>
                  <a:pt x="53192" y="6574"/>
                </a:cubicBezTo>
                <a:cubicBezTo>
                  <a:pt x="53697" y="6574"/>
                  <a:pt x="54199" y="6597"/>
                  <a:pt x="54694" y="6639"/>
                </a:cubicBezTo>
                <a:cubicBezTo>
                  <a:pt x="56446" y="6737"/>
                  <a:pt x="58168" y="7082"/>
                  <a:pt x="59889" y="7488"/>
                </a:cubicBezTo>
                <a:cubicBezTo>
                  <a:pt x="60987" y="7736"/>
                  <a:pt x="62024" y="8052"/>
                  <a:pt x="63115" y="8398"/>
                </a:cubicBezTo>
                <a:cubicBezTo>
                  <a:pt x="64280" y="8804"/>
                  <a:pt x="65468" y="9210"/>
                  <a:pt x="66656" y="9616"/>
                </a:cubicBezTo>
                <a:cubicBezTo>
                  <a:pt x="68001" y="10052"/>
                  <a:pt x="69385" y="10526"/>
                  <a:pt x="70730" y="10962"/>
                </a:cubicBezTo>
                <a:cubicBezTo>
                  <a:pt x="71106" y="11089"/>
                  <a:pt x="71482" y="11217"/>
                  <a:pt x="71858" y="11307"/>
                </a:cubicBezTo>
                <a:lnTo>
                  <a:pt x="73489" y="11781"/>
                </a:lnTo>
                <a:cubicBezTo>
                  <a:pt x="74429" y="11999"/>
                  <a:pt x="75369" y="12277"/>
                  <a:pt x="76309" y="12465"/>
                </a:cubicBezTo>
                <a:cubicBezTo>
                  <a:pt x="77775" y="12751"/>
                  <a:pt x="79218" y="12999"/>
                  <a:pt x="80692" y="13127"/>
                </a:cubicBezTo>
                <a:cubicBezTo>
                  <a:pt x="81910" y="13217"/>
                  <a:pt x="83165" y="13375"/>
                  <a:pt x="84421" y="13375"/>
                </a:cubicBezTo>
                <a:cubicBezTo>
                  <a:pt x="84748" y="13360"/>
                  <a:pt x="85084" y="13360"/>
                  <a:pt x="85425" y="13360"/>
                </a:cubicBezTo>
                <a:cubicBezTo>
                  <a:pt x="85766" y="13360"/>
                  <a:pt x="86112" y="13360"/>
                  <a:pt x="86458" y="13345"/>
                </a:cubicBezTo>
                <a:cubicBezTo>
                  <a:pt x="87330" y="13345"/>
                  <a:pt x="88210" y="13315"/>
                  <a:pt x="89052" y="13247"/>
                </a:cubicBezTo>
                <a:cubicBezTo>
                  <a:pt x="89616" y="13217"/>
                  <a:pt x="90179" y="13127"/>
                  <a:pt x="90781" y="13127"/>
                </a:cubicBezTo>
                <a:cubicBezTo>
                  <a:pt x="92157" y="13059"/>
                  <a:pt x="93502" y="12841"/>
                  <a:pt x="94878" y="12683"/>
                </a:cubicBezTo>
                <a:cubicBezTo>
                  <a:pt x="95758" y="12593"/>
                  <a:pt x="96607" y="12465"/>
                  <a:pt x="97479" y="12345"/>
                </a:cubicBezTo>
                <a:cubicBezTo>
                  <a:pt x="98607" y="12187"/>
                  <a:pt x="99705" y="12029"/>
                  <a:pt x="100832" y="11871"/>
                </a:cubicBezTo>
                <a:cubicBezTo>
                  <a:pt x="102246" y="11713"/>
                  <a:pt x="103622" y="11495"/>
                  <a:pt x="104967" y="11338"/>
                </a:cubicBezTo>
                <a:cubicBezTo>
                  <a:pt x="105283" y="11277"/>
                  <a:pt x="105561" y="11247"/>
                  <a:pt x="105847" y="11217"/>
                </a:cubicBezTo>
                <a:cubicBezTo>
                  <a:pt x="107005" y="11089"/>
                  <a:pt x="108132" y="10992"/>
                  <a:pt x="109290" y="10901"/>
                </a:cubicBezTo>
                <a:cubicBezTo>
                  <a:pt x="110299" y="10787"/>
                  <a:pt x="111260" y="10679"/>
                  <a:pt x="112259" y="10679"/>
                </a:cubicBezTo>
                <a:cubicBezTo>
                  <a:pt x="112376" y="10679"/>
                  <a:pt x="112494" y="10680"/>
                  <a:pt x="112613" y="10683"/>
                </a:cubicBezTo>
                <a:cubicBezTo>
                  <a:pt x="113267" y="10683"/>
                  <a:pt x="113899" y="10586"/>
                  <a:pt x="114523" y="10586"/>
                </a:cubicBezTo>
                <a:cubicBezTo>
                  <a:pt x="115008" y="10571"/>
                  <a:pt x="115485" y="10563"/>
                  <a:pt x="115962" y="10563"/>
                </a:cubicBezTo>
                <a:cubicBezTo>
                  <a:pt x="116440" y="10563"/>
                  <a:pt x="116917" y="10571"/>
                  <a:pt x="117402" y="10586"/>
                </a:cubicBezTo>
                <a:cubicBezTo>
                  <a:pt x="118124" y="10586"/>
                  <a:pt x="118846" y="10683"/>
                  <a:pt x="119567" y="10714"/>
                </a:cubicBezTo>
                <a:cubicBezTo>
                  <a:pt x="120409" y="10714"/>
                  <a:pt x="121229" y="10774"/>
                  <a:pt x="122041" y="10871"/>
                </a:cubicBezTo>
                <a:cubicBezTo>
                  <a:pt x="122101" y="10871"/>
                  <a:pt x="122131" y="10901"/>
                  <a:pt x="122199" y="10901"/>
                </a:cubicBezTo>
                <a:lnTo>
                  <a:pt x="122417" y="10683"/>
                </a:lnTo>
                <a:lnTo>
                  <a:pt x="122417" y="4827"/>
                </a:lnTo>
                <a:lnTo>
                  <a:pt x="122417" y="0"/>
                </a:ln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576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24"/>
          <p:cNvSpPr/>
          <p:nvPr/>
        </p:nvSpPr>
        <p:spPr>
          <a:xfrm flipH="1">
            <a:off x="-71835" y="-309450"/>
            <a:ext cx="10254260" cy="4814632"/>
          </a:xfrm>
          <a:custGeom>
            <a:rect b="b" l="l" r="r" t="t"/>
            <a:pathLst>
              <a:path extrusionOk="0" h="68543" w="122417">
                <a:moveTo>
                  <a:pt x="1" y="0"/>
                </a:moveTo>
                <a:lnTo>
                  <a:pt x="1" y="23584"/>
                </a:lnTo>
                <a:lnTo>
                  <a:pt x="1" y="68542"/>
                </a:lnTo>
                <a:lnTo>
                  <a:pt x="625" y="68542"/>
                </a:lnTo>
                <a:cubicBezTo>
                  <a:pt x="783" y="68039"/>
                  <a:pt x="940" y="67505"/>
                  <a:pt x="1091" y="67001"/>
                </a:cubicBezTo>
                <a:cubicBezTo>
                  <a:pt x="1407" y="66031"/>
                  <a:pt x="1722" y="65061"/>
                  <a:pt x="2031" y="64122"/>
                </a:cubicBezTo>
                <a:cubicBezTo>
                  <a:pt x="2188" y="63656"/>
                  <a:pt x="2346" y="63152"/>
                  <a:pt x="2504" y="62678"/>
                </a:cubicBezTo>
                <a:cubicBezTo>
                  <a:pt x="2722" y="62182"/>
                  <a:pt x="2910" y="61678"/>
                  <a:pt x="3098" y="61175"/>
                </a:cubicBezTo>
                <a:cubicBezTo>
                  <a:pt x="3602" y="59987"/>
                  <a:pt x="4098" y="58829"/>
                  <a:pt x="4760" y="57731"/>
                </a:cubicBezTo>
                <a:cubicBezTo>
                  <a:pt x="5414" y="56634"/>
                  <a:pt x="6105" y="55604"/>
                  <a:pt x="6917" y="54634"/>
                </a:cubicBezTo>
                <a:cubicBezTo>
                  <a:pt x="7579" y="53882"/>
                  <a:pt x="8301" y="53190"/>
                  <a:pt x="9083" y="52529"/>
                </a:cubicBezTo>
                <a:cubicBezTo>
                  <a:pt x="9925" y="51845"/>
                  <a:pt x="10804" y="51183"/>
                  <a:pt x="11744" y="50589"/>
                </a:cubicBezTo>
                <a:cubicBezTo>
                  <a:pt x="12842" y="49867"/>
                  <a:pt x="13999" y="49213"/>
                  <a:pt x="15187" y="48619"/>
                </a:cubicBezTo>
                <a:cubicBezTo>
                  <a:pt x="16225" y="48086"/>
                  <a:pt x="17255" y="47582"/>
                  <a:pt x="18322" y="47078"/>
                </a:cubicBezTo>
                <a:cubicBezTo>
                  <a:pt x="19360" y="46582"/>
                  <a:pt x="20420" y="46108"/>
                  <a:pt x="21457" y="45612"/>
                </a:cubicBezTo>
                <a:cubicBezTo>
                  <a:pt x="23051" y="44860"/>
                  <a:pt x="24622" y="44109"/>
                  <a:pt x="26088" y="43199"/>
                </a:cubicBezTo>
                <a:cubicBezTo>
                  <a:pt x="27690" y="42259"/>
                  <a:pt x="29065" y="41131"/>
                  <a:pt x="30321" y="39846"/>
                </a:cubicBezTo>
                <a:cubicBezTo>
                  <a:pt x="31321" y="38846"/>
                  <a:pt x="32170" y="37718"/>
                  <a:pt x="32734" y="36433"/>
                </a:cubicBezTo>
                <a:cubicBezTo>
                  <a:pt x="33042" y="35801"/>
                  <a:pt x="33358" y="35207"/>
                  <a:pt x="33644" y="34583"/>
                </a:cubicBezTo>
                <a:cubicBezTo>
                  <a:pt x="33832" y="34147"/>
                  <a:pt x="33982" y="33674"/>
                  <a:pt x="34140" y="33207"/>
                </a:cubicBezTo>
                <a:cubicBezTo>
                  <a:pt x="34238" y="32922"/>
                  <a:pt x="34328" y="32644"/>
                  <a:pt x="34426" y="32328"/>
                </a:cubicBezTo>
                <a:cubicBezTo>
                  <a:pt x="34584" y="31734"/>
                  <a:pt x="34772" y="31140"/>
                  <a:pt x="34892" y="30539"/>
                </a:cubicBezTo>
                <a:cubicBezTo>
                  <a:pt x="35050" y="29885"/>
                  <a:pt x="35178" y="29223"/>
                  <a:pt x="35298" y="28569"/>
                </a:cubicBezTo>
                <a:lnTo>
                  <a:pt x="35298" y="28411"/>
                </a:lnTo>
                <a:cubicBezTo>
                  <a:pt x="35426" y="27629"/>
                  <a:pt x="35584" y="26877"/>
                  <a:pt x="35674" y="26095"/>
                </a:cubicBezTo>
                <a:cubicBezTo>
                  <a:pt x="35862" y="24900"/>
                  <a:pt x="35990" y="23712"/>
                  <a:pt x="36147" y="22524"/>
                </a:cubicBezTo>
                <a:cubicBezTo>
                  <a:pt x="36177" y="22269"/>
                  <a:pt x="36238" y="21961"/>
                  <a:pt x="36275" y="21675"/>
                </a:cubicBezTo>
                <a:cubicBezTo>
                  <a:pt x="36426" y="20645"/>
                  <a:pt x="36523" y="19607"/>
                  <a:pt x="36741" y="18607"/>
                </a:cubicBezTo>
                <a:cubicBezTo>
                  <a:pt x="36929" y="17540"/>
                  <a:pt x="37177" y="16510"/>
                  <a:pt x="37433" y="15472"/>
                </a:cubicBezTo>
                <a:cubicBezTo>
                  <a:pt x="37621" y="14751"/>
                  <a:pt x="37839" y="13999"/>
                  <a:pt x="38117" y="13285"/>
                </a:cubicBezTo>
                <a:cubicBezTo>
                  <a:pt x="38403" y="12533"/>
                  <a:pt x="38749" y="11811"/>
                  <a:pt x="39125" y="11120"/>
                </a:cubicBezTo>
                <a:cubicBezTo>
                  <a:pt x="39312" y="10683"/>
                  <a:pt x="39591" y="10278"/>
                  <a:pt x="39876" y="9864"/>
                </a:cubicBezTo>
                <a:cubicBezTo>
                  <a:pt x="40373" y="9150"/>
                  <a:pt x="40936" y="8458"/>
                  <a:pt x="41538" y="7797"/>
                </a:cubicBezTo>
                <a:cubicBezTo>
                  <a:pt x="42410" y="6827"/>
                  <a:pt x="43477" y="6045"/>
                  <a:pt x="44575" y="5323"/>
                </a:cubicBezTo>
                <a:cubicBezTo>
                  <a:pt x="45575" y="4699"/>
                  <a:pt x="46643" y="4135"/>
                  <a:pt x="47800" y="3759"/>
                </a:cubicBezTo>
                <a:cubicBezTo>
                  <a:pt x="48492" y="3541"/>
                  <a:pt x="49206" y="3286"/>
                  <a:pt x="49928" y="3098"/>
                </a:cubicBezTo>
                <a:cubicBezTo>
                  <a:pt x="50522" y="2947"/>
                  <a:pt x="51153" y="2850"/>
                  <a:pt x="51747" y="2722"/>
                </a:cubicBezTo>
                <a:cubicBezTo>
                  <a:pt x="51807" y="2722"/>
                  <a:pt x="51905" y="2722"/>
                  <a:pt x="51935" y="2692"/>
                </a:cubicBezTo>
                <a:cubicBezTo>
                  <a:pt x="52785" y="2500"/>
                  <a:pt x="53635" y="2463"/>
                  <a:pt x="54479" y="2463"/>
                </a:cubicBezTo>
                <a:cubicBezTo>
                  <a:pt x="55010" y="2463"/>
                  <a:pt x="55540" y="2478"/>
                  <a:pt x="56066" y="2478"/>
                </a:cubicBezTo>
                <a:cubicBezTo>
                  <a:pt x="56213" y="2478"/>
                  <a:pt x="56360" y="2477"/>
                  <a:pt x="56506" y="2474"/>
                </a:cubicBezTo>
                <a:cubicBezTo>
                  <a:pt x="56694" y="2474"/>
                  <a:pt x="56852" y="2504"/>
                  <a:pt x="57070" y="2534"/>
                </a:cubicBezTo>
                <a:cubicBezTo>
                  <a:pt x="58138" y="2692"/>
                  <a:pt x="59205" y="2820"/>
                  <a:pt x="60235" y="3135"/>
                </a:cubicBezTo>
                <a:cubicBezTo>
                  <a:pt x="61017" y="3353"/>
                  <a:pt x="61799" y="3541"/>
                  <a:pt x="62588" y="3820"/>
                </a:cubicBezTo>
                <a:cubicBezTo>
                  <a:pt x="63588" y="4165"/>
                  <a:pt x="64558" y="4541"/>
                  <a:pt x="65528" y="4947"/>
                </a:cubicBezTo>
                <a:cubicBezTo>
                  <a:pt x="66656" y="5451"/>
                  <a:pt x="67813" y="5985"/>
                  <a:pt x="68941" y="6481"/>
                </a:cubicBezTo>
                <a:cubicBezTo>
                  <a:pt x="69633" y="6767"/>
                  <a:pt x="70324" y="7112"/>
                  <a:pt x="71008" y="7421"/>
                </a:cubicBezTo>
                <a:cubicBezTo>
                  <a:pt x="72324" y="7985"/>
                  <a:pt x="73610" y="8488"/>
                  <a:pt x="74955" y="8924"/>
                </a:cubicBezTo>
                <a:cubicBezTo>
                  <a:pt x="76083" y="9300"/>
                  <a:pt x="77248" y="9616"/>
                  <a:pt x="78406" y="9834"/>
                </a:cubicBezTo>
                <a:cubicBezTo>
                  <a:pt x="79654" y="10120"/>
                  <a:pt x="80940" y="10308"/>
                  <a:pt x="82255" y="10428"/>
                </a:cubicBezTo>
                <a:cubicBezTo>
                  <a:pt x="83323" y="10496"/>
                  <a:pt x="84353" y="10496"/>
                  <a:pt x="85420" y="10496"/>
                </a:cubicBezTo>
                <a:cubicBezTo>
                  <a:pt x="86578" y="10496"/>
                  <a:pt x="87774" y="10465"/>
                  <a:pt x="88931" y="10428"/>
                </a:cubicBezTo>
                <a:cubicBezTo>
                  <a:pt x="89616" y="10398"/>
                  <a:pt x="90307" y="10278"/>
                  <a:pt x="90999" y="10210"/>
                </a:cubicBezTo>
                <a:cubicBezTo>
                  <a:pt x="92029" y="10120"/>
                  <a:pt x="93036" y="10022"/>
                  <a:pt x="94066" y="9902"/>
                </a:cubicBezTo>
                <a:cubicBezTo>
                  <a:pt x="94284" y="9864"/>
                  <a:pt x="94540" y="9804"/>
                  <a:pt x="94788" y="9774"/>
                </a:cubicBezTo>
                <a:cubicBezTo>
                  <a:pt x="95856" y="9646"/>
                  <a:pt x="96946" y="9488"/>
                  <a:pt x="98013" y="9368"/>
                </a:cubicBezTo>
                <a:lnTo>
                  <a:pt x="98073" y="9368"/>
                </a:lnTo>
                <a:cubicBezTo>
                  <a:pt x="99111" y="9210"/>
                  <a:pt x="100141" y="9052"/>
                  <a:pt x="101178" y="8962"/>
                </a:cubicBezTo>
                <a:cubicBezTo>
                  <a:pt x="102396" y="8834"/>
                  <a:pt x="103561" y="8616"/>
                  <a:pt x="104749" y="8586"/>
                </a:cubicBezTo>
                <a:cubicBezTo>
                  <a:pt x="105283" y="8548"/>
                  <a:pt x="105817" y="8488"/>
                  <a:pt x="106343" y="8428"/>
                </a:cubicBezTo>
                <a:cubicBezTo>
                  <a:pt x="106945" y="8398"/>
                  <a:pt x="107569" y="8360"/>
                  <a:pt x="108163" y="8330"/>
                </a:cubicBezTo>
                <a:cubicBezTo>
                  <a:pt x="109072" y="8300"/>
                  <a:pt x="110012" y="8270"/>
                  <a:pt x="110952" y="8270"/>
                </a:cubicBezTo>
                <a:cubicBezTo>
                  <a:pt x="112109" y="8270"/>
                  <a:pt x="113267" y="8300"/>
                  <a:pt x="114463" y="8330"/>
                </a:cubicBezTo>
                <a:cubicBezTo>
                  <a:pt x="114553" y="8330"/>
                  <a:pt x="118560" y="8804"/>
                  <a:pt x="122417" y="9270"/>
                </a:cubicBezTo>
                <a:lnTo>
                  <a:pt x="122417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6540000" dist="28575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3" name="Google Shape;393;p24"/>
          <p:cNvGrpSpPr/>
          <p:nvPr/>
        </p:nvGrpSpPr>
        <p:grpSpPr>
          <a:xfrm>
            <a:off x="-333021" y="1448700"/>
            <a:ext cx="2688796" cy="4308723"/>
            <a:chOff x="-333027" y="1216279"/>
            <a:chExt cx="2688796" cy="4579850"/>
          </a:xfrm>
        </p:grpSpPr>
        <p:sp>
          <p:nvSpPr>
            <p:cNvPr id="394" name="Google Shape;394;p24"/>
            <p:cNvSpPr/>
            <p:nvPr/>
          </p:nvSpPr>
          <p:spPr>
            <a:xfrm flipH="1">
              <a:off x="-333027" y="1216279"/>
              <a:ext cx="2688796" cy="4579850"/>
            </a:xfrm>
            <a:custGeom>
              <a:rect b="b" l="l" r="r" t="t"/>
              <a:pathLst>
                <a:path extrusionOk="0" h="56641" w="35997">
                  <a:moveTo>
                    <a:pt x="35997" y="0"/>
                  </a:moveTo>
                  <a:cubicBezTo>
                    <a:pt x="35591" y="226"/>
                    <a:pt x="35185" y="414"/>
                    <a:pt x="34741" y="632"/>
                  </a:cubicBezTo>
                  <a:cubicBezTo>
                    <a:pt x="33711" y="1098"/>
                    <a:pt x="32644" y="1541"/>
                    <a:pt x="31576" y="2007"/>
                  </a:cubicBezTo>
                  <a:cubicBezTo>
                    <a:pt x="30764" y="2353"/>
                    <a:pt x="29982" y="2699"/>
                    <a:pt x="29200" y="2977"/>
                  </a:cubicBezTo>
                  <a:cubicBezTo>
                    <a:pt x="28321" y="3263"/>
                    <a:pt x="27441" y="3511"/>
                    <a:pt x="26569" y="3729"/>
                  </a:cubicBezTo>
                  <a:cubicBezTo>
                    <a:pt x="26253" y="3827"/>
                    <a:pt x="25938" y="3917"/>
                    <a:pt x="25629" y="3985"/>
                  </a:cubicBezTo>
                  <a:cubicBezTo>
                    <a:pt x="24314" y="4323"/>
                    <a:pt x="22998" y="4451"/>
                    <a:pt x="21682" y="4579"/>
                  </a:cubicBezTo>
                  <a:cubicBezTo>
                    <a:pt x="20762" y="4628"/>
                    <a:pt x="19861" y="4677"/>
                    <a:pt x="18947" y="4677"/>
                  </a:cubicBezTo>
                  <a:cubicBezTo>
                    <a:pt x="18742" y="4677"/>
                    <a:pt x="18536" y="4674"/>
                    <a:pt x="18329" y="4669"/>
                  </a:cubicBezTo>
                  <a:cubicBezTo>
                    <a:pt x="17638" y="4669"/>
                    <a:pt x="16916" y="4511"/>
                    <a:pt x="16164" y="4451"/>
                  </a:cubicBezTo>
                  <a:cubicBezTo>
                    <a:pt x="15570" y="4391"/>
                    <a:pt x="14976" y="4293"/>
                    <a:pt x="14382" y="4293"/>
                  </a:cubicBezTo>
                  <a:cubicBezTo>
                    <a:pt x="13524" y="4275"/>
                    <a:pt x="12679" y="4245"/>
                    <a:pt x="11832" y="4245"/>
                  </a:cubicBezTo>
                  <a:cubicBezTo>
                    <a:pt x="11286" y="4245"/>
                    <a:pt x="10739" y="4258"/>
                    <a:pt x="10187" y="4293"/>
                  </a:cubicBezTo>
                  <a:cubicBezTo>
                    <a:pt x="8556" y="4421"/>
                    <a:pt x="6925" y="4955"/>
                    <a:pt x="5421" y="6270"/>
                  </a:cubicBezTo>
                  <a:cubicBezTo>
                    <a:pt x="3917" y="7586"/>
                    <a:pt x="2760" y="9623"/>
                    <a:pt x="1820" y="12217"/>
                  </a:cubicBezTo>
                  <a:cubicBezTo>
                    <a:pt x="850" y="14916"/>
                    <a:pt x="376" y="17923"/>
                    <a:pt x="128" y="21088"/>
                  </a:cubicBezTo>
                  <a:cubicBezTo>
                    <a:pt x="68" y="21802"/>
                    <a:pt x="38" y="22524"/>
                    <a:pt x="0" y="23216"/>
                  </a:cubicBezTo>
                  <a:lnTo>
                    <a:pt x="0" y="23562"/>
                  </a:lnTo>
                  <a:lnTo>
                    <a:pt x="0" y="23720"/>
                  </a:lnTo>
                  <a:cubicBezTo>
                    <a:pt x="98" y="25847"/>
                    <a:pt x="226" y="27945"/>
                    <a:pt x="632" y="29982"/>
                  </a:cubicBezTo>
                  <a:cubicBezTo>
                    <a:pt x="1226" y="32891"/>
                    <a:pt x="2166" y="35245"/>
                    <a:pt x="3384" y="37124"/>
                  </a:cubicBezTo>
                  <a:cubicBezTo>
                    <a:pt x="4549" y="38876"/>
                    <a:pt x="5797" y="40289"/>
                    <a:pt x="7082" y="41507"/>
                  </a:cubicBezTo>
                  <a:cubicBezTo>
                    <a:pt x="7932" y="42327"/>
                    <a:pt x="8744" y="43139"/>
                    <a:pt x="9586" y="43951"/>
                  </a:cubicBezTo>
                  <a:cubicBezTo>
                    <a:pt x="10653" y="44988"/>
                    <a:pt x="11751" y="46018"/>
                    <a:pt x="12781" y="47086"/>
                  </a:cubicBezTo>
                  <a:cubicBezTo>
                    <a:pt x="13443" y="47740"/>
                    <a:pt x="14067" y="48461"/>
                    <a:pt x="14698" y="49213"/>
                  </a:cubicBezTo>
                  <a:cubicBezTo>
                    <a:pt x="15916" y="50657"/>
                    <a:pt x="17104" y="52130"/>
                    <a:pt x="18232" y="53852"/>
                  </a:cubicBezTo>
                  <a:cubicBezTo>
                    <a:pt x="18833" y="54792"/>
                    <a:pt x="19397" y="55701"/>
                    <a:pt x="19991" y="56641"/>
                  </a:cubicBezTo>
                  <a:lnTo>
                    <a:pt x="35997" y="56641"/>
                  </a:lnTo>
                  <a:lnTo>
                    <a:pt x="35997" y="40319"/>
                  </a:lnTo>
                  <a:lnTo>
                    <a:pt x="35997" y="21772"/>
                  </a:lnTo>
                  <a:lnTo>
                    <a:pt x="35997" y="0"/>
                  </a:ln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4620000" dist="47625">
                <a:srgbClr val="000000">
                  <a:alpha val="49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4"/>
            <p:cNvSpPr/>
            <p:nvPr/>
          </p:nvSpPr>
          <p:spPr>
            <a:xfrm flipH="1">
              <a:off x="-237870" y="1308575"/>
              <a:ext cx="2346120" cy="3823371"/>
            </a:xfrm>
            <a:custGeom>
              <a:rect b="b" l="l" r="r" t="t"/>
              <a:pathLst>
                <a:path extrusionOk="0" h="55349" w="42132">
                  <a:moveTo>
                    <a:pt x="42132" y="0"/>
                  </a:moveTo>
                  <a:cubicBezTo>
                    <a:pt x="40688" y="685"/>
                    <a:pt x="39252" y="1406"/>
                    <a:pt x="37809" y="2098"/>
                  </a:cubicBezTo>
                  <a:cubicBezTo>
                    <a:pt x="36809" y="2602"/>
                    <a:pt x="35771" y="3128"/>
                    <a:pt x="34772" y="3632"/>
                  </a:cubicBezTo>
                  <a:cubicBezTo>
                    <a:pt x="33704" y="4105"/>
                    <a:pt x="32636" y="4541"/>
                    <a:pt x="31576" y="5007"/>
                  </a:cubicBezTo>
                  <a:cubicBezTo>
                    <a:pt x="30795" y="5323"/>
                    <a:pt x="29975" y="5699"/>
                    <a:pt x="29193" y="5985"/>
                  </a:cubicBezTo>
                  <a:cubicBezTo>
                    <a:pt x="28314" y="6263"/>
                    <a:pt x="27441" y="6481"/>
                    <a:pt x="26562" y="6737"/>
                  </a:cubicBezTo>
                  <a:cubicBezTo>
                    <a:pt x="26284" y="6827"/>
                    <a:pt x="25968" y="6925"/>
                    <a:pt x="25652" y="6985"/>
                  </a:cubicBezTo>
                  <a:cubicBezTo>
                    <a:pt x="24337" y="7331"/>
                    <a:pt x="23021" y="7451"/>
                    <a:pt x="21675" y="7549"/>
                  </a:cubicBezTo>
                  <a:cubicBezTo>
                    <a:pt x="20797" y="7597"/>
                    <a:pt x="19900" y="7650"/>
                    <a:pt x="19014" y="7650"/>
                  </a:cubicBezTo>
                  <a:cubicBezTo>
                    <a:pt x="18792" y="7650"/>
                    <a:pt x="18572" y="7646"/>
                    <a:pt x="18352" y="7639"/>
                  </a:cubicBezTo>
                  <a:cubicBezTo>
                    <a:pt x="17638" y="7639"/>
                    <a:pt x="16916" y="7519"/>
                    <a:pt x="16195" y="7451"/>
                  </a:cubicBezTo>
                  <a:cubicBezTo>
                    <a:pt x="15601" y="7391"/>
                    <a:pt x="15007" y="7300"/>
                    <a:pt x="14375" y="7300"/>
                  </a:cubicBezTo>
                  <a:cubicBezTo>
                    <a:pt x="13552" y="7278"/>
                    <a:pt x="12716" y="7247"/>
                    <a:pt x="11882" y="7247"/>
                  </a:cubicBezTo>
                  <a:cubicBezTo>
                    <a:pt x="11322" y="7247"/>
                    <a:pt x="10763" y="7261"/>
                    <a:pt x="10210" y="7300"/>
                  </a:cubicBezTo>
                  <a:cubicBezTo>
                    <a:pt x="8549" y="7421"/>
                    <a:pt x="6955" y="7955"/>
                    <a:pt x="5421" y="9270"/>
                  </a:cubicBezTo>
                  <a:cubicBezTo>
                    <a:pt x="3948" y="10556"/>
                    <a:pt x="2752" y="12623"/>
                    <a:pt x="1813" y="15224"/>
                  </a:cubicBezTo>
                  <a:cubicBezTo>
                    <a:pt x="873" y="17916"/>
                    <a:pt x="377" y="20923"/>
                    <a:pt x="121" y="24088"/>
                  </a:cubicBezTo>
                  <a:cubicBezTo>
                    <a:pt x="91" y="24780"/>
                    <a:pt x="61" y="25532"/>
                    <a:pt x="31" y="26216"/>
                  </a:cubicBezTo>
                  <a:cubicBezTo>
                    <a:pt x="1" y="26344"/>
                    <a:pt x="1" y="26434"/>
                    <a:pt x="1" y="26562"/>
                  </a:cubicBezTo>
                  <a:lnTo>
                    <a:pt x="1" y="26720"/>
                  </a:lnTo>
                  <a:cubicBezTo>
                    <a:pt x="91" y="28817"/>
                    <a:pt x="249" y="30945"/>
                    <a:pt x="625" y="32982"/>
                  </a:cubicBezTo>
                  <a:cubicBezTo>
                    <a:pt x="1219" y="35899"/>
                    <a:pt x="2158" y="38245"/>
                    <a:pt x="3414" y="40124"/>
                  </a:cubicBezTo>
                  <a:cubicBezTo>
                    <a:pt x="4542" y="41883"/>
                    <a:pt x="5797" y="43289"/>
                    <a:pt x="7113" y="44515"/>
                  </a:cubicBezTo>
                  <a:cubicBezTo>
                    <a:pt x="7925" y="45297"/>
                    <a:pt x="8767" y="46139"/>
                    <a:pt x="9586" y="46921"/>
                  </a:cubicBezTo>
                  <a:cubicBezTo>
                    <a:pt x="10646" y="47988"/>
                    <a:pt x="11744" y="49026"/>
                    <a:pt x="12781" y="50086"/>
                  </a:cubicBezTo>
                  <a:cubicBezTo>
                    <a:pt x="13435" y="50747"/>
                    <a:pt x="14097" y="51469"/>
                    <a:pt x="14691" y="52221"/>
                  </a:cubicBezTo>
                  <a:cubicBezTo>
                    <a:pt x="15571" y="53221"/>
                    <a:pt x="16382" y="54251"/>
                    <a:pt x="17194" y="55348"/>
                  </a:cubicBezTo>
                  <a:lnTo>
                    <a:pt x="42132" y="55348"/>
                  </a:lnTo>
                  <a:lnTo>
                    <a:pt x="42132" y="42974"/>
                  </a:lnTo>
                  <a:lnTo>
                    <a:pt x="42132" y="32606"/>
                  </a:lnTo>
                  <a:lnTo>
                    <a:pt x="42132" y="13345"/>
                  </a:lnTo>
                  <a:lnTo>
                    <a:pt x="42132" y="10120"/>
                  </a:lnTo>
                  <a:lnTo>
                    <a:pt x="42132" y="0"/>
                  </a:ln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3120000" dist="38100">
                <a:srgbClr val="000000">
                  <a:alpha val="3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6" name="Google Shape;396;p24"/>
          <p:cNvSpPr/>
          <p:nvPr/>
        </p:nvSpPr>
        <p:spPr>
          <a:xfrm>
            <a:off x="1430897" y="576500"/>
            <a:ext cx="6289200" cy="4814700"/>
          </a:xfrm>
          <a:prstGeom prst="rect">
            <a:avLst/>
          </a:prstGeom>
          <a:noFill/>
          <a:ln cap="flat" cmpd="sng" w="762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x</a:t>
            </a:r>
            <a:endParaRPr/>
          </a:p>
        </p:txBody>
      </p:sp>
      <p:sp>
        <p:nvSpPr>
          <p:cNvPr id="397" name="Google Shape;397;p24"/>
          <p:cNvSpPr txBox="1"/>
          <p:nvPr>
            <p:ph type="title"/>
          </p:nvPr>
        </p:nvSpPr>
        <p:spPr>
          <a:xfrm>
            <a:off x="2740950" y="961200"/>
            <a:ext cx="36621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398" name="Google Shape;398;p24"/>
          <p:cNvSpPr txBox="1"/>
          <p:nvPr>
            <p:ph idx="1" type="body"/>
          </p:nvPr>
        </p:nvSpPr>
        <p:spPr>
          <a:xfrm>
            <a:off x="2740950" y="1823775"/>
            <a:ext cx="3662100" cy="17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>
                <a:solidFill>
                  <a:schemeClr val="lt1"/>
                </a:solidFill>
              </a:defRPr>
            </a:lvl1pPr>
            <a:lvl2pPr indent="-330200" lvl="1" marL="914400" rtl="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 algn="ctr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 algn="ctr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 algn="ctr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 algn="ctr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99" name="Google Shape;399;p24"/>
          <p:cNvSpPr txBox="1"/>
          <p:nvPr/>
        </p:nvSpPr>
        <p:spPr>
          <a:xfrm>
            <a:off x="2975700" y="3631950"/>
            <a:ext cx="3192600" cy="63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Slidesgo, including icons by Flaticon, and infographics &amp; images by Freepik. </a:t>
            </a:r>
            <a:endParaRPr sz="11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400" name="Google Shape;400;p24"/>
          <p:cNvSpPr/>
          <p:nvPr/>
        </p:nvSpPr>
        <p:spPr>
          <a:xfrm flipH="1">
            <a:off x="-542682" y="1980900"/>
            <a:ext cx="2516033" cy="2986008"/>
          </a:xfrm>
          <a:custGeom>
            <a:rect b="b" l="l" r="r" t="t"/>
            <a:pathLst>
              <a:path extrusionOk="0" h="40608" w="39410">
                <a:moveTo>
                  <a:pt x="31601" y="1"/>
                </a:moveTo>
                <a:cubicBezTo>
                  <a:pt x="30778" y="1"/>
                  <a:pt x="29968" y="60"/>
                  <a:pt x="29133" y="166"/>
                </a:cubicBezTo>
                <a:cubicBezTo>
                  <a:pt x="28448" y="227"/>
                  <a:pt x="27727" y="294"/>
                  <a:pt x="27035" y="384"/>
                </a:cubicBezTo>
                <a:cubicBezTo>
                  <a:pt x="26381" y="512"/>
                  <a:pt x="25749" y="670"/>
                  <a:pt x="25095" y="790"/>
                </a:cubicBezTo>
                <a:cubicBezTo>
                  <a:pt x="24652" y="858"/>
                  <a:pt x="24186" y="948"/>
                  <a:pt x="23750" y="1046"/>
                </a:cubicBezTo>
                <a:cubicBezTo>
                  <a:pt x="23246" y="1166"/>
                  <a:pt x="22742" y="1264"/>
                  <a:pt x="22246" y="1392"/>
                </a:cubicBezTo>
                <a:cubicBezTo>
                  <a:pt x="21457" y="1610"/>
                  <a:pt x="20675" y="1858"/>
                  <a:pt x="19893" y="2076"/>
                </a:cubicBezTo>
                <a:cubicBezTo>
                  <a:pt x="19547" y="2174"/>
                  <a:pt x="19239" y="2264"/>
                  <a:pt x="18923" y="2362"/>
                </a:cubicBezTo>
                <a:cubicBezTo>
                  <a:pt x="18231" y="2580"/>
                  <a:pt x="17577" y="2798"/>
                  <a:pt x="16916" y="3016"/>
                </a:cubicBezTo>
                <a:cubicBezTo>
                  <a:pt x="16292" y="3204"/>
                  <a:pt x="15698" y="3459"/>
                  <a:pt x="15104" y="3677"/>
                </a:cubicBezTo>
                <a:cubicBezTo>
                  <a:pt x="14006" y="4083"/>
                  <a:pt x="12939" y="4489"/>
                  <a:pt x="11871" y="4895"/>
                </a:cubicBezTo>
                <a:cubicBezTo>
                  <a:pt x="10901" y="5301"/>
                  <a:pt x="9962" y="5715"/>
                  <a:pt x="9022" y="6121"/>
                </a:cubicBezTo>
                <a:cubicBezTo>
                  <a:pt x="7962" y="6587"/>
                  <a:pt x="6924" y="7091"/>
                  <a:pt x="5924" y="7624"/>
                </a:cubicBezTo>
                <a:cubicBezTo>
                  <a:pt x="4955" y="8120"/>
                  <a:pt x="4015" y="8722"/>
                  <a:pt x="3105" y="9346"/>
                </a:cubicBezTo>
                <a:cubicBezTo>
                  <a:pt x="2256" y="9970"/>
                  <a:pt x="1534" y="10662"/>
                  <a:pt x="910" y="11504"/>
                </a:cubicBezTo>
                <a:cubicBezTo>
                  <a:pt x="534" y="12007"/>
                  <a:pt x="256" y="12571"/>
                  <a:pt x="98" y="13165"/>
                </a:cubicBezTo>
                <a:cubicBezTo>
                  <a:pt x="98" y="13263"/>
                  <a:pt x="68" y="13383"/>
                  <a:pt x="68" y="13481"/>
                </a:cubicBezTo>
                <a:cubicBezTo>
                  <a:pt x="30" y="13699"/>
                  <a:pt x="0" y="13917"/>
                  <a:pt x="0" y="14135"/>
                </a:cubicBezTo>
                <a:cubicBezTo>
                  <a:pt x="30" y="14609"/>
                  <a:pt x="98" y="15045"/>
                  <a:pt x="256" y="15518"/>
                </a:cubicBezTo>
                <a:cubicBezTo>
                  <a:pt x="376" y="15864"/>
                  <a:pt x="474" y="16240"/>
                  <a:pt x="594" y="16578"/>
                </a:cubicBezTo>
                <a:cubicBezTo>
                  <a:pt x="970" y="17646"/>
                  <a:pt x="1504" y="18646"/>
                  <a:pt x="2098" y="19653"/>
                </a:cubicBezTo>
                <a:cubicBezTo>
                  <a:pt x="2541" y="20337"/>
                  <a:pt x="3007" y="21059"/>
                  <a:pt x="3481" y="21721"/>
                </a:cubicBezTo>
                <a:cubicBezTo>
                  <a:pt x="4233" y="22818"/>
                  <a:pt x="4985" y="23848"/>
                  <a:pt x="5767" y="24886"/>
                </a:cubicBezTo>
                <a:cubicBezTo>
                  <a:pt x="6736" y="26134"/>
                  <a:pt x="7774" y="27359"/>
                  <a:pt x="8804" y="28547"/>
                </a:cubicBezTo>
                <a:cubicBezTo>
                  <a:pt x="9871" y="29802"/>
                  <a:pt x="11029" y="30990"/>
                  <a:pt x="12217" y="32148"/>
                </a:cubicBezTo>
                <a:cubicBezTo>
                  <a:pt x="12751" y="32652"/>
                  <a:pt x="13315" y="33156"/>
                  <a:pt x="13909" y="33622"/>
                </a:cubicBezTo>
                <a:cubicBezTo>
                  <a:pt x="15540" y="35065"/>
                  <a:pt x="17322" y="36313"/>
                  <a:pt x="19239" y="37381"/>
                </a:cubicBezTo>
                <a:cubicBezTo>
                  <a:pt x="20179" y="37914"/>
                  <a:pt x="21118" y="38381"/>
                  <a:pt x="22118" y="38794"/>
                </a:cubicBezTo>
                <a:cubicBezTo>
                  <a:pt x="23148" y="39230"/>
                  <a:pt x="24216" y="39576"/>
                  <a:pt x="25283" y="39824"/>
                </a:cubicBezTo>
                <a:cubicBezTo>
                  <a:pt x="25719" y="39922"/>
                  <a:pt x="26125" y="40042"/>
                  <a:pt x="26569" y="40140"/>
                </a:cubicBezTo>
                <a:cubicBezTo>
                  <a:pt x="27351" y="40260"/>
                  <a:pt x="28133" y="40418"/>
                  <a:pt x="28945" y="40486"/>
                </a:cubicBezTo>
                <a:cubicBezTo>
                  <a:pt x="29703" y="40545"/>
                  <a:pt x="30465" y="40607"/>
                  <a:pt x="31226" y="40607"/>
                </a:cubicBezTo>
                <a:cubicBezTo>
                  <a:pt x="31626" y="40607"/>
                  <a:pt x="32026" y="40590"/>
                  <a:pt x="32425" y="40546"/>
                </a:cubicBezTo>
                <a:cubicBezTo>
                  <a:pt x="32861" y="40516"/>
                  <a:pt x="33298" y="40418"/>
                  <a:pt x="33741" y="40418"/>
                </a:cubicBezTo>
                <a:cubicBezTo>
                  <a:pt x="34493" y="40418"/>
                  <a:pt x="35215" y="40230"/>
                  <a:pt x="35966" y="40042"/>
                </a:cubicBezTo>
                <a:cubicBezTo>
                  <a:pt x="36808" y="39884"/>
                  <a:pt x="37620" y="39696"/>
                  <a:pt x="38410" y="39388"/>
                </a:cubicBezTo>
                <a:cubicBezTo>
                  <a:pt x="38688" y="39260"/>
                  <a:pt x="38936" y="39200"/>
                  <a:pt x="39162" y="39102"/>
                </a:cubicBezTo>
                <a:cubicBezTo>
                  <a:pt x="39252" y="39042"/>
                  <a:pt x="39312" y="39012"/>
                  <a:pt x="39410" y="38982"/>
                </a:cubicBezTo>
                <a:lnTo>
                  <a:pt x="39410" y="27104"/>
                </a:lnTo>
                <a:lnTo>
                  <a:pt x="39410" y="12669"/>
                </a:lnTo>
                <a:lnTo>
                  <a:pt x="39410" y="1392"/>
                </a:lnTo>
                <a:cubicBezTo>
                  <a:pt x="38876" y="1204"/>
                  <a:pt x="38372" y="978"/>
                  <a:pt x="37846" y="858"/>
                </a:cubicBezTo>
                <a:cubicBezTo>
                  <a:pt x="36718" y="572"/>
                  <a:pt x="35591" y="294"/>
                  <a:pt x="34463" y="196"/>
                </a:cubicBezTo>
                <a:cubicBezTo>
                  <a:pt x="33643" y="166"/>
                  <a:pt x="32892" y="76"/>
                  <a:pt x="32110" y="9"/>
                </a:cubicBezTo>
                <a:cubicBezTo>
                  <a:pt x="31939" y="3"/>
                  <a:pt x="31770" y="1"/>
                  <a:pt x="31601" y="1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85725" rotWithShape="0" algn="bl" dir="336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1" name="Google Shape;401;p24"/>
          <p:cNvGrpSpPr/>
          <p:nvPr/>
        </p:nvGrpSpPr>
        <p:grpSpPr>
          <a:xfrm>
            <a:off x="1313820" y="4812132"/>
            <a:ext cx="2742203" cy="702821"/>
            <a:chOff x="1694820" y="4660529"/>
            <a:chExt cx="2742203" cy="702821"/>
          </a:xfrm>
        </p:grpSpPr>
        <p:sp>
          <p:nvSpPr>
            <p:cNvPr id="402" name="Google Shape;402;p24"/>
            <p:cNvSpPr/>
            <p:nvPr/>
          </p:nvSpPr>
          <p:spPr>
            <a:xfrm flipH="1">
              <a:off x="1694820" y="4660529"/>
              <a:ext cx="2742203" cy="699956"/>
            </a:xfrm>
            <a:custGeom>
              <a:rect b="b" l="l" r="r" t="t"/>
              <a:pathLst>
                <a:path extrusionOk="0" h="9519" w="36712">
                  <a:moveTo>
                    <a:pt x="14946" y="0"/>
                  </a:moveTo>
                  <a:cubicBezTo>
                    <a:pt x="14225" y="0"/>
                    <a:pt x="13473" y="30"/>
                    <a:pt x="12721" y="61"/>
                  </a:cubicBezTo>
                  <a:cubicBezTo>
                    <a:pt x="11999" y="121"/>
                    <a:pt x="11308" y="188"/>
                    <a:pt x="10624" y="309"/>
                  </a:cubicBezTo>
                  <a:cubicBezTo>
                    <a:pt x="9646" y="527"/>
                    <a:pt x="8744" y="782"/>
                    <a:pt x="7804" y="1091"/>
                  </a:cubicBezTo>
                  <a:cubicBezTo>
                    <a:pt x="5857" y="1782"/>
                    <a:pt x="4263" y="2910"/>
                    <a:pt x="2918" y="4413"/>
                  </a:cubicBezTo>
                  <a:cubicBezTo>
                    <a:pt x="2692" y="4662"/>
                    <a:pt x="2474" y="4917"/>
                    <a:pt x="2286" y="5165"/>
                  </a:cubicBezTo>
                  <a:cubicBezTo>
                    <a:pt x="1602" y="6135"/>
                    <a:pt x="1068" y="7173"/>
                    <a:pt x="565" y="8233"/>
                  </a:cubicBezTo>
                  <a:cubicBezTo>
                    <a:pt x="346" y="8676"/>
                    <a:pt x="159" y="9082"/>
                    <a:pt x="1" y="9518"/>
                  </a:cubicBezTo>
                  <a:lnTo>
                    <a:pt x="36711" y="9518"/>
                  </a:lnTo>
                  <a:cubicBezTo>
                    <a:pt x="36403" y="9270"/>
                    <a:pt x="36087" y="9052"/>
                    <a:pt x="35771" y="8796"/>
                  </a:cubicBezTo>
                  <a:cubicBezTo>
                    <a:pt x="34178" y="7579"/>
                    <a:pt x="32576" y="6323"/>
                    <a:pt x="30855" y="5225"/>
                  </a:cubicBezTo>
                  <a:cubicBezTo>
                    <a:pt x="28885" y="3910"/>
                    <a:pt x="26817" y="2820"/>
                    <a:pt x="24622" y="1940"/>
                  </a:cubicBezTo>
                  <a:cubicBezTo>
                    <a:pt x="23900" y="1624"/>
                    <a:pt x="23216" y="1406"/>
                    <a:pt x="22495" y="1188"/>
                  </a:cubicBezTo>
                  <a:cubicBezTo>
                    <a:pt x="21803" y="970"/>
                    <a:pt x="21111" y="782"/>
                    <a:pt x="20457" y="624"/>
                  </a:cubicBezTo>
                  <a:cubicBezTo>
                    <a:pt x="19457" y="436"/>
                    <a:pt x="18450" y="218"/>
                    <a:pt x="17450" y="151"/>
                  </a:cubicBezTo>
                  <a:cubicBezTo>
                    <a:pt x="16638" y="91"/>
                    <a:pt x="15788" y="30"/>
                    <a:pt x="149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1704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3" name="Google Shape;403;p24"/>
            <p:cNvGrpSpPr/>
            <p:nvPr/>
          </p:nvGrpSpPr>
          <p:grpSpPr>
            <a:xfrm flipH="1">
              <a:off x="1837486" y="4797299"/>
              <a:ext cx="2409735" cy="566052"/>
              <a:chOff x="3973054" y="4568699"/>
              <a:chExt cx="2409735" cy="566052"/>
            </a:xfrm>
          </p:grpSpPr>
          <p:sp>
            <p:nvSpPr>
              <p:cNvPr id="404" name="Google Shape;404;p24"/>
              <p:cNvSpPr/>
              <p:nvPr/>
            </p:nvSpPr>
            <p:spPr>
              <a:xfrm>
                <a:off x="3973054" y="4568699"/>
                <a:ext cx="2409735" cy="563185"/>
              </a:xfrm>
              <a:custGeom>
                <a:rect b="b" l="l" r="r" t="t"/>
                <a:pathLst>
                  <a:path extrusionOk="0" h="7659" w="32261">
                    <a:moveTo>
                      <a:pt x="13892" y="0"/>
                    </a:moveTo>
                    <a:cubicBezTo>
                      <a:pt x="13320" y="0"/>
                      <a:pt x="12744" y="80"/>
                      <a:pt x="12150" y="80"/>
                    </a:cubicBezTo>
                    <a:cubicBezTo>
                      <a:pt x="11308" y="110"/>
                      <a:pt x="10488" y="238"/>
                      <a:pt x="9646" y="426"/>
                    </a:cubicBezTo>
                    <a:cubicBezTo>
                      <a:pt x="9210" y="516"/>
                      <a:pt x="8767" y="614"/>
                      <a:pt x="8331" y="734"/>
                    </a:cubicBezTo>
                    <a:cubicBezTo>
                      <a:pt x="7331" y="1050"/>
                      <a:pt x="6353" y="1456"/>
                      <a:pt x="5451" y="1960"/>
                    </a:cubicBezTo>
                    <a:cubicBezTo>
                      <a:pt x="4820" y="2335"/>
                      <a:pt x="4256" y="2741"/>
                      <a:pt x="3692" y="3215"/>
                    </a:cubicBezTo>
                    <a:cubicBezTo>
                      <a:pt x="2970" y="3779"/>
                      <a:pt x="2316" y="4403"/>
                      <a:pt x="1752" y="5095"/>
                    </a:cubicBezTo>
                    <a:cubicBezTo>
                      <a:pt x="1091" y="5907"/>
                      <a:pt x="497" y="6749"/>
                      <a:pt x="1" y="7658"/>
                    </a:cubicBezTo>
                    <a:lnTo>
                      <a:pt x="32261" y="7658"/>
                    </a:lnTo>
                    <a:cubicBezTo>
                      <a:pt x="31637" y="7192"/>
                      <a:pt x="31043" y="6718"/>
                      <a:pt x="30381" y="6282"/>
                    </a:cubicBezTo>
                    <a:cubicBezTo>
                      <a:pt x="29411" y="5591"/>
                      <a:pt x="28411" y="4937"/>
                      <a:pt x="27374" y="4275"/>
                    </a:cubicBezTo>
                    <a:cubicBezTo>
                      <a:pt x="26622" y="3809"/>
                      <a:pt x="25840" y="3365"/>
                      <a:pt x="25058" y="2990"/>
                    </a:cubicBezTo>
                    <a:cubicBezTo>
                      <a:pt x="24179" y="2523"/>
                      <a:pt x="23239" y="2147"/>
                      <a:pt x="22329" y="1711"/>
                    </a:cubicBezTo>
                    <a:cubicBezTo>
                      <a:pt x="21390" y="1298"/>
                      <a:pt x="20390" y="1020"/>
                      <a:pt x="19390" y="734"/>
                    </a:cubicBezTo>
                    <a:cubicBezTo>
                      <a:pt x="18164" y="426"/>
                      <a:pt x="16916" y="170"/>
                      <a:pt x="15661" y="140"/>
                    </a:cubicBezTo>
                    <a:cubicBezTo>
                      <a:pt x="15225" y="110"/>
                      <a:pt x="14781" y="80"/>
                      <a:pt x="14345" y="20"/>
                    </a:cubicBezTo>
                    <a:cubicBezTo>
                      <a:pt x="14194" y="6"/>
                      <a:pt x="14043" y="0"/>
                      <a:pt x="138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4"/>
              <p:cNvSpPr/>
              <p:nvPr/>
            </p:nvSpPr>
            <p:spPr>
              <a:xfrm>
                <a:off x="4300444" y="4808488"/>
                <a:ext cx="1696548" cy="323396"/>
              </a:xfrm>
              <a:custGeom>
                <a:rect b="b" l="l" r="r" t="t"/>
                <a:pathLst>
                  <a:path extrusionOk="0" h="4398" w="22713">
                    <a:moveTo>
                      <a:pt x="10464" y="1"/>
                    </a:moveTo>
                    <a:cubicBezTo>
                      <a:pt x="9940" y="1"/>
                      <a:pt x="9416" y="14"/>
                      <a:pt x="8895" y="14"/>
                    </a:cubicBezTo>
                    <a:cubicBezTo>
                      <a:pt x="8113" y="14"/>
                      <a:pt x="7361" y="202"/>
                      <a:pt x="6579" y="360"/>
                    </a:cubicBezTo>
                    <a:cubicBezTo>
                      <a:pt x="5857" y="548"/>
                      <a:pt x="5136" y="796"/>
                      <a:pt x="4451" y="1142"/>
                    </a:cubicBezTo>
                    <a:cubicBezTo>
                      <a:pt x="4008" y="1390"/>
                      <a:pt x="3542" y="1578"/>
                      <a:pt x="3098" y="1796"/>
                    </a:cubicBezTo>
                    <a:cubicBezTo>
                      <a:pt x="1940" y="2488"/>
                      <a:pt x="1001" y="3427"/>
                      <a:pt x="61" y="4337"/>
                    </a:cubicBezTo>
                    <a:cubicBezTo>
                      <a:pt x="61" y="4367"/>
                      <a:pt x="31" y="4367"/>
                      <a:pt x="1" y="4397"/>
                    </a:cubicBezTo>
                    <a:lnTo>
                      <a:pt x="22713" y="4397"/>
                    </a:lnTo>
                    <a:cubicBezTo>
                      <a:pt x="22179" y="4051"/>
                      <a:pt x="21645" y="3743"/>
                      <a:pt x="21081" y="3397"/>
                    </a:cubicBezTo>
                    <a:cubicBezTo>
                      <a:pt x="20578" y="3082"/>
                      <a:pt x="20051" y="2773"/>
                      <a:pt x="19487" y="2518"/>
                    </a:cubicBezTo>
                    <a:cubicBezTo>
                      <a:pt x="18578" y="2082"/>
                      <a:pt x="17668" y="1646"/>
                      <a:pt x="16728" y="1270"/>
                    </a:cubicBezTo>
                    <a:cubicBezTo>
                      <a:pt x="16007" y="984"/>
                      <a:pt x="15255" y="766"/>
                      <a:pt x="14503" y="548"/>
                    </a:cubicBezTo>
                    <a:cubicBezTo>
                      <a:pt x="13909" y="360"/>
                      <a:pt x="13248" y="262"/>
                      <a:pt x="12624" y="142"/>
                    </a:cubicBezTo>
                    <a:cubicBezTo>
                      <a:pt x="12157" y="74"/>
                      <a:pt x="11684" y="14"/>
                      <a:pt x="11248" y="14"/>
                    </a:cubicBezTo>
                    <a:cubicBezTo>
                      <a:pt x="10987" y="4"/>
                      <a:pt x="10726" y="1"/>
                      <a:pt x="104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24"/>
              <p:cNvSpPr/>
              <p:nvPr/>
            </p:nvSpPr>
            <p:spPr>
              <a:xfrm>
                <a:off x="4491814" y="4912536"/>
                <a:ext cx="1285053" cy="222215"/>
              </a:xfrm>
              <a:custGeom>
                <a:rect b="b" l="l" r="r" t="t"/>
                <a:pathLst>
                  <a:path extrusionOk="0" h="3022" w="17204">
                    <a:moveTo>
                      <a:pt x="7668" y="1"/>
                    </a:moveTo>
                    <a:cubicBezTo>
                      <a:pt x="7559" y="1"/>
                      <a:pt x="7450" y="2"/>
                      <a:pt x="7340" y="5"/>
                    </a:cubicBezTo>
                    <a:cubicBezTo>
                      <a:pt x="6460" y="43"/>
                      <a:pt x="5611" y="163"/>
                      <a:pt x="4799" y="381"/>
                    </a:cubicBezTo>
                    <a:cubicBezTo>
                      <a:pt x="3671" y="667"/>
                      <a:pt x="2604" y="1103"/>
                      <a:pt x="1634" y="1764"/>
                    </a:cubicBezTo>
                    <a:cubicBezTo>
                      <a:pt x="1138" y="2073"/>
                      <a:pt x="664" y="2418"/>
                      <a:pt x="228" y="2824"/>
                    </a:cubicBezTo>
                    <a:cubicBezTo>
                      <a:pt x="141" y="2903"/>
                      <a:pt x="87" y="2953"/>
                      <a:pt x="53" y="2982"/>
                    </a:cubicBezTo>
                    <a:lnTo>
                      <a:pt x="17204" y="2982"/>
                    </a:lnTo>
                    <a:cubicBezTo>
                      <a:pt x="16234" y="2358"/>
                      <a:pt x="16610" y="2606"/>
                      <a:pt x="15542" y="2110"/>
                    </a:cubicBezTo>
                    <a:cubicBezTo>
                      <a:pt x="14384" y="1546"/>
                      <a:pt x="13197" y="1012"/>
                      <a:pt x="11941" y="667"/>
                    </a:cubicBezTo>
                    <a:cubicBezTo>
                      <a:pt x="11535" y="509"/>
                      <a:pt x="11099" y="381"/>
                      <a:pt x="10686" y="321"/>
                    </a:cubicBezTo>
                    <a:cubicBezTo>
                      <a:pt x="9667" y="124"/>
                      <a:pt x="8680" y="1"/>
                      <a:pt x="7668" y="1"/>
                    </a:cubicBezTo>
                    <a:close/>
                    <a:moveTo>
                      <a:pt x="40" y="2982"/>
                    </a:moveTo>
                    <a:cubicBezTo>
                      <a:pt x="40" y="2982"/>
                      <a:pt x="1" y="3022"/>
                      <a:pt x="4" y="3022"/>
                    </a:cubicBezTo>
                    <a:cubicBezTo>
                      <a:pt x="6" y="3022"/>
                      <a:pt x="19" y="3012"/>
                      <a:pt x="53" y="298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7" name="Google Shape;407;p24"/>
          <p:cNvGrpSpPr/>
          <p:nvPr/>
        </p:nvGrpSpPr>
        <p:grpSpPr>
          <a:xfrm flipH="1">
            <a:off x="6750572" y="-268500"/>
            <a:ext cx="3125937" cy="2757175"/>
            <a:chOff x="-154475" y="-39900"/>
            <a:chExt cx="3067350" cy="2757175"/>
          </a:xfrm>
        </p:grpSpPr>
        <p:sp>
          <p:nvSpPr>
            <p:cNvPr id="408" name="Google Shape;408;p24"/>
            <p:cNvSpPr/>
            <p:nvPr/>
          </p:nvSpPr>
          <p:spPr>
            <a:xfrm>
              <a:off x="-154475" y="-39900"/>
              <a:ext cx="3067350" cy="2757175"/>
            </a:xfrm>
            <a:custGeom>
              <a:rect b="b" l="l" r="r" t="t"/>
              <a:pathLst>
                <a:path extrusionOk="0" h="37496" w="41065">
                  <a:moveTo>
                    <a:pt x="1" y="0"/>
                  </a:moveTo>
                  <a:lnTo>
                    <a:pt x="1" y="16916"/>
                  </a:lnTo>
                  <a:lnTo>
                    <a:pt x="1" y="24088"/>
                  </a:lnTo>
                  <a:cubicBezTo>
                    <a:pt x="873" y="24336"/>
                    <a:pt x="1625" y="24562"/>
                    <a:pt x="1722" y="24592"/>
                  </a:cubicBezTo>
                  <a:cubicBezTo>
                    <a:pt x="1940" y="24712"/>
                    <a:pt x="2128" y="24840"/>
                    <a:pt x="2346" y="24998"/>
                  </a:cubicBezTo>
                  <a:cubicBezTo>
                    <a:pt x="2444" y="25058"/>
                    <a:pt x="2534" y="25126"/>
                    <a:pt x="2632" y="25186"/>
                  </a:cubicBezTo>
                  <a:cubicBezTo>
                    <a:pt x="2820" y="25344"/>
                    <a:pt x="3008" y="25464"/>
                    <a:pt x="3196" y="25592"/>
                  </a:cubicBezTo>
                  <a:cubicBezTo>
                    <a:pt x="3572" y="25877"/>
                    <a:pt x="3948" y="26156"/>
                    <a:pt x="4286" y="26441"/>
                  </a:cubicBezTo>
                  <a:cubicBezTo>
                    <a:pt x="4474" y="26562"/>
                    <a:pt x="4662" y="26719"/>
                    <a:pt x="4850" y="26847"/>
                  </a:cubicBezTo>
                  <a:lnTo>
                    <a:pt x="5136" y="27125"/>
                  </a:lnTo>
                  <a:cubicBezTo>
                    <a:pt x="5263" y="27193"/>
                    <a:pt x="5354" y="27283"/>
                    <a:pt x="5451" y="27381"/>
                  </a:cubicBezTo>
                  <a:cubicBezTo>
                    <a:pt x="5481" y="27441"/>
                    <a:pt x="5511" y="27471"/>
                    <a:pt x="5572" y="27501"/>
                  </a:cubicBezTo>
                  <a:cubicBezTo>
                    <a:pt x="6263" y="28095"/>
                    <a:pt x="6857" y="28817"/>
                    <a:pt x="7421" y="29539"/>
                  </a:cubicBezTo>
                  <a:cubicBezTo>
                    <a:pt x="8421" y="30794"/>
                    <a:pt x="9398" y="32110"/>
                    <a:pt x="10338" y="33395"/>
                  </a:cubicBezTo>
                  <a:cubicBezTo>
                    <a:pt x="10834" y="34050"/>
                    <a:pt x="11368" y="34643"/>
                    <a:pt x="11962" y="35237"/>
                  </a:cubicBezTo>
                  <a:cubicBezTo>
                    <a:pt x="12030" y="35305"/>
                    <a:pt x="12090" y="35395"/>
                    <a:pt x="12150" y="35463"/>
                  </a:cubicBezTo>
                  <a:cubicBezTo>
                    <a:pt x="12180" y="35493"/>
                    <a:pt x="12218" y="35493"/>
                    <a:pt x="12218" y="35523"/>
                  </a:cubicBezTo>
                  <a:cubicBezTo>
                    <a:pt x="12436" y="35711"/>
                    <a:pt x="12684" y="35869"/>
                    <a:pt x="12932" y="36057"/>
                  </a:cubicBezTo>
                  <a:cubicBezTo>
                    <a:pt x="13405" y="36365"/>
                    <a:pt x="13939" y="36651"/>
                    <a:pt x="14503" y="36899"/>
                  </a:cubicBezTo>
                  <a:cubicBezTo>
                    <a:pt x="14811" y="37027"/>
                    <a:pt x="15157" y="37154"/>
                    <a:pt x="15503" y="37215"/>
                  </a:cubicBezTo>
                  <a:cubicBezTo>
                    <a:pt x="16270" y="37382"/>
                    <a:pt x="17024" y="37496"/>
                    <a:pt x="17798" y="37496"/>
                  </a:cubicBezTo>
                  <a:cubicBezTo>
                    <a:pt x="18033" y="37496"/>
                    <a:pt x="18270" y="37485"/>
                    <a:pt x="18510" y="37463"/>
                  </a:cubicBezTo>
                  <a:cubicBezTo>
                    <a:pt x="19510" y="37342"/>
                    <a:pt x="20517" y="37185"/>
                    <a:pt x="21487" y="36899"/>
                  </a:cubicBezTo>
                  <a:cubicBezTo>
                    <a:pt x="22329" y="36621"/>
                    <a:pt x="23149" y="36275"/>
                    <a:pt x="23931" y="35839"/>
                  </a:cubicBezTo>
                  <a:cubicBezTo>
                    <a:pt x="24555" y="35493"/>
                    <a:pt x="25216" y="35147"/>
                    <a:pt x="25780" y="34711"/>
                  </a:cubicBezTo>
                  <a:cubicBezTo>
                    <a:pt x="26344" y="34298"/>
                    <a:pt x="26840" y="33831"/>
                    <a:pt x="27344" y="33328"/>
                  </a:cubicBezTo>
                  <a:cubicBezTo>
                    <a:pt x="28035" y="32674"/>
                    <a:pt x="28599" y="31892"/>
                    <a:pt x="29095" y="31072"/>
                  </a:cubicBezTo>
                  <a:cubicBezTo>
                    <a:pt x="29599" y="30163"/>
                    <a:pt x="30035" y="29261"/>
                    <a:pt x="30381" y="28283"/>
                  </a:cubicBezTo>
                  <a:cubicBezTo>
                    <a:pt x="30539" y="27907"/>
                    <a:pt x="30697" y="27501"/>
                    <a:pt x="30787" y="27065"/>
                  </a:cubicBezTo>
                  <a:cubicBezTo>
                    <a:pt x="31073" y="25998"/>
                    <a:pt x="31261" y="24938"/>
                    <a:pt x="31419" y="23870"/>
                  </a:cubicBezTo>
                  <a:cubicBezTo>
                    <a:pt x="31576" y="22833"/>
                    <a:pt x="31637" y="21803"/>
                    <a:pt x="31794" y="20765"/>
                  </a:cubicBezTo>
                  <a:cubicBezTo>
                    <a:pt x="31915" y="20013"/>
                    <a:pt x="31952" y="19299"/>
                    <a:pt x="32043" y="18577"/>
                  </a:cubicBezTo>
                  <a:cubicBezTo>
                    <a:pt x="32073" y="18134"/>
                    <a:pt x="32170" y="17698"/>
                    <a:pt x="32230" y="17262"/>
                  </a:cubicBezTo>
                  <a:cubicBezTo>
                    <a:pt x="32328" y="16480"/>
                    <a:pt x="32418" y="15660"/>
                    <a:pt x="32576" y="14848"/>
                  </a:cubicBezTo>
                  <a:cubicBezTo>
                    <a:pt x="32667" y="14224"/>
                    <a:pt x="32854" y="13563"/>
                    <a:pt x="33012" y="12909"/>
                  </a:cubicBezTo>
                  <a:cubicBezTo>
                    <a:pt x="33110" y="12533"/>
                    <a:pt x="33200" y="12157"/>
                    <a:pt x="33328" y="11744"/>
                  </a:cubicBezTo>
                  <a:cubicBezTo>
                    <a:pt x="33546" y="11029"/>
                    <a:pt x="33764" y="10338"/>
                    <a:pt x="34020" y="9616"/>
                  </a:cubicBezTo>
                  <a:cubicBezTo>
                    <a:pt x="34140" y="9240"/>
                    <a:pt x="34298" y="8864"/>
                    <a:pt x="34486" y="8488"/>
                  </a:cubicBezTo>
                  <a:cubicBezTo>
                    <a:pt x="34802" y="7797"/>
                    <a:pt x="35110" y="7082"/>
                    <a:pt x="35486" y="6451"/>
                  </a:cubicBezTo>
                  <a:cubicBezTo>
                    <a:pt x="36020" y="5541"/>
                    <a:pt x="36614" y="4669"/>
                    <a:pt x="37215" y="3820"/>
                  </a:cubicBezTo>
                  <a:cubicBezTo>
                    <a:pt x="37899" y="2850"/>
                    <a:pt x="38681" y="1970"/>
                    <a:pt x="39530" y="1128"/>
                  </a:cubicBezTo>
                  <a:cubicBezTo>
                    <a:pt x="39561" y="1128"/>
                    <a:pt x="40282" y="594"/>
                    <a:pt x="41064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318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206898" y="0"/>
              <a:ext cx="2344601" cy="1411971"/>
            </a:xfrm>
            <a:custGeom>
              <a:rect b="b" l="l" r="r" t="t"/>
              <a:pathLst>
                <a:path extrusionOk="0" h="19202" w="31389">
                  <a:moveTo>
                    <a:pt x="1" y="0"/>
                  </a:moveTo>
                  <a:lnTo>
                    <a:pt x="1" y="12683"/>
                  </a:lnTo>
                  <a:lnTo>
                    <a:pt x="1" y="16510"/>
                  </a:lnTo>
                  <a:cubicBezTo>
                    <a:pt x="783" y="16600"/>
                    <a:pt x="1377" y="16698"/>
                    <a:pt x="1407" y="16698"/>
                  </a:cubicBezTo>
                  <a:cubicBezTo>
                    <a:pt x="2504" y="16916"/>
                    <a:pt x="3632" y="17104"/>
                    <a:pt x="4730" y="17322"/>
                  </a:cubicBezTo>
                  <a:cubicBezTo>
                    <a:pt x="5760" y="17540"/>
                    <a:pt x="6797" y="17758"/>
                    <a:pt x="7827" y="18014"/>
                  </a:cubicBezTo>
                  <a:lnTo>
                    <a:pt x="9113" y="18292"/>
                  </a:lnTo>
                  <a:cubicBezTo>
                    <a:pt x="10150" y="18510"/>
                    <a:pt x="11180" y="18698"/>
                    <a:pt x="12248" y="18886"/>
                  </a:cubicBezTo>
                  <a:cubicBezTo>
                    <a:pt x="13246" y="19084"/>
                    <a:pt x="14263" y="19201"/>
                    <a:pt x="15298" y="19201"/>
                  </a:cubicBezTo>
                  <a:cubicBezTo>
                    <a:pt x="15595" y="19201"/>
                    <a:pt x="15894" y="19191"/>
                    <a:pt x="16195" y="19171"/>
                  </a:cubicBezTo>
                  <a:cubicBezTo>
                    <a:pt x="17352" y="19074"/>
                    <a:pt x="18382" y="18735"/>
                    <a:pt x="19322" y="18104"/>
                  </a:cubicBezTo>
                  <a:cubicBezTo>
                    <a:pt x="20172" y="17540"/>
                    <a:pt x="20893" y="16818"/>
                    <a:pt x="21487" y="16036"/>
                  </a:cubicBezTo>
                  <a:cubicBezTo>
                    <a:pt x="22367" y="14976"/>
                    <a:pt x="23051" y="13781"/>
                    <a:pt x="23713" y="12593"/>
                  </a:cubicBezTo>
                  <a:cubicBezTo>
                    <a:pt x="24337" y="11465"/>
                    <a:pt x="24930" y="10338"/>
                    <a:pt x="25524" y="9210"/>
                  </a:cubicBezTo>
                  <a:cubicBezTo>
                    <a:pt x="25750" y="8834"/>
                    <a:pt x="25938" y="8458"/>
                    <a:pt x="26156" y="8082"/>
                  </a:cubicBezTo>
                  <a:cubicBezTo>
                    <a:pt x="26314" y="7797"/>
                    <a:pt x="26502" y="7488"/>
                    <a:pt x="26652" y="7203"/>
                  </a:cubicBezTo>
                  <a:cubicBezTo>
                    <a:pt x="27314" y="6045"/>
                    <a:pt x="28005" y="4917"/>
                    <a:pt x="28757" y="3789"/>
                  </a:cubicBezTo>
                  <a:cubicBezTo>
                    <a:pt x="28945" y="3511"/>
                    <a:pt x="29133" y="3226"/>
                    <a:pt x="29321" y="2977"/>
                  </a:cubicBezTo>
                  <a:cubicBezTo>
                    <a:pt x="29697" y="2414"/>
                    <a:pt x="30103" y="1880"/>
                    <a:pt x="30539" y="1346"/>
                  </a:cubicBezTo>
                  <a:cubicBezTo>
                    <a:pt x="30569" y="1316"/>
                    <a:pt x="30945" y="722"/>
                    <a:pt x="3138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206898" y="0"/>
              <a:ext cx="1932434" cy="944893"/>
            </a:xfrm>
            <a:custGeom>
              <a:rect b="b" l="l" r="r" t="t"/>
              <a:pathLst>
                <a:path extrusionOk="0" h="12850" w="25871">
                  <a:moveTo>
                    <a:pt x="1" y="0"/>
                  </a:moveTo>
                  <a:lnTo>
                    <a:pt x="1" y="6924"/>
                  </a:lnTo>
                  <a:lnTo>
                    <a:pt x="1" y="12593"/>
                  </a:lnTo>
                  <a:cubicBezTo>
                    <a:pt x="1249" y="12653"/>
                    <a:pt x="2850" y="12781"/>
                    <a:pt x="3346" y="12781"/>
                  </a:cubicBezTo>
                  <a:cubicBezTo>
                    <a:pt x="4259" y="12805"/>
                    <a:pt x="5151" y="12849"/>
                    <a:pt x="6056" y="12849"/>
                  </a:cubicBezTo>
                  <a:cubicBezTo>
                    <a:pt x="6270" y="12849"/>
                    <a:pt x="6484" y="12847"/>
                    <a:pt x="6699" y="12841"/>
                  </a:cubicBezTo>
                  <a:cubicBezTo>
                    <a:pt x="8301" y="12781"/>
                    <a:pt x="9894" y="12751"/>
                    <a:pt x="11466" y="12435"/>
                  </a:cubicBezTo>
                  <a:cubicBezTo>
                    <a:pt x="12556" y="12247"/>
                    <a:pt x="13593" y="11931"/>
                    <a:pt x="14563" y="11465"/>
                  </a:cubicBezTo>
                  <a:cubicBezTo>
                    <a:pt x="15157" y="11217"/>
                    <a:pt x="15721" y="10932"/>
                    <a:pt x="16255" y="10616"/>
                  </a:cubicBezTo>
                  <a:cubicBezTo>
                    <a:pt x="17382" y="9932"/>
                    <a:pt x="18352" y="9082"/>
                    <a:pt x="19292" y="8142"/>
                  </a:cubicBezTo>
                  <a:cubicBezTo>
                    <a:pt x="20923" y="6518"/>
                    <a:pt x="22299" y="4669"/>
                    <a:pt x="23683" y="2820"/>
                  </a:cubicBezTo>
                  <a:cubicBezTo>
                    <a:pt x="23991" y="2444"/>
                    <a:pt x="25058" y="1068"/>
                    <a:pt x="25870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242714" y="0"/>
              <a:ext cx="1160237" cy="472152"/>
            </a:xfrm>
            <a:custGeom>
              <a:rect b="b" l="l" r="r" t="t"/>
              <a:pathLst>
                <a:path extrusionOk="0" h="6421" w="15533">
                  <a:moveTo>
                    <a:pt x="1" y="0"/>
                  </a:moveTo>
                  <a:lnTo>
                    <a:pt x="1" y="6421"/>
                  </a:lnTo>
                  <a:cubicBezTo>
                    <a:pt x="1249" y="6331"/>
                    <a:pt x="3534" y="6045"/>
                    <a:pt x="4730" y="5729"/>
                  </a:cubicBezTo>
                  <a:cubicBezTo>
                    <a:pt x="5511" y="5541"/>
                    <a:pt x="6293" y="5323"/>
                    <a:pt x="7105" y="5075"/>
                  </a:cubicBezTo>
                  <a:cubicBezTo>
                    <a:pt x="7985" y="4827"/>
                    <a:pt x="8864" y="4451"/>
                    <a:pt x="9676" y="4007"/>
                  </a:cubicBezTo>
                  <a:cubicBezTo>
                    <a:pt x="10774" y="3474"/>
                    <a:pt x="11872" y="2820"/>
                    <a:pt x="12842" y="2038"/>
                  </a:cubicBezTo>
                  <a:cubicBezTo>
                    <a:pt x="13247" y="1722"/>
                    <a:pt x="15157" y="346"/>
                    <a:pt x="15533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2857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" name="Google Shape;412;p24"/>
          <p:cNvGrpSpPr/>
          <p:nvPr/>
        </p:nvGrpSpPr>
        <p:grpSpPr>
          <a:xfrm flipH="1">
            <a:off x="-542675" y="2141132"/>
            <a:ext cx="2249228" cy="2554471"/>
            <a:chOff x="6399015" y="1796611"/>
            <a:chExt cx="2744970" cy="2738791"/>
          </a:xfrm>
        </p:grpSpPr>
        <p:sp>
          <p:nvSpPr>
            <p:cNvPr id="413" name="Google Shape;413;p24"/>
            <p:cNvSpPr/>
            <p:nvPr/>
          </p:nvSpPr>
          <p:spPr>
            <a:xfrm>
              <a:off x="6399015" y="1796611"/>
              <a:ext cx="2744967" cy="2738791"/>
            </a:xfrm>
            <a:custGeom>
              <a:rect b="b" l="l" r="r" t="t"/>
              <a:pathLst>
                <a:path extrusionOk="0" h="37246" w="36749">
                  <a:moveTo>
                    <a:pt x="22900" y="1"/>
                  </a:moveTo>
                  <a:cubicBezTo>
                    <a:pt x="22682" y="31"/>
                    <a:pt x="22464" y="61"/>
                    <a:pt x="22246" y="91"/>
                  </a:cubicBezTo>
                  <a:cubicBezTo>
                    <a:pt x="21773" y="159"/>
                    <a:pt x="21277" y="249"/>
                    <a:pt x="20803" y="377"/>
                  </a:cubicBezTo>
                  <a:cubicBezTo>
                    <a:pt x="19923" y="565"/>
                    <a:pt x="19021" y="813"/>
                    <a:pt x="18142" y="1031"/>
                  </a:cubicBezTo>
                  <a:cubicBezTo>
                    <a:pt x="16796" y="1407"/>
                    <a:pt x="15480" y="1820"/>
                    <a:pt x="14195" y="2317"/>
                  </a:cubicBezTo>
                  <a:cubicBezTo>
                    <a:pt x="12533" y="2910"/>
                    <a:pt x="10902" y="3542"/>
                    <a:pt x="9338" y="4324"/>
                  </a:cubicBezTo>
                  <a:cubicBezTo>
                    <a:pt x="8240" y="4858"/>
                    <a:pt x="7143" y="5391"/>
                    <a:pt x="6113" y="5985"/>
                  </a:cubicBezTo>
                  <a:cubicBezTo>
                    <a:pt x="6015" y="6015"/>
                    <a:pt x="5955" y="6076"/>
                    <a:pt x="5865" y="6106"/>
                  </a:cubicBezTo>
                  <a:cubicBezTo>
                    <a:pt x="5045" y="6639"/>
                    <a:pt x="4233" y="7203"/>
                    <a:pt x="3451" y="7797"/>
                  </a:cubicBezTo>
                  <a:cubicBezTo>
                    <a:pt x="2482" y="8587"/>
                    <a:pt x="1692" y="9459"/>
                    <a:pt x="1038" y="10496"/>
                  </a:cubicBezTo>
                  <a:cubicBezTo>
                    <a:pt x="722" y="10992"/>
                    <a:pt x="474" y="11556"/>
                    <a:pt x="346" y="12158"/>
                  </a:cubicBezTo>
                  <a:cubicBezTo>
                    <a:pt x="316" y="12376"/>
                    <a:pt x="256" y="12564"/>
                    <a:pt x="189" y="12812"/>
                  </a:cubicBezTo>
                  <a:cubicBezTo>
                    <a:pt x="1" y="13503"/>
                    <a:pt x="68" y="14225"/>
                    <a:pt x="189" y="14939"/>
                  </a:cubicBezTo>
                  <a:cubicBezTo>
                    <a:pt x="346" y="15661"/>
                    <a:pt x="504" y="16383"/>
                    <a:pt x="722" y="17074"/>
                  </a:cubicBezTo>
                  <a:cubicBezTo>
                    <a:pt x="978" y="17826"/>
                    <a:pt x="1316" y="18510"/>
                    <a:pt x="1662" y="19232"/>
                  </a:cubicBezTo>
                  <a:cubicBezTo>
                    <a:pt x="2294" y="20548"/>
                    <a:pt x="3075" y="21773"/>
                    <a:pt x="3917" y="22991"/>
                  </a:cubicBezTo>
                  <a:cubicBezTo>
                    <a:pt x="4669" y="24089"/>
                    <a:pt x="5519" y="25089"/>
                    <a:pt x="6331" y="26156"/>
                  </a:cubicBezTo>
                  <a:cubicBezTo>
                    <a:pt x="6647" y="26532"/>
                    <a:pt x="6955" y="26908"/>
                    <a:pt x="7271" y="27254"/>
                  </a:cubicBezTo>
                  <a:cubicBezTo>
                    <a:pt x="8338" y="28442"/>
                    <a:pt x="9496" y="29539"/>
                    <a:pt x="10714" y="30607"/>
                  </a:cubicBezTo>
                  <a:cubicBezTo>
                    <a:pt x="11503" y="31261"/>
                    <a:pt x="12345" y="31855"/>
                    <a:pt x="13127" y="32456"/>
                  </a:cubicBezTo>
                  <a:cubicBezTo>
                    <a:pt x="13571" y="32765"/>
                    <a:pt x="14007" y="33080"/>
                    <a:pt x="14443" y="33328"/>
                  </a:cubicBezTo>
                  <a:cubicBezTo>
                    <a:pt x="15104" y="33734"/>
                    <a:pt x="15788" y="34148"/>
                    <a:pt x="16480" y="34486"/>
                  </a:cubicBezTo>
                  <a:cubicBezTo>
                    <a:pt x="17638" y="35148"/>
                    <a:pt x="18893" y="35614"/>
                    <a:pt x="20179" y="36057"/>
                  </a:cubicBezTo>
                  <a:cubicBezTo>
                    <a:pt x="20931" y="36306"/>
                    <a:pt x="21743" y="36493"/>
                    <a:pt x="22525" y="36681"/>
                  </a:cubicBezTo>
                  <a:cubicBezTo>
                    <a:pt x="23404" y="36899"/>
                    <a:pt x="24284" y="37027"/>
                    <a:pt x="25186" y="37155"/>
                  </a:cubicBezTo>
                  <a:cubicBezTo>
                    <a:pt x="25502" y="37185"/>
                    <a:pt x="25817" y="37185"/>
                    <a:pt x="26126" y="37215"/>
                  </a:cubicBezTo>
                  <a:cubicBezTo>
                    <a:pt x="26539" y="37215"/>
                    <a:pt x="26915" y="37245"/>
                    <a:pt x="27291" y="37245"/>
                  </a:cubicBezTo>
                  <a:cubicBezTo>
                    <a:pt x="27727" y="37245"/>
                    <a:pt x="28133" y="37215"/>
                    <a:pt x="28539" y="37185"/>
                  </a:cubicBezTo>
                  <a:cubicBezTo>
                    <a:pt x="29073" y="37155"/>
                    <a:pt x="29607" y="37155"/>
                    <a:pt x="30170" y="37087"/>
                  </a:cubicBezTo>
                  <a:cubicBezTo>
                    <a:pt x="30952" y="36967"/>
                    <a:pt x="31802" y="36809"/>
                    <a:pt x="32614" y="36621"/>
                  </a:cubicBezTo>
                  <a:cubicBezTo>
                    <a:pt x="33366" y="36433"/>
                    <a:pt x="34117" y="36245"/>
                    <a:pt x="34839" y="35930"/>
                  </a:cubicBezTo>
                  <a:cubicBezTo>
                    <a:pt x="35335" y="35682"/>
                    <a:pt x="35869" y="35524"/>
                    <a:pt x="36373" y="35306"/>
                  </a:cubicBezTo>
                  <a:cubicBezTo>
                    <a:pt x="36501" y="35208"/>
                    <a:pt x="36621" y="35148"/>
                    <a:pt x="36749" y="35088"/>
                  </a:cubicBezTo>
                  <a:lnTo>
                    <a:pt x="36749" y="29291"/>
                  </a:lnTo>
                  <a:lnTo>
                    <a:pt x="36749" y="8549"/>
                  </a:lnTo>
                  <a:lnTo>
                    <a:pt x="36749" y="1474"/>
                  </a:lnTo>
                  <a:cubicBezTo>
                    <a:pt x="35997" y="1129"/>
                    <a:pt x="35215" y="813"/>
                    <a:pt x="34433" y="565"/>
                  </a:cubicBezTo>
                  <a:cubicBezTo>
                    <a:pt x="33681" y="347"/>
                    <a:pt x="32960" y="159"/>
                    <a:pt x="32208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100013" rotWithShape="0" algn="bl" dir="192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6871837" y="2054782"/>
              <a:ext cx="2272147" cy="2175312"/>
            </a:xfrm>
            <a:custGeom>
              <a:rect b="b" l="l" r="r" t="t"/>
              <a:pathLst>
                <a:path extrusionOk="0" h="29583" w="30419">
                  <a:moveTo>
                    <a:pt x="18548" y="0"/>
                  </a:moveTo>
                  <a:cubicBezTo>
                    <a:pt x="17817" y="0"/>
                    <a:pt x="17091" y="113"/>
                    <a:pt x="16383" y="189"/>
                  </a:cubicBezTo>
                  <a:cubicBezTo>
                    <a:pt x="15571" y="279"/>
                    <a:pt x="14789" y="407"/>
                    <a:pt x="14007" y="595"/>
                  </a:cubicBezTo>
                  <a:cubicBezTo>
                    <a:pt x="12781" y="903"/>
                    <a:pt x="11563" y="1219"/>
                    <a:pt x="10398" y="1692"/>
                  </a:cubicBezTo>
                  <a:cubicBezTo>
                    <a:pt x="9270" y="2128"/>
                    <a:pt x="8143" y="2632"/>
                    <a:pt x="7143" y="3256"/>
                  </a:cubicBezTo>
                  <a:cubicBezTo>
                    <a:pt x="6173" y="3820"/>
                    <a:pt x="5233" y="4384"/>
                    <a:pt x="4384" y="5136"/>
                  </a:cubicBezTo>
                  <a:cubicBezTo>
                    <a:pt x="3820" y="5639"/>
                    <a:pt x="3226" y="6136"/>
                    <a:pt x="2730" y="6699"/>
                  </a:cubicBezTo>
                  <a:cubicBezTo>
                    <a:pt x="1880" y="7609"/>
                    <a:pt x="1226" y="8647"/>
                    <a:pt x="753" y="9804"/>
                  </a:cubicBezTo>
                  <a:cubicBezTo>
                    <a:pt x="437" y="10646"/>
                    <a:pt x="286" y="11526"/>
                    <a:pt x="159" y="12406"/>
                  </a:cubicBezTo>
                  <a:cubicBezTo>
                    <a:pt x="1" y="13248"/>
                    <a:pt x="129" y="14060"/>
                    <a:pt x="286" y="14879"/>
                  </a:cubicBezTo>
                  <a:cubicBezTo>
                    <a:pt x="407" y="15503"/>
                    <a:pt x="535" y="16127"/>
                    <a:pt x="722" y="16759"/>
                  </a:cubicBezTo>
                  <a:cubicBezTo>
                    <a:pt x="1038" y="17631"/>
                    <a:pt x="1377" y="18510"/>
                    <a:pt x="1820" y="19322"/>
                  </a:cubicBezTo>
                  <a:cubicBezTo>
                    <a:pt x="2474" y="20638"/>
                    <a:pt x="3324" y="21833"/>
                    <a:pt x="4294" y="22961"/>
                  </a:cubicBezTo>
                  <a:cubicBezTo>
                    <a:pt x="5015" y="23773"/>
                    <a:pt x="5827" y="24555"/>
                    <a:pt x="6737" y="25276"/>
                  </a:cubicBezTo>
                  <a:cubicBezTo>
                    <a:pt x="7549" y="25938"/>
                    <a:pt x="8368" y="26532"/>
                    <a:pt x="9308" y="27066"/>
                  </a:cubicBezTo>
                  <a:cubicBezTo>
                    <a:pt x="9932" y="27442"/>
                    <a:pt x="10586" y="27750"/>
                    <a:pt x="11278" y="28066"/>
                  </a:cubicBezTo>
                  <a:cubicBezTo>
                    <a:pt x="12000" y="28381"/>
                    <a:pt x="12751" y="28660"/>
                    <a:pt x="13503" y="28908"/>
                  </a:cubicBezTo>
                  <a:cubicBezTo>
                    <a:pt x="14037" y="29066"/>
                    <a:pt x="14601" y="29163"/>
                    <a:pt x="15135" y="29254"/>
                  </a:cubicBezTo>
                  <a:cubicBezTo>
                    <a:pt x="15353" y="29321"/>
                    <a:pt x="15541" y="29351"/>
                    <a:pt x="15728" y="29381"/>
                  </a:cubicBezTo>
                  <a:cubicBezTo>
                    <a:pt x="16262" y="29441"/>
                    <a:pt x="16789" y="29509"/>
                    <a:pt x="17322" y="29569"/>
                  </a:cubicBezTo>
                  <a:cubicBezTo>
                    <a:pt x="17533" y="29569"/>
                    <a:pt x="17770" y="29556"/>
                    <a:pt x="18007" y="29556"/>
                  </a:cubicBezTo>
                  <a:cubicBezTo>
                    <a:pt x="18126" y="29556"/>
                    <a:pt x="18245" y="29559"/>
                    <a:pt x="18360" y="29569"/>
                  </a:cubicBezTo>
                  <a:cubicBezTo>
                    <a:pt x="18524" y="29578"/>
                    <a:pt x="18688" y="29582"/>
                    <a:pt x="18851" y="29582"/>
                  </a:cubicBezTo>
                  <a:cubicBezTo>
                    <a:pt x="19807" y="29582"/>
                    <a:pt x="20744" y="29440"/>
                    <a:pt x="21675" y="29254"/>
                  </a:cubicBezTo>
                  <a:cubicBezTo>
                    <a:pt x="23622" y="28817"/>
                    <a:pt x="25434" y="28066"/>
                    <a:pt x="27006" y="26878"/>
                  </a:cubicBezTo>
                  <a:cubicBezTo>
                    <a:pt x="27442" y="26562"/>
                    <a:pt x="27915" y="26246"/>
                    <a:pt x="28321" y="25870"/>
                  </a:cubicBezTo>
                  <a:cubicBezTo>
                    <a:pt x="28629" y="25622"/>
                    <a:pt x="28945" y="25337"/>
                    <a:pt x="29193" y="25058"/>
                  </a:cubicBezTo>
                  <a:cubicBezTo>
                    <a:pt x="29637" y="24555"/>
                    <a:pt x="30043" y="24021"/>
                    <a:pt x="30419" y="23525"/>
                  </a:cubicBezTo>
                  <a:lnTo>
                    <a:pt x="30419" y="5887"/>
                  </a:lnTo>
                  <a:cubicBezTo>
                    <a:pt x="29637" y="4760"/>
                    <a:pt x="28727" y="3790"/>
                    <a:pt x="27630" y="2940"/>
                  </a:cubicBezTo>
                  <a:cubicBezTo>
                    <a:pt x="26690" y="2256"/>
                    <a:pt x="25720" y="1655"/>
                    <a:pt x="24652" y="1189"/>
                  </a:cubicBezTo>
                  <a:cubicBezTo>
                    <a:pt x="24562" y="1159"/>
                    <a:pt x="24464" y="1129"/>
                    <a:pt x="24374" y="1061"/>
                  </a:cubicBezTo>
                  <a:cubicBezTo>
                    <a:pt x="23810" y="843"/>
                    <a:pt x="23179" y="685"/>
                    <a:pt x="22585" y="527"/>
                  </a:cubicBezTo>
                  <a:cubicBezTo>
                    <a:pt x="21457" y="279"/>
                    <a:pt x="20299" y="121"/>
                    <a:pt x="19172" y="31"/>
                  </a:cubicBezTo>
                  <a:cubicBezTo>
                    <a:pt x="18964" y="9"/>
                    <a:pt x="18755" y="0"/>
                    <a:pt x="1854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100013" rotWithShape="0" algn="bl" dir="192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5" name="Google Shape;415;p24"/>
          <p:cNvSpPr/>
          <p:nvPr/>
        </p:nvSpPr>
        <p:spPr>
          <a:xfrm flipH="1">
            <a:off x="6750585" y="4695605"/>
            <a:ext cx="1799098" cy="752710"/>
          </a:xfrm>
          <a:custGeom>
            <a:rect b="b" l="l" r="r" t="t"/>
            <a:pathLst>
              <a:path extrusionOk="0" h="12442" w="26344">
                <a:moveTo>
                  <a:pt x="18088" y="0"/>
                </a:moveTo>
                <a:cubicBezTo>
                  <a:pt x="16052" y="0"/>
                  <a:pt x="14121" y="395"/>
                  <a:pt x="12218" y="1006"/>
                </a:cubicBezTo>
                <a:cubicBezTo>
                  <a:pt x="9992" y="1758"/>
                  <a:pt x="8083" y="2826"/>
                  <a:pt x="6361" y="4111"/>
                </a:cubicBezTo>
                <a:cubicBezTo>
                  <a:pt x="6233" y="4201"/>
                  <a:pt x="6113" y="4299"/>
                  <a:pt x="5985" y="4389"/>
                </a:cubicBezTo>
                <a:cubicBezTo>
                  <a:pt x="5391" y="4923"/>
                  <a:pt x="4857" y="5487"/>
                  <a:pt x="4324" y="6051"/>
                </a:cubicBezTo>
                <a:cubicBezTo>
                  <a:pt x="3512" y="6960"/>
                  <a:pt x="2790" y="7900"/>
                  <a:pt x="2128" y="8870"/>
                </a:cubicBezTo>
                <a:cubicBezTo>
                  <a:pt x="1820" y="9374"/>
                  <a:pt x="1504" y="9908"/>
                  <a:pt x="1226" y="10404"/>
                </a:cubicBezTo>
                <a:cubicBezTo>
                  <a:pt x="1098" y="10659"/>
                  <a:pt x="129" y="12193"/>
                  <a:pt x="1" y="12441"/>
                </a:cubicBezTo>
                <a:lnTo>
                  <a:pt x="26284" y="12441"/>
                </a:lnTo>
                <a:cubicBezTo>
                  <a:pt x="26344" y="11937"/>
                  <a:pt x="26284" y="10156"/>
                  <a:pt x="26284" y="9652"/>
                </a:cubicBezTo>
                <a:cubicBezTo>
                  <a:pt x="26284" y="8840"/>
                  <a:pt x="26126" y="7990"/>
                  <a:pt x="26096" y="7178"/>
                </a:cubicBezTo>
                <a:cubicBezTo>
                  <a:pt x="26066" y="6397"/>
                  <a:pt x="25878" y="5615"/>
                  <a:pt x="25592" y="4863"/>
                </a:cubicBezTo>
                <a:cubicBezTo>
                  <a:pt x="25344" y="4043"/>
                  <a:pt x="24938" y="3262"/>
                  <a:pt x="24344" y="2540"/>
                </a:cubicBezTo>
                <a:cubicBezTo>
                  <a:pt x="23652" y="1728"/>
                  <a:pt x="22743" y="1104"/>
                  <a:pt x="21615" y="630"/>
                </a:cubicBezTo>
                <a:cubicBezTo>
                  <a:pt x="20675" y="254"/>
                  <a:pt x="19608" y="36"/>
                  <a:pt x="18518" y="6"/>
                </a:cubicBezTo>
                <a:cubicBezTo>
                  <a:pt x="18374" y="2"/>
                  <a:pt x="18231" y="0"/>
                  <a:pt x="18088" y="0"/>
                </a:cubicBezTo>
                <a:close/>
              </a:path>
            </a:pathLst>
          </a:custGeom>
          <a:solidFill>
            <a:srgbClr val="B83059"/>
          </a:solidFill>
          <a:ln>
            <a:noFill/>
          </a:ln>
          <a:effectLst>
            <a:outerShdw blurRad="57150" rotWithShape="0" algn="bl" dir="1854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">
    <p:spTree>
      <p:nvGrpSpPr>
        <p:cNvPr id="416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7" name="Google Shape;417;p25"/>
          <p:cNvGrpSpPr/>
          <p:nvPr/>
        </p:nvGrpSpPr>
        <p:grpSpPr>
          <a:xfrm flipH="1" rot="-9400345">
            <a:off x="8115768" y="3401094"/>
            <a:ext cx="1267021" cy="2651468"/>
            <a:chOff x="8585854" y="208283"/>
            <a:chExt cx="574713" cy="3603241"/>
          </a:xfrm>
        </p:grpSpPr>
        <p:sp>
          <p:nvSpPr>
            <p:cNvPr id="418" name="Google Shape;418;p25"/>
            <p:cNvSpPr/>
            <p:nvPr/>
          </p:nvSpPr>
          <p:spPr>
            <a:xfrm>
              <a:off x="8593296" y="208283"/>
              <a:ext cx="564993" cy="1707224"/>
            </a:xfrm>
            <a:custGeom>
              <a:rect b="b" l="l" r="r" t="t"/>
              <a:pathLst>
                <a:path extrusionOk="0" h="53226" w="17612">
                  <a:moveTo>
                    <a:pt x="17611" y="1"/>
                  </a:moveTo>
                  <a:cubicBezTo>
                    <a:pt x="15898" y="750"/>
                    <a:pt x="14275" y="1714"/>
                    <a:pt x="12633" y="3123"/>
                  </a:cubicBezTo>
                  <a:cubicBezTo>
                    <a:pt x="9136" y="6103"/>
                    <a:pt x="6460" y="10778"/>
                    <a:pt x="4229" y="16737"/>
                  </a:cubicBezTo>
                  <a:cubicBezTo>
                    <a:pt x="1999" y="22982"/>
                    <a:pt x="893" y="29887"/>
                    <a:pt x="286" y="37096"/>
                  </a:cubicBezTo>
                  <a:cubicBezTo>
                    <a:pt x="215" y="38737"/>
                    <a:pt x="143" y="40450"/>
                    <a:pt x="1" y="42002"/>
                  </a:cubicBezTo>
                  <a:lnTo>
                    <a:pt x="1" y="42823"/>
                  </a:lnTo>
                  <a:lnTo>
                    <a:pt x="1" y="43198"/>
                  </a:lnTo>
                  <a:cubicBezTo>
                    <a:pt x="215" y="46534"/>
                    <a:pt x="358" y="49960"/>
                    <a:pt x="804" y="53225"/>
                  </a:cubicBezTo>
                  <a:cubicBezTo>
                    <a:pt x="1410" y="48854"/>
                    <a:pt x="2231" y="44679"/>
                    <a:pt x="3337" y="40736"/>
                  </a:cubicBezTo>
                  <a:cubicBezTo>
                    <a:pt x="4604" y="36810"/>
                    <a:pt x="6014" y="33384"/>
                    <a:pt x="7727" y="30637"/>
                  </a:cubicBezTo>
                  <a:lnTo>
                    <a:pt x="7727" y="30565"/>
                  </a:lnTo>
                  <a:cubicBezTo>
                    <a:pt x="7869" y="29887"/>
                    <a:pt x="7941" y="29227"/>
                    <a:pt x="8101" y="28478"/>
                  </a:cubicBezTo>
                  <a:cubicBezTo>
                    <a:pt x="8387" y="26836"/>
                    <a:pt x="8690" y="25123"/>
                    <a:pt x="8993" y="23500"/>
                  </a:cubicBezTo>
                  <a:cubicBezTo>
                    <a:pt x="9207" y="22536"/>
                    <a:pt x="9439" y="21555"/>
                    <a:pt x="9654" y="20591"/>
                  </a:cubicBezTo>
                  <a:cubicBezTo>
                    <a:pt x="9886" y="19699"/>
                    <a:pt x="10100" y="18807"/>
                    <a:pt x="10403" y="18075"/>
                  </a:cubicBezTo>
                  <a:cubicBezTo>
                    <a:pt x="10706" y="16809"/>
                    <a:pt x="10992" y="15542"/>
                    <a:pt x="11295" y="14346"/>
                  </a:cubicBezTo>
                  <a:cubicBezTo>
                    <a:pt x="11741" y="13169"/>
                    <a:pt x="12187" y="11973"/>
                    <a:pt x="12633" y="10849"/>
                  </a:cubicBezTo>
                  <a:cubicBezTo>
                    <a:pt x="13151" y="9368"/>
                    <a:pt x="13668" y="8101"/>
                    <a:pt x="14275" y="6995"/>
                  </a:cubicBezTo>
                  <a:cubicBezTo>
                    <a:pt x="14418" y="6692"/>
                    <a:pt x="14560" y="6478"/>
                    <a:pt x="14721" y="6246"/>
                  </a:cubicBezTo>
                  <a:cubicBezTo>
                    <a:pt x="15381" y="5354"/>
                    <a:pt x="16059" y="4462"/>
                    <a:pt x="16719" y="3427"/>
                  </a:cubicBezTo>
                  <a:cubicBezTo>
                    <a:pt x="17023" y="3052"/>
                    <a:pt x="17308" y="2677"/>
                    <a:pt x="17611" y="2374"/>
                  </a:cubicBezTo>
                  <a:lnTo>
                    <a:pt x="17611" y="1"/>
                  </a:ln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5"/>
            <p:cNvSpPr/>
            <p:nvPr/>
          </p:nvSpPr>
          <p:spPr>
            <a:xfrm>
              <a:off x="8585854" y="1190932"/>
              <a:ext cx="572436" cy="2620592"/>
            </a:xfrm>
            <a:custGeom>
              <a:rect b="b" l="l" r="r" t="t"/>
              <a:pathLst>
                <a:path extrusionOk="0" h="81702" w="17844">
                  <a:moveTo>
                    <a:pt x="7959" y="1"/>
                  </a:moveTo>
                  <a:lnTo>
                    <a:pt x="7959" y="1"/>
                  </a:lnTo>
                  <a:cubicBezTo>
                    <a:pt x="6246" y="2748"/>
                    <a:pt x="4836" y="6174"/>
                    <a:pt x="3569" y="10100"/>
                  </a:cubicBezTo>
                  <a:cubicBezTo>
                    <a:pt x="2463" y="14043"/>
                    <a:pt x="1642" y="18218"/>
                    <a:pt x="1036" y="22589"/>
                  </a:cubicBezTo>
                  <a:cubicBezTo>
                    <a:pt x="679" y="25194"/>
                    <a:pt x="447" y="27799"/>
                    <a:pt x="304" y="30476"/>
                  </a:cubicBezTo>
                  <a:cubicBezTo>
                    <a:pt x="233" y="32046"/>
                    <a:pt x="143" y="33741"/>
                    <a:pt x="72" y="35382"/>
                  </a:cubicBezTo>
                  <a:cubicBezTo>
                    <a:pt x="1" y="35614"/>
                    <a:pt x="1" y="35828"/>
                    <a:pt x="1" y="36132"/>
                  </a:cubicBezTo>
                  <a:lnTo>
                    <a:pt x="1" y="36507"/>
                  </a:lnTo>
                  <a:cubicBezTo>
                    <a:pt x="233" y="41324"/>
                    <a:pt x="518" y="46231"/>
                    <a:pt x="1268" y="50852"/>
                  </a:cubicBezTo>
                  <a:cubicBezTo>
                    <a:pt x="2463" y="57614"/>
                    <a:pt x="4247" y="62967"/>
                    <a:pt x="6763" y="67285"/>
                  </a:cubicBezTo>
                  <a:cubicBezTo>
                    <a:pt x="8922" y="71300"/>
                    <a:pt x="11456" y="74565"/>
                    <a:pt x="13972" y="77384"/>
                  </a:cubicBezTo>
                  <a:cubicBezTo>
                    <a:pt x="15238" y="78793"/>
                    <a:pt x="16577" y="80292"/>
                    <a:pt x="17843" y="81702"/>
                  </a:cubicBezTo>
                  <a:lnTo>
                    <a:pt x="17843" y="79917"/>
                  </a:lnTo>
                  <a:lnTo>
                    <a:pt x="17843" y="65572"/>
                  </a:lnTo>
                  <a:cubicBezTo>
                    <a:pt x="16059" y="64002"/>
                    <a:pt x="14346" y="62289"/>
                    <a:pt x="12633" y="60291"/>
                  </a:cubicBezTo>
                  <a:cubicBezTo>
                    <a:pt x="12116" y="59613"/>
                    <a:pt x="11527" y="58810"/>
                    <a:pt x="11010" y="58132"/>
                  </a:cubicBezTo>
                  <a:cubicBezTo>
                    <a:pt x="10260" y="57240"/>
                    <a:pt x="9671" y="56276"/>
                    <a:pt x="8993" y="55152"/>
                  </a:cubicBezTo>
                  <a:cubicBezTo>
                    <a:pt x="8708" y="54635"/>
                    <a:pt x="8476" y="54046"/>
                    <a:pt x="8173" y="53457"/>
                  </a:cubicBezTo>
                  <a:cubicBezTo>
                    <a:pt x="8030" y="53225"/>
                    <a:pt x="7887" y="52922"/>
                    <a:pt x="7816" y="52636"/>
                  </a:cubicBezTo>
                  <a:cubicBezTo>
                    <a:pt x="7138" y="50995"/>
                    <a:pt x="6620" y="49210"/>
                    <a:pt x="6246" y="47498"/>
                  </a:cubicBezTo>
                  <a:cubicBezTo>
                    <a:pt x="5585" y="44607"/>
                    <a:pt x="5211" y="41859"/>
                    <a:pt x="5050" y="39183"/>
                  </a:cubicBezTo>
                  <a:cubicBezTo>
                    <a:pt x="5050" y="38576"/>
                    <a:pt x="4979" y="37987"/>
                    <a:pt x="4979" y="37470"/>
                  </a:cubicBezTo>
                  <a:cubicBezTo>
                    <a:pt x="4907" y="35240"/>
                    <a:pt x="4907" y="33081"/>
                    <a:pt x="4979" y="30993"/>
                  </a:cubicBezTo>
                  <a:cubicBezTo>
                    <a:pt x="4979" y="28317"/>
                    <a:pt x="5139" y="25640"/>
                    <a:pt x="5354" y="22964"/>
                  </a:cubicBezTo>
                  <a:cubicBezTo>
                    <a:pt x="5496" y="20662"/>
                    <a:pt x="5728" y="18361"/>
                    <a:pt x="5871" y="15988"/>
                  </a:cubicBezTo>
                  <a:cubicBezTo>
                    <a:pt x="6174" y="13525"/>
                    <a:pt x="6478" y="10992"/>
                    <a:pt x="6763" y="8476"/>
                  </a:cubicBezTo>
                  <a:cubicBezTo>
                    <a:pt x="6924" y="7138"/>
                    <a:pt x="7066" y="5639"/>
                    <a:pt x="7281" y="4301"/>
                  </a:cubicBezTo>
                  <a:cubicBezTo>
                    <a:pt x="7441" y="3123"/>
                    <a:pt x="7655" y="1928"/>
                    <a:pt x="7816" y="732"/>
                  </a:cubicBezTo>
                  <a:cubicBezTo>
                    <a:pt x="7887" y="518"/>
                    <a:pt x="7887" y="286"/>
                    <a:pt x="7959" y="1"/>
                  </a:cubicBezTo>
                  <a:close/>
                </a:path>
              </a:pathLst>
            </a:custGeom>
            <a:solidFill>
              <a:srgbClr val="A12148"/>
            </a:solidFill>
            <a:ln cap="flat" cmpd="sng" w="9525">
              <a:solidFill>
                <a:schemeClr val="lt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5"/>
            <p:cNvSpPr/>
            <p:nvPr/>
          </p:nvSpPr>
          <p:spPr>
            <a:xfrm>
              <a:off x="8743270" y="284429"/>
              <a:ext cx="417297" cy="3009758"/>
            </a:xfrm>
            <a:custGeom>
              <a:rect b="b" l="l" r="r" t="t"/>
              <a:pathLst>
                <a:path extrusionOk="0" h="93835" w="13008">
                  <a:moveTo>
                    <a:pt x="12936" y="0"/>
                  </a:moveTo>
                  <a:cubicBezTo>
                    <a:pt x="12633" y="303"/>
                    <a:pt x="12348" y="678"/>
                    <a:pt x="12044" y="1053"/>
                  </a:cubicBezTo>
                  <a:cubicBezTo>
                    <a:pt x="11384" y="2088"/>
                    <a:pt x="10706" y="2980"/>
                    <a:pt x="10046" y="3872"/>
                  </a:cubicBezTo>
                  <a:cubicBezTo>
                    <a:pt x="9885" y="4104"/>
                    <a:pt x="9743" y="4318"/>
                    <a:pt x="9600" y="4621"/>
                  </a:cubicBezTo>
                  <a:cubicBezTo>
                    <a:pt x="8993" y="5727"/>
                    <a:pt x="8476" y="6994"/>
                    <a:pt x="7958" y="8475"/>
                  </a:cubicBezTo>
                  <a:cubicBezTo>
                    <a:pt x="7512" y="9599"/>
                    <a:pt x="7066" y="10795"/>
                    <a:pt x="6620" y="11972"/>
                  </a:cubicBezTo>
                  <a:cubicBezTo>
                    <a:pt x="6317" y="13168"/>
                    <a:pt x="6031" y="14435"/>
                    <a:pt x="5728" y="15701"/>
                  </a:cubicBezTo>
                  <a:cubicBezTo>
                    <a:pt x="5425" y="16433"/>
                    <a:pt x="5211" y="17325"/>
                    <a:pt x="4979" y="18217"/>
                  </a:cubicBezTo>
                  <a:cubicBezTo>
                    <a:pt x="4764" y="19181"/>
                    <a:pt x="4532" y="20162"/>
                    <a:pt x="4318" y="21126"/>
                  </a:cubicBezTo>
                  <a:cubicBezTo>
                    <a:pt x="4015" y="22749"/>
                    <a:pt x="3712" y="24462"/>
                    <a:pt x="3426" y="26104"/>
                  </a:cubicBezTo>
                  <a:cubicBezTo>
                    <a:pt x="3266" y="26853"/>
                    <a:pt x="3194" y="27513"/>
                    <a:pt x="3052" y="28191"/>
                  </a:cubicBezTo>
                  <a:lnTo>
                    <a:pt x="3052" y="28263"/>
                  </a:lnTo>
                  <a:cubicBezTo>
                    <a:pt x="2980" y="28548"/>
                    <a:pt x="2980" y="28780"/>
                    <a:pt x="2909" y="28994"/>
                  </a:cubicBezTo>
                  <a:cubicBezTo>
                    <a:pt x="2748" y="30190"/>
                    <a:pt x="2534" y="31385"/>
                    <a:pt x="2374" y="32563"/>
                  </a:cubicBezTo>
                  <a:cubicBezTo>
                    <a:pt x="2159" y="33901"/>
                    <a:pt x="2017" y="35400"/>
                    <a:pt x="1856" y="36738"/>
                  </a:cubicBezTo>
                  <a:cubicBezTo>
                    <a:pt x="1571" y="39254"/>
                    <a:pt x="1267" y="41787"/>
                    <a:pt x="964" y="44250"/>
                  </a:cubicBezTo>
                  <a:cubicBezTo>
                    <a:pt x="821" y="46623"/>
                    <a:pt x="589" y="48924"/>
                    <a:pt x="447" y="51226"/>
                  </a:cubicBezTo>
                  <a:cubicBezTo>
                    <a:pt x="232" y="53902"/>
                    <a:pt x="72" y="56579"/>
                    <a:pt x="72" y="59255"/>
                  </a:cubicBezTo>
                  <a:cubicBezTo>
                    <a:pt x="0" y="61343"/>
                    <a:pt x="0" y="63502"/>
                    <a:pt x="72" y="65732"/>
                  </a:cubicBezTo>
                  <a:cubicBezTo>
                    <a:pt x="72" y="66249"/>
                    <a:pt x="143" y="66838"/>
                    <a:pt x="143" y="67445"/>
                  </a:cubicBezTo>
                  <a:cubicBezTo>
                    <a:pt x="304" y="70121"/>
                    <a:pt x="678" y="72869"/>
                    <a:pt x="1339" y="75760"/>
                  </a:cubicBezTo>
                  <a:cubicBezTo>
                    <a:pt x="1713" y="77472"/>
                    <a:pt x="2231" y="79257"/>
                    <a:pt x="2909" y="80898"/>
                  </a:cubicBezTo>
                  <a:cubicBezTo>
                    <a:pt x="2980" y="81184"/>
                    <a:pt x="3123" y="81487"/>
                    <a:pt x="3266" y="81719"/>
                  </a:cubicBezTo>
                  <a:cubicBezTo>
                    <a:pt x="3569" y="82308"/>
                    <a:pt x="3801" y="82897"/>
                    <a:pt x="4086" y="83414"/>
                  </a:cubicBezTo>
                  <a:cubicBezTo>
                    <a:pt x="4764" y="84538"/>
                    <a:pt x="5353" y="85502"/>
                    <a:pt x="6103" y="86394"/>
                  </a:cubicBezTo>
                  <a:cubicBezTo>
                    <a:pt x="6620" y="87072"/>
                    <a:pt x="7209" y="87875"/>
                    <a:pt x="7726" y="88553"/>
                  </a:cubicBezTo>
                  <a:cubicBezTo>
                    <a:pt x="9439" y="90551"/>
                    <a:pt x="11152" y="92264"/>
                    <a:pt x="12936" y="93834"/>
                  </a:cubicBezTo>
                  <a:lnTo>
                    <a:pt x="12936" y="92264"/>
                  </a:lnTo>
                  <a:lnTo>
                    <a:pt x="12936" y="83200"/>
                  </a:lnTo>
                  <a:cubicBezTo>
                    <a:pt x="12490" y="82897"/>
                    <a:pt x="12044" y="82522"/>
                    <a:pt x="11598" y="82165"/>
                  </a:cubicBezTo>
                  <a:cubicBezTo>
                    <a:pt x="10706" y="81273"/>
                    <a:pt x="9814" y="80220"/>
                    <a:pt x="8850" y="79185"/>
                  </a:cubicBezTo>
                  <a:cubicBezTo>
                    <a:pt x="8404" y="78596"/>
                    <a:pt x="7958" y="77918"/>
                    <a:pt x="7584" y="77169"/>
                  </a:cubicBezTo>
                  <a:cubicBezTo>
                    <a:pt x="7209" y="76580"/>
                    <a:pt x="6995" y="75920"/>
                    <a:pt x="6691" y="75171"/>
                  </a:cubicBezTo>
                  <a:cubicBezTo>
                    <a:pt x="6549" y="74653"/>
                    <a:pt x="6388" y="74136"/>
                    <a:pt x="6245" y="73690"/>
                  </a:cubicBezTo>
                  <a:cubicBezTo>
                    <a:pt x="5728" y="72352"/>
                    <a:pt x="5425" y="70781"/>
                    <a:pt x="5282" y="69229"/>
                  </a:cubicBezTo>
                  <a:cubicBezTo>
                    <a:pt x="4907" y="66017"/>
                    <a:pt x="4836" y="62895"/>
                    <a:pt x="4979" y="59630"/>
                  </a:cubicBezTo>
                  <a:cubicBezTo>
                    <a:pt x="5211" y="57025"/>
                    <a:pt x="5496" y="54348"/>
                    <a:pt x="5799" y="51833"/>
                  </a:cubicBezTo>
                  <a:cubicBezTo>
                    <a:pt x="5871" y="51601"/>
                    <a:pt x="5871" y="51387"/>
                    <a:pt x="5942" y="51155"/>
                  </a:cubicBezTo>
                  <a:cubicBezTo>
                    <a:pt x="6388" y="48032"/>
                    <a:pt x="6995" y="44981"/>
                    <a:pt x="7584" y="41859"/>
                  </a:cubicBezTo>
                  <a:cubicBezTo>
                    <a:pt x="8404" y="37398"/>
                    <a:pt x="9439" y="33169"/>
                    <a:pt x="10563" y="28851"/>
                  </a:cubicBezTo>
                  <a:cubicBezTo>
                    <a:pt x="11223" y="26032"/>
                    <a:pt x="11973" y="23285"/>
                    <a:pt x="12794" y="20608"/>
                  </a:cubicBezTo>
                  <a:cubicBezTo>
                    <a:pt x="12865" y="20448"/>
                    <a:pt x="12865" y="20305"/>
                    <a:pt x="12936" y="20233"/>
                  </a:cubicBezTo>
                  <a:cubicBezTo>
                    <a:pt x="12936" y="20073"/>
                    <a:pt x="13008" y="19930"/>
                    <a:pt x="13008" y="19859"/>
                  </a:cubicBezTo>
                  <a:lnTo>
                    <a:pt x="12936" y="19859"/>
                  </a:lnTo>
                  <a:lnTo>
                    <a:pt x="12936" y="375"/>
                  </a:lnTo>
                  <a:lnTo>
                    <a:pt x="12936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5"/>
            <p:cNvSpPr/>
            <p:nvPr/>
          </p:nvSpPr>
          <p:spPr>
            <a:xfrm>
              <a:off x="8898377" y="933402"/>
              <a:ext cx="259912" cy="2019667"/>
            </a:xfrm>
            <a:custGeom>
              <a:rect b="b" l="l" r="r" t="t"/>
              <a:pathLst>
                <a:path extrusionOk="0" h="62967" w="8102">
                  <a:moveTo>
                    <a:pt x="8101" y="0"/>
                  </a:moveTo>
                  <a:cubicBezTo>
                    <a:pt x="8030" y="72"/>
                    <a:pt x="8030" y="215"/>
                    <a:pt x="7959" y="375"/>
                  </a:cubicBezTo>
                  <a:cubicBezTo>
                    <a:pt x="7138" y="3052"/>
                    <a:pt x="6388" y="5799"/>
                    <a:pt x="5728" y="8618"/>
                  </a:cubicBezTo>
                  <a:cubicBezTo>
                    <a:pt x="4604" y="12936"/>
                    <a:pt x="3569" y="17165"/>
                    <a:pt x="2749" y="21626"/>
                  </a:cubicBezTo>
                  <a:cubicBezTo>
                    <a:pt x="2160" y="24748"/>
                    <a:pt x="1553" y="27799"/>
                    <a:pt x="1107" y="30922"/>
                  </a:cubicBezTo>
                  <a:cubicBezTo>
                    <a:pt x="1036" y="31154"/>
                    <a:pt x="1036" y="31368"/>
                    <a:pt x="964" y="31600"/>
                  </a:cubicBezTo>
                  <a:cubicBezTo>
                    <a:pt x="661" y="34115"/>
                    <a:pt x="376" y="36792"/>
                    <a:pt x="144" y="39397"/>
                  </a:cubicBezTo>
                  <a:cubicBezTo>
                    <a:pt x="1" y="42662"/>
                    <a:pt x="72" y="45784"/>
                    <a:pt x="447" y="48996"/>
                  </a:cubicBezTo>
                  <a:cubicBezTo>
                    <a:pt x="590" y="50548"/>
                    <a:pt x="893" y="52119"/>
                    <a:pt x="1410" y="53457"/>
                  </a:cubicBezTo>
                  <a:cubicBezTo>
                    <a:pt x="1553" y="53903"/>
                    <a:pt x="1714" y="54420"/>
                    <a:pt x="1856" y="54938"/>
                  </a:cubicBezTo>
                  <a:cubicBezTo>
                    <a:pt x="2160" y="55687"/>
                    <a:pt x="2374" y="56347"/>
                    <a:pt x="2749" y="56936"/>
                  </a:cubicBezTo>
                  <a:cubicBezTo>
                    <a:pt x="3123" y="57685"/>
                    <a:pt x="3569" y="58363"/>
                    <a:pt x="4015" y="58952"/>
                  </a:cubicBezTo>
                  <a:cubicBezTo>
                    <a:pt x="4979" y="59987"/>
                    <a:pt x="5871" y="61040"/>
                    <a:pt x="6763" y="61932"/>
                  </a:cubicBezTo>
                  <a:cubicBezTo>
                    <a:pt x="7209" y="62289"/>
                    <a:pt x="7655" y="62664"/>
                    <a:pt x="8101" y="62967"/>
                  </a:cubicBezTo>
                  <a:lnTo>
                    <a:pt x="8101" y="62449"/>
                  </a:lnTo>
                  <a:lnTo>
                    <a:pt x="8101" y="61843"/>
                  </a:lnTo>
                  <a:lnTo>
                    <a:pt x="8101" y="3712"/>
                  </a:lnTo>
                  <a:lnTo>
                    <a:pt x="8101" y="286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" name="Google Shape;422;p25"/>
          <p:cNvGrpSpPr/>
          <p:nvPr/>
        </p:nvGrpSpPr>
        <p:grpSpPr>
          <a:xfrm>
            <a:off x="-2" y="-7596"/>
            <a:ext cx="5189904" cy="2924601"/>
            <a:chOff x="-2" y="11"/>
            <a:chExt cx="5189904" cy="2924601"/>
          </a:xfrm>
        </p:grpSpPr>
        <p:grpSp>
          <p:nvGrpSpPr>
            <p:cNvPr id="423" name="Google Shape;423;p25"/>
            <p:cNvGrpSpPr/>
            <p:nvPr/>
          </p:nvGrpSpPr>
          <p:grpSpPr>
            <a:xfrm rot="10800000">
              <a:off x="-2" y="11"/>
              <a:ext cx="5189904" cy="2924601"/>
              <a:chOff x="238125" y="838200"/>
              <a:chExt cx="7135850" cy="4021175"/>
            </a:xfrm>
          </p:grpSpPr>
          <p:sp>
            <p:nvSpPr>
              <p:cNvPr id="424" name="Google Shape;424;p25"/>
              <p:cNvSpPr/>
              <p:nvPr/>
            </p:nvSpPr>
            <p:spPr>
              <a:xfrm>
                <a:off x="238125" y="4294400"/>
                <a:ext cx="5360800" cy="564975"/>
              </a:xfrm>
              <a:custGeom>
                <a:rect b="b" l="l" r="r" t="t"/>
                <a:pathLst>
                  <a:path extrusionOk="0" h="22599" w="214432">
                    <a:moveTo>
                      <a:pt x="107034" y="0"/>
                    </a:moveTo>
                    <a:cubicBezTo>
                      <a:pt x="105799" y="0"/>
                      <a:pt x="104567" y="16"/>
                      <a:pt x="103336" y="50"/>
                    </a:cubicBezTo>
                    <a:cubicBezTo>
                      <a:pt x="99504" y="303"/>
                      <a:pt x="95546" y="303"/>
                      <a:pt x="91714" y="842"/>
                    </a:cubicBezTo>
                    <a:cubicBezTo>
                      <a:pt x="90669" y="1095"/>
                      <a:pt x="89592" y="1222"/>
                      <a:pt x="88547" y="1348"/>
                    </a:cubicBezTo>
                    <a:cubicBezTo>
                      <a:pt x="87502" y="1507"/>
                      <a:pt x="86425" y="1633"/>
                      <a:pt x="85380" y="1887"/>
                    </a:cubicBezTo>
                    <a:cubicBezTo>
                      <a:pt x="82751" y="2140"/>
                      <a:pt x="79964" y="2679"/>
                      <a:pt x="77463" y="3217"/>
                    </a:cubicBezTo>
                    <a:cubicBezTo>
                      <a:pt x="75626" y="3597"/>
                      <a:pt x="73884" y="4009"/>
                      <a:pt x="72047" y="4262"/>
                    </a:cubicBezTo>
                    <a:cubicBezTo>
                      <a:pt x="67835" y="5054"/>
                      <a:pt x="63750" y="6384"/>
                      <a:pt x="59633" y="7429"/>
                    </a:cubicBezTo>
                    <a:cubicBezTo>
                      <a:pt x="56878" y="8094"/>
                      <a:pt x="54376" y="8759"/>
                      <a:pt x="51716" y="9551"/>
                    </a:cubicBezTo>
                    <a:cubicBezTo>
                      <a:pt x="48295" y="10469"/>
                      <a:pt x="44875" y="11514"/>
                      <a:pt x="41423" y="12433"/>
                    </a:cubicBezTo>
                    <a:cubicBezTo>
                      <a:pt x="37211" y="13509"/>
                      <a:pt x="32999" y="14808"/>
                      <a:pt x="28914" y="15758"/>
                    </a:cubicBezTo>
                    <a:cubicBezTo>
                      <a:pt x="27964" y="16138"/>
                      <a:pt x="27045" y="16265"/>
                      <a:pt x="26254" y="16550"/>
                    </a:cubicBezTo>
                    <a:cubicBezTo>
                      <a:pt x="22707" y="17468"/>
                      <a:pt x="19255" y="18260"/>
                      <a:pt x="15708" y="18925"/>
                    </a:cubicBezTo>
                    <a:cubicBezTo>
                      <a:pt x="12668" y="19716"/>
                      <a:pt x="9754" y="20508"/>
                      <a:pt x="6587" y="20888"/>
                    </a:cubicBezTo>
                    <a:cubicBezTo>
                      <a:pt x="6207" y="20888"/>
                      <a:pt x="5954" y="21015"/>
                      <a:pt x="5542" y="21015"/>
                    </a:cubicBezTo>
                    <a:cubicBezTo>
                      <a:pt x="3579" y="21300"/>
                      <a:pt x="1837" y="21807"/>
                      <a:pt x="0" y="22092"/>
                    </a:cubicBezTo>
                    <a:lnTo>
                      <a:pt x="8456" y="22092"/>
                    </a:lnTo>
                    <a:cubicBezTo>
                      <a:pt x="8171" y="22092"/>
                      <a:pt x="7791" y="22218"/>
                      <a:pt x="7379" y="22218"/>
                    </a:cubicBezTo>
                    <a:cubicBezTo>
                      <a:pt x="7126" y="22345"/>
                      <a:pt x="6746" y="22345"/>
                      <a:pt x="6334" y="22345"/>
                    </a:cubicBezTo>
                    <a:cubicBezTo>
                      <a:pt x="5984" y="22427"/>
                      <a:pt x="5648" y="22509"/>
                      <a:pt x="5308" y="22557"/>
                    </a:cubicBezTo>
                    <a:lnTo>
                      <a:pt x="5308" y="22557"/>
                    </a:lnTo>
                    <a:cubicBezTo>
                      <a:pt x="6831" y="22444"/>
                      <a:pt x="8343" y="22331"/>
                      <a:pt x="9754" y="22218"/>
                    </a:cubicBezTo>
                    <a:cubicBezTo>
                      <a:pt x="10292" y="22218"/>
                      <a:pt x="10704" y="22092"/>
                      <a:pt x="11211" y="22092"/>
                    </a:cubicBezTo>
                    <a:cubicBezTo>
                      <a:pt x="13713" y="21807"/>
                      <a:pt x="16088" y="21553"/>
                      <a:pt x="18463" y="21142"/>
                    </a:cubicBezTo>
                    <a:cubicBezTo>
                      <a:pt x="20332" y="20888"/>
                      <a:pt x="22295" y="20635"/>
                      <a:pt x="24164" y="20350"/>
                    </a:cubicBezTo>
                    <a:cubicBezTo>
                      <a:pt x="25747" y="19970"/>
                      <a:pt x="27330" y="19716"/>
                      <a:pt x="29041" y="19305"/>
                    </a:cubicBezTo>
                    <a:cubicBezTo>
                      <a:pt x="32714" y="18925"/>
                      <a:pt x="36293" y="17848"/>
                      <a:pt x="39998" y="17056"/>
                    </a:cubicBezTo>
                    <a:cubicBezTo>
                      <a:pt x="43165" y="16550"/>
                      <a:pt x="46332" y="15758"/>
                      <a:pt x="49499" y="14966"/>
                    </a:cubicBezTo>
                    <a:lnTo>
                      <a:pt x="49752" y="14966"/>
                    </a:lnTo>
                    <a:cubicBezTo>
                      <a:pt x="53046" y="14174"/>
                      <a:pt x="56339" y="13383"/>
                      <a:pt x="59633" y="12718"/>
                    </a:cubicBezTo>
                    <a:cubicBezTo>
                      <a:pt x="60425" y="12433"/>
                      <a:pt x="61216" y="12179"/>
                      <a:pt x="61881" y="12053"/>
                    </a:cubicBezTo>
                    <a:cubicBezTo>
                      <a:pt x="65048" y="11388"/>
                      <a:pt x="68088" y="10722"/>
                      <a:pt x="71255" y="10216"/>
                    </a:cubicBezTo>
                    <a:cubicBezTo>
                      <a:pt x="73377" y="9677"/>
                      <a:pt x="75467" y="9139"/>
                      <a:pt x="77716" y="8886"/>
                    </a:cubicBezTo>
                    <a:cubicBezTo>
                      <a:pt x="81295" y="8347"/>
                      <a:pt x="84968" y="7967"/>
                      <a:pt x="88547" y="7556"/>
                    </a:cubicBezTo>
                    <a:cubicBezTo>
                      <a:pt x="91840" y="7302"/>
                      <a:pt x="95134" y="6891"/>
                      <a:pt x="98427" y="6764"/>
                    </a:cubicBezTo>
                    <a:cubicBezTo>
                      <a:pt x="102544" y="6764"/>
                      <a:pt x="106630" y="7049"/>
                      <a:pt x="110588" y="7556"/>
                    </a:cubicBezTo>
                    <a:cubicBezTo>
                      <a:pt x="114262" y="7841"/>
                      <a:pt x="117967" y="8474"/>
                      <a:pt x="121546" y="9266"/>
                    </a:cubicBezTo>
                    <a:cubicBezTo>
                      <a:pt x="125885" y="10216"/>
                      <a:pt x="130097" y="11388"/>
                      <a:pt x="134340" y="12844"/>
                    </a:cubicBezTo>
                    <a:cubicBezTo>
                      <a:pt x="136589" y="13509"/>
                      <a:pt x="138806" y="14428"/>
                      <a:pt x="141054" y="15093"/>
                    </a:cubicBezTo>
                    <a:cubicBezTo>
                      <a:pt x="144633" y="16265"/>
                      <a:pt x="148465" y="17595"/>
                      <a:pt x="152138" y="18766"/>
                    </a:cubicBezTo>
                    <a:cubicBezTo>
                      <a:pt x="155178" y="19843"/>
                      <a:pt x="158345" y="20635"/>
                      <a:pt x="161639" y="21427"/>
                    </a:cubicBezTo>
                    <a:cubicBezTo>
                      <a:pt x="162557" y="21680"/>
                      <a:pt x="163634" y="21933"/>
                      <a:pt x="164679" y="22092"/>
                    </a:cubicBezTo>
                    <a:lnTo>
                      <a:pt x="193846" y="22092"/>
                    </a:lnTo>
                    <a:cubicBezTo>
                      <a:pt x="194226" y="21933"/>
                      <a:pt x="194638" y="21807"/>
                      <a:pt x="195018" y="21680"/>
                    </a:cubicBezTo>
                    <a:cubicBezTo>
                      <a:pt x="195176" y="21680"/>
                      <a:pt x="195430" y="21553"/>
                      <a:pt x="195683" y="21553"/>
                    </a:cubicBezTo>
                    <a:cubicBezTo>
                      <a:pt x="196887" y="21142"/>
                      <a:pt x="198185" y="20761"/>
                      <a:pt x="199515" y="20350"/>
                    </a:cubicBezTo>
                    <a:cubicBezTo>
                      <a:pt x="201352" y="19178"/>
                      <a:pt x="203094" y="17848"/>
                      <a:pt x="204519" y="16391"/>
                    </a:cubicBezTo>
                    <a:cubicBezTo>
                      <a:pt x="205849" y="15093"/>
                      <a:pt x="207179" y="13889"/>
                      <a:pt x="208351" y="12433"/>
                    </a:cubicBezTo>
                    <a:cubicBezTo>
                      <a:pt x="209143" y="11514"/>
                      <a:pt x="209808" y="10469"/>
                      <a:pt x="210473" y="9424"/>
                    </a:cubicBezTo>
                    <a:cubicBezTo>
                      <a:pt x="210853" y="8886"/>
                      <a:pt x="211264" y="8347"/>
                      <a:pt x="211518" y="7841"/>
                    </a:cubicBezTo>
                    <a:cubicBezTo>
                      <a:pt x="212056" y="6637"/>
                      <a:pt x="212594" y="5719"/>
                      <a:pt x="212974" y="4674"/>
                    </a:cubicBezTo>
                    <a:cubicBezTo>
                      <a:pt x="213228" y="4009"/>
                      <a:pt x="213513" y="3470"/>
                      <a:pt x="213640" y="2932"/>
                    </a:cubicBezTo>
                    <a:lnTo>
                      <a:pt x="213640" y="2805"/>
                    </a:lnTo>
                    <a:cubicBezTo>
                      <a:pt x="213893" y="2140"/>
                      <a:pt x="214305" y="1348"/>
                      <a:pt x="214431" y="557"/>
                    </a:cubicBezTo>
                    <a:lnTo>
                      <a:pt x="214431" y="557"/>
                    </a:lnTo>
                    <a:cubicBezTo>
                      <a:pt x="211803" y="2425"/>
                      <a:pt x="208763" y="3724"/>
                      <a:pt x="205596" y="5054"/>
                    </a:cubicBezTo>
                    <a:cubicBezTo>
                      <a:pt x="202682" y="6257"/>
                      <a:pt x="199642" y="7049"/>
                      <a:pt x="196602" y="7841"/>
                    </a:cubicBezTo>
                    <a:cubicBezTo>
                      <a:pt x="194891" y="8221"/>
                      <a:pt x="193055" y="8632"/>
                      <a:pt x="191218" y="8886"/>
                    </a:cubicBezTo>
                    <a:cubicBezTo>
                      <a:pt x="189634" y="9012"/>
                      <a:pt x="188178" y="9139"/>
                      <a:pt x="186594" y="9266"/>
                    </a:cubicBezTo>
                    <a:cubicBezTo>
                      <a:pt x="184692" y="9407"/>
                      <a:pt x="182805" y="9470"/>
                      <a:pt x="180923" y="9470"/>
                    </a:cubicBezTo>
                    <a:cubicBezTo>
                      <a:pt x="177320" y="9470"/>
                      <a:pt x="173735" y="9239"/>
                      <a:pt x="170095" y="8886"/>
                    </a:cubicBezTo>
                    <a:cubicBezTo>
                      <a:pt x="166674" y="8474"/>
                      <a:pt x="163222" y="7967"/>
                      <a:pt x="159802" y="7302"/>
                    </a:cubicBezTo>
                    <a:cubicBezTo>
                      <a:pt x="155970" y="6637"/>
                      <a:pt x="152138" y="5845"/>
                      <a:pt x="148306" y="5054"/>
                    </a:cubicBezTo>
                    <a:cubicBezTo>
                      <a:pt x="143968" y="4262"/>
                      <a:pt x="139471" y="3344"/>
                      <a:pt x="135132" y="2552"/>
                    </a:cubicBezTo>
                    <a:cubicBezTo>
                      <a:pt x="133928" y="2425"/>
                      <a:pt x="132630" y="2140"/>
                      <a:pt x="131427" y="2014"/>
                    </a:cubicBezTo>
                    <a:lnTo>
                      <a:pt x="126138" y="1222"/>
                    </a:lnTo>
                    <a:cubicBezTo>
                      <a:pt x="123256" y="968"/>
                      <a:pt x="120216" y="430"/>
                      <a:pt x="117176" y="303"/>
                    </a:cubicBezTo>
                    <a:cubicBezTo>
                      <a:pt x="113791" y="118"/>
                      <a:pt x="110406" y="0"/>
                      <a:pt x="107034" y="0"/>
                    </a:cubicBezTo>
                    <a:close/>
                    <a:moveTo>
                      <a:pt x="5308" y="22557"/>
                    </a:moveTo>
                    <a:cubicBezTo>
                      <a:pt x="5122" y="22571"/>
                      <a:pt x="4936" y="22585"/>
                      <a:pt x="4750" y="22598"/>
                    </a:cubicBezTo>
                    <a:cubicBezTo>
                      <a:pt x="4939" y="22598"/>
                      <a:pt x="5124" y="22583"/>
                      <a:pt x="5308" y="22557"/>
                    </a:cubicBezTo>
                    <a:close/>
                  </a:path>
                </a:pathLst>
              </a:custGeom>
              <a:solidFill>
                <a:srgbClr val="AE1939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25"/>
              <p:cNvSpPr/>
              <p:nvPr/>
            </p:nvSpPr>
            <p:spPr>
              <a:xfrm>
                <a:off x="6130150" y="838200"/>
                <a:ext cx="1243825" cy="2655450"/>
              </a:xfrm>
              <a:custGeom>
                <a:rect b="b" l="l" r="r" t="t"/>
                <a:pathLst>
                  <a:path extrusionOk="0" h="106218" w="49753">
                    <a:moveTo>
                      <a:pt x="49752" y="0"/>
                    </a:moveTo>
                    <a:cubicBezTo>
                      <a:pt x="48011" y="918"/>
                      <a:pt x="46427" y="1837"/>
                      <a:pt x="44717" y="2787"/>
                    </a:cubicBezTo>
                    <a:cubicBezTo>
                      <a:pt x="41677" y="4497"/>
                      <a:pt x="38668" y="6207"/>
                      <a:pt x="35628" y="8044"/>
                    </a:cubicBezTo>
                    <a:cubicBezTo>
                      <a:pt x="33379" y="9501"/>
                      <a:pt x="31131" y="10704"/>
                      <a:pt x="28882" y="12129"/>
                    </a:cubicBezTo>
                    <a:cubicBezTo>
                      <a:pt x="25335" y="14504"/>
                      <a:pt x="21884" y="17165"/>
                      <a:pt x="19002" y="20331"/>
                    </a:cubicBezTo>
                    <a:cubicBezTo>
                      <a:pt x="17007" y="22580"/>
                      <a:pt x="14916" y="24670"/>
                      <a:pt x="13175" y="27172"/>
                    </a:cubicBezTo>
                    <a:cubicBezTo>
                      <a:pt x="10008" y="31669"/>
                      <a:pt x="8044" y="36673"/>
                      <a:pt x="6714" y="41708"/>
                    </a:cubicBezTo>
                    <a:cubicBezTo>
                      <a:pt x="5922" y="44748"/>
                      <a:pt x="5257" y="48042"/>
                      <a:pt x="4751" y="51082"/>
                    </a:cubicBezTo>
                    <a:cubicBezTo>
                      <a:pt x="4212" y="54502"/>
                      <a:pt x="3832" y="58049"/>
                      <a:pt x="3547" y="61628"/>
                    </a:cubicBezTo>
                    <a:cubicBezTo>
                      <a:pt x="3167" y="65713"/>
                      <a:pt x="3040" y="69925"/>
                      <a:pt x="2882" y="74169"/>
                    </a:cubicBezTo>
                    <a:cubicBezTo>
                      <a:pt x="2629" y="77842"/>
                      <a:pt x="2629" y="81801"/>
                      <a:pt x="2249" y="85633"/>
                    </a:cubicBezTo>
                    <a:cubicBezTo>
                      <a:pt x="1964" y="90130"/>
                      <a:pt x="1837" y="94627"/>
                      <a:pt x="1045" y="98965"/>
                    </a:cubicBezTo>
                    <a:cubicBezTo>
                      <a:pt x="919" y="100422"/>
                      <a:pt x="665" y="101752"/>
                      <a:pt x="507" y="103177"/>
                    </a:cubicBezTo>
                    <a:cubicBezTo>
                      <a:pt x="380" y="104254"/>
                      <a:pt x="254" y="105172"/>
                      <a:pt x="0" y="106217"/>
                    </a:cubicBezTo>
                    <a:cubicBezTo>
                      <a:pt x="380" y="106091"/>
                      <a:pt x="792" y="105964"/>
                      <a:pt x="1172" y="105964"/>
                    </a:cubicBezTo>
                    <a:cubicBezTo>
                      <a:pt x="1457" y="105837"/>
                      <a:pt x="1584" y="105837"/>
                      <a:pt x="1837" y="105711"/>
                    </a:cubicBezTo>
                    <a:cubicBezTo>
                      <a:pt x="2090" y="103336"/>
                      <a:pt x="2090" y="100802"/>
                      <a:pt x="2249" y="98300"/>
                    </a:cubicBezTo>
                    <a:cubicBezTo>
                      <a:pt x="2249" y="97635"/>
                      <a:pt x="2249" y="97002"/>
                      <a:pt x="2375" y="96210"/>
                    </a:cubicBezTo>
                    <a:cubicBezTo>
                      <a:pt x="2375" y="95260"/>
                      <a:pt x="2502" y="94342"/>
                      <a:pt x="2502" y="93550"/>
                    </a:cubicBezTo>
                    <a:cubicBezTo>
                      <a:pt x="2629" y="89718"/>
                      <a:pt x="2629" y="86044"/>
                      <a:pt x="2882" y="82212"/>
                    </a:cubicBezTo>
                    <a:cubicBezTo>
                      <a:pt x="2882" y="79837"/>
                      <a:pt x="3167" y="77462"/>
                      <a:pt x="3294" y="74960"/>
                    </a:cubicBezTo>
                    <a:lnTo>
                      <a:pt x="3294" y="74422"/>
                    </a:lnTo>
                    <a:cubicBezTo>
                      <a:pt x="3420" y="72458"/>
                      <a:pt x="3674" y="70337"/>
                      <a:pt x="3959" y="68215"/>
                    </a:cubicBezTo>
                    <a:cubicBezTo>
                      <a:pt x="3959" y="67835"/>
                      <a:pt x="4086" y="67296"/>
                      <a:pt x="4086" y="66916"/>
                    </a:cubicBezTo>
                    <a:cubicBezTo>
                      <a:pt x="4339" y="65460"/>
                      <a:pt x="4624" y="64003"/>
                      <a:pt x="4877" y="62546"/>
                    </a:cubicBezTo>
                    <a:cubicBezTo>
                      <a:pt x="5131" y="61501"/>
                      <a:pt x="5257" y="60583"/>
                      <a:pt x="5542" y="59633"/>
                    </a:cubicBezTo>
                    <a:cubicBezTo>
                      <a:pt x="5796" y="58207"/>
                      <a:pt x="6207" y="56624"/>
                      <a:pt x="6587" y="55294"/>
                    </a:cubicBezTo>
                    <a:cubicBezTo>
                      <a:pt x="7252" y="53172"/>
                      <a:pt x="8171" y="51335"/>
                      <a:pt x="8836" y="49213"/>
                    </a:cubicBezTo>
                    <a:cubicBezTo>
                      <a:pt x="10293" y="45001"/>
                      <a:pt x="12541" y="41296"/>
                      <a:pt x="15296" y="37876"/>
                    </a:cubicBezTo>
                    <a:cubicBezTo>
                      <a:pt x="18875" y="33506"/>
                      <a:pt x="22834" y="29547"/>
                      <a:pt x="27584" y="26127"/>
                    </a:cubicBezTo>
                    <a:cubicBezTo>
                      <a:pt x="31796" y="22960"/>
                      <a:pt x="36420" y="20046"/>
                      <a:pt x="41170" y="17291"/>
                    </a:cubicBezTo>
                    <a:cubicBezTo>
                      <a:pt x="44052" y="15581"/>
                      <a:pt x="46839" y="13871"/>
                      <a:pt x="49752" y="12288"/>
                    </a:cubicBezTo>
                    <a:lnTo>
                      <a:pt x="49752" y="1837"/>
                    </a:lnTo>
                    <a:lnTo>
                      <a:pt x="49752" y="0"/>
                    </a:lnTo>
                    <a:close/>
                  </a:path>
                </a:pathLst>
              </a:custGeom>
              <a:solidFill>
                <a:srgbClr val="AE1939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25"/>
              <p:cNvSpPr/>
              <p:nvPr/>
            </p:nvSpPr>
            <p:spPr>
              <a:xfrm>
                <a:off x="518375" y="4463475"/>
                <a:ext cx="3836750" cy="383225"/>
              </a:xfrm>
              <a:custGeom>
                <a:rect b="b" l="l" r="r" t="t"/>
                <a:pathLst>
                  <a:path extrusionOk="0" h="15329" w="153470">
                    <a:moveTo>
                      <a:pt x="87217" y="1"/>
                    </a:moveTo>
                    <a:cubicBezTo>
                      <a:pt x="83924" y="128"/>
                      <a:pt x="80630" y="539"/>
                      <a:pt x="77337" y="793"/>
                    </a:cubicBezTo>
                    <a:cubicBezTo>
                      <a:pt x="73758" y="1204"/>
                      <a:pt x="70085" y="1584"/>
                      <a:pt x="66506" y="2123"/>
                    </a:cubicBezTo>
                    <a:cubicBezTo>
                      <a:pt x="64257" y="2376"/>
                      <a:pt x="62167" y="2914"/>
                      <a:pt x="60045" y="3453"/>
                    </a:cubicBezTo>
                    <a:cubicBezTo>
                      <a:pt x="56878" y="3959"/>
                      <a:pt x="53838" y="4625"/>
                      <a:pt x="50671" y="5290"/>
                    </a:cubicBezTo>
                    <a:cubicBezTo>
                      <a:pt x="50006" y="5416"/>
                      <a:pt x="49215" y="5670"/>
                      <a:pt x="48423" y="5955"/>
                    </a:cubicBezTo>
                    <a:cubicBezTo>
                      <a:pt x="45129" y="6620"/>
                      <a:pt x="41836" y="7411"/>
                      <a:pt x="38542" y="8203"/>
                    </a:cubicBezTo>
                    <a:lnTo>
                      <a:pt x="38289" y="8203"/>
                    </a:lnTo>
                    <a:cubicBezTo>
                      <a:pt x="35122" y="8995"/>
                      <a:pt x="31955" y="9787"/>
                      <a:pt x="28788" y="10293"/>
                    </a:cubicBezTo>
                    <a:cubicBezTo>
                      <a:pt x="25083" y="11085"/>
                      <a:pt x="21504" y="12162"/>
                      <a:pt x="17831" y="12542"/>
                    </a:cubicBezTo>
                    <a:cubicBezTo>
                      <a:pt x="16120" y="12953"/>
                      <a:pt x="14537" y="13207"/>
                      <a:pt x="12954" y="13587"/>
                    </a:cubicBezTo>
                    <a:cubicBezTo>
                      <a:pt x="11085" y="13872"/>
                      <a:pt x="9122" y="14125"/>
                      <a:pt x="7253" y="14379"/>
                    </a:cubicBezTo>
                    <a:cubicBezTo>
                      <a:pt x="4878" y="14790"/>
                      <a:pt x="2503" y="15044"/>
                      <a:pt x="1" y="15329"/>
                    </a:cubicBezTo>
                    <a:lnTo>
                      <a:pt x="153469" y="15329"/>
                    </a:lnTo>
                    <a:cubicBezTo>
                      <a:pt x="152424" y="15170"/>
                      <a:pt x="151347" y="14917"/>
                      <a:pt x="150429" y="14664"/>
                    </a:cubicBezTo>
                    <a:cubicBezTo>
                      <a:pt x="147135" y="13872"/>
                      <a:pt x="143968" y="13080"/>
                      <a:pt x="140928" y="12003"/>
                    </a:cubicBezTo>
                    <a:cubicBezTo>
                      <a:pt x="137255" y="10832"/>
                      <a:pt x="133423" y="9502"/>
                      <a:pt x="129844" y="8330"/>
                    </a:cubicBezTo>
                    <a:cubicBezTo>
                      <a:pt x="127596" y="7665"/>
                      <a:pt x="125379" y="6746"/>
                      <a:pt x="123130" y="6081"/>
                    </a:cubicBezTo>
                    <a:cubicBezTo>
                      <a:pt x="118887" y="4625"/>
                      <a:pt x="114675" y="3453"/>
                      <a:pt x="110336" y="2503"/>
                    </a:cubicBezTo>
                    <a:cubicBezTo>
                      <a:pt x="106757" y="1711"/>
                      <a:pt x="103052" y="1078"/>
                      <a:pt x="99378" y="793"/>
                    </a:cubicBezTo>
                    <a:cubicBezTo>
                      <a:pt x="95420" y="286"/>
                      <a:pt x="91334" y="1"/>
                      <a:pt x="87217" y="1"/>
                    </a:cubicBezTo>
                    <a:close/>
                  </a:path>
                </a:pathLst>
              </a:custGeom>
              <a:solidFill>
                <a:srgbClr val="D11543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25"/>
              <p:cNvSpPr/>
              <p:nvPr/>
            </p:nvSpPr>
            <p:spPr>
              <a:xfrm>
                <a:off x="6176075" y="1145375"/>
                <a:ext cx="1197900" cy="2803525"/>
              </a:xfrm>
              <a:custGeom>
                <a:rect b="b" l="l" r="r" t="t"/>
                <a:pathLst>
                  <a:path extrusionOk="0" h="112141" w="47916">
                    <a:moveTo>
                      <a:pt x="47915" y="1"/>
                    </a:moveTo>
                    <a:cubicBezTo>
                      <a:pt x="45002" y="1584"/>
                      <a:pt x="42215" y="3294"/>
                      <a:pt x="39333" y="5004"/>
                    </a:cubicBezTo>
                    <a:cubicBezTo>
                      <a:pt x="34583" y="7759"/>
                      <a:pt x="29959" y="10673"/>
                      <a:pt x="25747" y="13840"/>
                    </a:cubicBezTo>
                    <a:cubicBezTo>
                      <a:pt x="20997" y="17260"/>
                      <a:pt x="17038" y="21219"/>
                      <a:pt x="13459" y="25589"/>
                    </a:cubicBezTo>
                    <a:cubicBezTo>
                      <a:pt x="10704" y="29009"/>
                      <a:pt x="8456" y="32714"/>
                      <a:pt x="6999" y="36926"/>
                    </a:cubicBezTo>
                    <a:cubicBezTo>
                      <a:pt x="6334" y="39048"/>
                      <a:pt x="5415" y="40885"/>
                      <a:pt x="4750" y="43007"/>
                    </a:cubicBezTo>
                    <a:cubicBezTo>
                      <a:pt x="4370" y="44337"/>
                      <a:pt x="3959" y="45920"/>
                      <a:pt x="3705" y="47346"/>
                    </a:cubicBezTo>
                    <a:cubicBezTo>
                      <a:pt x="3420" y="48296"/>
                      <a:pt x="3294" y="49214"/>
                      <a:pt x="3040" y="50259"/>
                    </a:cubicBezTo>
                    <a:cubicBezTo>
                      <a:pt x="2787" y="51716"/>
                      <a:pt x="2502" y="53173"/>
                      <a:pt x="2249" y="54629"/>
                    </a:cubicBezTo>
                    <a:cubicBezTo>
                      <a:pt x="2249" y="55009"/>
                      <a:pt x="2122" y="55548"/>
                      <a:pt x="2122" y="55928"/>
                    </a:cubicBezTo>
                    <a:cubicBezTo>
                      <a:pt x="1837" y="58050"/>
                      <a:pt x="1583" y="60171"/>
                      <a:pt x="1457" y="62135"/>
                    </a:cubicBezTo>
                    <a:lnTo>
                      <a:pt x="1457" y="62673"/>
                    </a:lnTo>
                    <a:cubicBezTo>
                      <a:pt x="1330" y="65175"/>
                      <a:pt x="1045" y="67550"/>
                      <a:pt x="1045" y="69925"/>
                    </a:cubicBezTo>
                    <a:cubicBezTo>
                      <a:pt x="792" y="73757"/>
                      <a:pt x="792" y="77431"/>
                      <a:pt x="665" y="81263"/>
                    </a:cubicBezTo>
                    <a:cubicBezTo>
                      <a:pt x="665" y="82055"/>
                      <a:pt x="538" y="82973"/>
                      <a:pt x="538" y="83923"/>
                    </a:cubicBezTo>
                    <a:cubicBezTo>
                      <a:pt x="412" y="84715"/>
                      <a:pt x="412" y="85348"/>
                      <a:pt x="412" y="86013"/>
                    </a:cubicBezTo>
                    <a:cubicBezTo>
                      <a:pt x="253" y="88515"/>
                      <a:pt x="253" y="91049"/>
                      <a:pt x="0" y="93424"/>
                    </a:cubicBezTo>
                    <a:cubicBezTo>
                      <a:pt x="253" y="93424"/>
                      <a:pt x="665" y="93265"/>
                      <a:pt x="918" y="93139"/>
                    </a:cubicBezTo>
                    <a:lnTo>
                      <a:pt x="1203" y="93139"/>
                    </a:lnTo>
                    <a:cubicBezTo>
                      <a:pt x="3294" y="92759"/>
                      <a:pt x="5542" y="92474"/>
                      <a:pt x="7664" y="92347"/>
                    </a:cubicBezTo>
                    <a:cubicBezTo>
                      <a:pt x="8171" y="92220"/>
                      <a:pt x="8709" y="92220"/>
                      <a:pt x="9247" y="92220"/>
                    </a:cubicBezTo>
                    <a:cubicBezTo>
                      <a:pt x="10958" y="92220"/>
                      <a:pt x="12541" y="92474"/>
                      <a:pt x="14251" y="92632"/>
                    </a:cubicBezTo>
                    <a:cubicBezTo>
                      <a:pt x="14916" y="92759"/>
                      <a:pt x="15708" y="93012"/>
                      <a:pt x="16373" y="93139"/>
                    </a:cubicBezTo>
                    <a:cubicBezTo>
                      <a:pt x="17545" y="93550"/>
                      <a:pt x="18748" y="93930"/>
                      <a:pt x="19793" y="94469"/>
                    </a:cubicBezTo>
                    <a:cubicBezTo>
                      <a:pt x="20332" y="94722"/>
                      <a:pt x="20838" y="94849"/>
                      <a:pt x="21377" y="95261"/>
                    </a:cubicBezTo>
                    <a:lnTo>
                      <a:pt x="21503" y="95261"/>
                    </a:lnTo>
                    <a:cubicBezTo>
                      <a:pt x="21630" y="95387"/>
                      <a:pt x="21788" y="95514"/>
                      <a:pt x="21915" y="95641"/>
                    </a:cubicBezTo>
                    <a:cubicBezTo>
                      <a:pt x="23213" y="96432"/>
                      <a:pt x="24417" y="97382"/>
                      <a:pt x="25462" y="98427"/>
                    </a:cubicBezTo>
                    <a:cubicBezTo>
                      <a:pt x="27457" y="100264"/>
                      <a:pt x="29547" y="102259"/>
                      <a:pt x="31796" y="104096"/>
                    </a:cubicBezTo>
                    <a:cubicBezTo>
                      <a:pt x="32999" y="105141"/>
                      <a:pt x="34298" y="106218"/>
                      <a:pt x="35754" y="107136"/>
                    </a:cubicBezTo>
                    <a:cubicBezTo>
                      <a:pt x="35881" y="107136"/>
                      <a:pt x="36039" y="107263"/>
                      <a:pt x="36039" y="107263"/>
                    </a:cubicBezTo>
                    <a:cubicBezTo>
                      <a:pt x="36293" y="107390"/>
                      <a:pt x="36419" y="107516"/>
                      <a:pt x="36673" y="107675"/>
                    </a:cubicBezTo>
                    <a:lnTo>
                      <a:pt x="37338" y="108055"/>
                    </a:lnTo>
                    <a:cubicBezTo>
                      <a:pt x="37750" y="108308"/>
                      <a:pt x="38130" y="108593"/>
                      <a:pt x="38541" y="108720"/>
                    </a:cubicBezTo>
                    <a:lnTo>
                      <a:pt x="40916" y="109892"/>
                    </a:lnTo>
                    <a:cubicBezTo>
                      <a:pt x="41296" y="110177"/>
                      <a:pt x="41835" y="110303"/>
                      <a:pt x="42215" y="110557"/>
                    </a:cubicBezTo>
                    <a:cubicBezTo>
                      <a:pt x="42373" y="110683"/>
                      <a:pt x="42627" y="110683"/>
                      <a:pt x="42753" y="110842"/>
                    </a:cubicBezTo>
                    <a:cubicBezTo>
                      <a:pt x="43292" y="111095"/>
                      <a:pt x="43672" y="111222"/>
                      <a:pt x="44210" y="111475"/>
                    </a:cubicBezTo>
                    <a:cubicBezTo>
                      <a:pt x="44337" y="111475"/>
                      <a:pt x="46047" y="111887"/>
                      <a:pt x="47915" y="112140"/>
                    </a:cubicBezTo>
                    <a:lnTo>
                      <a:pt x="47915" y="1711"/>
                    </a:lnTo>
                    <a:lnTo>
                      <a:pt x="47915" y="1"/>
                    </a:lnTo>
                    <a:close/>
                  </a:path>
                </a:pathLst>
              </a:custGeom>
              <a:solidFill>
                <a:srgbClr val="D11543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25"/>
              <p:cNvSpPr/>
              <p:nvPr/>
            </p:nvSpPr>
            <p:spPr>
              <a:xfrm>
                <a:off x="5084275" y="4803125"/>
                <a:ext cx="141750" cy="43575"/>
              </a:xfrm>
              <a:custGeom>
                <a:rect b="b" l="l" r="r" t="t"/>
                <a:pathLst>
                  <a:path extrusionOk="0" h="1743" w="5670">
                    <a:moveTo>
                      <a:pt x="5669" y="1"/>
                    </a:moveTo>
                    <a:cubicBezTo>
                      <a:pt x="4339" y="412"/>
                      <a:pt x="3041" y="793"/>
                      <a:pt x="1837" y="1204"/>
                    </a:cubicBezTo>
                    <a:cubicBezTo>
                      <a:pt x="1584" y="1204"/>
                      <a:pt x="1330" y="1331"/>
                      <a:pt x="1172" y="1331"/>
                    </a:cubicBezTo>
                    <a:cubicBezTo>
                      <a:pt x="792" y="1458"/>
                      <a:pt x="380" y="1584"/>
                      <a:pt x="0" y="1743"/>
                    </a:cubicBezTo>
                    <a:lnTo>
                      <a:pt x="2376" y="1743"/>
                    </a:lnTo>
                    <a:cubicBezTo>
                      <a:pt x="4086" y="793"/>
                      <a:pt x="5669" y="1"/>
                      <a:pt x="5669" y="1"/>
                    </a:cubicBezTo>
                    <a:close/>
                  </a:path>
                </a:pathLst>
              </a:custGeom>
              <a:solidFill>
                <a:srgbClr val="D11543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9" name="Google Shape;429;p25"/>
            <p:cNvGrpSpPr/>
            <p:nvPr/>
          </p:nvGrpSpPr>
          <p:grpSpPr>
            <a:xfrm rot="10800000">
              <a:off x="60" y="235"/>
              <a:ext cx="1673546" cy="1046343"/>
              <a:chOff x="7534005" y="4136923"/>
              <a:chExt cx="1609953" cy="1006486"/>
            </a:xfrm>
          </p:grpSpPr>
          <p:sp>
            <p:nvSpPr>
              <p:cNvPr id="430" name="Google Shape;430;p25"/>
              <p:cNvSpPr/>
              <p:nvPr/>
            </p:nvSpPr>
            <p:spPr>
              <a:xfrm rot="10800000">
                <a:off x="7534005" y="4136923"/>
                <a:ext cx="1609953" cy="1006486"/>
              </a:xfrm>
              <a:custGeom>
                <a:rect b="b" l="l" r="r" t="t"/>
                <a:pathLst>
                  <a:path extrusionOk="0" h="37496" w="41065">
                    <a:moveTo>
                      <a:pt x="1" y="0"/>
                    </a:moveTo>
                    <a:lnTo>
                      <a:pt x="1" y="16916"/>
                    </a:lnTo>
                    <a:lnTo>
                      <a:pt x="1" y="24088"/>
                    </a:lnTo>
                    <a:cubicBezTo>
                      <a:pt x="873" y="24336"/>
                      <a:pt x="1625" y="24562"/>
                      <a:pt x="1722" y="24592"/>
                    </a:cubicBezTo>
                    <a:cubicBezTo>
                      <a:pt x="1940" y="24712"/>
                      <a:pt x="2128" y="24840"/>
                      <a:pt x="2346" y="24998"/>
                    </a:cubicBezTo>
                    <a:cubicBezTo>
                      <a:pt x="2444" y="25058"/>
                      <a:pt x="2534" y="25126"/>
                      <a:pt x="2632" y="25186"/>
                    </a:cubicBezTo>
                    <a:cubicBezTo>
                      <a:pt x="2820" y="25344"/>
                      <a:pt x="3008" y="25464"/>
                      <a:pt x="3196" y="25592"/>
                    </a:cubicBezTo>
                    <a:cubicBezTo>
                      <a:pt x="3572" y="25877"/>
                      <a:pt x="3948" y="26156"/>
                      <a:pt x="4286" y="26441"/>
                    </a:cubicBezTo>
                    <a:cubicBezTo>
                      <a:pt x="4474" y="26562"/>
                      <a:pt x="4662" y="26719"/>
                      <a:pt x="4850" y="26847"/>
                    </a:cubicBezTo>
                    <a:lnTo>
                      <a:pt x="5136" y="27125"/>
                    </a:lnTo>
                    <a:cubicBezTo>
                      <a:pt x="5263" y="27193"/>
                      <a:pt x="5354" y="27283"/>
                      <a:pt x="5451" y="27381"/>
                    </a:cubicBezTo>
                    <a:cubicBezTo>
                      <a:pt x="5481" y="27441"/>
                      <a:pt x="5511" y="27471"/>
                      <a:pt x="5572" y="27501"/>
                    </a:cubicBezTo>
                    <a:cubicBezTo>
                      <a:pt x="6263" y="28095"/>
                      <a:pt x="6857" y="28817"/>
                      <a:pt x="7421" y="29539"/>
                    </a:cubicBezTo>
                    <a:cubicBezTo>
                      <a:pt x="8421" y="30794"/>
                      <a:pt x="9398" y="32110"/>
                      <a:pt x="10338" y="33395"/>
                    </a:cubicBezTo>
                    <a:cubicBezTo>
                      <a:pt x="10834" y="34050"/>
                      <a:pt x="11368" y="34643"/>
                      <a:pt x="11962" y="35237"/>
                    </a:cubicBezTo>
                    <a:cubicBezTo>
                      <a:pt x="12030" y="35305"/>
                      <a:pt x="12090" y="35395"/>
                      <a:pt x="12150" y="35463"/>
                    </a:cubicBezTo>
                    <a:cubicBezTo>
                      <a:pt x="12180" y="35493"/>
                      <a:pt x="12218" y="35493"/>
                      <a:pt x="12218" y="35523"/>
                    </a:cubicBezTo>
                    <a:cubicBezTo>
                      <a:pt x="12436" y="35711"/>
                      <a:pt x="12684" y="35869"/>
                      <a:pt x="12932" y="36057"/>
                    </a:cubicBezTo>
                    <a:cubicBezTo>
                      <a:pt x="13405" y="36365"/>
                      <a:pt x="13939" y="36651"/>
                      <a:pt x="14503" y="36899"/>
                    </a:cubicBezTo>
                    <a:cubicBezTo>
                      <a:pt x="14811" y="37027"/>
                      <a:pt x="15157" y="37154"/>
                      <a:pt x="15503" y="37215"/>
                    </a:cubicBezTo>
                    <a:cubicBezTo>
                      <a:pt x="16270" y="37382"/>
                      <a:pt x="17024" y="37496"/>
                      <a:pt x="17798" y="37496"/>
                    </a:cubicBezTo>
                    <a:cubicBezTo>
                      <a:pt x="18033" y="37496"/>
                      <a:pt x="18270" y="37485"/>
                      <a:pt x="18510" y="37463"/>
                    </a:cubicBezTo>
                    <a:cubicBezTo>
                      <a:pt x="19510" y="37342"/>
                      <a:pt x="20517" y="37185"/>
                      <a:pt x="21487" y="36899"/>
                    </a:cubicBezTo>
                    <a:cubicBezTo>
                      <a:pt x="22329" y="36621"/>
                      <a:pt x="23149" y="36275"/>
                      <a:pt x="23931" y="35839"/>
                    </a:cubicBezTo>
                    <a:cubicBezTo>
                      <a:pt x="24555" y="35493"/>
                      <a:pt x="25216" y="35147"/>
                      <a:pt x="25780" y="34711"/>
                    </a:cubicBezTo>
                    <a:cubicBezTo>
                      <a:pt x="26344" y="34298"/>
                      <a:pt x="26840" y="33831"/>
                      <a:pt x="27344" y="33328"/>
                    </a:cubicBezTo>
                    <a:cubicBezTo>
                      <a:pt x="28035" y="32674"/>
                      <a:pt x="28599" y="31892"/>
                      <a:pt x="29095" y="31072"/>
                    </a:cubicBezTo>
                    <a:cubicBezTo>
                      <a:pt x="29599" y="30163"/>
                      <a:pt x="30035" y="29261"/>
                      <a:pt x="30381" y="28283"/>
                    </a:cubicBezTo>
                    <a:cubicBezTo>
                      <a:pt x="30539" y="27907"/>
                      <a:pt x="30697" y="27501"/>
                      <a:pt x="30787" y="27065"/>
                    </a:cubicBezTo>
                    <a:cubicBezTo>
                      <a:pt x="31073" y="25998"/>
                      <a:pt x="31261" y="24938"/>
                      <a:pt x="31419" y="23870"/>
                    </a:cubicBezTo>
                    <a:cubicBezTo>
                      <a:pt x="31576" y="22833"/>
                      <a:pt x="31637" y="21803"/>
                      <a:pt x="31794" y="20765"/>
                    </a:cubicBezTo>
                    <a:cubicBezTo>
                      <a:pt x="31915" y="20013"/>
                      <a:pt x="31952" y="19299"/>
                      <a:pt x="32043" y="18577"/>
                    </a:cubicBezTo>
                    <a:cubicBezTo>
                      <a:pt x="32073" y="18134"/>
                      <a:pt x="32170" y="17698"/>
                      <a:pt x="32230" y="17262"/>
                    </a:cubicBezTo>
                    <a:cubicBezTo>
                      <a:pt x="32328" y="16480"/>
                      <a:pt x="32418" y="15660"/>
                      <a:pt x="32576" y="14848"/>
                    </a:cubicBezTo>
                    <a:cubicBezTo>
                      <a:pt x="32667" y="14224"/>
                      <a:pt x="32854" y="13563"/>
                      <a:pt x="33012" y="12909"/>
                    </a:cubicBezTo>
                    <a:cubicBezTo>
                      <a:pt x="33110" y="12533"/>
                      <a:pt x="33200" y="12157"/>
                      <a:pt x="33328" y="11744"/>
                    </a:cubicBezTo>
                    <a:cubicBezTo>
                      <a:pt x="33546" y="11029"/>
                      <a:pt x="33764" y="10338"/>
                      <a:pt x="34020" y="9616"/>
                    </a:cubicBezTo>
                    <a:cubicBezTo>
                      <a:pt x="34140" y="9240"/>
                      <a:pt x="34298" y="8864"/>
                      <a:pt x="34486" y="8488"/>
                    </a:cubicBezTo>
                    <a:cubicBezTo>
                      <a:pt x="34802" y="7797"/>
                      <a:pt x="35110" y="7082"/>
                      <a:pt x="35486" y="6451"/>
                    </a:cubicBezTo>
                    <a:cubicBezTo>
                      <a:pt x="36020" y="5541"/>
                      <a:pt x="36614" y="4669"/>
                      <a:pt x="37215" y="3820"/>
                    </a:cubicBezTo>
                    <a:cubicBezTo>
                      <a:pt x="37899" y="2850"/>
                      <a:pt x="38681" y="1970"/>
                      <a:pt x="39530" y="1128"/>
                    </a:cubicBezTo>
                    <a:cubicBezTo>
                      <a:pt x="39561" y="1128"/>
                      <a:pt x="40282" y="594"/>
                      <a:pt x="41064" y="0"/>
                    </a:cubicBezTo>
                    <a:close/>
                  </a:path>
                </a:pathLst>
              </a:custGeom>
              <a:solidFill>
                <a:srgbClr val="D62C5A"/>
              </a:solidFill>
              <a:ln>
                <a:noFill/>
              </a:ln>
              <a:effectLst>
                <a:outerShdw blurRad="85725" rotWithShape="0" algn="bl" dir="6000000" dist="19050">
                  <a:srgbClr val="000000">
                    <a:alpha val="36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25"/>
              <p:cNvSpPr/>
              <p:nvPr/>
            </p:nvSpPr>
            <p:spPr>
              <a:xfrm rot="10800000">
                <a:off x="7913353" y="4627980"/>
                <a:ext cx="1230606" cy="515430"/>
              </a:xfrm>
              <a:custGeom>
                <a:rect b="b" l="l" r="r" t="t"/>
                <a:pathLst>
                  <a:path extrusionOk="0" h="19202" w="31389">
                    <a:moveTo>
                      <a:pt x="1" y="0"/>
                    </a:moveTo>
                    <a:lnTo>
                      <a:pt x="1" y="12683"/>
                    </a:lnTo>
                    <a:lnTo>
                      <a:pt x="1" y="16510"/>
                    </a:lnTo>
                    <a:cubicBezTo>
                      <a:pt x="783" y="16600"/>
                      <a:pt x="1377" y="16698"/>
                      <a:pt x="1407" y="16698"/>
                    </a:cubicBezTo>
                    <a:cubicBezTo>
                      <a:pt x="2504" y="16916"/>
                      <a:pt x="3632" y="17104"/>
                      <a:pt x="4730" y="17322"/>
                    </a:cubicBezTo>
                    <a:cubicBezTo>
                      <a:pt x="5760" y="17540"/>
                      <a:pt x="6797" y="17758"/>
                      <a:pt x="7827" y="18014"/>
                    </a:cubicBezTo>
                    <a:lnTo>
                      <a:pt x="9113" y="18292"/>
                    </a:lnTo>
                    <a:cubicBezTo>
                      <a:pt x="10150" y="18510"/>
                      <a:pt x="11180" y="18698"/>
                      <a:pt x="12248" y="18886"/>
                    </a:cubicBezTo>
                    <a:cubicBezTo>
                      <a:pt x="13246" y="19084"/>
                      <a:pt x="14263" y="19201"/>
                      <a:pt x="15298" y="19201"/>
                    </a:cubicBezTo>
                    <a:cubicBezTo>
                      <a:pt x="15595" y="19201"/>
                      <a:pt x="15894" y="19191"/>
                      <a:pt x="16195" y="19171"/>
                    </a:cubicBezTo>
                    <a:cubicBezTo>
                      <a:pt x="17352" y="19074"/>
                      <a:pt x="18382" y="18735"/>
                      <a:pt x="19322" y="18104"/>
                    </a:cubicBezTo>
                    <a:cubicBezTo>
                      <a:pt x="20172" y="17540"/>
                      <a:pt x="20893" y="16818"/>
                      <a:pt x="21487" y="16036"/>
                    </a:cubicBezTo>
                    <a:cubicBezTo>
                      <a:pt x="22367" y="14976"/>
                      <a:pt x="23051" y="13781"/>
                      <a:pt x="23713" y="12593"/>
                    </a:cubicBezTo>
                    <a:cubicBezTo>
                      <a:pt x="24337" y="11465"/>
                      <a:pt x="24930" y="10338"/>
                      <a:pt x="25524" y="9210"/>
                    </a:cubicBezTo>
                    <a:cubicBezTo>
                      <a:pt x="25750" y="8834"/>
                      <a:pt x="25938" y="8458"/>
                      <a:pt x="26156" y="8082"/>
                    </a:cubicBezTo>
                    <a:cubicBezTo>
                      <a:pt x="26314" y="7797"/>
                      <a:pt x="26502" y="7488"/>
                      <a:pt x="26652" y="7203"/>
                    </a:cubicBezTo>
                    <a:cubicBezTo>
                      <a:pt x="27314" y="6045"/>
                      <a:pt x="28005" y="4917"/>
                      <a:pt x="28757" y="3789"/>
                    </a:cubicBezTo>
                    <a:cubicBezTo>
                      <a:pt x="28945" y="3511"/>
                      <a:pt x="29133" y="3226"/>
                      <a:pt x="29321" y="2977"/>
                    </a:cubicBezTo>
                    <a:cubicBezTo>
                      <a:pt x="29697" y="2414"/>
                      <a:pt x="30103" y="1880"/>
                      <a:pt x="30539" y="1346"/>
                    </a:cubicBezTo>
                    <a:cubicBezTo>
                      <a:pt x="30569" y="1316"/>
                      <a:pt x="30945" y="722"/>
                      <a:pt x="31388" y="0"/>
                    </a:cubicBezTo>
                    <a:close/>
                  </a:path>
                </a:pathLst>
              </a:custGeom>
              <a:solidFill>
                <a:srgbClr val="D4596E"/>
              </a:solidFill>
              <a:ln>
                <a:noFill/>
              </a:ln>
              <a:effectLst>
                <a:outerShdw blurRad="85725" rotWithShape="0" algn="bl" dir="6000000" dist="19050">
                  <a:srgbClr val="000000">
                    <a:alpha val="36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BLANK_1_2">
    <p:spTree>
      <p:nvGrpSpPr>
        <p:cNvPr id="432" name="Shape 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Google Shape;433;p26"/>
          <p:cNvSpPr txBox="1"/>
          <p:nvPr>
            <p:ph type="ctrTitle"/>
          </p:nvPr>
        </p:nvSpPr>
        <p:spPr>
          <a:xfrm>
            <a:off x="2642990" y="745240"/>
            <a:ext cx="3858900" cy="2032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434" name="Google Shape;434;p26"/>
          <p:cNvSpPr txBox="1"/>
          <p:nvPr>
            <p:ph idx="1" type="subTitle"/>
          </p:nvPr>
        </p:nvSpPr>
        <p:spPr>
          <a:xfrm>
            <a:off x="3118940" y="3477091"/>
            <a:ext cx="29070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None/>
              <a:defRPr sz="2000"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435" name="Google Shape;435;p26"/>
          <p:cNvGrpSpPr/>
          <p:nvPr/>
        </p:nvGrpSpPr>
        <p:grpSpPr>
          <a:xfrm>
            <a:off x="-74281" y="-452691"/>
            <a:ext cx="9294225" cy="6195474"/>
            <a:chOff x="-74281" y="-452691"/>
            <a:chExt cx="9294225" cy="6195474"/>
          </a:xfrm>
        </p:grpSpPr>
        <p:sp>
          <p:nvSpPr>
            <p:cNvPr id="436" name="Google Shape;436;p26"/>
            <p:cNvSpPr/>
            <p:nvPr/>
          </p:nvSpPr>
          <p:spPr>
            <a:xfrm>
              <a:off x="-74281" y="-452691"/>
              <a:ext cx="9294225" cy="6195474"/>
            </a:xfrm>
            <a:custGeom>
              <a:rect b="b" l="l" r="r" t="t"/>
              <a:pathLst>
                <a:path extrusionOk="0" h="189580" w="284401">
                  <a:moveTo>
                    <a:pt x="1" y="1"/>
                  </a:moveTo>
                  <a:lnTo>
                    <a:pt x="1" y="189579"/>
                  </a:lnTo>
                  <a:lnTo>
                    <a:pt x="284401" y="189579"/>
                  </a:lnTo>
                  <a:lnTo>
                    <a:pt x="284401" y="1"/>
                  </a:ln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6"/>
            <p:cNvSpPr/>
            <p:nvPr/>
          </p:nvSpPr>
          <p:spPr>
            <a:xfrm>
              <a:off x="217126" y="107215"/>
              <a:ext cx="9002817" cy="5635568"/>
            </a:xfrm>
            <a:custGeom>
              <a:rect b="b" l="l" r="r" t="t"/>
              <a:pathLst>
                <a:path extrusionOk="0" h="172447" w="275484">
                  <a:moveTo>
                    <a:pt x="275484" y="20020"/>
                  </a:moveTo>
                  <a:cubicBezTo>
                    <a:pt x="274595" y="19948"/>
                    <a:pt x="273707" y="19869"/>
                    <a:pt x="272855" y="19762"/>
                  </a:cubicBezTo>
                  <a:cubicBezTo>
                    <a:pt x="271194" y="19575"/>
                    <a:pt x="269524" y="19389"/>
                    <a:pt x="267828" y="19389"/>
                  </a:cubicBezTo>
                  <a:cubicBezTo>
                    <a:pt x="266344" y="19389"/>
                    <a:pt x="264861" y="19167"/>
                    <a:pt x="263387" y="19167"/>
                  </a:cubicBezTo>
                  <a:cubicBezTo>
                    <a:pt x="261459" y="19131"/>
                    <a:pt x="259497" y="19131"/>
                    <a:pt x="257569" y="19202"/>
                  </a:cubicBezTo>
                  <a:cubicBezTo>
                    <a:pt x="256281" y="19202"/>
                    <a:pt x="254985" y="19389"/>
                    <a:pt x="253688" y="19389"/>
                  </a:cubicBezTo>
                  <a:cubicBezTo>
                    <a:pt x="251396" y="19353"/>
                    <a:pt x="249176" y="19646"/>
                    <a:pt x="246911" y="19904"/>
                  </a:cubicBezTo>
                  <a:cubicBezTo>
                    <a:pt x="244584" y="20171"/>
                    <a:pt x="242248" y="20393"/>
                    <a:pt x="239921" y="20650"/>
                  </a:cubicBezTo>
                  <a:cubicBezTo>
                    <a:pt x="239326" y="20721"/>
                    <a:pt x="238740" y="20837"/>
                    <a:pt x="238145" y="20943"/>
                  </a:cubicBezTo>
                  <a:cubicBezTo>
                    <a:pt x="235365" y="21352"/>
                    <a:pt x="232558" y="21796"/>
                    <a:pt x="229743" y="22204"/>
                  </a:cubicBezTo>
                  <a:cubicBezTo>
                    <a:pt x="227451" y="22569"/>
                    <a:pt x="225195" y="22906"/>
                    <a:pt x="222895" y="23279"/>
                  </a:cubicBezTo>
                  <a:cubicBezTo>
                    <a:pt x="221119" y="23537"/>
                    <a:pt x="219378" y="23865"/>
                    <a:pt x="217602" y="24087"/>
                  </a:cubicBezTo>
                  <a:cubicBezTo>
                    <a:pt x="214831" y="24460"/>
                    <a:pt x="212051" y="24940"/>
                    <a:pt x="209280" y="25091"/>
                  </a:cubicBezTo>
                  <a:cubicBezTo>
                    <a:pt x="208098" y="25126"/>
                    <a:pt x="206944" y="25313"/>
                    <a:pt x="205798" y="25384"/>
                  </a:cubicBezTo>
                  <a:cubicBezTo>
                    <a:pt x="204022" y="25500"/>
                    <a:pt x="202245" y="25606"/>
                    <a:pt x="200469" y="25642"/>
                  </a:cubicBezTo>
                  <a:cubicBezTo>
                    <a:pt x="199066" y="25722"/>
                    <a:pt x="197698" y="25642"/>
                    <a:pt x="196330" y="25677"/>
                  </a:cubicBezTo>
                  <a:cubicBezTo>
                    <a:pt x="193772" y="25722"/>
                    <a:pt x="191259" y="25384"/>
                    <a:pt x="188736" y="25162"/>
                  </a:cubicBezTo>
                  <a:cubicBezTo>
                    <a:pt x="185743" y="24940"/>
                    <a:pt x="182821" y="24345"/>
                    <a:pt x="179855" y="23759"/>
                  </a:cubicBezTo>
                  <a:cubicBezTo>
                    <a:pt x="177936" y="23350"/>
                    <a:pt x="176009" y="22755"/>
                    <a:pt x="174126" y="22240"/>
                  </a:cubicBezTo>
                  <a:lnTo>
                    <a:pt x="170795" y="21236"/>
                  </a:lnTo>
                  <a:cubicBezTo>
                    <a:pt x="170014" y="20979"/>
                    <a:pt x="169276" y="20721"/>
                    <a:pt x="168495" y="20464"/>
                  </a:cubicBezTo>
                  <a:cubicBezTo>
                    <a:pt x="165724" y="19460"/>
                    <a:pt x="162944" y="18465"/>
                    <a:pt x="160208" y="17462"/>
                  </a:cubicBezTo>
                  <a:cubicBezTo>
                    <a:pt x="157766" y="16573"/>
                    <a:pt x="155359" y="15650"/>
                    <a:pt x="152952" y="14797"/>
                  </a:cubicBezTo>
                  <a:cubicBezTo>
                    <a:pt x="150767" y="14060"/>
                    <a:pt x="148627" y="13358"/>
                    <a:pt x="146406" y="12799"/>
                  </a:cubicBezTo>
                  <a:cubicBezTo>
                    <a:pt x="142925" y="11911"/>
                    <a:pt x="139407" y="11173"/>
                    <a:pt x="135819" y="10916"/>
                  </a:cubicBezTo>
                  <a:cubicBezTo>
                    <a:pt x="133634" y="10729"/>
                    <a:pt x="131414" y="10729"/>
                    <a:pt x="129194" y="11022"/>
                  </a:cubicBezTo>
                  <a:cubicBezTo>
                    <a:pt x="127160" y="11289"/>
                    <a:pt x="125126" y="11617"/>
                    <a:pt x="123163" y="12177"/>
                  </a:cubicBezTo>
                  <a:cubicBezTo>
                    <a:pt x="119983" y="13065"/>
                    <a:pt x="116946" y="14246"/>
                    <a:pt x="114281" y="16129"/>
                  </a:cubicBezTo>
                  <a:cubicBezTo>
                    <a:pt x="112878" y="17133"/>
                    <a:pt x="111466" y="18128"/>
                    <a:pt x="110213" y="19282"/>
                  </a:cubicBezTo>
                  <a:cubicBezTo>
                    <a:pt x="108508" y="20872"/>
                    <a:pt x="107025" y="22684"/>
                    <a:pt x="105737" y="24567"/>
                  </a:cubicBezTo>
                  <a:cubicBezTo>
                    <a:pt x="104289" y="26681"/>
                    <a:pt x="103144" y="28866"/>
                    <a:pt x="102184" y="31193"/>
                  </a:cubicBezTo>
                  <a:cubicBezTo>
                    <a:pt x="101296" y="33342"/>
                    <a:pt x="100550" y="35562"/>
                    <a:pt x="99999" y="37818"/>
                  </a:cubicBezTo>
                  <a:cubicBezTo>
                    <a:pt x="99777" y="38742"/>
                    <a:pt x="99555" y="39710"/>
                    <a:pt x="99298" y="40634"/>
                  </a:cubicBezTo>
                  <a:cubicBezTo>
                    <a:pt x="98410" y="43707"/>
                    <a:pt x="97966" y="46887"/>
                    <a:pt x="97406" y="50031"/>
                  </a:cubicBezTo>
                  <a:cubicBezTo>
                    <a:pt x="96891" y="52731"/>
                    <a:pt x="96518" y="55475"/>
                    <a:pt x="96074" y="58175"/>
                  </a:cubicBezTo>
                  <a:cubicBezTo>
                    <a:pt x="95594" y="61097"/>
                    <a:pt x="95150" y="64055"/>
                    <a:pt x="94591" y="66977"/>
                  </a:cubicBezTo>
                  <a:cubicBezTo>
                    <a:pt x="94111" y="69464"/>
                    <a:pt x="93525" y="71906"/>
                    <a:pt x="92894" y="74304"/>
                  </a:cubicBezTo>
                  <a:cubicBezTo>
                    <a:pt x="92299" y="76489"/>
                    <a:pt x="91597" y="78674"/>
                    <a:pt x="90816" y="80823"/>
                  </a:cubicBezTo>
                  <a:cubicBezTo>
                    <a:pt x="89528" y="84261"/>
                    <a:pt x="87823" y="87591"/>
                    <a:pt x="85416" y="90513"/>
                  </a:cubicBezTo>
                  <a:cubicBezTo>
                    <a:pt x="84119" y="92067"/>
                    <a:pt x="82565" y="93444"/>
                    <a:pt x="81090" y="94847"/>
                  </a:cubicBezTo>
                  <a:cubicBezTo>
                    <a:pt x="78977" y="96775"/>
                    <a:pt x="76534" y="98285"/>
                    <a:pt x="73985" y="99661"/>
                  </a:cubicBezTo>
                  <a:cubicBezTo>
                    <a:pt x="72466" y="100470"/>
                    <a:pt x="70912" y="101216"/>
                    <a:pt x="69322" y="101953"/>
                  </a:cubicBezTo>
                  <a:cubicBezTo>
                    <a:pt x="67208" y="102948"/>
                    <a:pt x="65103" y="103916"/>
                    <a:pt x="62990" y="104839"/>
                  </a:cubicBezTo>
                  <a:cubicBezTo>
                    <a:pt x="60103" y="106101"/>
                    <a:pt x="57181" y="107317"/>
                    <a:pt x="54294" y="108578"/>
                  </a:cubicBezTo>
                  <a:cubicBezTo>
                    <a:pt x="51186" y="109911"/>
                    <a:pt x="48148" y="111385"/>
                    <a:pt x="45191" y="112984"/>
                  </a:cubicBezTo>
                  <a:cubicBezTo>
                    <a:pt x="41967" y="114680"/>
                    <a:pt x="38902" y="116643"/>
                    <a:pt x="35971" y="118757"/>
                  </a:cubicBezTo>
                  <a:cubicBezTo>
                    <a:pt x="34790" y="119601"/>
                    <a:pt x="33716" y="120569"/>
                    <a:pt x="32570" y="121492"/>
                  </a:cubicBezTo>
                  <a:cubicBezTo>
                    <a:pt x="29941" y="123677"/>
                    <a:pt x="27756" y="126262"/>
                    <a:pt x="25722" y="128971"/>
                  </a:cubicBezTo>
                  <a:cubicBezTo>
                    <a:pt x="23653" y="131671"/>
                    <a:pt x="21947" y="134557"/>
                    <a:pt x="20473" y="137586"/>
                  </a:cubicBezTo>
                  <a:cubicBezTo>
                    <a:pt x="19061" y="140517"/>
                    <a:pt x="17844" y="143510"/>
                    <a:pt x="16769" y="146548"/>
                  </a:cubicBezTo>
                  <a:cubicBezTo>
                    <a:pt x="15952" y="148768"/>
                    <a:pt x="15251" y="151024"/>
                    <a:pt x="14549" y="153244"/>
                  </a:cubicBezTo>
                  <a:cubicBezTo>
                    <a:pt x="13954" y="155021"/>
                    <a:pt x="13403" y="156761"/>
                    <a:pt x="12844" y="158538"/>
                  </a:cubicBezTo>
                  <a:cubicBezTo>
                    <a:pt x="12293" y="160385"/>
                    <a:pt x="11733" y="162312"/>
                    <a:pt x="11147" y="164160"/>
                  </a:cubicBezTo>
                  <a:cubicBezTo>
                    <a:pt x="10623" y="165901"/>
                    <a:pt x="10073" y="167606"/>
                    <a:pt x="9549" y="169302"/>
                  </a:cubicBezTo>
                  <a:cubicBezTo>
                    <a:pt x="9220" y="170341"/>
                    <a:pt x="8927" y="171416"/>
                    <a:pt x="8589" y="172446"/>
                  </a:cubicBezTo>
                  <a:lnTo>
                    <a:pt x="1" y="172446"/>
                  </a:lnTo>
                  <a:cubicBezTo>
                    <a:pt x="303" y="171780"/>
                    <a:pt x="560" y="171114"/>
                    <a:pt x="818" y="170492"/>
                  </a:cubicBezTo>
                  <a:cubicBezTo>
                    <a:pt x="1333" y="169302"/>
                    <a:pt x="1857" y="168157"/>
                    <a:pt x="2337" y="167011"/>
                  </a:cubicBezTo>
                  <a:cubicBezTo>
                    <a:pt x="2887" y="165528"/>
                    <a:pt x="3482" y="164053"/>
                    <a:pt x="3997" y="162535"/>
                  </a:cubicBezTo>
                  <a:cubicBezTo>
                    <a:pt x="4850" y="160092"/>
                    <a:pt x="5703" y="157650"/>
                    <a:pt x="6520" y="155207"/>
                  </a:cubicBezTo>
                  <a:cubicBezTo>
                    <a:pt x="7035" y="153617"/>
                    <a:pt x="7515" y="151983"/>
                    <a:pt x="8039" y="150393"/>
                  </a:cubicBezTo>
                  <a:cubicBezTo>
                    <a:pt x="8740" y="148137"/>
                    <a:pt x="9477" y="145881"/>
                    <a:pt x="10215" y="143661"/>
                  </a:cubicBezTo>
                  <a:cubicBezTo>
                    <a:pt x="10588" y="142551"/>
                    <a:pt x="10925" y="141441"/>
                    <a:pt x="11325" y="140330"/>
                  </a:cubicBezTo>
                  <a:cubicBezTo>
                    <a:pt x="11769" y="139140"/>
                    <a:pt x="12213" y="137959"/>
                    <a:pt x="12702" y="136813"/>
                  </a:cubicBezTo>
                  <a:cubicBezTo>
                    <a:pt x="13847" y="134078"/>
                    <a:pt x="15029" y="131369"/>
                    <a:pt x="16547" y="128820"/>
                  </a:cubicBezTo>
                  <a:cubicBezTo>
                    <a:pt x="18031" y="126262"/>
                    <a:pt x="19656" y="123864"/>
                    <a:pt x="21583" y="121599"/>
                  </a:cubicBezTo>
                  <a:cubicBezTo>
                    <a:pt x="23093" y="119867"/>
                    <a:pt x="24763" y="118233"/>
                    <a:pt x="26575" y="116714"/>
                  </a:cubicBezTo>
                  <a:cubicBezTo>
                    <a:pt x="28538" y="115089"/>
                    <a:pt x="30607" y="113570"/>
                    <a:pt x="32756" y="112167"/>
                  </a:cubicBezTo>
                  <a:cubicBezTo>
                    <a:pt x="35350" y="110497"/>
                    <a:pt x="38050" y="108987"/>
                    <a:pt x="40821" y="107610"/>
                  </a:cubicBezTo>
                  <a:cubicBezTo>
                    <a:pt x="43228" y="106394"/>
                    <a:pt x="45635" y="105212"/>
                    <a:pt x="48077" y="104022"/>
                  </a:cubicBezTo>
                  <a:cubicBezTo>
                    <a:pt x="50520" y="102876"/>
                    <a:pt x="52962" y="101802"/>
                    <a:pt x="55405" y="100621"/>
                  </a:cubicBezTo>
                  <a:cubicBezTo>
                    <a:pt x="59064" y="98880"/>
                    <a:pt x="62696" y="97103"/>
                    <a:pt x="66169" y="95034"/>
                  </a:cubicBezTo>
                  <a:cubicBezTo>
                    <a:pt x="69837" y="92849"/>
                    <a:pt x="73097" y="90220"/>
                    <a:pt x="76019" y="87227"/>
                  </a:cubicBezTo>
                  <a:cubicBezTo>
                    <a:pt x="78310" y="84856"/>
                    <a:pt x="80273" y="82227"/>
                    <a:pt x="81641" y="79269"/>
                  </a:cubicBezTo>
                  <a:cubicBezTo>
                    <a:pt x="82307" y="77821"/>
                    <a:pt x="83089" y="76418"/>
                    <a:pt x="83710" y="74935"/>
                  </a:cubicBezTo>
                  <a:cubicBezTo>
                    <a:pt x="84155" y="73905"/>
                    <a:pt x="84492" y="72830"/>
                    <a:pt x="84865" y="71755"/>
                  </a:cubicBezTo>
                  <a:cubicBezTo>
                    <a:pt x="85087" y="71089"/>
                    <a:pt x="85345" y="70423"/>
                    <a:pt x="85531" y="69721"/>
                  </a:cubicBezTo>
                  <a:cubicBezTo>
                    <a:pt x="85931" y="68353"/>
                    <a:pt x="86339" y="66977"/>
                    <a:pt x="86641" y="65574"/>
                  </a:cubicBezTo>
                  <a:cubicBezTo>
                    <a:pt x="87006" y="64055"/>
                    <a:pt x="87263" y="62500"/>
                    <a:pt x="87565" y="60946"/>
                  </a:cubicBezTo>
                  <a:cubicBezTo>
                    <a:pt x="87601" y="60840"/>
                    <a:pt x="87601" y="60724"/>
                    <a:pt x="87601" y="60618"/>
                  </a:cubicBezTo>
                  <a:cubicBezTo>
                    <a:pt x="87894" y="58806"/>
                    <a:pt x="88231" y="57029"/>
                    <a:pt x="88489" y="55209"/>
                  </a:cubicBezTo>
                  <a:cubicBezTo>
                    <a:pt x="88862" y="52438"/>
                    <a:pt x="89190" y="49702"/>
                    <a:pt x="89528" y="46922"/>
                  </a:cubicBezTo>
                  <a:cubicBezTo>
                    <a:pt x="89635" y="46291"/>
                    <a:pt x="89750" y="45625"/>
                    <a:pt x="89821" y="44959"/>
                  </a:cubicBezTo>
                  <a:cubicBezTo>
                    <a:pt x="90194" y="42552"/>
                    <a:pt x="90452" y="40154"/>
                    <a:pt x="90896" y="37783"/>
                  </a:cubicBezTo>
                  <a:cubicBezTo>
                    <a:pt x="91340" y="35340"/>
                    <a:pt x="91926" y="32933"/>
                    <a:pt x="92521" y="30527"/>
                  </a:cubicBezTo>
                  <a:cubicBezTo>
                    <a:pt x="92965" y="28830"/>
                    <a:pt x="93480" y="27089"/>
                    <a:pt x="94111" y="25420"/>
                  </a:cubicBezTo>
                  <a:cubicBezTo>
                    <a:pt x="94777" y="23679"/>
                    <a:pt x="95594" y="22018"/>
                    <a:pt x="96447" y="20393"/>
                  </a:cubicBezTo>
                  <a:cubicBezTo>
                    <a:pt x="96926" y="19353"/>
                    <a:pt x="97557" y="18394"/>
                    <a:pt x="98223" y="17462"/>
                  </a:cubicBezTo>
                  <a:cubicBezTo>
                    <a:pt x="99369" y="15765"/>
                    <a:pt x="100701" y="14211"/>
                    <a:pt x="102069" y="12657"/>
                  </a:cubicBezTo>
                  <a:cubicBezTo>
                    <a:pt x="104138" y="10401"/>
                    <a:pt x="106581" y="8544"/>
                    <a:pt x="109174" y="6919"/>
                  </a:cubicBezTo>
                  <a:cubicBezTo>
                    <a:pt x="111510" y="5436"/>
                    <a:pt x="113988" y="4139"/>
                    <a:pt x="116653" y="3295"/>
                  </a:cubicBezTo>
                  <a:cubicBezTo>
                    <a:pt x="118278" y="2736"/>
                    <a:pt x="119903" y="2185"/>
                    <a:pt x="121573" y="1741"/>
                  </a:cubicBezTo>
                  <a:cubicBezTo>
                    <a:pt x="122976" y="1368"/>
                    <a:pt x="124424" y="1146"/>
                    <a:pt x="125827" y="888"/>
                  </a:cubicBezTo>
                  <a:cubicBezTo>
                    <a:pt x="126014" y="853"/>
                    <a:pt x="126165" y="853"/>
                    <a:pt x="126307" y="809"/>
                  </a:cubicBezTo>
                  <a:cubicBezTo>
                    <a:pt x="129824" y="0"/>
                    <a:pt x="133377" y="329"/>
                    <a:pt x="136894" y="293"/>
                  </a:cubicBezTo>
                  <a:cubicBezTo>
                    <a:pt x="137338" y="293"/>
                    <a:pt x="137747" y="364"/>
                    <a:pt x="138191" y="444"/>
                  </a:cubicBezTo>
                  <a:cubicBezTo>
                    <a:pt x="140669" y="809"/>
                    <a:pt x="143147" y="1110"/>
                    <a:pt x="145554" y="1812"/>
                  </a:cubicBezTo>
                  <a:cubicBezTo>
                    <a:pt x="147401" y="2327"/>
                    <a:pt x="149257" y="2771"/>
                    <a:pt x="151069" y="3402"/>
                  </a:cubicBezTo>
                  <a:cubicBezTo>
                    <a:pt x="153361" y="4219"/>
                    <a:pt x="155616" y="5107"/>
                    <a:pt x="157872" y="6066"/>
                  </a:cubicBezTo>
                  <a:cubicBezTo>
                    <a:pt x="160537" y="7177"/>
                    <a:pt x="163201" y="8402"/>
                    <a:pt x="165866" y="9584"/>
                  </a:cubicBezTo>
                  <a:cubicBezTo>
                    <a:pt x="167465" y="10285"/>
                    <a:pt x="169054" y="11067"/>
                    <a:pt x="170680" y="11768"/>
                  </a:cubicBezTo>
                  <a:cubicBezTo>
                    <a:pt x="173682" y="13065"/>
                    <a:pt x="176710" y="14246"/>
                    <a:pt x="179819" y="15286"/>
                  </a:cubicBezTo>
                  <a:cubicBezTo>
                    <a:pt x="182448" y="16129"/>
                    <a:pt x="185113" y="16875"/>
                    <a:pt x="187848" y="17426"/>
                  </a:cubicBezTo>
                  <a:cubicBezTo>
                    <a:pt x="190779" y="18057"/>
                    <a:pt x="193772" y="18501"/>
                    <a:pt x="196810" y="18758"/>
                  </a:cubicBezTo>
                  <a:cubicBezTo>
                    <a:pt x="199252" y="18945"/>
                    <a:pt x="201695" y="18945"/>
                    <a:pt x="204173" y="18945"/>
                  </a:cubicBezTo>
                  <a:cubicBezTo>
                    <a:pt x="206873" y="18945"/>
                    <a:pt x="209608" y="18874"/>
                    <a:pt x="212353" y="18758"/>
                  </a:cubicBezTo>
                  <a:cubicBezTo>
                    <a:pt x="213942" y="18687"/>
                    <a:pt x="215568" y="18430"/>
                    <a:pt x="217158" y="18279"/>
                  </a:cubicBezTo>
                  <a:cubicBezTo>
                    <a:pt x="219529" y="18021"/>
                    <a:pt x="221900" y="17799"/>
                    <a:pt x="224263" y="17542"/>
                  </a:cubicBezTo>
                  <a:cubicBezTo>
                    <a:pt x="224822" y="17462"/>
                    <a:pt x="225373" y="17355"/>
                    <a:pt x="225933" y="17284"/>
                  </a:cubicBezTo>
                  <a:cubicBezTo>
                    <a:pt x="228446" y="16946"/>
                    <a:pt x="230969" y="16618"/>
                    <a:pt x="233482" y="16316"/>
                  </a:cubicBezTo>
                  <a:cubicBezTo>
                    <a:pt x="233518" y="16316"/>
                    <a:pt x="233589" y="16280"/>
                    <a:pt x="233633" y="16280"/>
                  </a:cubicBezTo>
                  <a:cubicBezTo>
                    <a:pt x="236031" y="15952"/>
                    <a:pt x="238438" y="15543"/>
                    <a:pt x="240845" y="15321"/>
                  </a:cubicBezTo>
                  <a:cubicBezTo>
                    <a:pt x="243625" y="15064"/>
                    <a:pt x="246361" y="14575"/>
                    <a:pt x="249132" y="14468"/>
                  </a:cubicBezTo>
                  <a:cubicBezTo>
                    <a:pt x="250393" y="14433"/>
                    <a:pt x="251618" y="14246"/>
                    <a:pt x="252835" y="14131"/>
                  </a:cubicBezTo>
                  <a:cubicBezTo>
                    <a:pt x="254239" y="14024"/>
                    <a:pt x="255651" y="13953"/>
                    <a:pt x="257054" y="13909"/>
                  </a:cubicBezTo>
                  <a:cubicBezTo>
                    <a:pt x="259203" y="13838"/>
                    <a:pt x="261388" y="13767"/>
                    <a:pt x="263529" y="13767"/>
                  </a:cubicBezTo>
                  <a:cubicBezTo>
                    <a:pt x="266273" y="13767"/>
                    <a:pt x="268973" y="13838"/>
                    <a:pt x="271709" y="13909"/>
                  </a:cubicBezTo>
                  <a:cubicBezTo>
                    <a:pt x="272970" y="13953"/>
                    <a:pt x="274222" y="14095"/>
                    <a:pt x="275484" y="14211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6"/>
            <p:cNvSpPr/>
            <p:nvPr/>
          </p:nvSpPr>
          <p:spPr>
            <a:xfrm>
              <a:off x="3391923" y="3969893"/>
              <a:ext cx="5828020" cy="1772890"/>
            </a:xfrm>
            <a:custGeom>
              <a:rect b="b" l="l" r="r" t="t"/>
              <a:pathLst>
                <a:path extrusionOk="0" h="54250" w="178336">
                  <a:moveTo>
                    <a:pt x="178336" y="48920"/>
                  </a:moveTo>
                  <a:lnTo>
                    <a:pt x="178336" y="54249"/>
                  </a:lnTo>
                  <a:lnTo>
                    <a:pt x="116901" y="54249"/>
                  </a:lnTo>
                  <a:cubicBezTo>
                    <a:pt x="115720" y="53548"/>
                    <a:pt x="114538" y="52846"/>
                    <a:pt x="113393" y="52073"/>
                  </a:cubicBezTo>
                  <a:cubicBezTo>
                    <a:pt x="109689" y="49631"/>
                    <a:pt x="106065" y="47109"/>
                    <a:pt x="102548" y="44444"/>
                  </a:cubicBezTo>
                  <a:cubicBezTo>
                    <a:pt x="100514" y="42890"/>
                    <a:pt x="98436" y="41371"/>
                    <a:pt x="96402" y="39817"/>
                  </a:cubicBezTo>
                  <a:cubicBezTo>
                    <a:pt x="93773" y="37818"/>
                    <a:pt x="91224" y="35749"/>
                    <a:pt x="88595" y="33751"/>
                  </a:cubicBezTo>
                  <a:cubicBezTo>
                    <a:pt x="86668" y="32267"/>
                    <a:pt x="84705" y="30829"/>
                    <a:pt x="82707" y="29425"/>
                  </a:cubicBezTo>
                  <a:cubicBezTo>
                    <a:pt x="81490" y="28537"/>
                    <a:pt x="80264" y="27649"/>
                    <a:pt x="79012" y="26832"/>
                  </a:cubicBezTo>
                  <a:cubicBezTo>
                    <a:pt x="77342" y="25757"/>
                    <a:pt x="75646" y="24682"/>
                    <a:pt x="73940" y="23652"/>
                  </a:cubicBezTo>
                  <a:cubicBezTo>
                    <a:pt x="72759" y="22942"/>
                    <a:pt x="71533" y="22204"/>
                    <a:pt x="70237" y="21609"/>
                  </a:cubicBezTo>
                  <a:cubicBezTo>
                    <a:pt x="68167" y="20615"/>
                    <a:pt x="66098" y="19655"/>
                    <a:pt x="63948" y="18803"/>
                  </a:cubicBezTo>
                  <a:cubicBezTo>
                    <a:pt x="62323" y="18137"/>
                    <a:pt x="60618" y="17613"/>
                    <a:pt x="58913" y="17133"/>
                  </a:cubicBezTo>
                  <a:cubicBezTo>
                    <a:pt x="57509" y="16724"/>
                    <a:pt x="56026" y="16467"/>
                    <a:pt x="54587" y="16209"/>
                  </a:cubicBezTo>
                  <a:cubicBezTo>
                    <a:pt x="53548" y="16058"/>
                    <a:pt x="52473" y="15916"/>
                    <a:pt x="51443" y="15916"/>
                  </a:cubicBezTo>
                  <a:cubicBezTo>
                    <a:pt x="49667" y="15836"/>
                    <a:pt x="47890" y="15881"/>
                    <a:pt x="46070" y="15881"/>
                  </a:cubicBezTo>
                  <a:cubicBezTo>
                    <a:pt x="44293" y="15881"/>
                    <a:pt x="42561" y="16325"/>
                    <a:pt x="40821" y="16724"/>
                  </a:cubicBezTo>
                  <a:cubicBezTo>
                    <a:pt x="39115" y="17133"/>
                    <a:pt x="37490" y="17693"/>
                    <a:pt x="35936" y="18501"/>
                  </a:cubicBezTo>
                  <a:cubicBezTo>
                    <a:pt x="34932" y="19025"/>
                    <a:pt x="33857" y="19469"/>
                    <a:pt x="32863" y="20020"/>
                  </a:cubicBezTo>
                  <a:cubicBezTo>
                    <a:pt x="30198" y="21538"/>
                    <a:pt x="28084" y="23688"/>
                    <a:pt x="25944" y="25757"/>
                  </a:cubicBezTo>
                  <a:cubicBezTo>
                    <a:pt x="25384" y="26352"/>
                    <a:pt x="24798" y="26938"/>
                    <a:pt x="24354" y="27569"/>
                  </a:cubicBezTo>
                  <a:cubicBezTo>
                    <a:pt x="23164" y="29239"/>
                    <a:pt x="21983" y="30935"/>
                    <a:pt x="20908" y="32676"/>
                  </a:cubicBezTo>
                  <a:cubicBezTo>
                    <a:pt x="19203" y="35420"/>
                    <a:pt x="17835" y="38342"/>
                    <a:pt x="16654" y="41336"/>
                  </a:cubicBezTo>
                  <a:cubicBezTo>
                    <a:pt x="16059" y="42783"/>
                    <a:pt x="15543" y="44258"/>
                    <a:pt x="15028" y="45705"/>
                  </a:cubicBezTo>
                  <a:cubicBezTo>
                    <a:pt x="14691" y="46665"/>
                    <a:pt x="14398" y="47633"/>
                    <a:pt x="14096" y="48556"/>
                  </a:cubicBezTo>
                  <a:cubicBezTo>
                    <a:pt x="13696" y="49889"/>
                    <a:pt x="13323" y="51221"/>
                    <a:pt x="12950" y="52553"/>
                  </a:cubicBezTo>
                  <a:cubicBezTo>
                    <a:pt x="12808" y="53104"/>
                    <a:pt x="12728" y="53699"/>
                    <a:pt x="12621" y="54249"/>
                  </a:cubicBezTo>
                  <a:lnTo>
                    <a:pt x="0" y="54249"/>
                  </a:lnTo>
                  <a:cubicBezTo>
                    <a:pt x="480" y="52180"/>
                    <a:pt x="995" y="50111"/>
                    <a:pt x="1484" y="47997"/>
                  </a:cubicBezTo>
                  <a:cubicBezTo>
                    <a:pt x="1519" y="47926"/>
                    <a:pt x="1519" y="47810"/>
                    <a:pt x="1555" y="47704"/>
                  </a:cubicBezTo>
                  <a:cubicBezTo>
                    <a:pt x="1928" y="46220"/>
                    <a:pt x="2292" y="44746"/>
                    <a:pt x="2665" y="43263"/>
                  </a:cubicBezTo>
                  <a:cubicBezTo>
                    <a:pt x="3145" y="41487"/>
                    <a:pt x="3624" y="39710"/>
                    <a:pt x="4148" y="37934"/>
                  </a:cubicBezTo>
                  <a:cubicBezTo>
                    <a:pt x="4699" y="35971"/>
                    <a:pt x="5329" y="34008"/>
                    <a:pt x="5925" y="32090"/>
                  </a:cubicBezTo>
                  <a:cubicBezTo>
                    <a:pt x="6440" y="30535"/>
                    <a:pt x="6955" y="29017"/>
                    <a:pt x="7514" y="27498"/>
                  </a:cubicBezTo>
                  <a:cubicBezTo>
                    <a:pt x="7958" y="26317"/>
                    <a:pt x="8403" y="25091"/>
                    <a:pt x="8953" y="23910"/>
                  </a:cubicBezTo>
                  <a:cubicBezTo>
                    <a:pt x="9699" y="22240"/>
                    <a:pt x="10543" y="20615"/>
                    <a:pt x="11360" y="18945"/>
                  </a:cubicBezTo>
                  <a:cubicBezTo>
                    <a:pt x="12621" y="16396"/>
                    <a:pt x="14211" y="14024"/>
                    <a:pt x="16023" y="11768"/>
                  </a:cubicBezTo>
                  <a:cubicBezTo>
                    <a:pt x="17320" y="10179"/>
                    <a:pt x="18803" y="8731"/>
                    <a:pt x="20428" y="7443"/>
                  </a:cubicBezTo>
                  <a:cubicBezTo>
                    <a:pt x="21725" y="6404"/>
                    <a:pt x="23057" y="5480"/>
                    <a:pt x="24496" y="4628"/>
                  </a:cubicBezTo>
                  <a:cubicBezTo>
                    <a:pt x="26530" y="3482"/>
                    <a:pt x="28750" y="2514"/>
                    <a:pt x="31051" y="1848"/>
                  </a:cubicBezTo>
                  <a:cubicBezTo>
                    <a:pt x="32046" y="1555"/>
                    <a:pt x="33049" y="1297"/>
                    <a:pt x="34079" y="1075"/>
                  </a:cubicBezTo>
                  <a:cubicBezTo>
                    <a:pt x="35971" y="666"/>
                    <a:pt x="37854" y="409"/>
                    <a:pt x="39781" y="338"/>
                  </a:cubicBezTo>
                  <a:cubicBezTo>
                    <a:pt x="41451" y="293"/>
                    <a:pt x="43112" y="0"/>
                    <a:pt x="44782" y="187"/>
                  </a:cubicBezTo>
                  <a:cubicBezTo>
                    <a:pt x="45777" y="293"/>
                    <a:pt x="46780" y="373"/>
                    <a:pt x="47775" y="444"/>
                  </a:cubicBezTo>
                  <a:cubicBezTo>
                    <a:pt x="50662" y="560"/>
                    <a:pt x="53513" y="1111"/>
                    <a:pt x="56284" y="1848"/>
                  </a:cubicBezTo>
                  <a:cubicBezTo>
                    <a:pt x="58584" y="2443"/>
                    <a:pt x="60840" y="3109"/>
                    <a:pt x="62989" y="4068"/>
                  </a:cubicBezTo>
                  <a:cubicBezTo>
                    <a:pt x="65094" y="5036"/>
                    <a:pt x="67208" y="5924"/>
                    <a:pt x="69242" y="6955"/>
                  </a:cubicBezTo>
                  <a:cubicBezTo>
                    <a:pt x="71054" y="7843"/>
                    <a:pt x="72830" y="8846"/>
                    <a:pt x="74535" y="9921"/>
                  </a:cubicBezTo>
                  <a:cubicBezTo>
                    <a:pt x="76862" y="11395"/>
                    <a:pt x="79198" y="12879"/>
                    <a:pt x="81419" y="14469"/>
                  </a:cubicBezTo>
                  <a:cubicBezTo>
                    <a:pt x="84527" y="16689"/>
                    <a:pt x="87520" y="19060"/>
                    <a:pt x="90522" y="21352"/>
                  </a:cubicBezTo>
                  <a:cubicBezTo>
                    <a:pt x="92627" y="22942"/>
                    <a:pt x="94661" y="24576"/>
                    <a:pt x="96740" y="26166"/>
                  </a:cubicBezTo>
                  <a:cubicBezTo>
                    <a:pt x="98329" y="27347"/>
                    <a:pt x="99884" y="28573"/>
                    <a:pt x="101509" y="29718"/>
                  </a:cubicBezTo>
                  <a:cubicBezTo>
                    <a:pt x="103543" y="31202"/>
                    <a:pt x="105621" y="32676"/>
                    <a:pt x="107726" y="34088"/>
                  </a:cubicBezTo>
                  <a:cubicBezTo>
                    <a:pt x="110355" y="35820"/>
                    <a:pt x="113020" y="37525"/>
                    <a:pt x="115755" y="39115"/>
                  </a:cubicBezTo>
                  <a:cubicBezTo>
                    <a:pt x="118091" y="40483"/>
                    <a:pt x="120498" y="41780"/>
                    <a:pt x="122941" y="42970"/>
                  </a:cubicBezTo>
                  <a:cubicBezTo>
                    <a:pt x="124752" y="43858"/>
                    <a:pt x="126671" y="44560"/>
                    <a:pt x="128563" y="45261"/>
                  </a:cubicBezTo>
                  <a:cubicBezTo>
                    <a:pt x="130668" y="46078"/>
                    <a:pt x="132817" y="46815"/>
                    <a:pt x="134966" y="47446"/>
                  </a:cubicBezTo>
                  <a:cubicBezTo>
                    <a:pt x="137000" y="48032"/>
                    <a:pt x="139070" y="48405"/>
                    <a:pt x="141104" y="48885"/>
                  </a:cubicBezTo>
                  <a:cubicBezTo>
                    <a:pt x="144177" y="49631"/>
                    <a:pt x="147321" y="49960"/>
                    <a:pt x="150429" y="50297"/>
                  </a:cubicBezTo>
                  <a:cubicBezTo>
                    <a:pt x="151540" y="50404"/>
                    <a:pt x="152650" y="50590"/>
                    <a:pt x="153760" y="50555"/>
                  </a:cubicBezTo>
                  <a:cubicBezTo>
                    <a:pt x="158281" y="50555"/>
                    <a:pt x="162793" y="50812"/>
                    <a:pt x="167269" y="50253"/>
                  </a:cubicBezTo>
                  <a:cubicBezTo>
                    <a:pt x="169676" y="49995"/>
                    <a:pt x="172118" y="49924"/>
                    <a:pt x="174525" y="49444"/>
                  </a:cubicBezTo>
                  <a:cubicBezTo>
                    <a:pt x="175786" y="49222"/>
                    <a:pt x="177074" y="49107"/>
                    <a:pt x="178336" y="48920"/>
                  </a:cubicBezTo>
                  <a:close/>
                </a:path>
              </a:pathLst>
            </a:custGeom>
            <a:solidFill>
              <a:srgbClr val="B31C44"/>
            </a:solidFill>
            <a:ln>
              <a:noFill/>
            </a:ln>
            <a:effectLst>
              <a:outerShdw blurRad="57150" rotWithShape="0" algn="bl" dir="3000000" dist="19050">
                <a:srgbClr val="000000">
                  <a:alpha val="7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6"/>
            <p:cNvSpPr/>
            <p:nvPr/>
          </p:nvSpPr>
          <p:spPr>
            <a:xfrm>
              <a:off x="3962843" y="1100164"/>
              <a:ext cx="5257101" cy="4083889"/>
            </a:xfrm>
            <a:custGeom>
              <a:rect b="b" l="l" r="r" t="t"/>
              <a:pathLst>
                <a:path extrusionOk="0" h="124966" w="160866">
                  <a:moveTo>
                    <a:pt x="160866" y="7994"/>
                  </a:moveTo>
                  <a:cubicBezTo>
                    <a:pt x="159604" y="7621"/>
                    <a:pt x="158352" y="7283"/>
                    <a:pt x="157055" y="6955"/>
                  </a:cubicBezTo>
                  <a:cubicBezTo>
                    <a:pt x="154462" y="6253"/>
                    <a:pt x="151833" y="5694"/>
                    <a:pt x="149168" y="5329"/>
                  </a:cubicBezTo>
                  <a:cubicBezTo>
                    <a:pt x="147250" y="5063"/>
                    <a:pt x="145358" y="4921"/>
                    <a:pt x="143440" y="4770"/>
                  </a:cubicBezTo>
                  <a:cubicBezTo>
                    <a:pt x="142329" y="4699"/>
                    <a:pt x="141175" y="4663"/>
                    <a:pt x="140029" y="4619"/>
                  </a:cubicBezTo>
                  <a:cubicBezTo>
                    <a:pt x="137365" y="4548"/>
                    <a:pt x="134700" y="4841"/>
                    <a:pt x="132036" y="5027"/>
                  </a:cubicBezTo>
                  <a:cubicBezTo>
                    <a:pt x="129149" y="5285"/>
                    <a:pt x="126298" y="5623"/>
                    <a:pt x="123456" y="6138"/>
                  </a:cubicBezTo>
                  <a:cubicBezTo>
                    <a:pt x="119903" y="6768"/>
                    <a:pt x="116351" y="7434"/>
                    <a:pt x="112833" y="8216"/>
                  </a:cubicBezTo>
                  <a:cubicBezTo>
                    <a:pt x="108535" y="9175"/>
                    <a:pt x="104280" y="10214"/>
                    <a:pt x="99991" y="11209"/>
                  </a:cubicBezTo>
                  <a:cubicBezTo>
                    <a:pt x="97655" y="11769"/>
                    <a:pt x="95292" y="12355"/>
                    <a:pt x="92921" y="12914"/>
                  </a:cubicBezTo>
                  <a:cubicBezTo>
                    <a:pt x="90478" y="13465"/>
                    <a:pt x="88000" y="13945"/>
                    <a:pt x="85522" y="14469"/>
                  </a:cubicBezTo>
                  <a:cubicBezTo>
                    <a:pt x="83666" y="14833"/>
                    <a:pt x="81819" y="15241"/>
                    <a:pt x="79971" y="15543"/>
                  </a:cubicBezTo>
                  <a:cubicBezTo>
                    <a:pt x="77937" y="15872"/>
                    <a:pt x="75895" y="16129"/>
                    <a:pt x="73861" y="16387"/>
                  </a:cubicBezTo>
                  <a:cubicBezTo>
                    <a:pt x="73159" y="16503"/>
                    <a:pt x="72422" y="16609"/>
                    <a:pt x="71720" y="16689"/>
                  </a:cubicBezTo>
                  <a:cubicBezTo>
                    <a:pt x="68647" y="17053"/>
                    <a:pt x="65574" y="17204"/>
                    <a:pt x="62501" y="17320"/>
                  </a:cubicBezTo>
                  <a:cubicBezTo>
                    <a:pt x="59908" y="17391"/>
                    <a:pt x="57323" y="17462"/>
                    <a:pt x="54730" y="17426"/>
                  </a:cubicBezTo>
                  <a:cubicBezTo>
                    <a:pt x="53069" y="17426"/>
                    <a:pt x="51399" y="17275"/>
                    <a:pt x="49694" y="17204"/>
                  </a:cubicBezTo>
                  <a:cubicBezTo>
                    <a:pt x="48326" y="17133"/>
                    <a:pt x="46923" y="17018"/>
                    <a:pt x="45519" y="17018"/>
                  </a:cubicBezTo>
                  <a:cubicBezTo>
                    <a:pt x="42260" y="16982"/>
                    <a:pt x="39036" y="16911"/>
                    <a:pt x="35785" y="17018"/>
                  </a:cubicBezTo>
                  <a:cubicBezTo>
                    <a:pt x="31975" y="17169"/>
                    <a:pt x="28200" y="17764"/>
                    <a:pt x="24683" y="19238"/>
                  </a:cubicBezTo>
                  <a:cubicBezTo>
                    <a:pt x="21201" y="20686"/>
                    <a:pt x="18466" y="22977"/>
                    <a:pt x="16281" y="25899"/>
                  </a:cubicBezTo>
                  <a:cubicBezTo>
                    <a:pt x="14060" y="28901"/>
                    <a:pt x="12950" y="32267"/>
                    <a:pt x="12355" y="35820"/>
                  </a:cubicBezTo>
                  <a:cubicBezTo>
                    <a:pt x="12249" y="36593"/>
                    <a:pt x="12169" y="37410"/>
                    <a:pt x="12098" y="38192"/>
                  </a:cubicBezTo>
                  <a:cubicBezTo>
                    <a:pt x="12026" y="38556"/>
                    <a:pt x="12026" y="38964"/>
                    <a:pt x="12062" y="39337"/>
                  </a:cubicBezTo>
                  <a:cubicBezTo>
                    <a:pt x="12284" y="41700"/>
                    <a:pt x="12613" y="44071"/>
                    <a:pt x="13545" y="46327"/>
                  </a:cubicBezTo>
                  <a:cubicBezTo>
                    <a:pt x="14913" y="49587"/>
                    <a:pt x="17098" y="52216"/>
                    <a:pt x="19984" y="54321"/>
                  </a:cubicBezTo>
                  <a:cubicBezTo>
                    <a:pt x="22649" y="56283"/>
                    <a:pt x="25535" y="57873"/>
                    <a:pt x="28564" y="59241"/>
                  </a:cubicBezTo>
                  <a:cubicBezTo>
                    <a:pt x="30491" y="60129"/>
                    <a:pt x="32419" y="61062"/>
                    <a:pt x="34373" y="61950"/>
                  </a:cubicBezTo>
                  <a:cubicBezTo>
                    <a:pt x="36860" y="63131"/>
                    <a:pt x="39373" y="64277"/>
                    <a:pt x="41816" y="65458"/>
                  </a:cubicBezTo>
                  <a:cubicBezTo>
                    <a:pt x="43334" y="66204"/>
                    <a:pt x="44809" y="67012"/>
                    <a:pt x="46256" y="67865"/>
                  </a:cubicBezTo>
                  <a:cubicBezTo>
                    <a:pt x="49107" y="69455"/>
                    <a:pt x="51843" y="71125"/>
                    <a:pt x="54472" y="73052"/>
                  </a:cubicBezTo>
                  <a:cubicBezTo>
                    <a:pt x="57172" y="75086"/>
                    <a:pt x="59837" y="77120"/>
                    <a:pt x="62501" y="79225"/>
                  </a:cubicBezTo>
                  <a:cubicBezTo>
                    <a:pt x="63682" y="80193"/>
                    <a:pt x="64792" y="81223"/>
                    <a:pt x="65903" y="82262"/>
                  </a:cubicBezTo>
                  <a:cubicBezTo>
                    <a:pt x="68345" y="84447"/>
                    <a:pt x="70788" y="86668"/>
                    <a:pt x="73230" y="88852"/>
                  </a:cubicBezTo>
                  <a:cubicBezTo>
                    <a:pt x="75122" y="90549"/>
                    <a:pt x="76969" y="92254"/>
                    <a:pt x="78826" y="93995"/>
                  </a:cubicBezTo>
                  <a:cubicBezTo>
                    <a:pt x="81046" y="96100"/>
                    <a:pt x="83373" y="98143"/>
                    <a:pt x="85815" y="100097"/>
                  </a:cubicBezTo>
                  <a:cubicBezTo>
                    <a:pt x="87965" y="101873"/>
                    <a:pt x="90105" y="103694"/>
                    <a:pt x="92370" y="105355"/>
                  </a:cubicBezTo>
                  <a:cubicBezTo>
                    <a:pt x="94697" y="107095"/>
                    <a:pt x="97140" y="108801"/>
                    <a:pt x="99618" y="110355"/>
                  </a:cubicBezTo>
                  <a:cubicBezTo>
                    <a:pt x="102842" y="112389"/>
                    <a:pt x="106208" y="114272"/>
                    <a:pt x="109760" y="115755"/>
                  </a:cubicBezTo>
                  <a:cubicBezTo>
                    <a:pt x="111981" y="116643"/>
                    <a:pt x="114237" y="117460"/>
                    <a:pt x="116493" y="118233"/>
                  </a:cubicBezTo>
                  <a:cubicBezTo>
                    <a:pt x="120747" y="119716"/>
                    <a:pt x="125232" y="120489"/>
                    <a:pt x="129709" y="121048"/>
                  </a:cubicBezTo>
                  <a:cubicBezTo>
                    <a:pt x="130561" y="121155"/>
                    <a:pt x="131405" y="121191"/>
                    <a:pt x="132222" y="121235"/>
                  </a:cubicBezTo>
                  <a:cubicBezTo>
                    <a:pt x="134478" y="121342"/>
                    <a:pt x="136699" y="121493"/>
                    <a:pt x="138954" y="121342"/>
                  </a:cubicBezTo>
                  <a:cubicBezTo>
                    <a:pt x="141699" y="121155"/>
                    <a:pt x="144434" y="120969"/>
                    <a:pt x="147134" y="120489"/>
                  </a:cubicBezTo>
                  <a:cubicBezTo>
                    <a:pt x="148769" y="120231"/>
                    <a:pt x="150359" y="119858"/>
                    <a:pt x="151984" y="119494"/>
                  </a:cubicBezTo>
                  <a:cubicBezTo>
                    <a:pt x="154799" y="118864"/>
                    <a:pt x="157499" y="117904"/>
                    <a:pt x="160199" y="116901"/>
                  </a:cubicBezTo>
                  <a:cubicBezTo>
                    <a:pt x="160421" y="116794"/>
                    <a:pt x="160643" y="116750"/>
                    <a:pt x="160866" y="116679"/>
                  </a:cubicBezTo>
                  <a:lnTo>
                    <a:pt x="160866" y="121120"/>
                  </a:lnTo>
                  <a:cubicBezTo>
                    <a:pt x="159942" y="121413"/>
                    <a:pt x="158983" y="121679"/>
                    <a:pt x="158015" y="121937"/>
                  </a:cubicBezTo>
                  <a:cubicBezTo>
                    <a:pt x="156682" y="122301"/>
                    <a:pt x="155386" y="122674"/>
                    <a:pt x="154053" y="123011"/>
                  </a:cubicBezTo>
                  <a:cubicBezTo>
                    <a:pt x="152463" y="123375"/>
                    <a:pt x="150909" y="123784"/>
                    <a:pt x="149319" y="123971"/>
                  </a:cubicBezTo>
                  <a:cubicBezTo>
                    <a:pt x="146877" y="124299"/>
                    <a:pt x="144470" y="124823"/>
                    <a:pt x="141992" y="124823"/>
                  </a:cubicBezTo>
                  <a:cubicBezTo>
                    <a:pt x="139736" y="124823"/>
                    <a:pt x="137516" y="124965"/>
                    <a:pt x="135260" y="124930"/>
                  </a:cubicBezTo>
                  <a:cubicBezTo>
                    <a:pt x="132888" y="124859"/>
                    <a:pt x="130481" y="124743"/>
                    <a:pt x="128074" y="124415"/>
                  </a:cubicBezTo>
                  <a:cubicBezTo>
                    <a:pt x="125410" y="124006"/>
                    <a:pt x="122790" y="123526"/>
                    <a:pt x="120161" y="122896"/>
                  </a:cubicBezTo>
                  <a:cubicBezTo>
                    <a:pt x="117789" y="122301"/>
                    <a:pt x="115418" y="121635"/>
                    <a:pt x="113162" y="120746"/>
                  </a:cubicBezTo>
                  <a:cubicBezTo>
                    <a:pt x="112052" y="120302"/>
                    <a:pt x="110942" y="119903"/>
                    <a:pt x="109831" y="119494"/>
                  </a:cubicBezTo>
                  <a:cubicBezTo>
                    <a:pt x="107647" y="118642"/>
                    <a:pt x="105577" y="117602"/>
                    <a:pt x="103579" y="116492"/>
                  </a:cubicBezTo>
                  <a:cubicBezTo>
                    <a:pt x="101474" y="115346"/>
                    <a:pt x="99395" y="114201"/>
                    <a:pt x="97433" y="112940"/>
                  </a:cubicBezTo>
                  <a:cubicBezTo>
                    <a:pt x="94031" y="110755"/>
                    <a:pt x="90700" y="108463"/>
                    <a:pt x="87592" y="105950"/>
                  </a:cubicBezTo>
                  <a:cubicBezTo>
                    <a:pt x="85149" y="103916"/>
                    <a:pt x="82671" y="101953"/>
                    <a:pt x="80229" y="99955"/>
                  </a:cubicBezTo>
                  <a:cubicBezTo>
                    <a:pt x="78968" y="98880"/>
                    <a:pt x="77751" y="97770"/>
                    <a:pt x="76490" y="96659"/>
                  </a:cubicBezTo>
                  <a:cubicBezTo>
                    <a:pt x="75122" y="95478"/>
                    <a:pt x="73754" y="94288"/>
                    <a:pt x="72386" y="93107"/>
                  </a:cubicBezTo>
                  <a:cubicBezTo>
                    <a:pt x="70121" y="91179"/>
                    <a:pt x="67866" y="89261"/>
                    <a:pt x="65539" y="87369"/>
                  </a:cubicBezTo>
                  <a:cubicBezTo>
                    <a:pt x="63576" y="85744"/>
                    <a:pt x="61613" y="84154"/>
                    <a:pt x="59579" y="82671"/>
                  </a:cubicBezTo>
                  <a:cubicBezTo>
                    <a:pt x="55769" y="79891"/>
                    <a:pt x="51807" y="77306"/>
                    <a:pt x="47553" y="75192"/>
                  </a:cubicBezTo>
                  <a:cubicBezTo>
                    <a:pt x="44924" y="73940"/>
                    <a:pt x="42366" y="72679"/>
                    <a:pt x="39666" y="71569"/>
                  </a:cubicBezTo>
                  <a:cubicBezTo>
                    <a:pt x="37224" y="70565"/>
                    <a:pt x="34639" y="69757"/>
                    <a:pt x="32081" y="68940"/>
                  </a:cubicBezTo>
                  <a:cubicBezTo>
                    <a:pt x="30305" y="68345"/>
                    <a:pt x="28493" y="67794"/>
                    <a:pt x="26717" y="67314"/>
                  </a:cubicBezTo>
                  <a:cubicBezTo>
                    <a:pt x="24905" y="66790"/>
                    <a:pt x="23049" y="66346"/>
                    <a:pt x="21237" y="65831"/>
                  </a:cubicBezTo>
                  <a:cubicBezTo>
                    <a:pt x="19496" y="65316"/>
                    <a:pt x="17720" y="64836"/>
                    <a:pt x="16023" y="64241"/>
                  </a:cubicBezTo>
                  <a:cubicBezTo>
                    <a:pt x="14318" y="63646"/>
                    <a:pt x="12613" y="63060"/>
                    <a:pt x="10987" y="62314"/>
                  </a:cubicBezTo>
                  <a:cubicBezTo>
                    <a:pt x="7399" y="60618"/>
                    <a:pt x="4513" y="58175"/>
                    <a:pt x="2665" y="54765"/>
                  </a:cubicBezTo>
                  <a:cubicBezTo>
                    <a:pt x="1955" y="53512"/>
                    <a:pt x="1475" y="52136"/>
                    <a:pt x="1111" y="50768"/>
                  </a:cubicBezTo>
                  <a:cubicBezTo>
                    <a:pt x="587" y="48805"/>
                    <a:pt x="294" y="46851"/>
                    <a:pt x="143" y="44888"/>
                  </a:cubicBezTo>
                  <a:cubicBezTo>
                    <a:pt x="1" y="43032"/>
                    <a:pt x="36" y="41220"/>
                    <a:pt x="107" y="39373"/>
                  </a:cubicBezTo>
                  <a:cubicBezTo>
                    <a:pt x="143" y="37854"/>
                    <a:pt x="365" y="36335"/>
                    <a:pt x="551" y="34816"/>
                  </a:cubicBezTo>
                  <a:cubicBezTo>
                    <a:pt x="587" y="34337"/>
                    <a:pt x="738" y="33857"/>
                    <a:pt x="809" y="33378"/>
                  </a:cubicBezTo>
                  <a:cubicBezTo>
                    <a:pt x="1217" y="30864"/>
                    <a:pt x="1813" y="28377"/>
                    <a:pt x="2550" y="25935"/>
                  </a:cubicBezTo>
                  <a:cubicBezTo>
                    <a:pt x="2923" y="24647"/>
                    <a:pt x="3402" y="23386"/>
                    <a:pt x="3918" y="22089"/>
                  </a:cubicBezTo>
                  <a:cubicBezTo>
                    <a:pt x="4664" y="20206"/>
                    <a:pt x="5587" y="18350"/>
                    <a:pt x="6769" y="16654"/>
                  </a:cubicBezTo>
                  <a:cubicBezTo>
                    <a:pt x="8509" y="14131"/>
                    <a:pt x="10508" y="11911"/>
                    <a:pt x="13101" y="10134"/>
                  </a:cubicBezTo>
                  <a:cubicBezTo>
                    <a:pt x="15650" y="8323"/>
                    <a:pt x="18537" y="7212"/>
                    <a:pt x="21610" y="6582"/>
                  </a:cubicBezTo>
                  <a:cubicBezTo>
                    <a:pt x="24310" y="6067"/>
                    <a:pt x="27045" y="5658"/>
                    <a:pt x="29825" y="5845"/>
                  </a:cubicBezTo>
                  <a:cubicBezTo>
                    <a:pt x="31531" y="5951"/>
                    <a:pt x="33227" y="6138"/>
                    <a:pt x="34897" y="6324"/>
                  </a:cubicBezTo>
                  <a:cubicBezTo>
                    <a:pt x="36931" y="6582"/>
                    <a:pt x="38965" y="6804"/>
                    <a:pt x="40998" y="7141"/>
                  </a:cubicBezTo>
                  <a:cubicBezTo>
                    <a:pt x="42855" y="7399"/>
                    <a:pt x="44667" y="7772"/>
                    <a:pt x="46478" y="8065"/>
                  </a:cubicBezTo>
                  <a:cubicBezTo>
                    <a:pt x="48512" y="8358"/>
                    <a:pt x="50546" y="8616"/>
                    <a:pt x="52580" y="8918"/>
                  </a:cubicBezTo>
                  <a:cubicBezTo>
                    <a:pt x="52625" y="8918"/>
                    <a:pt x="52696" y="8918"/>
                    <a:pt x="52731" y="8953"/>
                  </a:cubicBezTo>
                  <a:cubicBezTo>
                    <a:pt x="55547" y="9548"/>
                    <a:pt x="58433" y="9548"/>
                    <a:pt x="61240" y="9877"/>
                  </a:cubicBezTo>
                  <a:cubicBezTo>
                    <a:pt x="62501" y="10028"/>
                    <a:pt x="63727" y="10099"/>
                    <a:pt x="64979" y="10099"/>
                  </a:cubicBezTo>
                  <a:cubicBezTo>
                    <a:pt x="67013" y="10134"/>
                    <a:pt x="69091" y="10099"/>
                    <a:pt x="71125" y="10134"/>
                  </a:cubicBezTo>
                  <a:cubicBezTo>
                    <a:pt x="73825" y="10170"/>
                    <a:pt x="76490" y="9841"/>
                    <a:pt x="79119" y="9584"/>
                  </a:cubicBezTo>
                  <a:cubicBezTo>
                    <a:pt x="81339" y="9362"/>
                    <a:pt x="83524" y="9140"/>
                    <a:pt x="85744" y="8838"/>
                  </a:cubicBezTo>
                  <a:cubicBezTo>
                    <a:pt x="87041" y="8696"/>
                    <a:pt x="88329" y="8474"/>
                    <a:pt x="89626" y="8216"/>
                  </a:cubicBezTo>
                  <a:cubicBezTo>
                    <a:pt x="91295" y="7914"/>
                    <a:pt x="92921" y="7621"/>
                    <a:pt x="94546" y="7283"/>
                  </a:cubicBezTo>
                  <a:cubicBezTo>
                    <a:pt x="96100" y="6990"/>
                    <a:pt x="97619" y="6697"/>
                    <a:pt x="99173" y="6395"/>
                  </a:cubicBezTo>
                  <a:cubicBezTo>
                    <a:pt x="100319" y="6173"/>
                    <a:pt x="101474" y="5951"/>
                    <a:pt x="102655" y="5694"/>
                  </a:cubicBezTo>
                  <a:cubicBezTo>
                    <a:pt x="105026" y="5178"/>
                    <a:pt x="107353" y="4619"/>
                    <a:pt x="109725" y="4104"/>
                  </a:cubicBezTo>
                  <a:cubicBezTo>
                    <a:pt x="111315" y="3775"/>
                    <a:pt x="112904" y="3473"/>
                    <a:pt x="114494" y="3180"/>
                  </a:cubicBezTo>
                  <a:cubicBezTo>
                    <a:pt x="115569" y="2958"/>
                    <a:pt x="116608" y="2771"/>
                    <a:pt x="117683" y="2549"/>
                  </a:cubicBezTo>
                  <a:cubicBezTo>
                    <a:pt x="119530" y="2221"/>
                    <a:pt x="121378" y="1812"/>
                    <a:pt x="123234" y="1555"/>
                  </a:cubicBezTo>
                  <a:cubicBezTo>
                    <a:pt x="125232" y="1253"/>
                    <a:pt x="127231" y="1031"/>
                    <a:pt x="129265" y="773"/>
                  </a:cubicBezTo>
                  <a:cubicBezTo>
                    <a:pt x="130632" y="587"/>
                    <a:pt x="132036" y="444"/>
                    <a:pt x="133448" y="258"/>
                  </a:cubicBezTo>
                  <a:cubicBezTo>
                    <a:pt x="133625" y="258"/>
                    <a:pt x="133847" y="222"/>
                    <a:pt x="134070" y="178"/>
                  </a:cubicBezTo>
                  <a:cubicBezTo>
                    <a:pt x="137329" y="143"/>
                    <a:pt x="140553" y="0"/>
                    <a:pt x="143804" y="71"/>
                  </a:cubicBezTo>
                  <a:cubicBezTo>
                    <a:pt x="146397" y="107"/>
                    <a:pt x="149026" y="294"/>
                    <a:pt x="151611" y="667"/>
                  </a:cubicBezTo>
                  <a:cubicBezTo>
                    <a:pt x="154169" y="1066"/>
                    <a:pt x="156682" y="1590"/>
                    <a:pt x="159240" y="2070"/>
                  </a:cubicBezTo>
                  <a:cubicBezTo>
                    <a:pt x="159791" y="2176"/>
                    <a:pt x="160350" y="2327"/>
                    <a:pt x="160866" y="2478"/>
                  </a:cubicBez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6"/>
            <p:cNvSpPr/>
            <p:nvPr/>
          </p:nvSpPr>
          <p:spPr>
            <a:xfrm>
              <a:off x="3247968" y="3778911"/>
              <a:ext cx="5971976" cy="1963872"/>
            </a:xfrm>
            <a:custGeom>
              <a:rect b="b" l="l" r="r" t="t"/>
              <a:pathLst>
                <a:path extrusionOk="0" h="60094" w="182741">
                  <a:moveTo>
                    <a:pt x="182741" y="54764"/>
                  </a:moveTo>
                  <a:cubicBezTo>
                    <a:pt x="181479" y="54951"/>
                    <a:pt x="180191" y="55066"/>
                    <a:pt x="178930" y="55288"/>
                  </a:cubicBezTo>
                  <a:cubicBezTo>
                    <a:pt x="176523" y="55768"/>
                    <a:pt x="174081" y="55839"/>
                    <a:pt x="171674" y="56097"/>
                  </a:cubicBezTo>
                  <a:cubicBezTo>
                    <a:pt x="167198" y="56656"/>
                    <a:pt x="162686" y="56399"/>
                    <a:pt x="158165" y="56399"/>
                  </a:cubicBezTo>
                  <a:cubicBezTo>
                    <a:pt x="157055" y="56434"/>
                    <a:pt x="155945" y="56248"/>
                    <a:pt x="154834" y="56141"/>
                  </a:cubicBezTo>
                  <a:cubicBezTo>
                    <a:pt x="151726" y="55804"/>
                    <a:pt x="148582" y="55475"/>
                    <a:pt x="145509" y="54729"/>
                  </a:cubicBezTo>
                  <a:cubicBezTo>
                    <a:pt x="143475" y="54249"/>
                    <a:pt x="141405" y="53876"/>
                    <a:pt x="139371" y="53290"/>
                  </a:cubicBezTo>
                  <a:cubicBezTo>
                    <a:pt x="137222" y="52659"/>
                    <a:pt x="135073" y="51922"/>
                    <a:pt x="132968" y="51105"/>
                  </a:cubicBezTo>
                  <a:cubicBezTo>
                    <a:pt x="131076" y="50404"/>
                    <a:pt x="129157" y="49702"/>
                    <a:pt x="127346" y="48814"/>
                  </a:cubicBezTo>
                  <a:cubicBezTo>
                    <a:pt x="124903" y="47624"/>
                    <a:pt x="122496" y="46327"/>
                    <a:pt x="120160" y="44959"/>
                  </a:cubicBezTo>
                  <a:cubicBezTo>
                    <a:pt x="117425" y="43369"/>
                    <a:pt x="114760" y="41664"/>
                    <a:pt x="112131" y="39932"/>
                  </a:cubicBezTo>
                  <a:cubicBezTo>
                    <a:pt x="110026" y="38520"/>
                    <a:pt x="107948" y="37046"/>
                    <a:pt x="105914" y="35562"/>
                  </a:cubicBezTo>
                  <a:cubicBezTo>
                    <a:pt x="104289" y="34417"/>
                    <a:pt x="102734" y="33191"/>
                    <a:pt x="101145" y="32010"/>
                  </a:cubicBezTo>
                  <a:cubicBezTo>
                    <a:pt x="99066" y="30420"/>
                    <a:pt x="97032" y="28786"/>
                    <a:pt x="94927" y="27196"/>
                  </a:cubicBezTo>
                  <a:cubicBezTo>
                    <a:pt x="91925" y="24904"/>
                    <a:pt x="88932" y="22533"/>
                    <a:pt x="85824" y="20313"/>
                  </a:cubicBezTo>
                  <a:cubicBezTo>
                    <a:pt x="83603" y="18723"/>
                    <a:pt x="81267" y="17239"/>
                    <a:pt x="78940" y="15765"/>
                  </a:cubicBezTo>
                  <a:cubicBezTo>
                    <a:pt x="77235" y="14690"/>
                    <a:pt x="75459" y="13687"/>
                    <a:pt x="73647" y="12799"/>
                  </a:cubicBezTo>
                  <a:cubicBezTo>
                    <a:pt x="71613" y="11768"/>
                    <a:pt x="69499" y="10880"/>
                    <a:pt x="67394" y="9912"/>
                  </a:cubicBezTo>
                  <a:cubicBezTo>
                    <a:pt x="65245" y="8953"/>
                    <a:pt x="62989" y="8287"/>
                    <a:pt x="60689" y="7692"/>
                  </a:cubicBezTo>
                  <a:cubicBezTo>
                    <a:pt x="57918" y="6955"/>
                    <a:pt x="55067" y="6404"/>
                    <a:pt x="52180" y="6288"/>
                  </a:cubicBezTo>
                  <a:cubicBezTo>
                    <a:pt x="51185" y="6217"/>
                    <a:pt x="50182" y="6137"/>
                    <a:pt x="49187" y="6031"/>
                  </a:cubicBezTo>
                  <a:cubicBezTo>
                    <a:pt x="47517" y="5844"/>
                    <a:pt x="45856" y="6137"/>
                    <a:pt x="44186" y="6182"/>
                  </a:cubicBezTo>
                  <a:cubicBezTo>
                    <a:pt x="42259" y="6253"/>
                    <a:pt x="40376" y="6510"/>
                    <a:pt x="38484" y="6919"/>
                  </a:cubicBezTo>
                  <a:cubicBezTo>
                    <a:pt x="37454" y="7141"/>
                    <a:pt x="36451" y="7399"/>
                    <a:pt x="35456" y="7692"/>
                  </a:cubicBezTo>
                  <a:cubicBezTo>
                    <a:pt x="33155" y="8358"/>
                    <a:pt x="30935" y="9326"/>
                    <a:pt x="28901" y="10472"/>
                  </a:cubicBezTo>
                  <a:cubicBezTo>
                    <a:pt x="27462" y="11324"/>
                    <a:pt x="26130" y="12248"/>
                    <a:pt x="24833" y="13287"/>
                  </a:cubicBezTo>
                  <a:cubicBezTo>
                    <a:pt x="23208" y="14575"/>
                    <a:pt x="21725" y="16023"/>
                    <a:pt x="20428" y="17612"/>
                  </a:cubicBezTo>
                  <a:cubicBezTo>
                    <a:pt x="18616" y="19868"/>
                    <a:pt x="17026" y="22240"/>
                    <a:pt x="15765" y="24789"/>
                  </a:cubicBezTo>
                  <a:cubicBezTo>
                    <a:pt x="14948" y="26459"/>
                    <a:pt x="14104" y="28084"/>
                    <a:pt x="13358" y="29754"/>
                  </a:cubicBezTo>
                  <a:cubicBezTo>
                    <a:pt x="12808" y="30935"/>
                    <a:pt x="12363" y="32161"/>
                    <a:pt x="11919" y="33342"/>
                  </a:cubicBezTo>
                  <a:cubicBezTo>
                    <a:pt x="11360" y="34861"/>
                    <a:pt x="10845" y="36379"/>
                    <a:pt x="10330" y="37934"/>
                  </a:cubicBezTo>
                  <a:cubicBezTo>
                    <a:pt x="9734" y="39852"/>
                    <a:pt x="9104" y="41815"/>
                    <a:pt x="8553" y="43778"/>
                  </a:cubicBezTo>
                  <a:cubicBezTo>
                    <a:pt x="8029" y="45554"/>
                    <a:pt x="7550" y="47331"/>
                    <a:pt x="7070" y="49107"/>
                  </a:cubicBezTo>
                  <a:cubicBezTo>
                    <a:pt x="6697" y="50590"/>
                    <a:pt x="6333" y="52064"/>
                    <a:pt x="5960" y="53548"/>
                  </a:cubicBezTo>
                  <a:cubicBezTo>
                    <a:pt x="5924" y="53654"/>
                    <a:pt x="5924" y="53770"/>
                    <a:pt x="5889" y="53841"/>
                  </a:cubicBezTo>
                  <a:cubicBezTo>
                    <a:pt x="5400" y="55955"/>
                    <a:pt x="4885" y="58024"/>
                    <a:pt x="4405" y="60093"/>
                  </a:cubicBezTo>
                  <a:lnTo>
                    <a:pt x="0" y="60093"/>
                  </a:lnTo>
                  <a:cubicBezTo>
                    <a:pt x="36" y="59836"/>
                    <a:pt x="36" y="59614"/>
                    <a:pt x="116" y="59356"/>
                  </a:cubicBezTo>
                  <a:cubicBezTo>
                    <a:pt x="444" y="57953"/>
                    <a:pt x="817" y="56505"/>
                    <a:pt x="1110" y="55102"/>
                  </a:cubicBezTo>
                  <a:cubicBezTo>
                    <a:pt x="1625" y="52882"/>
                    <a:pt x="2114" y="50626"/>
                    <a:pt x="2629" y="48370"/>
                  </a:cubicBezTo>
                  <a:cubicBezTo>
                    <a:pt x="2922" y="47073"/>
                    <a:pt x="3295" y="45812"/>
                    <a:pt x="3588" y="44515"/>
                  </a:cubicBezTo>
                  <a:cubicBezTo>
                    <a:pt x="3926" y="43298"/>
                    <a:pt x="4219" y="42073"/>
                    <a:pt x="4512" y="40891"/>
                  </a:cubicBezTo>
                  <a:cubicBezTo>
                    <a:pt x="4814" y="39746"/>
                    <a:pt x="5036" y="38600"/>
                    <a:pt x="5365" y="37445"/>
                  </a:cubicBezTo>
                  <a:cubicBezTo>
                    <a:pt x="6217" y="34417"/>
                    <a:pt x="7070" y="31415"/>
                    <a:pt x="8029" y="28386"/>
                  </a:cubicBezTo>
                  <a:cubicBezTo>
                    <a:pt x="9033" y="25162"/>
                    <a:pt x="10179" y="21947"/>
                    <a:pt x="11662" y="18838"/>
                  </a:cubicBezTo>
                  <a:cubicBezTo>
                    <a:pt x="12808" y="16431"/>
                    <a:pt x="14024" y="14024"/>
                    <a:pt x="15614" y="11839"/>
                  </a:cubicBezTo>
                  <a:cubicBezTo>
                    <a:pt x="16058" y="11244"/>
                    <a:pt x="16547" y="10658"/>
                    <a:pt x="17062" y="10099"/>
                  </a:cubicBezTo>
                  <a:cubicBezTo>
                    <a:pt x="20135" y="6697"/>
                    <a:pt x="23759" y="4068"/>
                    <a:pt x="28235" y="2514"/>
                  </a:cubicBezTo>
                  <a:cubicBezTo>
                    <a:pt x="30349" y="1777"/>
                    <a:pt x="32454" y="1217"/>
                    <a:pt x="34639" y="773"/>
                  </a:cubicBezTo>
                  <a:cubicBezTo>
                    <a:pt x="36193" y="480"/>
                    <a:pt x="37818" y="329"/>
                    <a:pt x="39453" y="187"/>
                  </a:cubicBezTo>
                  <a:cubicBezTo>
                    <a:pt x="41113" y="71"/>
                    <a:pt x="42854" y="0"/>
                    <a:pt x="44524" y="36"/>
                  </a:cubicBezTo>
                  <a:cubicBezTo>
                    <a:pt x="46442" y="71"/>
                    <a:pt x="48370" y="258"/>
                    <a:pt x="50253" y="409"/>
                  </a:cubicBezTo>
                  <a:cubicBezTo>
                    <a:pt x="52553" y="551"/>
                    <a:pt x="54809" y="1030"/>
                    <a:pt x="57065" y="1475"/>
                  </a:cubicBezTo>
                  <a:cubicBezTo>
                    <a:pt x="58619" y="1777"/>
                    <a:pt x="60173" y="2256"/>
                    <a:pt x="61728" y="2736"/>
                  </a:cubicBezTo>
                  <a:cubicBezTo>
                    <a:pt x="63353" y="3215"/>
                    <a:pt x="64987" y="3775"/>
                    <a:pt x="66577" y="4441"/>
                  </a:cubicBezTo>
                  <a:cubicBezTo>
                    <a:pt x="71613" y="6475"/>
                    <a:pt x="76347" y="8988"/>
                    <a:pt x="80859" y="11955"/>
                  </a:cubicBezTo>
                  <a:cubicBezTo>
                    <a:pt x="84749" y="14504"/>
                    <a:pt x="88408" y="17319"/>
                    <a:pt x="92076" y="20126"/>
                  </a:cubicBezTo>
                  <a:cubicBezTo>
                    <a:pt x="94741" y="22169"/>
                    <a:pt x="97370" y="24274"/>
                    <a:pt x="100034" y="26388"/>
                  </a:cubicBezTo>
                  <a:cubicBezTo>
                    <a:pt x="102033" y="27977"/>
                    <a:pt x="104031" y="29567"/>
                    <a:pt x="106065" y="31121"/>
                  </a:cubicBezTo>
                  <a:cubicBezTo>
                    <a:pt x="108357" y="32862"/>
                    <a:pt x="110728" y="34523"/>
                    <a:pt x="113055" y="36193"/>
                  </a:cubicBezTo>
                  <a:cubicBezTo>
                    <a:pt x="114094" y="36930"/>
                    <a:pt x="115169" y="37632"/>
                    <a:pt x="116279" y="38262"/>
                  </a:cubicBezTo>
                  <a:cubicBezTo>
                    <a:pt x="118642" y="39710"/>
                    <a:pt x="120977" y="41149"/>
                    <a:pt x="123420" y="42446"/>
                  </a:cubicBezTo>
                  <a:cubicBezTo>
                    <a:pt x="125383" y="43520"/>
                    <a:pt x="127381" y="44444"/>
                    <a:pt x="129415" y="45332"/>
                  </a:cubicBezTo>
                  <a:cubicBezTo>
                    <a:pt x="131298" y="46185"/>
                    <a:pt x="133190" y="46957"/>
                    <a:pt x="135153" y="47624"/>
                  </a:cubicBezTo>
                  <a:cubicBezTo>
                    <a:pt x="136742" y="48219"/>
                    <a:pt x="138403" y="48663"/>
                    <a:pt x="140073" y="49142"/>
                  </a:cubicBezTo>
                  <a:cubicBezTo>
                    <a:pt x="141290" y="49480"/>
                    <a:pt x="142551" y="49808"/>
                    <a:pt x="143812" y="50066"/>
                  </a:cubicBezTo>
                  <a:cubicBezTo>
                    <a:pt x="145366" y="50404"/>
                    <a:pt x="146956" y="50661"/>
                    <a:pt x="148511" y="50954"/>
                  </a:cubicBezTo>
                  <a:cubicBezTo>
                    <a:pt x="148582" y="50954"/>
                    <a:pt x="148662" y="50954"/>
                    <a:pt x="148733" y="50990"/>
                  </a:cubicBezTo>
                  <a:cubicBezTo>
                    <a:pt x="150989" y="51478"/>
                    <a:pt x="153280" y="51585"/>
                    <a:pt x="155580" y="51771"/>
                  </a:cubicBezTo>
                  <a:cubicBezTo>
                    <a:pt x="156833" y="51878"/>
                    <a:pt x="158094" y="51993"/>
                    <a:pt x="159391" y="51993"/>
                  </a:cubicBezTo>
                  <a:cubicBezTo>
                    <a:pt x="161798" y="51993"/>
                    <a:pt x="164240" y="51993"/>
                    <a:pt x="166647" y="51842"/>
                  </a:cubicBezTo>
                  <a:cubicBezTo>
                    <a:pt x="169160" y="51656"/>
                    <a:pt x="171674" y="51585"/>
                    <a:pt x="174152" y="51141"/>
                  </a:cubicBezTo>
                  <a:cubicBezTo>
                    <a:pt x="175973" y="50812"/>
                    <a:pt x="177820" y="50546"/>
                    <a:pt x="179667" y="50253"/>
                  </a:cubicBezTo>
                  <a:cubicBezTo>
                    <a:pt x="180147" y="50182"/>
                    <a:pt x="180591" y="50031"/>
                    <a:pt x="181080" y="49959"/>
                  </a:cubicBezTo>
                  <a:cubicBezTo>
                    <a:pt x="181630" y="49844"/>
                    <a:pt x="182190" y="49773"/>
                    <a:pt x="182741" y="49702"/>
                  </a:cubicBezTo>
                  <a:close/>
                </a:path>
              </a:pathLst>
            </a:custGeom>
            <a:solidFill>
              <a:srgbClr val="8A2648"/>
            </a:solidFill>
            <a:ln>
              <a:noFill/>
            </a:ln>
            <a:effectLst>
              <a:outerShdw blurRad="100013" rotWithShape="0" algn="bl" dir="14040000" dist="38100">
                <a:srgbClr val="000000">
                  <a:alpha val="27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6"/>
            <p:cNvSpPr/>
            <p:nvPr/>
          </p:nvSpPr>
          <p:spPr>
            <a:xfrm>
              <a:off x="991250" y="4046234"/>
              <a:ext cx="2070409" cy="1696550"/>
            </a:xfrm>
            <a:custGeom>
              <a:rect b="b" l="l" r="r" t="t"/>
              <a:pathLst>
                <a:path extrusionOk="0" h="51914" w="63354">
                  <a:moveTo>
                    <a:pt x="53326" y="51913"/>
                  </a:moveTo>
                  <a:cubicBezTo>
                    <a:pt x="53548" y="51025"/>
                    <a:pt x="53770" y="50102"/>
                    <a:pt x="53992" y="49178"/>
                  </a:cubicBezTo>
                  <a:cubicBezTo>
                    <a:pt x="54294" y="47739"/>
                    <a:pt x="54551" y="46327"/>
                    <a:pt x="54809" y="44888"/>
                  </a:cubicBezTo>
                  <a:cubicBezTo>
                    <a:pt x="54844" y="44702"/>
                    <a:pt x="54880" y="44515"/>
                    <a:pt x="54916" y="44293"/>
                  </a:cubicBezTo>
                  <a:cubicBezTo>
                    <a:pt x="55289" y="42224"/>
                    <a:pt x="55662" y="40145"/>
                    <a:pt x="55990" y="38040"/>
                  </a:cubicBezTo>
                  <a:cubicBezTo>
                    <a:pt x="56106" y="37152"/>
                    <a:pt x="56141" y="36228"/>
                    <a:pt x="56177" y="35305"/>
                  </a:cubicBezTo>
                  <a:cubicBezTo>
                    <a:pt x="56328" y="33484"/>
                    <a:pt x="56550" y="31708"/>
                    <a:pt x="56550" y="29896"/>
                  </a:cubicBezTo>
                  <a:cubicBezTo>
                    <a:pt x="56550" y="28084"/>
                    <a:pt x="56292" y="26237"/>
                    <a:pt x="56212" y="24425"/>
                  </a:cubicBezTo>
                  <a:cubicBezTo>
                    <a:pt x="56141" y="22755"/>
                    <a:pt x="55804" y="21130"/>
                    <a:pt x="55360" y="19540"/>
                  </a:cubicBezTo>
                  <a:cubicBezTo>
                    <a:pt x="54916" y="17799"/>
                    <a:pt x="54178" y="16165"/>
                    <a:pt x="53139" y="14655"/>
                  </a:cubicBezTo>
                  <a:cubicBezTo>
                    <a:pt x="51958" y="12914"/>
                    <a:pt x="50368" y="11582"/>
                    <a:pt x="48441" y="10614"/>
                  </a:cubicBezTo>
                  <a:cubicBezTo>
                    <a:pt x="46780" y="9770"/>
                    <a:pt x="44924" y="9361"/>
                    <a:pt x="43041" y="9282"/>
                  </a:cubicBezTo>
                  <a:cubicBezTo>
                    <a:pt x="39195" y="9104"/>
                    <a:pt x="35598" y="9992"/>
                    <a:pt x="32090" y="11395"/>
                  </a:cubicBezTo>
                  <a:cubicBezTo>
                    <a:pt x="28235" y="12950"/>
                    <a:pt x="24904" y="15241"/>
                    <a:pt x="21911" y="17941"/>
                  </a:cubicBezTo>
                  <a:cubicBezTo>
                    <a:pt x="20357" y="19353"/>
                    <a:pt x="19025" y="20979"/>
                    <a:pt x="17763" y="22648"/>
                  </a:cubicBezTo>
                  <a:cubicBezTo>
                    <a:pt x="16360" y="24531"/>
                    <a:pt x="15099" y="26530"/>
                    <a:pt x="13953" y="28564"/>
                  </a:cubicBezTo>
                  <a:cubicBezTo>
                    <a:pt x="13394" y="29638"/>
                    <a:pt x="12879" y="30748"/>
                    <a:pt x="12399" y="31859"/>
                  </a:cubicBezTo>
                  <a:cubicBezTo>
                    <a:pt x="11768" y="33342"/>
                    <a:pt x="11138" y="34896"/>
                    <a:pt x="10587" y="36415"/>
                  </a:cubicBezTo>
                  <a:cubicBezTo>
                    <a:pt x="10250" y="37259"/>
                    <a:pt x="10028" y="38111"/>
                    <a:pt x="9770" y="38964"/>
                  </a:cubicBezTo>
                  <a:cubicBezTo>
                    <a:pt x="9397" y="40190"/>
                    <a:pt x="9033" y="41371"/>
                    <a:pt x="8731" y="42588"/>
                  </a:cubicBezTo>
                  <a:cubicBezTo>
                    <a:pt x="8331" y="44186"/>
                    <a:pt x="7958" y="45812"/>
                    <a:pt x="7585" y="47402"/>
                  </a:cubicBezTo>
                  <a:cubicBezTo>
                    <a:pt x="7585" y="47553"/>
                    <a:pt x="7585" y="47659"/>
                    <a:pt x="7550" y="47810"/>
                  </a:cubicBezTo>
                  <a:cubicBezTo>
                    <a:pt x="7292" y="49178"/>
                    <a:pt x="7070" y="50546"/>
                    <a:pt x="6812" y="51913"/>
                  </a:cubicBezTo>
                  <a:lnTo>
                    <a:pt x="0" y="51913"/>
                  </a:lnTo>
                  <a:cubicBezTo>
                    <a:pt x="116" y="51549"/>
                    <a:pt x="258" y="51212"/>
                    <a:pt x="338" y="50848"/>
                  </a:cubicBezTo>
                  <a:cubicBezTo>
                    <a:pt x="666" y="49249"/>
                    <a:pt x="1004" y="47624"/>
                    <a:pt x="1332" y="46034"/>
                  </a:cubicBezTo>
                  <a:cubicBezTo>
                    <a:pt x="1590" y="44995"/>
                    <a:pt x="1812" y="43964"/>
                    <a:pt x="2150" y="42925"/>
                  </a:cubicBezTo>
                  <a:cubicBezTo>
                    <a:pt x="3002" y="40003"/>
                    <a:pt x="3846" y="37081"/>
                    <a:pt x="4778" y="34195"/>
                  </a:cubicBezTo>
                  <a:cubicBezTo>
                    <a:pt x="5365" y="32418"/>
                    <a:pt x="6111" y="30677"/>
                    <a:pt x="6848" y="28972"/>
                  </a:cubicBezTo>
                  <a:cubicBezTo>
                    <a:pt x="7550" y="27311"/>
                    <a:pt x="8331" y="25677"/>
                    <a:pt x="9175" y="24087"/>
                  </a:cubicBezTo>
                  <a:cubicBezTo>
                    <a:pt x="10623" y="21387"/>
                    <a:pt x="12328" y="18829"/>
                    <a:pt x="14326" y="16431"/>
                  </a:cubicBezTo>
                  <a:cubicBezTo>
                    <a:pt x="15614" y="14912"/>
                    <a:pt x="16946" y="13394"/>
                    <a:pt x="18465" y="12026"/>
                  </a:cubicBezTo>
                  <a:cubicBezTo>
                    <a:pt x="20357" y="10321"/>
                    <a:pt x="22355" y="8731"/>
                    <a:pt x="24611" y="7434"/>
                  </a:cubicBezTo>
                  <a:cubicBezTo>
                    <a:pt x="26201" y="6475"/>
                    <a:pt x="27871" y="5507"/>
                    <a:pt x="29532" y="4663"/>
                  </a:cubicBezTo>
                  <a:cubicBezTo>
                    <a:pt x="30793" y="4032"/>
                    <a:pt x="32161" y="3553"/>
                    <a:pt x="33457" y="3029"/>
                  </a:cubicBezTo>
                  <a:cubicBezTo>
                    <a:pt x="36086" y="1954"/>
                    <a:pt x="38822" y="1288"/>
                    <a:pt x="41637" y="808"/>
                  </a:cubicBezTo>
                  <a:cubicBezTo>
                    <a:pt x="44631" y="293"/>
                    <a:pt x="47704" y="0"/>
                    <a:pt x="50812" y="480"/>
                  </a:cubicBezTo>
                  <a:cubicBezTo>
                    <a:pt x="52366" y="702"/>
                    <a:pt x="53885" y="1030"/>
                    <a:pt x="55289" y="1697"/>
                  </a:cubicBezTo>
                  <a:cubicBezTo>
                    <a:pt x="58024" y="3064"/>
                    <a:pt x="59987" y="5143"/>
                    <a:pt x="61213" y="7843"/>
                  </a:cubicBezTo>
                  <a:cubicBezTo>
                    <a:pt x="62172" y="10063"/>
                    <a:pt x="62545" y="12355"/>
                    <a:pt x="62873" y="14690"/>
                  </a:cubicBezTo>
                  <a:cubicBezTo>
                    <a:pt x="63318" y="17906"/>
                    <a:pt x="63353" y="21130"/>
                    <a:pt x="63096" y="24345"/>
                  </a:cubicBezTo>
                  <a:cubicBezTo>
                    <a:pt x="62838" y="27125"/>
                    <a:pt x="62616" y="29896"/>
                    <a:pt x="62243" y="32640"/>
                  </a:cubicBezTo>
                  <a:cubicBezTo>
                    <a:pt x="61985" y="34745"/>
                    <a:pt x="61621" y="36859"/>
                    <a:pt x="61213" y="38964"/>
                  </a:cubicBezTo>
                  <a:cubicBezTo>
                    <a:pt x="60804" y="41300"/>
                    <a:pt x="60324" y="43591"/>
                    <a:pt x="59916" y="45883"/>
                  </a:cubicBezTo>
                  <a:cubicBezTo>
                    <a:pt x="59543" y="47917"/>
                    <a:pt x="59134" y="49959"/>
                    <a:pt x="58548" y="51913"/>
                  </a:cubicBezTo>
                  <a:close/>
                </a:path>
              </a:pathLst>
            </a:custGeom>
            <a:solidFill>
              <a:srgbClr val="B31C44"/>
            </a:solidFill>
            <a:ln>
              <a:noFill/>
            </a:ln>
            <a:effectLst>
              <a:outerShdw blurRad="100013" rotWithShape="0" algn="bl" dir="21540000" dist="19050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6"/>
            <p:cNvSpPr/>
            <p:nvPr/>
          </p:nvSpPr>
          <p:spPr>
            <a:xfrm>
              <a:off x="-74281" y="-452691"/>
              <a:ext cx="9294225" cy="6195474"/>
            </a:xfrm>
            <a:custGeom>
              <a:rect b="b" l="l" r="r" t="t"/>
              <a:pathLst>
                <a:path extrusionOk="0" h="189580" w="284401">
                  <a:moveTo>
                    <a:pt x="8918" y="189579"/>
                  </a:moveTo>
                  <a:lnTo>
                    <a:pt x="1" y="189579"/>
                  </a:lnTo>
                  <a:lnTo>
                    <a:pt x="1" y="66648"/>
                  </a:lnTo>
                  <a:cubicBezTo>
                    <a:pt x="2079" y="67608"/>
                    <a:pt x="4113" y="68647"/>
                    <a:pt x="5925" y="69979"/>
                  </a:cubicBezTo>
                  <a:cubicBezTo>
                    <a:pt x="7665" y="71231"/>
                    <a:pt x="9406" y="72457"/>
                    <a:pt x="11067" y="73825"/>
                  </a:cubicBezTo>
                  <a:cubicBezTo>
                    <a:pt x="13030" y="75415"/>
                    <a:pt x="14691" y="77306"/>
                    <a:pt x="16245" y="79269"/>
                  </a:cubicBezTo>
                  <a:cubicBezTo>
                    <a:pt x="18581" y="82191"/>
                    <a:pt x="20801" y="85220"/>
                    <a:pt x="23022" y="88222"/>
                  </a:cubicBezTo>
                  <a:cubicBezTo>
                    <a:pt x="24168" y="89741"/>
                    <a:pt x="25429" y="91180"/>
                    <a:pt x="26761" y="92547"/>
                  </a:cubicBezTo>
                  <a:cubicBezTo>
                    <a:pt x="28644" y="94546"/>
                    <a:pt x="30900" y="96100"/>
                    <a:pt x="33529" y="97175"/>
                  </a:cubicBezTo>
                  <a:cubicBezTo>
                    <a:pt x="34275" y="97512"/>
                    <a:pt x="35083" y="97805"/>
                    <a:pt x="35900" y="97956"/>
                  </a:cubicBezTo>
                  <a:cubicBezTo>
                    <a:pt x="38192" y="98436"/>
                    <a:pt x="40492" y="98729"/>
                    <a:pt x="42890" y="98471"/>
                  </a:cubicBezTo>
                  <a:cubicBezTo>
                    <a:pt x="45226" y="98214"/>
                    <a:pt x="47517" y="97876"/>
                    <a:pt x="49773" y="97175"/>
                  </a:cubicBezTo>
                  <a:cubicBezTo>
                    <a:pt x="51736" y="96544"/>
                    <a:pt x="53628" y="95736"/>
                    <a:pt x="55440" y="94732"/>
                  </a:cubicBezTo>
                  <a:cubicBezTo>
                    <a:pt x="56923" y="93924"/>
                    <a:pt x="58433" y="93107"/>
                    <a:pt x="59765" y="92103"/>
                  </a:cubicBezTo>
                  <a:cubicBezTo>
                    <a:pt x="61062" y="91144"/>
                    <a:pt x="62252" y="90034"/>
                    <a:pt x="63398" y="88924"/>
                  </a:cubicBezTo>
                  <a:cubicBezTo>
                    <a:pt x="64988" y="87334"/>
                    <a:pt x="66355" y="85558"/>
                    <a:pt x="67466" y="83630"/>
                  </a:cubicBezTo>
                  <a:cubicBezTo>
                    <a:pt x="68647" y="81561"/>
                    <a:pt x="69686" y="79411"/>
                    <a:pt x="70503" y="77191"/>
                  </a:cubicBezTo>
                  <a:cubicBezTo>
                    <a:pt x="70832" y="76267"/>
                    <a:pt x="71205" y="75308"/>
                    <a:pt x="71427" y="74340"/>
                  </a:cubicBezTo>
                  <a:cubicBezTo>
                    <a:pt x="72058" y="71862"/>
                    <a:pt x="72502" y="69384"/>
                    <a:pt x="72910" y="66871"/>
                  </a:cubicBezTo>
                  <a:cubicBezTo>
                    <a:pt x="73274" y="64464"/>
                    <a:pt x="73425" y="62057"/>
                    <a:pt x="73754" y="59650"/>
                  </a:cubicBezTo>
                  <a:cubicBezTo>
                    <a:pt x="74020" y="57953"/>
                    <a:pt x="74127" y="56248"/>
                    <a:pt x="74313" y="54543"/>
                  </a:cubicBezTo>
                  <a:cubicBezTo>
                    <a:pt x="74420" y="53548"/>
                    <a:pt x="74607" y="52544"/>
                    <a:pt x="74758" y="51514"/>
                  </a:cubicBezTo>
                  <a:cubicBezTo>
                    <a:pt x="75015" y="49658"/>
                    <a:pt x="75237" y="47775"/>
                    <a:pt x="75575" y="45919"/>
                  </a:cubicBezTo>
                  <a:cubicBezTo>
                    <a:pt x="75832" y="44409"/>
                    <a:pt x="76241" y="42890"/>
                    <a:pt x="76605" y="41371"/>
                  </a:cubicBezTo>
                  <a:cubicBezTo>
                    <a:pt x="76827" y="40483"/>
                    <a:pt x="77049" y="39595"/>
                    <a:pt x="77307" y="38707"/>
                  </a:cubicBezTo>
                  <a:cubicBezTo>
                    <a:pt x="77831" y="37037"/>
                    <a:pt x="78346" y="35412"/>
                    <a:pt x="78941" y="33751"/>
                  </a:cubicBezTo>
                  <a:cubicBezTo>
                    <a:pt x="79234" y="32863"/>
                    <a:pt x="79607" y="31975"/>
                    <a:pt x="80016" y="31122"/>
                  </a:cubicBezTo>
                  <a:cubicBezTo>
                    <a:pt x="80753" y="29532"/>
                    <a:pt x="81454" y="27862"/>
                    <a:pt x="82343" y="26344"/>
                  </a:cubicBezTo>
                  <a:cubicBezTo>
                    <a:pt x="83604" y="24274"/>
                    <a:pt x="84971" y="22240"/>
                    <a:pt x="86375" y="20242"/>
                  </a:cubicBezTo>
                  <a:cubicBezTo>
                    <a:pt x="87965" y="18021"/>
                    <a:pt x="89821" y="15943"/>
                    <a:pt x="91784" y="13989"/>
                  </a:cubicBezTo>
                  <a:cubicBezTo>
                    <a:pt x="94999" y="10765"/>
                    <a:pt x="98623" y="8030"/>
                    <a:pt x="102397" y="5507"/>
                  </a:cubicBezTo>
                  <a:cubicBezTo>
                    <a:pt x="105142" y="3695"/>
                    <a:pt x="107993" y="2106"/>
                    <a:pt x="110915" y="587"/>
                  </a:cubicBezTo>
                  <a:cubicBezTo>
                    <a:pt x="111208" y="400"/>
                    <a:pt x="111466" y="178"/>
                    <a:pt x="111723" y="1"/>
                  </a:cubicBezTo>
                  <a:lnTo>
                    <a:pt x="190219" y="1"/>
                  </a:lnTo>
                  <a:cubicBezTo>
                    <a:pt x="190441" y="223"/>
                    <a:pt x="190663" y="480"/>
                    <a:pt x="190956" y="702"/>
                  </a:cubicBezTo>
                  <a:cubicBezTo>
                    <a:pt x="192546" y="1919"/>
                    <a:pt x="194101" y="3180"/>
                    <a:pt x="195735" y="4326"/>
                  </a:cubicBezTo>
                  <a:cubicBezTo>
                    <a:pt x="197618" y="5658"/>
                    <a:pt x="199510" y="6955"/>
                    <a:pt x="201472" y="8172"/>
                  </a:cubicBezTo>
                  <a:cubicBezTo>
                    <a:pt x="203915" y="9690"/>
                    <a:pt x="206499" y="10881"/>
                    <a:pt x="209128" y="11991"/>
                  </a:cubicBezTo>
                  <a:cubicBezTo>
                    <a:pt x="211198" y="12879"/>
                    <a:pt x="213347" y="13545"/>
                    <a:pt x="215532" y="14167"/>
                  </a:cubicBezTo>
                  <a:cubicBezTo>
                    <a:pt x="216385" y="14389"/>
                    <a:pt x="217237" y="14611"/>
                    <a:pt x="218125" y="14762"/>
                  </a:cubicBezTo>
                  <a:cubicBezTo>
                    <a:pt x="220195" y="15135"/>
                    <a:pt x="222264" y="15464"/>
                    <a:pt x="224343" y="15721"/>
                  </a:cubicBezTo>
                  <a:cubicBezTo>
                    <a:pt x="225710" y="15872"/>
                    <a:pt x="227078" y="15943"/>
                    <a:pt x="228446" y="16059"/>
                  </a:cubicBezTo>
                  <a:cubicBezTo>
                    <a:pt x="229965" y="16130"/>
                    <a:pt x="231484" y="16210"/>
                    <a:pt x="233002" y="16245"/>
                  </a:cubicBezTo>
                  <a:cubicBezTo>
                    <a:pt x="234406" y="16281"/>
                    <a:pt x="235844" y="16352"/>
                    <a:pt x="237292" y="16316"/>
                  </a:cubicBezTo>
                  <a:cubicBezTo>
                    <a:pt x="239175" y="16281"/>
                    <a:pt x="241067" y="16059"/>
                    <a:pt x="242950" y="16059"/>
                  </a:cubicBezTo>
                  <a:cubicBezTo>
                    <a:pt x="245881" y="16059"/>
                    <a:pt x="248838" y="15837"/>
                    <a:pt x="251760" y="15615"/>
                  </a:cubicBezTo>
                  <a:cubicBezTo>
                    <a:pt x="252764" y="15543"/>
                    <a:pt x="253794" y="15499"/>
                    <a:pt x="254833" y="15428"/>
                  </a:cubicBezTo>
                  <a:cubicBezTo>
                    <a:pt x="256166" y="15357"/>
                    <a:pt x="257533" y="15277"/>
                    <a:pt x="258866" y="15206"/>
                  </a:cubicBezTo>
                  <a:cubicBezTo>
                    <a:pt x="260980" y="15055"/>
                    <a:pt x="263049" y="14948"/>
                    <a:pt x="265154" y="14833"/>
                  </a:cubicBezTo>
                  <a:cubicBezTo>
                    <a:pt x="266451" y="14762"/>
                    <a:pt x="267747" y="14691"/>
                    <a:pt x="269044" y="14611"/>
                  </a:cubicBezTo>
                  <a:cubicBezTo>
                    <a:pt x="271149" y="14504"/>
                    <a:pt x="273263" y="14318"/>
                    <a:pt x="275332" y="14247"/>
                  </a:cubicBezTo>
                  <a:cubicBezTo>
                    <a:pt x="278370" y="14131"/>
                    <a:pt x="281407" y="14096"/>
                    <a:pt x="284401" y="14060"/>
                  </a:cubicBezTo>
                  <a:lnTo>
                    <a:pt x="284401" y="31344"/>
                  </a:lnTo>
                  <a:cubicBezTo>
                    <a:pt x="283139" y="31228"/>
                    <a:pt x="281887" y="31086"/>
                    <a:pt x="280626" y="31042"/>
                  </a:cubicBezTo>
                  <a:cubicBezTo>
                    <a:pt x="277890" y="30971"/>
                    <a:pt x="275190" y="30900"/>
                    <a:pt x="272446" y="30900"/>
                  </a:cubicBezTo>
                  <a:cubicBezTo>
                    <a:pt x="270305" y="30900"/>
                    <a:pt x="268120" y="30971"/>
                    <a:pt x="265971" y="31042"/>
                  </a:cubicBezTo>
                  <a:cubicBezTo>
                    <a:pt x="264568" y="31086"/>
                    <a:pt x="263156" y="31157"/>
                    <a:pt x="261752" y="31264"/>
                  </a:cubicBezTo>
                  <a:cubicBezTo>
                    <a:pt x="260535" y="31379"/>
                    <a:pt x="259310" y="31566"/>
                    <a:pt x="258049" y="31601"/>
                  </a:cubicBezTo>
                  <a:cubicBezTo>
                    <a:pt x="255278" y="31708"/>
                    <a:pt x="252542" y="32197"/>
                    <a:pt x="249762" y="32454"/>
                  </a:cubicBezTo>
                  <a:cubicBezTo>
                    <a:pt x="247355" y="32676"/>
                    <a:pt x="244948" y="33085"/>
                    <a:pt x="242550" y="33413"/>
                  </a:cubicBezTo>
                  <a:cubicBezTo>
                    <a:pt x="242506" y="33413"/>
                    <a:pt x="242435" y="33449"/>
                    <a:pt x="242399" y="33449"/>
                  </a:cubicBezTo>
                  <a:cubicBezTo>
                    <a:pt x="239886" y="33751"/>
                    <a:pt x="237363" y="34079"/>
                    <a:pt x="234850" y="34417"/>
                  </a:cubicBezTo>
                  <a:cubicBezTo>
                    <a:pt x="234290" y="34488"/>
                    <a:pt x="233739" y="34595"/>
                    <a:pt x="233180" y="34675"/>
                  </a:cubicBezTo>
                  <a:cubicBezTo>
                    <a:pt x="230817" y="34932"/>
                    <a:pt x="228446" y="35154"/>
                    <a:pt x="226075" y="35412"/>
                  </a:cubicBezTo>
                  <a:cubicBezTo>
                    <a:pt x="224485" y="35563"/>
                    <a:pt x="222859" y="35820"/>
                    <a:pt x="221270" y="35891"/>
                  </a:cubicBezTo>
                  <a:cubicBezTo>
                    <a:pt x="218525" y="36007"/>
                    <a:pt x="215790" y="36078"/>
                    <a:pt x="213090" y="36078"/>
                  </a:cubicBezTo>
                  <a:cubicBezTo>
                    <a:pt x="210612" y="36078"/>
                    <a:pt x="208169" y="36078"/>
                    <a:pt x="205727" y="35891"/>
                  </a:cubicBezTo>
                  <a:cubicBezTo>
                    <a:pt x="202689" y="35634"/>
                    <a:pt x="199696" y="35190"/>
                    <a:pt x="196765" y="34559"/>
                  </a:cubicBezTo>
                  <a:cubicBezTo>
                    <a:pt x="194030" y="34008"/>
                    <a:pt x="191365" y="33262"/>
                    <a:pt x="188736" y="32419"/>
                  </a:cubicBezTo>
                  <a:cubicBezTo>
                    <a:pt x="185627" y="31379"/>
                    <a:pt x="182599" y="30198"/>
                    <a:pt x="179597" y="28901"/>
                  </a:cubicBezTo>
                  <a:cubicBezTo>
                    <a:pt x="177971" y="28200"/>
                    <a:pt x="176382" y="27418"/>
                    <a:pt x="174783" y="26717"/>
                  </a:cubicBezTo>
                  <a:cubicBezTo>
                    <a:pt x="172118" y="25535"/>
                    <a:pt x="169454" y="24310"/>
                    <a:pt x="166789" y="23199"/>
                  </a:cubicBezTo>
                  <a:cubicBezTo>
                    <a:pt x="164533" y="22240"/>
                    <a:pt x="162278" y="21352"/>
                    <a:pt x="159986" y="20535"/>
                  </a:cubicBezTo>
                  <a:cubicBezTo>
                    <a:pt x="158174" y="19904"/>
                    <a:pt x="156318" y="19460"/>
                    <a:pt x="154471" y="18945"/>
                  </a:cubicBezTo>
                  <a:cubicBezTo>
                    <a:pt x="152064" y="18243"/>
                    <a:pt x="149586" y="17942"/>
                    <a:pt x="147108" y="17577"/>
                  </a:cubicBezTo>
                  <a:cubicBezTo>
                    <a:pt x="146664" y="17497"/>
                    <a:pt x="146255" y="17426"/>
                    <a:pt x="145811" y="17426"/>
                  </a:cubicBezTo>
                  <a:cubicBezTo>
                    <a:pt x="142294" y="17462"/>
                    <a:pt x="138741" y="17133"/>
                    <a:pt x="135224" y="17942"/>
                  </a:cubicBezTo>
                  <a:cubicBezTo>
                    <a:pt x="135082" y="17986"/>
                    <a:pt x="134931" y="17986"/>
                    <a:pt x="134744" y="18021"/>
                  </a:cubicBezTo>
                  <a:cubicBezTo>
                    <a:pt x="133341" y="18279"/>
                    <a:pt x="131893" y="18501"/>
                    <a:pt x="130490" y="18874"/>
                  </a:cubicBezTo>
                  <a:cubicBezTo>
                    <a:pt x="128820" y="19318"/>
                    <a:pt x="127195" y="19869"/>
                    <a:pt x="125570" y="20428"/>
                  </a:cubicBezTo>
                  <a:cubicBezTo>
                    <a:pt x="122905" y="21272"/>
                    <a:pt x="120427" y="22569"/>
                    <a:pt x="118091" y="24052"/>
                  </a:cubicBezTo>
                  <a:cubicBezTo>
                    <a:pt x="115498" y="25677"/>
                    <a:pt x="113055" y="27534"/>
                    <a:pt x="110986" y="29790"/>
                  </a:cubicBezTo>
                  <a:cubicBezTo>
                    <a:pt x="109618" y="31344"/>
                    <a:pt x="108286" y="32898"/>
                    <a:pt x="107140" y="34595"/>
                  </a:cubicBezTo>
                  <a:cubicBezTo>
                    <a:pt x="106474" y="35527"/>
                    <a:pt x="105843" y="36486"/>
                    <a:pt x="105364" y="37526"/>
                  </a:cubicBezTo>
                  <a:cubicBezTo>
                    <a:pt x="104511" y="39151"/>
                    <a:pt x="103694" y="40812"/>
                    <a:pt x="103028" y="42553"/>
                  </a:cubicBezTo>
                  <a:cubicBezTo>
                    <a:pt x="102397" y="44222"/>
                    <a:pt x="101882" y="45963"/>
                    <a:pt x="101438" y="47660"/>
                  </a:cubicBezTo>
                  <a:cubicBezTo>
                    <a:pt x="100843" y="50066"/>
                    <a:pt x="100257" y="52473"/>
                    <a:pt x="99813" y="54916"/>
                  </a:cubicBezTo>
                  <a:cubicBezTo>
                    <a:pt x="99369" y="57287"/>
                    <a:pt x="99111" y="59685"/>
                    <a:pt x="98738" y="62092"/>
                  </a:cubicBezTo>
                  <a:cubicBezTo>
                    <a:pt x="98667" y="62758"/>
                    <a:pt x="98552" y="63424"/>
                    <a:pt x="98445" y="64055"/>
                  </a:cubicBezTo>
                  <a:cubicBezTo>
                    <a:pt x="98107" y="66835"/>
                    <a:pt x="97779" y="69571"/>
                    <a:pt x="97406" y="72342"/>
                  </a:cubicBezTo>
                  <a:cubicBezTo>
                    <a:pt x="97148" y="74162"/>
                    <a:pt x="96811" y="75939"/>
                    <a:pt x="96518" y="77751"/>
                  </a:cubicBezTo>
                  <a:cubicBezTo>
                    <a:pt x="96518" y="77857"/>
                    <a:pt x="96518" y="77973"/>
                    <a:pt x="96482" y="78079"/>
                  </a:cubicBezTo>
                  <a:cubicBezTo>
                    <a:pt x="96180" y="79633"/>
                    <a:pt x="95923" y="81188"/>
                    <a:pt x="95558" y="82707"/>
                  </a:cubicBezTo>
                  <a:cubicBezTo>
                    <a:pt x="95256" y="84110"/>
                    <a:pt x="94848" y="85486"/>
                    <a:pt x="94448" y="86854"/>
                  </a:cubicBezTo>
                  <a:cubicBezTo>
                    <a:pt x="94262" y="87556"/>
                    <a:pt x="94004" y="88222"/>
                    <a:pt x="93782" y="88888"/>
                  </a:cubicBezTo>
                  <a:cubicBezTo>
                    <a:pt x="93409" y="89963"/>
                    <a:pt x="93072" y="91038"/>
                    <a:pt x="92627" y="92068"/>
                  </a:cubicBezTo>
                  <a:cubicBezTo>
                    <a:pt x="92006" y="93551"/>
                    <a:pt x="91224" y="94954"/>
                    <a:pt x="90558" y="96402"/>
                  </a:cubicBezTo>
                  <a:cubicBezTo>
                    <a:pt x="89190" y="99360"/>
                    <a:pt x="87227" y="101989"/>
                    <a:pt x="84936" y="104360"/>
                  </a:cubicBezTo>
                  <a:cubicBezTo>
                    <a:pt x="82014" y="107353"/>
                    <a:pt x="78754" y="109982"/>
                    <a:pt x="75086" y="112167"/>
                  </a:cubicBezTo>
                  <a:cubicBezTo>
                    <a:pt x="71613" y="114236"/>
                    <a:pt x="67981" y="116013"/>
                    <a:pt x="64322" y="117754"/>
                  </a:cubicBezTo>
                  <a:cubicBezTo>
                    <a:pt x="61879" y="118935"/>
                    <a:pt x="59437" y="120009"/>
                    <a:pt x="56994" y="121155"/>
                  </a:cubicBezTo>
                  <a:cubicBezTo>
                    <a:pt x="54552" y="122345"/>
                    <a:pt x="52145" y="123527"/>
                    <a:pt x="49738" y="124743"/>
                  </a:cubicBezTo>
                  <a:cubicBezTo>
                    <a:pt x="46967" y="126120"/>
                    <a:pt x="44267" y="127630"/>
                    <a:pt x="41673" y="129300"/>
                  </a:cubicBezTo>
                  <a:cubicBezTo>
                    <a:pt x="39524" y="130703"/>
                    <a:pt x="37455" y="132222"/>
                    <a:pt x="35492" y="133847"/>
                  </a:cubicBezTo>
                  <a:cubicBezTo>
                    <a:pt x="33680" y="135366"/>
                    <a:pt x="32010" y="137000"/>
                    <a:pt x="30500" y="138732"/>
                  </a:cubicBezTo>
                  <a:cubicBezTo>
                    <a:pt x="28573" y="140997"/>
                    <a:pt x="26948" y="143395"/>
                    <a:pt x="25464" y="145953"/>
                  </a:cubicBezTo>
                  <a:cubicBezTo>
                    <a:pt x="23946" y="148502"/>
                    <a:pt x="22764" y="151211"/>
                    <a:pt x="21619" y="153946"/>
                  </a:cubicBezTo>
                  <a:cubicBezTo>
                    <a:pt x="21130" y="155092"/>
                    <a:pt x="20686" y="156273"/>
                    <a:pt x="20242" y="157463"/>
                  </a:cubicBezTo>
                  <a:cubicBezTo>
                    <a:pt x="19842" y="158574"/>
                    <a:pt x="19505" y="159684"/>
                    <a:pt x="19132" y="160794"/>
                  </a:cubicBezTo>
                  <a:cubicBezTo>
                    <a:pt x="18394" y="163014"/>
                    <a:pt x="17657" y="165270"/>
                    <a:pt x="16956" y="167526"/>
                  </a:cubicBezTo>
                  <a:cubicBezTo>
                    <a:pt x="16432" y="169116"/>
                    <a:pt x="15952" y="170750"/>
                    <a:pt x="15437" y="172340"/>
                  </a:cubicBezTo>
                  <a:cubicBezTo>
                    <a:pt x="14620" y="174783"/>
                    <a:pt x="13767" y="177225"/>
                    <a:pt x="12914" y="179668"/>
                  </a:cubicBezTo>
                  <a:cubicBezTo>
                    <a:pt x="12399" y="181186"/>
                    <a:pt x="11804" y="182661"/>
                    <a:pt x="11254" y="184144"/>
                  </a:cubicBezTo>
                  <a:cubicBezTo>
                    <a:pt x="10774" y="185290"/>
                    <a:pt x="10250" y="186435"/>
                    <a:pt x="9735" y="187625"/>
                  </a:cubicBezTo>
                  <a:cubicBezTo>
                    <a:pt x="9477" y="188247"/>
                    <a:pt x="9220" y="188913"/>
                    <a:pt x="8918" y="189579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6"/>
            <p:cNvSpPr/>
            <p:nvPr/>
          </p:nvSpPr>
          <p:spPr>
            <a:xfrm>
              <a:off x="-74281" y="-452691"/>
              <a:ext cx="742784" cy="445004"/>
            </a:xfrm>
            <a:custGeom>
              <a:rect b="b" l="l" r="r" t="t"/>
              <a:pathLst>
                <a:path extrusionOk="0" h="13617" w="22729">
                  <a:moveTo>
                    <a:pt x="22729" y="1"/>
                  </a:moveTo>
                  <a:cubicBezTo>
                    <a:pt x="22391" y="365"/>
                    <a:pt x="22134" y="809"/>
                    <a:pt x="21796" y="1146"/>
                  </a:cubicBezTo>
                  <a:cubicBezTo>
                    <a:pt x="19762" y="3065"/>
                    <a:pt x="17844" y="5063"/>
                    <a:pt x="15543" y="6662"/>
                  </a:cubicBezTo>
                  <a:cubicBezTo>
                    <a:pt x="13732" y="7914"/>
                    <a:pt x="11884" y="9104"/>
                    <a:pt x="9850" y="9948"/>
                  </a:cubicBezTo>
                  <a:cubicBezTo>
                    <a:pt x="8776" y="10437"/>
                    <a:pt x="7736" y="10987"/>
                    <a:pt x="6626" y="11396"/>
                  </a:cubicBezTo>
                  <a:cubicBezTo>
                    <a:pt x="5036" y="11991"/>
                    <a:pt x="3447" y="12506"/>
                    <a:pt x="1857" y="13021"/>
                  </a:cubicBezTo>
                  <a:cubicBezTo>
                    <a:pt x="1226" y="13243"/>
                    <a:pt x="631" y="13394"/>
                    <a:pt x="1" y="13616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58113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6"/>
            <p:cNvSpPr/>
            <p:nvPr/>
          </p:nvSpPr>
          <p:spPr>
            <a:xfrm>
              <a:off x="4355852" y="1248760"/>
              <a:ext cx="4864091" cy="3821795"/>
            </a:xfrm>
            <a:custGeom>
              <a:rect b="b" l="l" r="r" t="t"/>
              <a:pathLst>
                <a:path extrusionOk="0" h="116946" w="148840">
                  <a:moveTo>
                    <a:pt x="148840" y="3447"/>
                  </a:moveTo>
                  <a:lnTo>
                    <a:pt x="148840" y="18244"/>
                  </a:lnTo>
                  <a:cubicBezTo>
                    <a:pt x="146770" y="17134"/>
                    <a:pt x="144736" y="15952"/>
                    <a:pt x="142436" y="15171"/>
                  </a:cubicBezTo>
                  <a:cubicBezTo>
                    <a:pt x="141068" y="14691"/>
                    <a:pt x="139736" y="14140"/>
                    <a:pt x="138333" y="13803"/>
                  </a:cubicBezTo>
                  <a:cubicBezTo>
                    <a:pt x="135739" y="13137"/>
                    <a:pt x="133146" y="12506"/>
                    <a:pt x="130481" y="12284"/>
                  </a:cubicBezTo>
                  <a:cubicBezTo>
                    <a:pt x="128634" y="12178"/>
                    <a:pt x="126822" y="11956"/>
                    <a:pt x="125010" y="11840"/>
                  </a:cubicBezTo>
                  <a:cubicBezTo>
                    <a:pt x="122710" y="11733"/>
                    <a:pt x="120418" y="11920"/>
                    <a:pt x="118127" y="12178"/>
                  </a:cubicBezTo>
                  <a:cubicBezTo>
                    <a:pt x="116492" y="12364"/>
                    <a:pt x="114832" y="12506"/>
                    <a:pt x="113206" y="12728"/>
                  </a:cubicBezTo>
                  <a:cubicBezTo>
                    <a:pt x="111687" y="12995"/>
                    <a:pt x="110204" y="13323"/>
                    <a:pt x="108685" y="13616"/>
                  </a:cubicBezTo>
                  <a:cubicBezTo>
                    <a:pt x="107655" y="13803"/>
                    <a:pt x="106581" y="14025"/>
                    <a:pt x="105541" y="14247"/>
                  </a:cubicBezTo>
                  <a:cubicBezTo>
                    <a:pt x="104396" y="14505"/>
                    <a:pt x="103214" y="14727"/>
                    <a:pt x="102060" y="15064"/>
                  </a:cubicBezTo>
                  <a:cubicBezTo>
                    <a:pt x="100248" y="15544"/>
                    <a:pt x="98401" y="16103"/>
                    <a:pt x="96589" y="16618"/>
                  </a:cubicBezTo>
                  <a:cubicBezTo>
                    <a:pt x="95843" y="16840"/>
                    <a:pt x="95070" y="17062"/>
                    <a:pt x="94333" y="17285"/>
                  </a:cubicBezTo>
                  <a:cubicBezTo>
                    <a:pt x="92778" y="17800"/>
                    <a:pt x="91224" y="18279"/>
                    <a:pt x="89670" y="18803"/>
                  </a:cubicBezTo>
                  <a:cubicBezTo>
                    <a:pt x="88258" y="19283"/>
                    <a:pt x="86854" y="19834"/>
                    <a:pt x="85451" y="20358"/>
                  </a:cubicBezTo>
                  <a:cubicBezTo>
                    <a:pt x="82929" y="21317"/>
                    <a:pt x="80415" y="22240"/>
                    <a:pt x="77937" y="23209"/>
                  </a:cubicBezTo>
                  <a:cubicBezTo>
                    <a:pt x="75717" y="24132"/>
                    <a:pt x="73496" y="25056"/>
                    <a:pt x="71311" y="26051"/>
                  </a:cubicBezTo>
                  <a:cubicBezTo>
                    <a:pt x="68869" y="27161"/>
                    <a:pt x="66462" y="28316"/>
                    <a:pt x="64091" y="29532"/>
                  </a:cubicBezTo>
                  <a:cubicBezTo>
                    <a:pt x="61835" y="30714"/>
                    <a:pt x="59694" y="32090"/>
                    <a:pt x="57580" y="33565"/>
                  </a:cubicBezTo>
                  <a:cubicBezTo>
                    <a:pt x="55618" y="34977"/>
                    <a:pt x="53877" y="36602"/>
                    <a:pt x="52473" y="38529"/>
                  </a:cubicBezTo>
                  <a:cubicBezTo>
                    <a:pt x="51328" y="40119"/>
                    <a:pt x="50511" y="41896"/>
                    <a:pt x="50324" y="43814"/>
                  </a:cubicBezTo>
                  <a:cubicBezTo>
                    <a:pt x="50146" y="45670"/>
                    <a:pt x="50102" y="47518"/>
                    <a:pt x="50768" y="49330"/>
                  </a:cubicBezTo>
                  <a:cubicBezTo>
                    <a:pt x="51070" y="50147"/>
                    <a:pt x="51292" y="50999"/>
                    <a:pt x="51585" y="51807"/>
                  </a:cubicBezTo>
                  <a:cubicBezTo>
                    <a:pt x="52473" y="54294"/>
                    <a:pt x="53655" y="56657"/>
                    <a:pt x="55067" y="58957"/>
                  </a:cubicBezTo>
                  <a:cubicBezTo>
                    <a:pt x="56097" y="60583"/>
                    <a:pt x="57172" y="62208"/>
                    <a:pt x="58282" y="63798"/>
                  </a:cubicBezTo>
                  <a:cubicBezTo>
                    <a:pt x="60023" y="66285"/>
                    <a:pt x="61764" y="68727"/>
                    <a:pt x="63611" y="71125"/>
                  </a:cubicBezTo>
                  <a:cubicBezTo>
                    <a:pt x="65867" y="74012"/>
                    <a:pt x="68274" y="76863"/>
                    <a:pt x="70681" y="79678"/>
                  </a:cubicBezTo>
                  <a:cubicBezTo>
                    <a:pt x="73123" y="82600"/>
                    <a:pt x="75859" y="85336"/>
                    <a:pt x="78639" y="88045"/>
                  </a:cubicBezTo>
                  <a:cubicBezTo>
                    <a:pt x="79856" y="89226"/>
                    <a:pt x="81188" y="90372"/>
                    <a:pt x="82520" y="91482"/>
                  </a:cubicBezTo>
                  <a:cubicBezTo>
                    <a:pt x="86339" y="94777"/>
                    <a:pt x="90478" y="97699"/>
                    <a:pt x="94919" y="100177"/>
                  </a:cubicBezTo>
                  <a:cubicBezTo>
                    <a:pt x="97104" y="101438"/>
                    <a:pt x="99324" y="102548"/>
                    <a:pt x="101660" y="103508"/>
                  </a:cubicBezTo>
                  <a:cubicBezTo>
                    <a:pt x="104023" y="104476"/>
                    <a:pt x="106501" y="105284"/>
                    <a:pt x="108987" y="105915"/>
                  </a:cubicBezTo>
                  <a:cubicBezTo>
                    <a:pt x="109982" y="106137"/>
                    <a:pt x="110986" y="106430"/>
                    <a:pt x="111981" y="106581"/>
                  </a:cubicBezTo>
                  <a:cubicBezTo>
                    <a:pt x="113828" y="106918"/>
                    <a:pt x="115649" y="107247"/>
                    <a:pt x="117496" y="107398"/>
                  </a:cubicBezTo>
                  <a:cubicBezTo>
                    <a:pt x="120196" y="107620"/>
                    <a:pt x="122896" y="107877"/>
                    <a:pt x="125596" y="107584"/>
                  </a:cubicBezTo>
                  <a:cubicBezTo>
                    <a:pt x="126600" y="107469"/>
                    <a:pt x="127639" y="107282"/>
                    <a:pt x="128634" y="107282"/>
                  </a:cubicBezTo>
                  <a:cubicBezTo>
                    <a:pt x="130446" y="107282"/>
                    <a:pt x="132115" y="106803"/>
                    <a:pt x="133812" y="106430"/>
                  </a:cubicBezTo>
                  <a:cubicBezTo>
                    <a:pt x="135775" y="106030"/>
                    <a:pt x="137737" y="105586"/>
                    <a:pt x="139549" y="104840"/>
                  </a:cubicBezTo>
                  <a:cubicBezTo>
                    <a:pt x="140144" y="104582"/>
                    <a:pt x="140739" y="104396"/>
                    <a:pt x="141290" y="104174"/>
                  </a:cubicBezTo>
                  <a:cubicBezTo>
                    <a:pt x="142516" y="103659"/>
                    <a:pt x="143733" y="103179"/>
                    <a:pt x="144878" y="102584"/>
                  </a:cubicBezTo>
                  <a:cubicBezTo>
                    <a:pt x="146246" y="101918"/>
                    <a:pt x="147543" y="101101"/>
                    <a:pt x="148840" y="100363"/>
                  </a:cubicBezTo>
                  <a:lnTo>
                    <a:pt x="148840" y="112132"/>
                  </a:lnTo>
                  <a:cubicBezTo>
                    <a:pt x="148617" y="112203"/>
                    <a:pt x="148395" y="112247"/>
                    <a:pt x="148173" y="112354"/>
                  </a:cubicBezTo>
                  <a:cubicBezTo>
                    <a:pt x="145473" y="113357"/>
                    <a:pt x="142773" y="114317"/>
                    <a:pt x="139958" y="114947"/>
                  </a:cubicBezTo>
                  <a:cubicBezTo>
                    <a:pt x="138333" y="115311"/>
                    <a:pt x="136743" y="115684"/>
                    <a:pt x="135108" y="115942"/>
                  </a:cubicBezTo>
                  <a:cubicBezTo>
                    <a:pt x="132408" y="116422"/>
                    <a:pt x="129673" y="116608"/>
                    <a:pt x="126928" y="116795"/>
                  </a:cubicBezTo>
                  <a:cubicBezTo>
                    <a:pt x="124673" y="116946"/>
                    <a:pt x="122452" y="116795"/>
                    <a:pt x="120196" y="116688"/>
                  </a:cubicBezTo>
                  <a:cubicBezTo>
                    <a:pt x="119379" y="116644"/>
                    <a:pt x="118535" y="116608"/>
                    <a:pt x="117683" y="116501"/>
                  </a:cubicBezTo>
                  <a:cubicBezTo>
                    <a:pt x="113206" y="115942"/>
                    <a:pt x="108721" y="115169"/>
                    <a:pt x="104467" y="113686"/>
                  </a:cubicBezTo>
                  <a:cubicBezTo>
                    <a:pt x="102211" y="112913"/>
                    <a:pt x="99955" y="112096"/>
                    <a:pt x="97734" y="111208"/>
                  </a:cubicBezTo>
                  <a:cubicBezTo>
                    <a:pt x="94182" y="109725"/>
                    <a:pt x="90816" y="107842"/>
                    <a:pt x="87592" y="105808"/>
                  </a:cubicBezTo>
                  <a:cubicBezTo>
                    <a:pt x="85114" y="104254"/>
                    <a:pt x="82671" y="102548"/>
                    <a:pt x="80344" y="100808"/>
                  </a:cubicBezTo>
                  <a:cubicBezTo>
                    <a:pt x="78079" y="99147"/>
                    <a:pt x="75939" y="97326"/>
                    <a:pt x="73789" y="95550"/>
                  </a:cubicBezTo>
                  <a:cubicBezTo>
                    <a:pt x="71347" y="93596"/>
                    <a:pt x="69020" y="91553"/>
                    <a:pt x="66800" y="89448"/>
                  </a:cubicBezTo>
                  <a:cubicBezTo>
                    <a:pt x="64943" y="87707"/>
                    <a:pt x="63096" y="86002"/>
                    <a:pt x="61204" y="84305"/>
                  </a:cubicBezTo>
                  <a:cubicBezTo>
                    <a:pt x="58762" y="82121"/>
                    <a:pt x="56319" y="79900"/>
                    <a:pt x="53877" y="77715"/>
                  </a:cubicBezTo>
                  <a:cubicBezTo>
                    <a:pt x="52766" y="76676"/>
                    <a:pt x="51656" y="75646"/>
                    <a:pt x="50475" y="74678"/>
                  </a:cubicBezTo>
                  <a:cubicBezTo>
                    <a:pt x="47811" y="72573"/>
                    <a:pt x="45146" y="70539"/>
                    <a:pt x="42446" y="68505"/>
                  </a:cubicBezTo>
                  <a:cubicBezTo>
                    <a:pt x="39817" y="66578"/>
                    <a:pt x="37081" y="64908"/>
                    <a:pt x="34230" y="63318"/>
                  </a:cubicBezTo>
                  <a:cubicBezTo>
                    <a:pt x="32783" y="62465"/>
                    <a:pt x="31308" y="61657"/>
                    <a:pt x="29790" y="60911"/>
                  </a:cubicBezTo>
                  <a:cubicBezTo>
                    <a:pt x="27347" y="59730"/>
                    <a:pt x="24834" y="58584"/>
                    <a:pt x="22347" y="57403"/>
                  </a:cubicBezTo>
                  <a:cubicBezTo>
                    <a:pt x="20393" y="56515"/>
                    <a:pt x="18465" y="55582"/>
                    <a:pt x="16538" y="54694"/>
                  </a:cubicBezTo>
                  <a:cubicBezTo>
                    <a:pt x="13509" y="53326"/>
                    <a:pt x="10623" y="51736"/>
                    <a:pt x="7958" y="49774"/>
                  </a:cubicBezTo>
                  <a:cubicBezTo>
                    <a:pt x="5072" y="47669"/>
                    <a:pt x="2887" y="45040"/>
                    <a:pt x="1519" y="41780"/>
                  </a:cubicBezTo>
                  <a:cubicBezTo>
                    <a:pt x="587" y="39524"/>
                    <a:pt x="258" y="37153"/>
                    <a:pt x="36" y="34790"/>
                  </a:cubicBezTo>
                  <a:cubicBezTo>
                    <a:pt x="0" y="34417"/>
                    <a:pt x="0" y="34009"/>
                    <a:pt x="72" y="33645"/>
                  </a:cubicBezTo>
                  <a:cubicBezTo>
                    <a:pt x="143" y="32863"/>
                    <a:pt x="223" y="32046"/>
                    <a:pt x="329" y="31273"/>
                  </a:cubicBezTo>
                  <a:cubicBezTo>
                    <a:pt x="924" y="27720"/>
                    <a:pt x="2034" y="24354"/>
                    <a:pt x="4255" y="21352"/>
                  </a:cubicBezTo>
                  <a:cubicBezTo>
                    <a:pt x="6440" y="18430"/>
                    <a:pt x="9175" y="16139"/>
                    <a:pt x="12657" y="14691"/>
                  </a:cubicBezTo>
                  <a:cubicBezTo>
                    <a:pt x="16174" y="13217"/>
                    <a:pt x="19949" y="12622"/>
                    <a:pt x="23759" y="12471"/>
                  </a:cubicBezTo>
                  <a:cubicBezTo>
                    <a:pt x="27010" y="12364"/>
                    <a:pt x="30234" y="12435"/>
                    <a:pt x="33493" y="12471"/>
                  </a:cubicBezTo>
                  <a:cubicBezTo>
                    <a:pt x="34897" y="12471"/>
                    <a:pt x="36300" y="12586"/>
                    <a:pt x="37668" y="12657"/>
                  </a:cubicBezTo>
                  <a:cubicBezTo>
                    <a:pt x="39373" y="12728"/>
                    <a:pt x="41043" y="12879"/>
                    <a:pt x="42704" y="12879"/>
                  </a:cubicBezTo>
                  <a:cubicBezTo>
                    <a:pt x="45297" y="12915"/>
                    <a:pt x="47882" y="12844"/>
                    <a:pt x="50475" y="12773"/>
                  </a:cubicBezTo>
                  <a:cubicBezTo>
                    <a:pt x="53548" y="12657"/>
                    <a:pt x="56621" y="12506"/>
                    <a:pt x="59694" y="12142"/>
                  </a:cubicBezTo>
                  <a:cubicBezTo>
                    <a:pt x="60396" y="12062"/>
                    <a:pt x="61133" y="11956"/>
                    <a:pt x="61835" y="11840"/>
                  </a:cubicBezTo>
                  <a:cubicBezTo>
                    <a:pt x="63869" y="11582"/>
                    <a:pt x="65911" y="11325"/>
                    <a:pt x="67945" y="10996"/>
                  </a:cubicBezTo>
                  <a:cubicBezTo>
                    <a:pt x="69793" y="10694"/>
                    <a:pt x="71640" y="10286"/>
                    <a:pt x="73496" y="9922"/>
                  </a:cubicBezTo>
                  <a:cubicBezTo>
                    <a:pt x="75974" y="9398"/>
                    <a:pt x="78452" y="8918"/>
                    <a:pt x="80895" y="8367"/>
                  </a:cubicBezTo>
                  <a:cubicBezTo>
                    <a:pt x="83266" y="7808"/>
                    <a:pt x="85629" y="7222"/>
                    <a:pt x="87965" y="6662"/>
                  </a:cubicBezTo>
                  <a:cubicBezTo>
                    <a:pt x="92254" y="5667"/>
                    <a:pt x="96509" y="4628"/>
                    <a:pt x="100807" y="3669"/>
                  </a:cubicBezTo>
                  <a:cubicBezTo>
                    <a:pt x="104325" y="2887"/>
                    <a:pt x="107877" y="2221"/>
                    <a:pt x="111430" y="1591"/>
                  </a:cubicBezTo>
                  <a:cubicBezTo>
                    <a:pt x="114272" y="1076"/>
                    <a:pt x="117123" y="738"/>
                    <a:pt x="120010" y="480"/>
                  </a:cubicBezTo>
                  <a:cubicBezTo>
                    <a:pt x="122674" y="294"/>
                    <a:pt x="125339" y="1"/>
                    <a:pt x="128003" y="72"/>
                  </a:cubicBezTo>
                  <a:cubicBezTo>
                    <a:pt x="129149" y="116"/>
                    <a:pt x="130303" y="152"/>
                    <a:pt x="131414" y="223"/>
                  </a:cubicBezTo>
                  <a:cubicBezTo>
                    <a:pt x="133332" y="374"/>
                    <a:pt x="135224" y="516"/>
                    <a:pt x="137142" y="782"/>
                  </a:cubicBezTo>
                  <a:cubicBezTo>
                    <a:pt x="139807" y="1147"/>
                    <a:pt x="142436" y="1706"/>
                    <a:pt x="145029" y="2408"/>
                  </a:cubicBezTo>
                  <a:cubicBezTo>
                    <a:pt x="146326" y="2736"/>
                    <a:pt x="147578" y="3074"/>
                    <a:pt x="148840" y="3447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6"/>
            <p:cNvSpPr/>
            <p:nvPr/>
          </p:nvSpPr>
          <p:spPr>
            <a:xfrm>
              <a:off x="5993153" y="1632195"/>
              <a:ext cx="3226791" cy="3142019"/>
            </a:xfrm>
            <a:custGeom>
              <a:rect b="b" l="l" r="r" t="t"/>
              <a:pathLst>
                <a:path extrusionOk="0" h="96145" w="98739">
                  <a:moveTo>
                    <a:pt x="75495" y="95851"/>
                  </a:moveTo>
                  <a:cubicBezTo>
                    <a:pt x="76499" y="95736"/>
                    <a:pt x="77538" y="95549"/>
                    <a:pt x="78533" y="95549"/>
                  </a:cubicBezTo>
                  <a:cubicBezTo>
                    <a:pt x="80345" y="95549"/>
                    <a:pt x="82014" y="95070"/>
                    <a:pt x="83711" y="94697"/>
                  </a:cubicBezTo>
                  <a:cubicBezTo>
                    <a:pt x="85674" y="94297"/>
                    <a:pt x="87636" y="93853"/>
                    <a:pt x="89448" y="93107"/>
                  </a:cubicBezTo>
                  <a:cubicBezTo>
                    <a:pt x="90043" y="92849"/>
                    <a:pt x="90638" y="92663"/>
                    <a:pt x="91189" y="92441"/>
                  </a:cubicBezTo>
                  <a:cubicBezTo>
                    <a:pt x="92415" y="91926"/>
                    <a:pt x="93632" y="91446"/>
                    <a:pt x="94777" y="90851"/>
                  </a:cubicBezTo>
                  <a:cubicBezTo>
                    <a:pt x="96145" y="90185"/>
                    <a:pt x="97442" y="89368"/>
                    <a:pt x="98739" y="88630"/>
                  </a:cubicBezTo>
                  <a:lnTo>
                    <a:pt x="98739" y="88186"/>
                  </a:lnTo>
                  <a:lnTo>
                    <a:pt x="98739" y="84039"/>
                  </a:lnTo>
                  <a:cubicBezTo>
                    <a:pt x="98188" y="84412"/>
                    <a:pt x="97628" y="84820"/>
                    <a:pt x="96998" y="85193"/>
                  </a:cubicBezTo>
                  <a:cubicBezTo>
                    <a:pt x="95372" y="86153"/>
                    <a:pt x="93747" y="87147"/>
                    <a:pt x="92077" y="88080"/>
                  </a:cubicBezTo>
                  <a:cubicBezTo>
                    <a:pt x="90967" y="88630"/>
                    <a:pt x="89786" y="89004"/>
                    <a:pt x="88676" y="89519"/>
                  </a:cubicBezTo>
                  <a:cubicBezTo>
                    <a:pt x="87041" y="90256"/>
                    <a:pt x="85345" y="90700"/>
                    <a:pt x="83640" y="91144"/>
                  </a:cubicBezTo>
                  <a:cubicBezTo>
                    <a:pt x="81828" y="91588"/>
                    <a:pt x="79980" y="91890"/>
                    <a:pt x="78160" y="92183"/>
                  </a:cubicBezTo>
                  <a:cubicBezTo>
                    <a:pt x="76943" y="92334"/>
                    <a:pt x="75717" y="92370"/>
                    <a:pt x="74536" y="92441"/>
                  </a:cubicBezTo>
                  <a:cubicBezTo>
                    <a:pt x="73612" y="92521"/>
                    <a:pt x="72689" y="92556"/>
                    <a:pt x="71765" y="92556"/>
                  </a:cubicBezTo>
                  <a:cubicBezTo>
                    <a:pt x="70912" y="92556"/>
                    <a:pt x="70060" y="92521"/>
                    <a:pt x="69171" y="92476"/>
                  </a:cubicBezTo>
                  <a:cubicBezTo>
                    <a:pt x="68470" y="92441"/>
                    <a:pt x="67724" y="92405"/>
                    <a:pt x="67022" y="92334"/>
                  </a:cubicBezTo>
                  <a:cubicBezTo>
                    <a:pt x="65024" y="92032"/>
                    <a:pt x="63025" y="91810"/>
                    <a:pt x="61107" y="91295"/>
                  </a:cubicBezTo>
                  <a:cubicBezTo>
                    <a:pt x="59331" y="90815"/>
                    <a:pt x="57510" y="90407"/>
                    <a:pt x="55778" y="89812"/>
                  </a:cubicBezTo>
                  <a:cubicBezTo>
                    <a:pt x="52927" y="88817"/>
                    <a:pt x="50111" y="87742"/>
                    <a:pt x="47518" y="86259"/>
                  </a:cubicBezTo>
                  <a:cubicBezTo>
                    <a:pt x="46008" y="85415"/>
                    <a:pt x="44454" y="84527"/>
                    <a:pt x="42971" y="83595"/>
                  </a:cubicBezTo>
                  <a:cubicBezTo>
                    <a:pt x="41967" y="82973"/>
                    <a:pt x="41008" y="82262"/>
                    <a:pt x="40048" y="81561"/>
                  </a:cubicBezTo>
                  <a:cubicBezTo>
                    <a:pt x="38237" y="80157"/>
                    <a:pt x="36345" y="78825"/>
                    <a:pt x="34640" y="77306"/>
                  </a:cubicBezTo>
                  <a:cubicBezTo>
                    <a:pt x="30794" y="73869"/>
                    <a:pt x="27206" y="70237"/>
                    <a:pt x="24061" y="66169"/>
                  </a:cubicBezTo>
                  <a:cubicBezTo>
                    <a:pt x="22205" y="63762"/>
                    <a:pt x="20322" y="61390"/>
                    <a:pt x="18617" y="58877"/>
                  </a:cubicBezTo>
                  <a:cubicBezTo>
                    <a:pt x="16734" y="56106"/>
                    <a:pt x="14993" y="53255"/>
                    <a:pt x="13546" y="50253"/>
                  </a:cubicBezTo>
                  <a:cubicBezTo>
                    <a:pt x="12773" y="48628"/>
                    <a:pt x="12036" y="47002"/>
                    <a:pt x="11476" y="45297"/>
                  </a:cubicBezTo>
                  <a:cubicBezTo>
                    <a:pt x="10961" y="43707"/>
                    <a:pt x="10623" y="42037"/>
                    <a:pt x="10295" y="40376"/>
                  </a:cubicBezTo>
                  <a:cubicBezTo>
                    <a:pt x="9993" y="38742"/>
                    <a:pt x="9886" y="37081"/>
                    <a:pt x="10295" y="35456"/>
                  </a:cubicBezTo>
                  <a:cubicBezTo>
                    <a:pt x="10401" y="34932"/>
                    <a:pt x="10552" y="34452"/>
                    <a:pt x="10659" y="33937"/>
                  </a:cubicBezTo>
                  <a:cubicBezTo>
                    <a:pt x="10925" y="32570"/>
                    <a:pt x="11441" y="31308"/>
                    <a:pt x="12178" y="30127"/>
                  </a:cubicBezTo>
                  <a:cubicBezTo>
                    <a:pt x="13625" y="27791"/>
                    <a:pt x="15402" y="25722"/>
                    <a:pt x="17587" y="23981"/>
                  </a:cubicBezTo>
                  <a:cubicBezTo>
                    <a:pt x="19763" y="22240"/>
                    <a:pt x="22028" y="20615"/>
                    <a:pt x="24426" y="19203"/>
                  </a:cubicBezTo>
                  <a:cubicBezTo>
                    <a:pt x="26797" y="17835"/>
                    <a:pt x="29239" y="16583"/>
                    <a:pt x="31682" y="15357"/>
                  </a:cubicBezTo>
                  <a:cubicBezTo>
                    <a:pt x="35199" y="13581"/>
                    <a:pt x="38858" y="12142"/>
                    <a:pt x="42562" y="10765"/>
                  </a:cubicBezTo>
                  <a:cubicBezTo>
                    <a:pt x="45448" y="9655"/>
                    <a:pt x="48406" y="8660"/>
                    <a:pt x="51408" y="7843"/>
                  </a:cubicBezTo>
                  <a:cubicBezTo>
                    <a:pt x="53371" y="7292"/>
                    <a:pt x="55369" y="6768"/>
                    <a:pt x="57368" y="6289"/>
                  </a:cubicBezTo>
                  <a:cubicBezTo>
                    <a:pt x="58442" y="6031"/>
                    <a:pt x="59508" y="5809"/>
                    <a:pt x="60583" y="5658"/>
                  </a:cubicBezTo>
                  <a:cubicBezTo>
                    <a:pt x="62475" y="5365"/>
                    <a:pt x="64393" y="5107"/>
                    <a:pt x="66285" y="4850"/>
                  </a:cubicBezTo>
                  <a:cubicBezTo>
                    <a:pt x="67768" y="4663"/>
                    <a:pt x="69242" y="4512"/>
                    <a:pt x="70726" y="4406"/>
                  </a:cubicBezTo>
                  <a:cubicBezTo>
                    <a:pt x="74385" y="4219"/>
                    <a:pt x="78018" y="4592"/>
                    <a:pt x="81606" y="5178"/>
                  </a:cubicBezTo>
                  <a:cubicBezTo>
                    <a:pt x="83711" y="5552"/>
                    <a:pt x="85789" y="6102"/>
                    <a:pt x="87858" y="6768"/>
                  </a:cubicBezTo>
                  <a:cubicBezTo>
                    <a:pt x="91482" y="7923"/>
                    <a:pt x="94857" y="9513"/>
                    <a:pt x="97921" y="11733"/>
                  </a:cubicBezTo>
                  <a:cubicBezTo>
                    <a:pt x="98188" y="11920"/>
                    <a:pt x="98481" y="12026"/>
                    <a:pt x="98739" y="12177"/>
                  </a:cubicBezTo>
                  <a:lnTo>
                    <a:pt x="98739" y="7292"/>
                  </a:lnTo>
                  <a:lnTo>
                    <a:pt x="98739" y="6511"/>
                  </a:lnTo>
                  <a:cubicBezTo>
                    <a:pt x="96669" y="5401"/>
                    <a:pt x="94635" y="4219"/>
                    <a:pt x="92335" y="3438"/>
                  </a:cubicBezTo>
                  <a:cubicBezTo>
                    <a:pt x="90967" y="2958"/>
                    <a:pt x="89635" y="2407"/>
                    <a:pt x="88232" y="2070"/>
                  </a:cubicBezTo>
                  <a:cubicBezTo>
                    <a:pt x="85638" y="1404"/>
                    <a:pt x="83045" y="773"/>
                    <a:pt x="80380" y="551"/>
                  </a:cubicBezTo>
                  <a:cubicBezTo>
                    <a:pt x="78533" y="445"/>
                    <a:pt x="76721" y="223"/>
                    <a:pt x="74909" y="107"/>
                  </a:cubicBezTo>
                  <a:cubicBezTo>
                    <a:pt x="72609" y="0"/>
                    <a:pt x="70317" y="187"/>
                    <a:pt x="68026" y="445"/>
                  </a:cubicBezTo>
                  <a:cubicBezTo>
                    <a:pt x="66391" y="631"/>
                    <a:pt x="64731" y="773"/>
                    <a:pt x="63105" y="995"/>
                  </a:cubicBezTo>
                  <a:cubicBezTo>
                    <a:pt x="61586" y="1262"/>
                    <a:pt x="60103" y="1590"/>
                    <a:pt x="58584" y="1883"/>
                  </a:cubicBezTo>
                  <a:cubicBezTo>
                    <a:pt x="57554" y="2070"/>
                    <a:pt x="56480" y="2292"/>
                    <a:pt x="55440" y="2514"/>
                  </a:cubicBezTo>
                  <a:cubicBezTo>
                    <a:pt x="54295" y="2772"/>
                    <a:pt x="53113" y="2994"/>
                    <a:pt x="51959" y="3331"/>
                  </a:cubicBezTo>
                  <a:cubicBezTo>
                    <a:pt x="50147" y="3811"/>
                    <a:pt x="48300" y="4370"/>
                    <a:pt x="46488" y="4885"/>
                  </a:cubicBezTo>
                  <a:cubicBezTo>
                    <a:pt x="45742" y="5107"/>
                    <a:pt x="44969" y="5329"/>
                    <a:pt x="44232" y="5552"/>
                  </a:cubicBezTo>
                  <a:cubicBezTo>
                    <a:pt x="42677" y="6067"/>
                    <a:pt x="41123" y="6546"/>
                    <a:pt x="39569" y="7070"/>
                  </a:cubicBezTo>
                  <a:cubicBezTo>
                    <a:pt x="38157" y="7550"/>
                    <a:pt x="36753" y="8101"/>
                    <a:pt x="35350" y="8625"/>
                  </a:cubicBezTo>
                  <a:cubicBezTo>
                    <a:pt x="32828" y="9584"/>
                    <a:pt x="30314" y="10507"/>
                    <a:pt x="27836" y="11476"/>
                  </a:cubicBezTo>
                  <a:cubicBezTo>
                    <a:pt x="25616" y="12399"/>
                    <a:pt x="23395" y="13323"/>
                    <a:pt x="21210" y="14318"/>
                  </a:cubicBezTo>
                  <a:cubicBezTo>
                    <a:pt x="18768" y="15428"/>
                    <a:pt x="16361" y="16583"/>
                    <a:pt x="13990" y="17799"/>
                  </a:cubicBezTo>
                  <a:cubicBezTo>
                    <a:pt x="11734" y="18981"/>
                    <a:pt x="9593" y="20357"/>
                    <a:pt x="7479" y="21832"/>
                  </a:cubicBezTo>
                  <a:cubicBezTo>
                    <a:pt x="5517" y="23244"/>
                    <a:pt x="3776" y="24869"/>
                    <a:pt x="2372" y="26796"/>
                  </a:cubicBezTo>
                  <a:cubicBezTo>
                    <a:pt x="1227" y="28386"/>
                    <a:pt x="410" y="30163"/>
                    <a:pt x="223" y="32081"/>
                  </a:cubicBezTo>
                  <a:cubicBezTo>
                    <a:pt x="45" y="33937"/>
                    <a:pt x="1" y="35785"/>
                    <a:pt x="667" y="37597"/>
                  </a:cubicBezTo>
                  <a:cubicBezTo>
                    <a:pt x="969" y="38414"/>
                    <a:pt x="1191" y="39266"/>
                    <a:pt x="1484" y="40074"/>
                  </a:cubicBezTo>
                  <a:cubicBezTo>
                    <a:pt x="2372" y="42561"/>
                    <a:pt x="3554" y="44924"/>
                    <a:pt x="4966" y="47224"/>
                  </a:cubicBezTo>
                  <a:cubicBezTo>
                    <a:pt x="5996" y="48850"/>
                    <a:pt x="7071" y="50475"/>
                    <a:pt x="8181" y="52065"/>
                  </a:cubicBezTo>
                  <a:cubicBezTo>
                    <a:pt x="9922" y="54552"/>
                    <a:pt x="11663" y="56994"/>
                    <a:pt x="13510" y="59392"/>
                  </a:cubicBezTo>
                  <a:cubicBezTo>
                    <a:pt x="15766" y="62279"/>
                    <a:pt x="18173" y="65130"/>
                    <a:pt x="20580" y="67945"/>
                  </a:cubicBezTo>
                  <a:cubicBezTo>
                    <a:pt x="23022" y="70867"/>
                    <a:pt x="25758" y="73603"/>
                    <a:pt x="28538" y="76312"/>
                  </a:cubicBezTo>
                  <a:cubicBezTo>
                    <a:pt x="29755" y="77493"/>
                    <a:pt x="31087" y="78639"/>
                    <a:pt x="32419" y="79749"/>
                  </a:cubicBezTo>
                  <a:cubicBezTo>
                    <a:pt x="36238" y="83044"/>
                    <a:pt x="40377" y="85966"/>
                    <a:pt x="44818" y="88444"/>
                  </a:cubicBezTo>
                  <a:cubicBezTo>
                    <a:pt x="47003" y="89705"/>
                    <a:pt x="49223" y="90815"/>
                    <a:pt x="51559" y="91775"/>
                  </a:cubicBezTo>
                  <a:cubicBezTo>
                    <a:pt x="53922" y="92743"/>
                    <a:pt x="56400" y="93551"/>
                    <a:pt x="58886" y="94182"/>
                  </a:cubicBezTo>
                  <a:cubicBezTo>
                    <a:pt x="59881" y="94404"/>
                    <a:pt x="60885" y="94697"/>
                    <a:pt x="61880" y="94848"/>
                  </a:cubicBezTo>
                  <a:cubicBezTo>
                    <a:pt x="63727" y="95185"/>
                    <a:pt x="65548" y="95514"/>
                    <a:pt x="67395" y="95665"/>
                  </a:cubicBezTo>
                  <a:cubicBezTo>
                    <a:pt x="70095" y="95887"/>
                    <a:pt x="72795" y="96144"/>
                    <a:pt x="75495" y="95851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114300" rotWithShape="0" algn="bl" dir="5760000" dist="476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6"/>
            <p:cNvSpPr/>
            <p:nvPr/>
          </p:nvSpPr>
          <p:spPr>
            <a:xfrm>
              <a:off x="-74281" y="-452691"/>
              <a:ext cx="3651140" cy="3226496"/>
            </a:xfrm>
            <a:custGeom>
              <a:rect b="b" l="l" r="r" t="t"/>
              <a:pathLst>
                <a:path extrusionOk="0" h="98730" w="111724">
                  <a:moveTo>
                    <a:pt x="111723" y="1"/>
                  </a:moveTo>
                  <a:cubicBezTo>
                    <a:pt x="111466" y="178"/>
                    <a:pt x="111208" y="400"/>
                    <a:pt x="110915" y="587"/>
                  </a:cubicBezTo>
                  <a:cubicBezTo>
                    <a:pt x="107993" y="2106"/>
                    <a:pt x="105142" y="3695"/>
                    <a:pt x="102397" y="5507"/>
                  </a:cubicBezTo>
                  <a:cubicBezTo>
                    <a:pt x="98623" y="8030"/>
                    <a:pt x="94999" y="10765"/>
                    <a:pt x="91784" y="13989"/>
                  </a:cubicBezTo>
                  <a:cubicBezTo>
                    <a:pt x="89821" y="15943"/>
                    <a:pt x="87965" y="18021"/>
                    <a:pt x="86375" y="20242"/>
                  </a:cubicBezTo>
                  <a:cubicBezTo>
                    <a:pt x="84971" y="22240"/>
                    <a:pt x="83604" y="24274"/>
                    <a:pt x="82343" y="26344"/>
                  </a:cubicBezTo>
                  <a:cubicBezTo>
                    <a:pt x="81454" y="27862"/>
                    <a:pt x="80753" y="29532"/>
                    <a:pt x="80016" y="31122"/>
                  </a:cubicBezTo>
                  <a:cubicBezTo>
                    <a:pt x="79607" y="31975"/>
                    <a:pt x="79234" y="32863"/>
                    <a:pt x="78941" y="33751"/>
                  </a:cubicBezTo>
                  <a:cubicBezTo>
                    <a:pt x="78346" y="35412"/>
                    <a:pt x="77831" y="37037"/>
                    <a:pt x="77307" y="38707"/>
                  </a:cubicBezTo>
                  <a:cubicBezTo>
                    <a:pt x="77049" y="39595"/>
                    <a:pt x="76827" y="40483"/>
                    <a:pt x="76605" y="41371"/>
                  </a:cubicBezTo>
                  <a:cubicBezTo>
                    <a:pt x="76241" y="42890"/>
                    <a:pt x="75832" y="44409"/>
                    <a:pt x="75575" y="45919"/>
                  </a:cubicBezTo>
                  <a:cubicBezTo>
                    <a:pt x="75237" y="47775"/>
                    <a:pt x="75015" y="49658"/>
                    <a:pt x="74758" y="51514"/>
                  </a:cubicBezTo>
                  <a:cubicBezTo>
                    <a:pt x="74607" y="52544"/>
                    <a:pt x="74420" y="53548"/>
                    <a:pt x="74313" y="54543"/>
                  </a:cubicBezTo>
                  <a:cubicBezTo>
                    <a:pt x="74127" y="56248"/>
                    <a:pt x="74020" y="57953"/>
                    <a:pt x="73754" y="59650"/>
                  </a:cubicBezTo>
                  <a:cubicBezTo>
                    <a:pt x="73425" y="62057"/>
                    <a:pt x="73274" y="64464"/>
                    <a:pt x="72910" y="66871"/>
                  </a:cubicBezTo>
                  <a:cubicBezTo>
                    <a:pt x="72502" y="69384"/>
                    <a:pt x="72058" y="71862"/>
                    <a:pt x="71427" y="74340"/>
                  </a:cubicBezTo>
                  <a:cubicBezTo>
                    <a:pt x="71205" y="75308"/>
                    <a:pt x="70832" y="76267"/>
                    <a:pt x="70503" y="77191"/>
                  </a:cubicBezTo>
                  <a:cubicBezTo>
                    <a:pt x="69686" y="79411"/>
                    <a:pt x="68647" y="81561"/>
                    <a:pt x="67466" y="83630"/>
                  </a:cubicBezTo>
                  <a:cubicBezTo>
                    <a:pt x="66355" y="85558"/>
                    <a:pt x="64988" y="87334"/>
                    <a:pt x="63398" y="88924"/>
                  </a:cubicBezTo>
                  <a:cubicBezTo>
                    <a:pt x="62252" y="90034"/>
                    <a:pt x="61062" y="91144"/>
                    <a:pt x="59765" y="92103"/>
                  </a:cubicBezTo>
                  <a:cubicBezTo>
                    <a:pt x="58433" y="93107"/>
                    <a:pt x="56923" y="93924"/>
                    <a:pt x="55440" y="94732"/>
                  </a:cubicBezTo>
                  <a:cubicBezTo>
                    <a:pt x="53628" y="95736"/>
                    <a:pt x="51736" y="96544"/>
                    <a:pt x="49773" y="97175"/>
                  </a:cubicBezTo>
                  <a:cubicBezTo>
                    <a:pt x="47517" y="97876"/>
                    <a:pt x="45226" y="98214"/>
                    <a:pt x="42890" y="98471"/>
                  </a:cubicBezTo>
                  <a:cubicBezTo>
                    <a:pt x="40492" y="98729"/>
                    <a:pt x="38192" y="98436"/>
                    <a:pt x="35900" y="97956"/>
                  </a:cubicBezTo>
                  <a:cubicBezTo>
                    <a:pt x="35083" y="97805"/>
                    <a:pt x="34275" y="97512"/>
                    <a:pt x="33529" y="97175"/>
                  </a:cubicBezTo>
                  <a:cubicBezTo>
                    <a:pt x="30900" y="96100"/>
                    <a:pt x="28644" y="94546"/>
                    <a:pt x="26761" y="92547"/>
                  </a:cubicBezTo>
                  <a:cubicBezTo>
                    <a:pt x="25429" y="91180"/>
                    <a:pt x="24168" y="89741"/>
                    <a:pt x="23022" y="88222"/>
                  </a:cubicBezTo>
                  <a:cubicBezTo>
                    <a:pt x="20801" y="85220"/>
                    <a:pt x="18581" y="82191"/>
                    <a:pt x="16245" y="79269"/>
                  </a:cubicBezTo>
                  <a:cubicBezTo>
                    <a:pt x="14691" y="77306"/>
                    <a:pt x="13030" y="75415"/>
                    <a:pt x="11067" y="73825"/>
                  </a:cubicBezTo>
                  <a:cubicBezTo>
                    <a:pt x="9406" y="72457"/>
                    <a:pt x="7665" y="71231"/>
                    <a:pt x="5925" y="69979"/>
                  </a:cubicBezTo>
                  <a:cubicBezTo>
                    <a:pt x="4113" y="68647"/>
                    <a:pt x="2079" y="67608"/>
                    <a:pt x="1" y="66648"/>
                  </a:cubicBezTo>
                  <a:lnTo>
                    <a:pt x="1" y="49693"/>
                  </a:lnTo>
                  <a:cubicBezTo>
                    <a:pt x="1040" y="49844"/>
                    <a:pt x="2079" y="50031"/>
                    <a:pt x="3109" y="50217"/>
                  </a:cubicBezTo>
                  <a:cubicBezTo>
                    <a:pt x="5667" y="50697"/>
                    <a:pt x="8252" y="51141"/>
                    <a:pt x="10810" y="51656"/>
                  </a:cubicBezTo>
                  <a:cubicBezTo>
                    <a:pt x="13216" y="52136"/>
                    <a:pt x="15623" y="52695"/>
                    <a:pt x="17986" y="53246"/>
                  </a:cubicBezTo>
                  <a:lnTo>
                    <a:pt x="20988" y="53912"/>
                  </a:lnTo>
                  <a:cubicBezTo>
                    <a:pt x="23430" y="54401"/>
                    <a:pt x="25837" y="54845"/>
                    <a:pt x="28280" y="55324"/>
                  </a:cubicBezTo>
                  <a:cubicBezTo>
                    <a:pt x="31308" y="55875"/>
                    <a:pt x="34346" y="56177"/>
                    <a:pt x="37455" y="55955"/>
                  </a:cubicBezTo>
                  <a:cubicBezTo>
                    <a:pt x="40155" y="55768"/>
                    <a:pt x="42561" y="54916"/>
                    <a:pt x="44746" y="53468"/>
                  </a:cubicBezTo>
                  <a:cubicBezTo>
                    <a:pt x="46709" y="52180"/>
                    <a:pt x="48370" y="50511"/>
                    <a:pt x="49818" y="48699"/>
                  </a:cubicBezTo>
                  <a:cubicBezTo>
                    <a:pt x="51816" y="46185"/>
                    <a:pt x="53406" y="43405"/>
                    <a:pt x="54960" y="40634"/>
                  </a:cubicBezTo>
                  <a:cubicBezTo>
                    <a:pt x="56879" y="37153"/>
                    <a:pt x="58699" y="33635"/>
                    <a:pt x="60653" y="30154"/>
                  </a:cubicBezTo>
                  <a:cubicBezTo>
                    <a:pt x="63691" y="24754"/>
                    <a:pt x="66915" y="19425"/>
                    <a:pt x="70832" y="14469"/>
                  </a:cubicBezTo>
                  <a:cubicBezTo>
                    <a:pt x="72910" y="11840"/>
                    <a:pt x="75131" y="9246"/>
                    <a:pt x="77493" y="6839"/>
                  </a:cubicBezTo>
                  <a:cubicBezTo>
                    <a:pt x="79456" y="4806"/>
                    <a:pt x="81570" y="2958"/>
                    <a:pt x="83826" y="1217"/>
                  </a:cubicBezTo>
                  <a:cubicBezTo>
                    <a:pt x="84305" y="844"/>
                    <a:pt x="84714" y="400"/>
                    <a:pt x="85122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100013" rotWithShape="0" algn="bl" dir="2580000" dist="38100">
                <a:srgbClr val="000000">
                  <a:alpha val="49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6"/>
            <p:cNvSpPr/>
            <p:nvPr/>
          </p:nvSpPr>
          <p:spPr>
            <a:xfrm>
              <a:off x="-74281" y="-452691"/>
              <a:ext cx="2781820" cy="1835897"/>
            </a:xfrm>
            <a:custGeom>
              <a:rect b="b" l="l" r="r" t="t"/>
              <a:pathLst>
                <a:path extrusionOk="0" h="56178" w="85123">
                  <a:moveTo>
                    <a:pt x="1" y="40812"/>
                  </a:moveTo>
                  <a:cubicBezTo>
                    <a:pt x="2558" y="40927"/>
                    <a:pt x="5072" y="41034"/>
                    <a:pt x="7630" y="41114"/>
                  </a:cubicBezTo>
                  <a:cubicBezTo>
                    <a:pt x="10214" y="41185"/>
                    <a:pt x="12808" y="41336"/>
                    <a:pt x="15401" y="41220"/>
                  </a:cubicBezTo>
                  <a:cubicBezTo>
                    <a:pt x="19096" y="41078"/>
                    <a:pt x="22835" y="40998"/>
                    <a:pt x="26503" y="40297"/>
                  </a:cubicBezTo>
                  <a:cubicBezTo>
                    <a:pt x="29017" y="39817"/>
                    <a:pt x="31424" y="39115"/>
                    <a:pt x="33715" y="38041"/>
                  </a:cubicBezTo>
                  <a:cubicBezTo>
                    <a:pt x="35048" y="37410"/>
                    <a:pt x="36380" y="36815"/>
                    <a:pt x="37641" y="36078"/>
                  </a:cubicBezTo>
                  <a:cubicBezTo>
                    <a:pt x="40270" y="34488"/>
                    <a:pt x="42526" y="32490"/>
                    <a:pt x="44666" y="30340"/>
                  </a:cubicBezTo>
                  <a:cubicBezTo>
                    <a:pt x="48486" y="26495"/>
                    <a:pt x="51665" y="22205"/>
                    <a:pt x="54925" y="17942"/>
                  </a:cubicBezTo>
                  <a:cubicBezTo>
                    <a:pt x="57696" y="14247"/>
                    <a:pt x="60547" y="10579"/>
                    <a:pt x="63655" y="7106"/>
                  </a:cubicBezTo>
                  <a:cubicBezTo>
                    <a:pt x="65618" y="4921"/>
                    <a:pt x="67501" y="2665"/>
                    <a:pt x="69722" y="667"/>
                  </a:cubicBezTo>
                  <a:cubicBezTo>
                    <a:pt x="69979" y="480"/>
                    <a:pt x="70166" y="223"/>
                    <a:pt x="70388" y="1"/>
                  </a:cubicBezTo>
                  <a:lnTo>
                    <a:pt x="85122" y="1"/>
                  </a:lnTo>
                  <a:cubicBezTo>
                    <a:pt x="84714" y="400"/>
                    <a:pt x="84305" y="844"/>
                    <a:pt x="83826" y="1217"/>
                  </a:cubicBezTo>
                  <a:cubicBezTo>
                    <a:pt x="81570" y="2958"/>
                    <a:pt x="79456" y="4806"/>
                    <a:pt x="77493" y="6839"/>
                  </a:cubicBezTo>
                  <a:cubicBezTo>
                    <a:pt x="75131" y="9246"/>
                    <a:pt x="72910" y="11840"/>
                    <a:pt x="70832" y="14469"/>
                  </a:cubicBezTo>
                  <a:cubicBezTo>
                    <a:pt x="66915" y="19425"/>
                    <a:pt x="63691" y="24754"/>
                    <a:pt x="60653" y="30154"/>
                  </a:cubicBezTo>
                  <a:cubicBezTo>
                    <a:pt x="58699" y="33635"/>
                    <a:pt x="56879" y="37153"/>
                    <a:pt x="54960" y="40634"/>
                  </a:cubicBezTo>
                  <a:cubicBezTo>
                    <a:pt x="53406" y="43405"/>
                    <a:pt x="51816" y="46185"/>
                    <a:pt x="49818" y="48699"/>
                  </a:cubicBezTo>
                  <a:cubicBezTo>
                    <a:pt x="48370" y="50511"/>
                    <a:pt x="46709" y="52180"/>
                    <a:pt x="44746" y="53468"/>
                  </a:cubicBezTo>
                  <a:cubicBezTo>
                    <a:pt x="42561" y="54916"/>
                    <a:pt x="40155" y="55768"/>
                    <a:pt x="37455" y="55955"/>
                  </a:cubicBezTo>
                  <a:cubicBezTo>
                    <a:pt x="34346" y="56177"/>
                    <a:pt x="31308" y="55875"/>
                    <a:pt x="28280" y="55324"/>
                  </a:cubicBezTo>
                  <a:cubicBezTo>
                    <a:pt x="25837" y="54845"/>
                    <a:pt x="23430" y="54401"/>
                    <a:pt x="20988" y="53912"/>
                  </a:cubicBezTo>
                  <a:lnTo>
                    <a:pt x="17986" y="53246"/>
                  </a:lnTo>
                  <a:cubicBezTo>
                    <a:pt x="15623" y="52695"/>
                    <a:pt x="13216" y="52136"/>
                    <a:pt x="10810" y="51656"/>
                  </a:cubicBezTo>
                  <a:cubicBezTo>
                    <a:pt x="8252" y="51141"/>
                    <a:pt x="5667" y="50697"/>
                    <a:pt x="3109" y="50217"/>
                  </a:cubicBezTo>
                  <a:cubicBezTo>
                    <a:pt x="2079" y="50031"/>
                    <a:pt x="1040" y="49844"/>
                    <a:pt x="1" y="49693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114300" rotWithShape="0" algn="bl" dir="2940000" dist="47625">
                <a:srgbClr val="000000">
                  <a:alpha val="41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6"/>
            <p:cNvSpPr/>
            <p:nvPr/>
          </p:nvSpPr>
          <p:spPr>
            <a:xfrm>
              <a:off x="-74281" y="-452691"/>
              <a:ext cx="2300280" cy="1350860"/>
            </a:xfrm>
            <a:custGeom>
              <a:rect b="b" l="l" r="r" t="t"/>
              <a:pathLst>
                <a:path extrusionOk="0" h="41336" w="70388">
                  <a:moveTo>
                    <a:pt x="45413" y="1"/>
                  </a:moveTo>
                  <a:lnTo>
                    <a:pt x="70388" y="1"/>
                  </a:lnTo>
                  <a:cubicBezTo>
                    <a:pt x="70166" y="223"/>
                    <a:pt x="69979" y="480"/>
                    <a:pt x="69722" y="667"/>
                  </a:cubicBezTo>
                  <a:cubicBezTo>
                    <a:pt x="67501" y="2665"/>
                    <a:pt x="65618" y="4921"/>
                    <a:pt x="63655" y="7106"/>
                  </a:cubicBezTo>
                  <a:cubicBezTo>
                    <a:pt x="60547" y="10579"/>
                    <a:pt x="57696" y="14247"/>
                    <a:pt x="54925" y="17942"/>
                  </a:cubicBezTo>
                  <a:cubicBezTo>
                    <a:pt x="51665" y="22205"/>
                    <a:pt x="48486" y="26495"/>
                    <a:pt x="44666" y="30340"/>
                  </a:cubicBezTo>
                  <a:cubicBezTo>
                    <a:pt x="42526" y="32490"/>
                    <a:pt x="40270" y="34488"/>
                    <a:pt x="37641" y="36078"/>
                  </a:cubicBezTo>
                  <a:cubicBezTo>
                    <a:pt x="36380" y="36815"/>
                    <a:pt x="35048" y="37410"/>
                    <a:pt x="33715" y="38041"/>
                  </a:cubicBezTo>
                  <a:cubicBezTo>
                    <a:pt x="31424" y="39115"/>
                    <a:pt x="29017" y="39817"/>
                    <a:pt x="26503" y="40297"/>
                  </a:cubicBezTo>
                  <a:cubicBezTo>
                    <a:pt x="22835" y="40998"/>
                    <a:pt x="19096" y="41078"/>
                    <a:pt x="15401" y="41220"/>
                  </a:cubicBezTo>
                  <a:cubicBezTo>
                    <a:pt x="12808" y="41336"/>
                    <a:pt x="10214" y="41185"/>
                    <a:pt x="7630" y="41114"/>
                  </a:cubicBezTo>
                  <a:cubicBezTo>
                    <a:pt x="5072" y="41034"/>
                    <a:pt x="2558" y="40927"/>
                    <a:pt x="1" y="40812"/>
                  </a:cubicBezTo>
                  <a:lnTo>
                    <a:pt x="1" y="26122"/>
                  </a:lnTo>
                  <a:cubicBezTo>
                    <a:pt x="747" y="26086"/>
                    <a:pt x="1448" y="26050"/>
                    <a:pt x="2185" y="26015"/>
                  </a:cubicBezTo>
                  <a:cubicBezTo>
                    <a:pt x="5107" y="25793"/>
                    <a:pt x="7994" y="25420"/>
                    <a:pt x="10810" y="24718"/>
                  </a:cubicBezTo>
                  <a:cubicBezTo>
                    <a:pt x="12657" y="24274"/>
                    <a:pt x="14469" y="23759"/>
                    <a:pt x="16325" y="23199"/>
                  </a:cubicBezTo>
                  <a:cubicBezTo>
                    <a:pt x="18394" y="22569"/>
                    <a:pt x="20393" y="21681"/>
                    <a:pt x="22320" y="20721"/>
                  </a:cubicBezTo>
                  <a:cubicBezTo>
                    <a:pt x="24905" y="19425"/>
                    <a:pt x="27427" y="17942"/>
                    <a:pt x="29683" y="16130"/>
                  </a:cubicBezTo>
                  <a:cubicBezTo>
                    <a:pt x="31015" y="15055"/>
                    <a:pt x="32383" y="13945"/>
                    <a:pt x="33644" y="12764"/>
                  </a:cubicBezTo>
                  <a:cubicBezTo>
                    <a:pt x="34977" y="11582"/>
                    <a:pt x="36229" y="10321"/>
                    <a:pt x="37455" y="9024"/>
                  </a:cubicBezTo>
                  <a:cubicBezTo>
                    <a:pt x="39266" y="7106"/>
                    <a:pt x="41007" y="5143"/>
                    <a:pt x="42748" y="3180"/>
                  </a:cubicBezTo>
                  <a:cubicBezTo>
                    <a:pt x="43672" y="2141"/>
                    <a:pt x="44524" y="1031"/>
                    <a:pt x="45413" y="1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4680000" dist="47625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6"/>
            <p:cNvSpPr/>
            <p:nvPr/>
          </p:nvSpPr>
          <p:spPr>
            <a:xfrm>
              <a:off x="-74281" y="-452691"/>
              <a:ext cx="1484097" cy="853667"/>
            </a:xfrm>
            <a:custGeom>
              <a:rect b="b" l="l" r="r" t="t"/>
              <a:pathLst>
                <a:path extrusionOk="0" h="26122" w="45413">
                  <a:moveTo>
                    <a:pt x="45413" y="1"/>
                  </a:moveTo>
                  <a:cubicBezTo>
                    <a:pt x="44524" y="1031"/>
                    <a:pt x="43672" y="2141"/>
                    <a:pt x="42748" y="3180"/>
                  </a:cubicBezTo>
                  <a:cubicBezTo>
                    <a:pt x="41007" y="5143"/>
                    <a:pt x="39266" y="7106"/>
                    <a:pt x="37455" y="9024"/>
                  </a:cubicBezTo>
                  <a:cubicBezTo>
                    <a:pt x="36229" y="10321"/>
                    <a:pt x="34977" y="11582"/>
                    <a:pt x="33644" y="12764"/>
                  </a:cubicBezTo>
                  <a:cubicBezTo>
                    <a:pt x="32383" y="13945"/>
                    <a:pt x="31015" y="15055"/>
                    <a:pt x="29683" y="16130"/>
                  </a:cubicBezTo>
                  <a:cubicBezTo>
                    <a:pt x="27427" y="17942"/>
                    <a:pt x="24905" y="19425"/>
                    <a:pt x="22320" y="20721"/>
                  </a:cubicBezTo>
                  <a:cubicBezTo>
                    <a:pt x="20393" y="21681"/>
                    <a:pt x="18394" y="22569"/>
                    <a:pt x="16325" y="23199"/>
                  </a:cubicBezTo>
                  <a:cubicBezTo>
                    <a:pt x="14469" y="23759"/>
                    <a:pt x="12657" y="24274"/>
                    <a:pt x="10810" y="24718"/>
                  </a:cubicBezTo>
                  <a:cubicBezTo>
                    <a:pt x="7994" y="25420"/>
                    <a:pt x="5107" y="25793"/>
                    <a:pt x="2185" y="26015"/>
                  </a:cubicBezTo>
                  <a:cubicBezTo>
                    <a:pt x="1448" y="26050"/>
                    <a:pt x="747" y="26086"/>
                    <a:pt x="1" y="26122"/>
                  </a:cubicBezTo>
                  <a:lnTo>
                    <a:pt x="1" y="13616"/>
                  </a:lnTo>
                  <a:cubicBezTo>
                    <a:pt x="631" y="13394"/>
                    <a:pt x="1226" y="13243"/>
                    <a:pt x="1857" y="13021"/>
                  </a:cubicBezTo>
                  <a:cubicBezTo>
                    <a:pt x="3447" y="12506"/>
                    <a:pt x="5036" y="11991"/>
                    <a:pt x="6626" y="11396"/>
                  </a:cubicBezTo>
                  <a:cubicBezTo>
                    <a:pt x="7736" y="10987"/>
                    <a:pt x="8776" y="10437"/>
                    <a:pt x="9850" y="9948"/>
                  </a:cubicBezTo>
                  <a:cubicBezTo>
                    <a:pt x="11884" y="9104"/>
                    <a:pt x="13732" y="7914"/>
                    <a:pt x="15543" y="6662"/>
                  </a:cubicBezTo>
                  <a:cubicBezTo>
                    <a:pt x="17844" y="5063"/>
                    <a:pt x="19762" y="3065"/>
                    <a:pt x="21796" y="1146"/>
                  </a:cubicBezTo>
                  <a:cubicBezTo>
                    <a:pt x="22134" y="809"/>
                    <a:pt x="22391" y="365"/>
                    <a:pt x="22729" y="1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157163" rotWithShape="0" algn="bl" dir="4140000" dist="28575">
                <a:srgbClr val="000000">
                  <a:alpha val="5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6"/>
            <p:cNvSpPr/>
            <p:nvPr/>
          </p:nvSpPr>
          <p:spPr>
            <a:xfrm>
              <a:off x="7006723" y="2216186"/>
              <a:ext cx="2213220" cy="2077958"/>
            </a:xfrm>
            <a:custGeom>
              <a:rect b="b" l="l" r="r" t="t"/>
              <a:pathLst>
                <a:path extrusionOk="0" h="63585" w="67724">
                  <a:moveTo>
                    <a:pt x="67724" y="16325"/>
                  </a:moveTo>
                  <a:lnTo>
                    <a:pt x="67724" y="47073"/>
                  </a:lnTo>
                  <a:cubicBezTo>
                    <a:pt x="67573" y="47260"/>
                    <a:pt x="67395" y="47446"/>
                    <a:pt x="67279" y="47668"/>
                  </a:cubicBezTo>
                  <a:cubicBezTo>
                    <a:pt x="66063" y="49924"/>
                    <a:pt x="64508" y="51923"/>
                    <a:pt x="62839" y="53885"/>
                  </a:cubicBezTo>
                  <a:cubicBezTo>
                    <a:pt x="62244" y="54516"/>
                    <a:pt x="61622" y="55111"/>
                    <a:pt x="60956" y="55662"/>
                  </a:cubicBezTo>
                  <a:cubicBezTo>
                    <a:pt x="60068" y="56399"/>
                    <a:pt x="59099" y="57109"/>
                    <a:pt x="58176" y="57776"/>
                  </a:cubicBezTo>
                  <a:cubicBezTo>
                    <a:pt x="54810" y="60289"/>
                    <a:pt x="50964" y="61843"/>
                    <a:pt x="46816" y="62767"/>
                  </a:cubicBezTo>
                  <a:cubicBezTo>
                    <a:pt x="44480" y="63247"/>
                    <a:pt x="42153" y="63584"/>
                    <a:pt x="39746" y="63433"/>
                  </a:cubicBezTo>
                  <a:cubicBezTo>
                    <a:pt x="39009" y="63398"/>
                    <a:pt x="38263" y="63469"/>
                    <a:pt x="37561" y="63433"/>
                  </a:cubicBezTo>
                  <a:cubicBezTo>
                    <a:pt x="36416" y="63327"/>
                    <a:pt x="35305" y="63176"/>
                    <a:pt x="34195" y="63060"/>
                  </a:cubicBezTo>
                  <a:cubicBezTo>
                    <a:pt x="33751" y="62989"/>
                    <a:pt x="33343" y="62918"/>
                    <a:pt x="32898" y="62803"/>
                  </a:cubicBezTo>
                  <a:cubicBezTo>
                    <a:pt x="31753" y="62580"/>
                    <a:pt x="30571" y="62358"/>
                    <a:pt x="29461" y="62030"/>
                  </a:cubicBezTo>
                  <a:cubicBezTo>
                    <a:pt x="27871" y="61506"/>
                    <a:pt x="26273" y="60920"/>
                    <a:pt x="24718" y="60253"/>
                  </a:cubicBezTo>
                  <a:cubicBezTo>
                    <a:pt x="23280" y="59623"/>
                    <a:pt x="21876" y="58921"/>
                    <a:pt x="20500" y="58140"/>
                  </a:cubicBezTo>
                  <a:cubicBezTo>
                    <a:pt x="18546" y="57029"/>
                    <a:pt x="16769" y="55733"/>
                    <a:pt x="15029" y="54365"/>
                  </a:cubicBezTo>
                  <a:cubicBezTo>
                    <a:pt x="12950" y="52740"/>
                    <a:pt x="11103" y="50928"/>
                    <a:pt x="9398" y="48965"/>
                  </a:cubicBezTo>
                  <a:cubicBezTo>
                    <a:pt x="7257" y="46487"/>
                    <a:pt x="5294" y="43858"/>
                    <a:pt x="3811" y="40936"/>
                  </a:cubicBezTo>
                  <a:cubicBezTo>
                    <a:pt x="2923" y="39195"/>
                    <a:pt x="2186" y="37348"/>
                    <a:pt x="1520" y="35491"/>
                  </a:cubicBezTo>
                  <a:cubicBezTo>
                    <a:pt x="1075" y="34195"/>
                    <a:pt x="853" y="32862"/>
                    <a:pt x="596" y="31530"/>
                  </a:cubicBezTo>
                  <a:cubicBezTo>
                    <a:pt x="223" y="29798"/>
                    <a:pt x="1" y="28058"/>
                    <a:pt x="294" y="26317"/>
                  </a:cubicBezTo>
                  <a:cubicBezTo>
                    <a:pt x="560" y="24425"/>
                    <a:pt x="889" y="22578"/>
                    <a:pt x="1591" y="20801"/>
                  </a:cubicBezTo>
                  <a:cubicBezTo>
                    <a:pt x="2559" y="18359"/>
                    <a:pt x="3998" y="16209"/>
                    <a:pt x="5774" y="14291"/>
                  </a:cubicBezTo>
                  <a:cubicBezTo>
                    <a:pt x="6849" y="13101"/>
                    <a:pt x="8110" y="12035"/>
                    <a:pt x="9327" y="10960"/>
                  </a:cubicBezTo>
                  <a:cubicBezTo>
                    <a:pt x="11067" y="9371"/>
                    <a:pt x="13101" y="8145"/>
                    <a:pt x="15135" y="6964"/>
                  </a:cubicBezTo>
                  <a:cubicBezTo>
                    <a:pt x="17320" y="5667"/>
                    <a:pt x="19691" y="4628"/>
                    <a:pt x="22098" y="3668"/>
                  </a:cubicBezTo>
                  <a:cubicBezTo>
                    <a:pt x="24541" y="2665"/>
                    <a:pt x="27125" y="1999"/>
                    <a:pt x="29719" y="1377"/>
                  </a:cubicBezTo>
                  <a:cubicBezTo>
                    <a:pt x="31380" y="968"/>
                    <a:pt x="33085" y="711"/>
                    <a:pt x="34826" y="524"/>
                  </a:cubicBezTo>
                  <a:cubicBezTo>
                    <a:pt x="36753" y="267"/>
                    <a:pt x="38707" y="0"/>
                    <a:pt x="40705" y="187"/>
                  </a:cubicBezTo>
                  <a:cubicBezTo>
                    <a:pt x="43148" y="373"/>
                    <a:pt x="45590" y="666"/>
                    <a:pt x="47962" y="1226"/>
                  </a:cubicBezTo>
                  <a:cubicBezTo>
                    <a:pt x="49774" y="1670"/>
                    <a:pt x="51514" y="2185"/>
                    <a:pt x="53184" y="2931"/>
                  </a:cubicBezTo>
                  <a:cubicBezTo>
                    <a:pt x="55440" y="3891"/>
                    <a:pt x="57510" y="5187"/>
                    <a:pt x="59472" y="6626"/>
                  </a:cubicBezTo>
                  <a:cubicBezTo>
                    <a:pt x="62101" y="8589"/>
                    <a:pt x="64206" y="10960"/>
                    <a:pt x="65947" y="13625"/>
                  </a:cubicBezTo>
                  <a:cubicBezTo>
                    <a:pt x="66542" y="14513"/>
                    <a:pt x="67128" y="15437"/>
                    <a:pt x="67724" y="16325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6"/>
            <p:cNvSpPr/>
            <p:nvPr/>
          </p:nvSpPr>
          <p:spPr>
            <a:xfrm>
              <a:off x="6316227" y="1770072"/>
              <a:ext cx="2903716" cy="2886886"/>
            </a:xfrm>
            <a:custGeom>
              <a:rect b="b" l="l" r="r" t="t"/>
              <a:pathLst>
                <a:path extrusionOk="0" h="88338" w="88853">
                  <a:moveTo>
                    <a:pt x="88853" y="29976"/>
                  </a:moveTo>
                  <a:cubicBezTo>
                    <a:pt x="88257" y="29088"/>
                    <a:pt x="87671" y="28164"/>
                    <a:pt x="87076" y="27276"/>
                  </a:cubicBezTo>
                  <a:cubicBezTo>
                    <a:pt x="85335" y="24611"/>
                    <a:pt x="83230" y="22240"/>
                    <a:pt x="80601" y="20277"/>
                  </a:cubicBezTo>
                  <a:cubicBezTo>
                    <a:pt x="78639" y="18838"/>
                    <a:pt x="76569" y="17542"/>
                    <a:pt x="74313" y="16582"/>
                  </a:cubicBezTo>
                  <a:cubicBezTo>
                    <a:pt x="72643" y="15836"/>
                    <a:pt x="70903" y="15321"/>
                    <a:pt x="69091" y="14877"/>
                  </a:cubicBezTo>
                  <a:cubicBezTo>
                    <a:pt x="66719" y="14317"/>
                    <a:pt x="64277" y="14024"/>
                    <a:pt x="61834" y="13838"/>
                  </a:cubicBezTo>
                  <a:cubicBezTo>
                    <a:pt x="59836" y="13651"/>
                    <a:pt x="57882" y="13918"/>
                    <a:pt x="55955" y="14175"/>
                  </a:cubicBezTo>
                  <a:cubicBezTo>
                    <a:pt x="54214" y="14362"/>
                    <a:pt x="52509" y="14619"/>
                    <a:pt x="50848" y="15028"/>
                  </a:cubicBezTo>
                  <a:cubicBezTo>
                    <a:pt x="48254" y="15650"/>
                    <a:pt x="45670" y="16316"/>
                    <a:pt x="43227" y="17319"/>
                  </a:cubicBezTo>
                  <a:cubicBezTo>
                    <a:pt x="40820" y="18279"/>
                    <a:pt x="38449" y="19318"/>
                    <a:pt x="36264" y="20615"/>
                  </a:cubicBezTo>
                  <a:cubicBezTo>
                    <a:pt x="34230" y="21796"/>
                    <a:pt x="32196" y="23022"/>
                    <a:pt x="30456" y="24611"/>
                  </a:cubicBezTo>
                  <a:cubicBezTo>
                    <a:pt x="29239" y="25686"/>
                    <a:pt x="27978" y="26752"/>
                    <a:pt x="26903" y="27942"/>
                  </a:cubicBezTo>
                  <a:cubicBezTo>
                    <a:pt x="25127" y="29860"/>
                    <a:pt x="23688" y="32010"/>
                    <a:pt x="22720" y="34452"/>
                  </a:cubicBezTo>
                  <a:cubicBezTo>
                    <a:pt x="22018" y="36229"/>
                    <a:pt x="21689" y="38076"/>
                    <a:pt x="21423" y="39968"/>
                  </a:cubicBezTo>
                  <a:cubicBezTo>
                    <a:pt x="21130" y="41709"/>
                    <a:pt x="21352" y="43449"/>
                    <a:pt x="21725" y="45181"/>
                  </a:cubicBezTo>
                  <a:cubicBezTo>
                    <a:pt x="21982" y="46513"/>
                    <a:pt x="22204" y="47846"/>
                    <a:pt x="22649" y="49142"/>
                  </a:cubicBezTo>
                  <a:cubicBezTo>
                    <a:pt x="23315" y="50999"/>
                    <a:pt x="24052" y="52846"/>
                    <a:pt x="24940" y="54587"/>
                  </a:cubicBezTo>
                  <a:cubicBezTo>
                    <a:pt x="26423" y="57509"/>
                    <a:pt x="28386" y="60138"/>
                    <a:pt x="30527" y="62616"/>
                  </a:cubicBezTo>
                  <a:cubicBezTo>
                    <a:pt x="32232" y="64579"/>
                    <a:pt x="34079" y="66391"/>
                    <a:pt x="36158" y="68016"/>
                  </a:cubicBezTo>
                  <a:cubicBezTo>
                    <a:pt x="37898" y="69384"/>
                    <a:pt x="39675" y="70680"/>
                    <a:pt x="41629" y="71791"/>
                  </a:cubicBezTo>
                  <a:cubicBezTo>
                    <a:pt x="43005" y="72572"/>
                    <a:pt x="44409" y="73274"/>
                    <a:pt x="45847" y="73904"/>
                  </a:cubicBezTo>
                  <a:cubicBezTo>
                    <a:pt x="47402" y="74571"/>
                    <a:pt x="49000" y="75157"/>
                    <a:pt x="50590" y="75681"/>
                  </a:cubicBezTo>
                  <a:cubicBezTo>
                    <a:pt x="51700" y="76009"/>
                    <a:pt x="52882" y="76231"/>
                    <a:pt x="54027" y="76454"/>
                  </a:cubicBezTo>
                  <a:cubicBezTo>
                    <a:pt x="54472" y="76569"/>
                    <a:pt x="54880" y="76640"/>
                    <a:pt x="55324" y="76711"/>
                  </a:cubicBezTo>
                  <a:cubicBezTo>
                    <a:pt x="56434" y="76827"/>
                    <a:pt x="57545" y="76978"/>
                    <a:pt x="58690" y="77084"/>
                  </a:cubicBezTo>
                  <a:cubicBezTo>
                    <a:pt x="59392" y="77120"/>
                    <a:pt x="60138" y="77049"/>
                    <a:pt x="60875" y="77084"/>
                  </a:cubicBezTo>
                  <a:cubicBezTo>
                    <a:pt x="63282" y="77235"/>
                    <a:pt x="65609" y="76898"/>
                    <a:pt x="67945" y="76418"/>
                  </a:cubicBezTo>
                  <a:cubicBezTo>
                    <a:pt x="72093" y="75494"/>
                    <a:pt x="75939" y="73940"/>
                    <a:pt x="79305" y="71427"/>
                  </a:cubicBezTo>
                  <a:cubicBezTo>
                    <a:pt x="80228" y="70760"/>
                    <a:pt x="81197" y="70050"/>
                    <a:pt x="82085" y="69313"/>
                  </a:cubicBezTo>
                  <a:cubicBezTo>
                    <a:pt x="82751" y="68762"/>
                    <a:pt x="83373" y="68167"/>
                    <a:pt x="83968" y="67536"/>
                  </a:cubicBezTo>
                  <a:cubicBezTo>
                    <a:pt x="85637" y="65574"/>
                    <a:pt x="87192" y="63575"/>
                    <a:pt x="88408" y="61319"/>
                  </a:cubicBezTo>
                  <a:cubicBezTo>
                    <a:pt x="88524" y="61097"/>
                    <a:pt x="88702" y="60911"/>
                    <a:pt x="88853" y="60724"/>
                  </a:cubicBezTo>
                  <a:lnTo>
                    <a:pt x="88853" y="79820"/>
                  </a:lnTo>
                  <a:cubicBezTo>
                    <a:pt x="88302" y="80193"/>
                    <a:pt x="87742" y="80601"/>
                    <a:pt x="87112" y="80974"/>
                  </a:cubicBezTo>
                  <a:cubicBezTo>
                    <a:pt x="85486" y="81934"/>
                    <a:pt x="83861" y="82928"/>
                    <a:pt x="82191" y="83861"/>
                  </a:cubicBezTo>
                  <a:cubicBezTo>
                    <a:pt x="81081" y="84411"/>
                    <a:pt x="79900" y="84785"/>
                    <a:pt x="78790" y="85300"/>
                  </a:cubicBezTo>
                  <a:cubicBezTo>
                    <a:pt x="77155" y="86037"/>
                    <a:pt x="75459" y="86481"/>
                    <a:pt x="73754" y="86925"/>
                  </a:cubicBezTo>
                  <a:cubicBezTo>
                    <a:pt x="71942" y="87369"/>
                    <a:pt x="70094" y="87671"/>
                    <a:pt x="68274" y="87964"/>
                  </a:cubicBezTo>
                  <a:cubicBezTo>
                    <a:pt x="67057" y="88115"/>
                    <a:pt x="65831" y="88151"/>
                    <a:pt x="64650" y="88222"/>
                  </a:cubicBezTo>
                  <a:cubicBezTo>
                    <a:pt x="63726" y="88302"/>
                    <a:pt x="62803" y="88337"/>
                    <a:pt x="61879" y="88337"/>
                  </a:cubicBezTo>
                  <a:cubicBezTo>
                    <a:pt x="61026" y="88337"/>
                    <a:pt x="60174" y="88302"/>
                    <a:pt x="59285" y="88257"/>
                  </a:cubicBezTo>
                  <a:cubicBezTo>
                    <a:pt x="58584" y="88222"/>
                    <a:pt x="57838" y="88186"/>
                    <a:pt x="57136" y="88115"/>
                  </a:cubicBezTo>
                  <a:cubicBezTo>
                    <a:pt x="55138" y="87813"/>
                    <a:pt x="53139" y="87591"/>
                    <a:pt x="51221" y="87076"/>
                  </a:cubicBezTo>
                  <a:cubicBezTo>
                    <a:pt x="49445" y="86596"/>
                    <a:pt x="47624" y="86188"/>
                    <a:pt x="45892" y="85593"/>
                  </a:cubicBezTo>
                  <a:cubicBezTo>
                    <a:pt x="43041" y="84598"/>
                    <a:pt x="40225" y="83523"/>
                    <a:pt x="37632" y="82040"/>
                  </a:cubicBezTo>
                  <a:cubicBezTo>
                    <a:pt x="36122" y="81196"/>
                    <a:pt x="34568" y="80308"/>
                    <a:pt x="33085" y="79376"/>
                  </a:cubicBezTo>
                  <a:cubicBezTo>
                    <a:pt x="32081" y="78754"/>
                    <a:pt x="31122" y="78043"/>
                    <a:pt x="30162" y="77342"/>
                  </a:cubicBezTo>
                  <a:cubicBezTo>
                    <a:pt x="28351" y="75938"/>
                    <a:pt x="26459" y="74606"/>
                    <a:pt x="24754" y="73087"/>
                  </a:cubicBezTo>
                  <a:cubicBezTo>
                    <a:pt x="20908" y="69650"/>
                    <a:pt x="17320" y="66018"/>
                    <a:pt x="14175" y="61950"/>
                  </a:cubicBezTo>
                  <a:cubicBezTo>
                    <a:pt x="12319" y="59543"/>
                    <a:pt x="10436" y="57171"/>
                    <a:pt x="8731" y="54658"/>
                  </a:cubicBezTo>
                  <a:cubicBezTo>
                    <a:pt x="6848" y="51887"/>
                    <a:pt x="5107" y="49036"/>
                    <a:pt x="3660" y="46034"/>
                  </a:cubicBezTo>
                  <a:cubicBezTo>
                    <a:pt x="2887" y="44409"/>
                    <a:pt x="2150" y="42783"/>
                    <a:pt x="1590" y="41078"/>
                  </a:cubicBezTo>
                  <a:cubicBezTo>
                    <a:pt x="1075" y="39488"/>
                    <a:pt x="737" y="37818"/>
                    <a:pt x="409" y="36157"/>
                  </a:cubicBezTo>
                  <a:cubicBezTo>
                    <a:pt x="107" y="34523"/>
                    <a:pt x="0" y="32862"/>
                    <a:pt x="409" y="31237"/>
                  </a:cubicBezTo>
                  <a:cubicBezTo>
                    <a:pt x="515" y="30713"/>
                    <a:pt x="666" y="30233"/>
                    <a:pt x="773" y="29718"/>
                  </a:cubicBezTo>
                  <a:cubicBezTo>
                    <a:pt x="1039" y="28351"/>
                    <a:pt x="1555" y="27089"/>
                    <a:pt x="2292" y="25908"/>
                  </a:cubicBezTo>
                  <a:cubicBezTo>
                    <a:pt x="3739" y="23572"/>
                    <a:pt x="5516" y="21503"/>
                    <a:pt x="7701" y="19762"/>
                  </a:cubicBezTo>
                  <a:cubicBezTo>
                    <a:pt x="9877" y="18021"/>
                    <a:pt x="12142" y="16396"/>
                    <a:pt x="14540" y="14984"/>
                  </a:cubicBezTo>
                  <a:cubicBezTo>
                    <a:pt x="16911" y="13616"/>
                    <a:pt x="19353" y="12364"/>
                    <a:pt x="21796" y="11138"/>
                  </a:cubicBezTo>
                  <a:cubicBezTo>
                    <a:pt x="25313" y="9362"/>
                    <a:pt x="28972" y="7923"/>
                    <a:pt x="32676" y="6546"/>
                  </a:cubicBezTo>
                  <a:cubicBezTo>
                    <a:pt x="35562" y="5436"/>
                    <a:pt x="38520" y="4441"/>
                    <a:pt x="41522" y="3624"/>
                  </a:cubicBezTo>
                  <a:cubicBezTo>
                    <a:pt x="43485" y="3073"/>
                    <a:pt x="45483" y="2549"/>
                    <a:pt x="47482" y="2070"/>
                  </a:cubicBezTo>
                  <a:cubicBezTo>
                    <a:pt x="48556" y="1812"/>
                    <a:pt x="49622" y="1590"/>
                    <a:pt x="50697" y="1439"/>
                  </a:cubicBezTo>
                  <a:cubicBezTo>
                    <a:pt x="52589" y="1146"/>
                    <a:pt x="54507" y="888"/>
                    <a:pt x="56399" y="631"/>
                  </a:cubicBezTo>
                  <a:cubicBezTo>
                    <a:pt x="57882" y="444"/>
                    <a:pt x="59356" y="293"/>
                    <a:pt x="60840" y="187"/>
                  </a:cubicBezTo>
                  <a:cubicBezTo>
                    <a:pt x="64499" y="0"/>
                    <a:pt x="68132" y="373"/>
                    <a:pt x="71720" y="959"/>
                  </a:cubicBezTo>
                  <a:cubicBezTo>
                    <a:pt x="73825" y="1333"/>
                    <a:pt x="75903" y="1883"/>
                    <a:pt x="77972" y="2549"/>
                  </a:cubicBezTo>
                  <a:cubicBezTo>
                    <a:pt x="81596" y="3704"/>
                    <a:pt x="84971" y="5294"/>
                    <a:pt x="88035" y="7514"/>
                  </a:cubicBezTo>
                  <a:cubicBezTo>
                    <a:pt x="88302" y="7701"/>
                    <a:pt x="88595" y="7807"/>
                    <a:pt x="88853" y="7958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85725" rotWithShape="0" algn="bl" dir="2940000" dist="38100">
                <a:srgbClr val="000000">
                  <a:alpha val="52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6"/>
            <p:cNvSpPr/>
            <p:nvPr/>
          </p:nvSpPr>
          <p:spPr>
            <a:xfrm>
              <a:off x="4318401" y="5074020"/>
              <a:ext cx="2013513" cy="668764"/>
            </a:xfrm>
            <a:custGeom>
              <a:rect b="b" l="l" r="r" t="t"/>
              <a:pathLst>
                <a:path extrusionOk="0" h="20464" w="61613">
                  <a:moveTo>
                    <a:pt x="61613" y="20463"/>
                  </a:moveTo>
                  <a:lnTo>
                    <a:pt x="1" y="20463"/>
                  </a:lnTo>
                  <a:cubicBezTo>
                    <a:pt x="773" y="18323"/>
                    <a:pt x="1697" y="16174"/>
                    <a:pt x="2772" y="14140"/>
                  </a:cubicBezTo>
                  <a:cubicBezTo>
                    <a:pt x="4220" y="11360"/>
                    <a:pt x="6031" y="8846"/>
                    <a:pt x="8323" y="6626"/>
                  </a:cubicBezTo>
                  <a:cubicBezTo>
                    <a:pt x="10579" y="4405"/>
                    <a:pt x="13172" y="2594"/>
                    <a:pt x="16210" y="1412"/>
                  </a:cubicBezTo>
                  <a:cubicBezTo>
                    <a:pt x="17720" y="853"/>
                    <a:pt x="19274" y="338"/>
                    <a:pt x="20873" y="187"/>
                  </a:cubicBezTo>
                  <a:cubicBezTo>
                    <a:pt x="22605" y="36"/>
                    <a:pt x="24310" y="0"/>
                    <a:pt x="26051" y="0"/>
                  </a:cubicBezTo>
                  <a:cubicBezTo>
                    <a:pt x="27090" y="0"/>
                    <a:pt x="28120" y="80"/>
                    <a:pt x="29124" y="222"/>
                  </a:cubicBezTo>
                  <a:cubicBezTo>
                    <a:pt x="32010" y="746"/>
                    <a:pt x="34817" y="1590"/>
                    <a:pt x="37481" y="2780"/>
                  </a:cubicBezTo>
                  <a:cubicBezTo>
                    <a:pt x="40705" y="4219"/>
                    <a:pt x="43743" y="5889"/>
                    <a:pt x="46630" y="7851"/>
                  </a:cubicBezTo>
                  <a:cubicBezTo>
                    <a:pt x="49552" y="9805"/>
                    <a:pt x="52358" y="11919"/>
                    <a:pt x="54952" y="14246"/>
                  </a:cubicBezTo>
                  <a:cubicBezTo>
                    <a:pt x="56026" y="15214"/>
                    <a:pt x="57137" y="16174"/>
                    <a:pt x="58176" y="17133"/>
                  </a:cubicBezTo>
                  <a:cubicBezTo>
                    <a:pt x="59357" y="18243"/>
                    <a:pt x="60467" y="19353"/>
                    <a:pt x="61613" y="20463"/>
                  </a:cubicBezTo>
                  <a:close/>
                </a:path>
              </a:pathLst>
            </a:custGeom>
            <a:solidFill>
              <a:srgbClr val="6322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6"/>
            <p:cNvSpPr/>
            <p:nvPr/>
          </p:nvSpPr>
          <p:spPr>
            <a:xfrm>
              <a:off x="4101896" y="4831077"/>
              <a:ext cx="2554236" cy="911707"/>
            </a:xfrm>
            <a:custGeom>
              <a:rect b="b" l="l" r="r" t="t"/>
              <a:pathLst>
                <a:path extrusionOk="0" h="27898" w="78159">
                  <a:moveTo>
                    <a:pt x="68238" y="27897"/>
                  </a:moveTo>
                  <a:cubicBezTo>
                    <a:pt x="67092" y="26787"/>
                    <a:pt x="65982" y="25677"/>
                    <a:pt x="64801" y="24567"/>
                  </a:cubicBezTo>
                  <a:cubicBezTo>
                    <a:pt x="63762" y="23608"/>
                    <a:pt x="62651" y="22648"/>
                    <a:pt x="61577" y="21680"/>
                  </a:cubicBezTo>
                  <a:cubicBezTo>
                    <a:pt x="58983" y="19353"/>
                    <a:pt x="56177" y="17239"/>
                    <a:pt x="53255" y="15285"/>
                  </a:cubicBezTo>
                  <a:cubicBezTo>
                    <a:pt x="50368" y="13323"/>
                    <a:pt x="47330" y="11653"/>
                    <a:pt x="44106" y="10214"/>
                  </a:cubicBezTo>
                  <a:cubicBezTo>
                    <a:pt x="41442" y="9024"/>
                    <a:pt x="38635" y="8180"/>
                    <a:pt x="35749" y="7656"/>
                  </a:cubicBezTo>
                  <a:cubicBezTo>
                    <a:pt x="34745" y="7514"/>
                    <a:pt x="33715" y="7434"/>
                    <a:pt x="32676" y="7434"/>
                  </a:cubicBezTo>
                  <a:cubicBezTo>
                    <a:pt x="30935" y="7434"/>
                    <a:pt x="29230" y="7470"/>
                    <a:pt x="27498" y="7621"/>
                  </a:cubicBezTo>
                  <a:cubicBezTo>
                    <a:pt x="25899" y="7772"/>
                    <a:pt x="24345" y="8287"/>
                    <a:pt x="22835" y="8846"/>
                  </a:cubicBezTo>
                  <a:cubicBezTo>
                    <a:pt x="19797" y="10028"/>
                    <a:pt x="17204" y="11839"/>
                    <a:pt x="14948" y="14060"/>
                  </a:cubicBezTo>
                  <a:cubicBezTo>
                    <a:pt x="12656" y="16280"/>
                    <a:pt x="10845" y="18794"/>
                    <a:pt x="9397" y="21574"/>
                  </a:cubicBezTo>
                  <a:cubicBezTo>
                    <a:pt x="8322" y="23608"/>
                    <a:pt x="7398" y="25757"/>
                    <a:pt x="6626" y="27897"/>
                  </a:cubicBezTo>
                  <a:lnTo>
                    <a:pt x="0" y="27897"/>
                  </a:lnTo>
                  <a:cubicBezTo>
                    <a:pt x="702" y="25792"/>
                    <a:pt x="1368" y="23679"/>
                    <a:pt x="2185" y="21609"/>
                  </a:cubicBezTo>
                  <a:cubicBezTo>
                    <a:pt x="2851" y="19984"/>
                    <a:pt x="3659" y="18430"/>
                    <a:pt x="4441" y="16875"/>
                  </a:cubicBezTo>
                  <a:cubicBezTo>
                    <a:pt x="5587" y="14619"/>
                    <a:pt x="6883" y="12434"/>
                    <a:pt x="8544" y="10507"/>
                  </a:cubicBezTo>
                  <a:cubicBezTo>
                    <a:pt x="9770" y="9068"/>
                    <a:pt x="11138" y="7736"/>
                    <a:pt x="12505" y="6475"/>
                  </a:cubicBezTo>
                  <a:cubicBezTo>
                    <a:pt x="13509" y="5587"/>
                    <a:pt x="14575" y="4770"/>
                    <a:pt x="15729" y="4032"/>
                  </a:cubicBezTo>
                  <a:cubicBezTo>
                    <a:pt x="17950" y="2585"/>
                    <a:pt x="20392" y="1519"/>
                    <a:pt x="22977" y="888"/>
                  </a:cubicBezTo>
                  <a:cubicBezTo>
                    <a:pt x="24833" y="409"/>
                    <a:pt x="26752" y="107"/>
                    <a:pt x="28714" y="71"/>
                  </a:cubicBezTo>
                  <a:cubicBezTo>
                    <a:pt x="31308" y="0"/>
                    <a:pt x="33857" y="258"/>
                    <a:pt x="36379" y="737"/>
                  </a:cubicBezTo>
                  <a:cubicBezTo>
                    <a:pt x="37339" y="924"/>
                    <a:pt x="38298" y="1217"/>
                    <a:pt x="39266" y="1519"/>
                  </a:cubicBezTo>
                  <a:cubicBezTo>
                    <a:pt x="42152" y="2327"/>
                    <a:pt x="44817" y="3588"/>
                    <a:pt x="47481" y="4850"/>
                  </a:cubicBezTo>
                  <a:cubicBezTo>
                    <a:pt x="50954" y="6475"/>
                    <a:pt x="54098" y="8624"/>
                    <a:pt x="57251" y="10694"/>
                  </a:cubicBezTo>
                  <a:cubicBezTo>
                    <a:pt x="59392" y="12133"/>
                    <a:pt x="61390" y="13767"/>
                    <a:pt x="63389" y="15321"/>
                  </a:cubicBezTo>
                  <a:cubicBezTo>
                    <a:pt x="65058" y="16618"/>
                    <a:pt x="66684" y="17950"/>
                    <a:pt x="68309" y="19282"/>
                  </a:cubicBezTo>
                  <a:cubicBezTo>
                    <a:pt x="69348" y="20126"/>
                    <a:pt x="70352" y="21014"/>
                    <a:pt x="71382" y="21902"/>
                  </a:cubicBezTo>
                  <a:lnTo>
                    <a:pt x="76045" y="25899"/>
                  </a:lnTo>
                  <a:cubicBezTo>
                    <a:pt x="76791" y="26530"/>
                    <a:pt x="77457" y="27231"/>
                    <a:pt x="78159" y="27897"/>
                  </a:cubicBezTo>
                  <a:close/>
                </a:path>
              </a:pathLst>
            </a:custGeom>
            <a:solidFill>
              <a:srgbClr val="BA596D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6"/>
            <p:cNvSpPr/>
            <p:nvPr/>
          </p:nvSpPr>
          <p:spPr>
            <a:xfrm>
              <a:off x="3804377" y="4487414"/>
              <a:ext cx="3407870" cy="1255370"/>
            </a:xfrm>
            <a:custGeom>
              <a:rect b="b" l="l" r="r" t="t"/>
              <a:pathLst>
                <a:path extrusionOk="0" h="38414" w="104280">
                  <a:moveTo>
                    <a:pt x="0" y="38413"/>
                  </a:moveTo>
                  <a:cubicBezTo>
                    <a:pt x="107" y="37863"/>
                    <a:pt x="187" y="37268"/>
                    <a:pt x="329" y="36717"/>
                  </a:cubicBezTo>
                  <a:cubicBezTo>
                    <a:pt x="702" y="35385"/>
                    <a:pt x="1075" y="34053"/>
                    <a:pt x="1475" y="32720"/>
                  </a:cubicBezTo>
                  <a:cubicBezTo>
                    <a:pt x="1777" y="31797"/>
                    <a:pt x="2070" y="30829"/>
                    <a:pt x="2407" y="29869"/>
                  </a:cubicBezTo>
                  <a:cubicBezTo>
                    <a:pt x="2922" y="28422"/>
                    <a:pt x="3438" y="26947"/>
                    <a:pt x="4033" y="25500"/>
                  </a:cubicBezTo>
                  <a:cubicBezTo>
                    <a:pt x="5214" y="22506"/>
                    <a:pt x="6582" y="19584"/>
                    <a:pt x="8287" y="16840"/>
                  </a:cubicBezTo>
                  <a:cubicBezTo>
                    <a:pt x="9362" y="15099"/>
                    <a:pt x="10543" y="13403"/>
                    <a:pt x="11733" y="11733"/>
                  </a:cubicBezTo>
                  <a:cubicBezTo>
                    <a:pt x="12177" y="11102"/>
                    <a:pt x="12763" y="10516"/>
                    <a:pt x="13323" y="9921"/>
                  </a:cubicBezTo>
                  <a:cubicBezTo>
                    <a:pt x="15463" y="7852"/>
                    <a:pt x="17577" y="5702"/>
                    <a:pt x="20242" y="4184"/>
                  </a:cubicBezTo>
                  <a:cubicBezTo>
                    <a:pt x="21236" y="3633"/>
                    <a:pt x="22311" y="3189"/>
                    <a:pt x="23315" y="2665"/>
                  </a:cubicBezTo>
                  <a:cubicBezTo>
                    <a:pt x="24869" y="1857"/>
                    <a:pt x="26494" y="1297"/>
                    <a:pt x="28200" y="888"/>
                  </a:cubicBezTo>
                  <a:cubicBezTo>
                    <a:pt x="29940" y="489"/>
                    <a:pt x="31672" y="45"/>
                    <a:pt x="33449" y="45"/>
                  </a:cubicBezTo>
                  <a:cubicBezTo>
                    <a:pt x="35269" y="45"/>
                    <a:pt x="37046" y="0"/>
                    <a:pt x="38822" y="80"/>
                  </a:cubicBezTo>
                  <a:cubicBezTo>
                    <a:pt x="39852" y="80"/>
                    <a:pt x="40927" y="222"/>
                    <a:pt x="41966" y="373"/>
                  </a:cubicBezTo>
                  <a:cubicBezTo>
                    <a:pt x="43405" y="631"/>
                    <a:pt x="44888" y="888"/>
                    <a:pt x="46292" y="1297"/>
                  </a:cubicBezTo>
                  <a:cubicBezTo>
                    <a:pt x="47997" y="1777"/>
                    <a:pt x="49702" y="2301"/>
                    <a:pt x="51327" y="2967"/>
                  </a:cubicBezTo>
                  <a:cubicBezTo>
                    <a:pt x="53477" y="3819"/>
                    <a:pt x="55546" y="4779"/>
                    <a:pt x="57616" y="5773"/>
                  </a:cubicBezTo>
                  <a:cubicBezTo>
                    <a:pt x="58912" y="6368"/>
                    <a:pt x="60138" y="7106"/>
                    <a:pt x="61319" y="7816"/>
                  </a:cubicBezTo>
                  <a:cubicBezTo>
                    <a:pt x="63025" y="8846"/>
                    <a:pt x="64721" y="9921"/>
                    <a:pt x="66391" y="10996"/>
                  </a:cubicBezTo>
                  <a:cubicBezTo>
                    <a:pt x="67643" y="11813"/>
                    <a:pt x="68869" y="12701"/>
                    <a:pt x="70086" y="13589"/>
                  </a:cubicBezTo>
                  <a:cubicBezTo>
                    <a:pt x="72084" y="14993"/>
                    <a:pt x="74047" y="16431"/>
                    <a:pt x="75974" y="17915"/>
                  </a:cubicBezTo>
                  <a:cubicBezTo>
                    <a:pt x="78603" y="19913"/>
                    <a:pt x="81152" y="21982"/>
                    <a:pt x="83781" y="23981"/>
                  </a:cubicBezTo>
                  <a:cubicBezTo>
                    <a:pt x="85815" y="25535"/>
                    <a:pt x="87893" y="27054"/>
                    <a:pt x="89927" y="28608"/>
                  </a:cubicBezTo>
                  <a:cubicBezTo>
                    <a:pt x="93444" y="31273"/>
                    <a:pt x="97068" y="33795"/>
                    <a:pt x="100772" y="36237"/>
                  </a:cubicBezTo>
                  <a:cubicBezTo>
                    <a:pt x="101917" y="37010"/>
                    <a:pt x="103099" y="37712"/>
                    <a:pt x="104280" y="38413"/>
                  </a:cubicBezTo>
                  <a:lnTo>
                    <a:pt x="87263" y="38413"/>
                  </a:lnTo>
                  <a:cubicBezTo>
                    <a:pt x="86561" y="37747"/>
                    <a:pt x="85895" y="37046"/>
                    <a:pt x="85149" y="36415"/>
                  </a:cubicBezTo>
                  <a:lnTo>
                    <a:pt x="80486" y="32418"/>
                  </a:lnTo>
                  <a:cubicBezTo>
                    <a:pt x="79456" y="31530"/>
                    <a:pt x="78452" y="30642"/>
                    <a:pt x="77413" y="29798"/>
                  </a:cubicBezTo>
                  <a:cubicBezTo>
                    <a:pt x="75788" y="28466"/>
                    <a:pt x="74162" y="27134"/>
                    <a:pt x="72493" y="25837"/>
                  </a:cubicBezTo>
                  <a:cubicBezTo>
                    <a:pt x="70494" y="24283"/>
                    <a:pt x="68496" y="22649"/>
                    <a:pt x="66355" y="21210"/>
                  </a:cubicBezTo>
                  <a:cubicBezTo>
                    <a:pt x="63202" y="19140"/>
                    <a:pt x="60058" y="16991"/>
                    <a:pt x="56585" y="15366"/>
                  </a:cubicBezTo>
                  <a:cubicBezTo>
                    <a:pt x="53921" y="14104"/>
                    <a:pt x="51256" y="12843"/>
                    <a:pt x="48370" y="12035"/>
                  </a:cubicBezTo>
                  <a:cubicBezTo>
                    <a:pt x="47402" y="11733"/>
                    <a:pt x="46443" y="11440"/>
                    <a:pt x="45483" y="11253"/>
                  </a:cubicBezTo>
                  <a:cubicBezTo>
                    <a:pt x="42961" y="10774"/>
                    <a:pt x="40412" y="10516"/>
                    <a:pt x="37818" y="10587"/>
                  </a:cubicBezTo>
                  <a:cubicBezTo>
                    <a:pt x="35856" y="10623"/>
                    <a:pt x="33937" y="10925"/>
                    <a:pt x="32081" y="11404"/>
                  </a:cubicBezTo>
                  <a:cubicBezTo>
                    <a:pt x="29496" y="12035"/>
                    <a:pt x="27054" y="13101"/>
                    <a:pt x="24833" y="14548"/>
                  </a:cubicBezTo>
                  <a:cubicBezTo>
                    <a:pt x="23679" y="15286"/>
                    <a:pt x="22613" y="16103"/>
                    <a:pt x="21609" y="16991"/>
                  </a:cubicBezTo>
                  <a:cubicBezTo>
                    <a:pt x="20242" y="18252"/>
                    <a:pt x="18874" y="19584"/>
                    <a:pt x="17648" y="21023"/>
                  </a:cubicBezTo>
                  <a:cubicBezTo>
                    <a:pt x="15987" y="22950"/>
                    <a:pt x="14691" y="25135"/>
                    <a:pt x="13545" y="27391"/>
                  </a:cubicBezTo>
                  <a:cubicBezTo>
                    <a:pt x="12763" y="28946"/>
                    <a:pt x="11955" y="30500"/>
                    <a:pt x="11289" y="32125"/>
                  </a:cubicBezTo>
                  <a:cubicBezTo>
                    <a:pt x="10472" y="34195"/>
                    <a:pt x="9806" y="36308"/>
                    <a:pt x="9104" y="38413"/>
                  </a:cubicBezTo>
                  <a:close/>
                </a:path>
              </a:pathLst>
            </a:custGeom>
            <a:solidFill>
              <a:srgbClr val="B83059"/>
            </a:solidFill>
            <a:ln>
              <a:noFill/>
            </a:ln>
            <a:effectLst>
              <a:outerShdw blurRad="114300" rotWithShape="0" algn="bl" dir="15840000" dist="38100">
                <a:srgbClr val="000000">
                  <a:alpha val="15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6"/>
            <p:cNvSpPr/>
            <p:nvPr/>
          </p:nvSpPr>
          <p:spPr>
            <a:xfrm>
              <a:off x="1213866" y="4343720"/>
              <a:ext cx="1625438" cy="1399063"/>
            </a:xfrm>
            <a:custGeom>
              <a:rect b="b" l="l" r="r" t="t"/>
              <a:pathLst>
                <a:path extrusionOk="0" h="42811" w="49738">
                  <a:moveTo>
                    <a:pt x="46514" y="42810"/>
                  </a:moveTo>
                  <a:lnTo>
                    <a:pt x="0" y="42810"/>
                  </a:lnTo>
                  <a:cubicBezTo>
                    <a:pt x="258" y="41443"/>
                    <a:pt x="480" y="40075"/>
                    <a:pt x="738" y="38707"/>
                  </a:cubicBezTo>
                  <a:cubicBezTo>
                    <a:pt x="773" y="38556"/>
                    <a:pt x="773" y="38450"/>
                    <a:pt x="773" y="38299"/>
                  </a:cubicBezTo>
                  <a:cubicBezTo>
                    <a:pt x="1146" y="36709"/>
                    <a:pt x="1519" y="35083"/>
                    <a:pt x="1919" y="33485"/>
                  </a:cubicBezTo>
                  <a:cubicBezTo>
                    <a:pt x="2221" y="32268"/>
                    <a:pt x="2585" y="31087"/>
                    <a:pt x="2958" y="29861"/>
                  </a:cubicBezTo>
                  <a:cubicBezTo>
                    <a:pt x="3216" y="29008"/>
                    <a:pt x="3438" y="28156"/>
                    <a:pt x="3775" y="27312"/>
                  </a:cubicBezTo>
                  <a:cubicBezTo>
                    <a:pt x="4326" y="25793"/>
                    <a:pt x="4956" y="24239"/>
                    <a:pt x="5587" y="22756"/>
                  </a:cubicBezTo>
                  <a:cubicBezTo>
                    <a:pt x="6067" y="21645"/>
                    <a:pt x="6582" y="20535"/>
                    <a:pt x="7141" y="19461"/>
                  </a:cubicBezTo>
                  <a:cubicBezTo>
                    <a:pt x="8287" y="17427"/>
                    <a:pt x="9548" y="15428"/>
                    <a:pt x="10951" y="13545"/>
                  </a:cubicBezTo>
                  <a:cubicBezTo>
                    <a:pt x="12213" y="11876"/>
                    <a:pt x="13545" y="10250"/>
                    <a:pt x="15099" y="8838"/>
                  </a:cubicBezTo>
                  <a:cubicBezTo>
                    <a:pt x="18092" y="6138"/>
                    <a:pt x="21423" y="3847"/>
                    <a:pt x="25278" y="2292"/>
                  </a:cubicBezTo>
                  <a:cubicBezTo>
                    <a:pt x="28786" y="889"/>
                    <a:pt x="32383" y="1"/>
                    <a:pt x="36229" y="179"/>
                  </a:cubicBezTo>
                  <a:cubicBezTo>
                    <a:pt x="38112" y="258"/>
                    <a:pt x="39968" y="667"/>
                    <a:pt x="41629" y="1511"/>
                  </a:cubicBezTo>
                  <a:cubicBezTo>
                    <a:pt x="43556" y="2479"/>
                    <a:pt x="45146" y="3811"/>
                    <a:pt x="46327" y="5552"/>
                  </a:cubicBezTo>
                  <a:cubicBezTo>
                    <a:pt x="47366" y="7062"/>
                    <a:pt x="48104" y="8696"/>
                    <a:pt x="48548" y="10437"/>
                  </a:cubicBezTo>
                  <a:cubicBezTo>
                    <a:pt x="48992" y="12027"/>
                    <a:pt x="49329" y="13652"/>
                    <a:pt x="49400" y="15322"/>
                  </a:cubicBezTo>
                  <a:cubicBezTo>
                    <a:pt x="49480" y="17134"/>
                    <a:pt x="49738" y="18981"/>
                    <a:pt x="49738" y="20793"/>
                  </a:cubicBezTo>
                  <a:cubicBezTo>
                    <a:pt x="49738" y="22605"/>
                    <a:pt x="49516" y="24381"/>
                    <a:pt x="49365" y="26202"/>
                  </a:cubicBezTo>
                  <a:cubicBezTo>
                    <a:pt x="49329" y="27125"/>
                    <a:pt x="49294" y="28049"/>
                    <a:pt x="49178" y="28937"/>
                  </a:cubicBezTo>
                  <a:cubicBezTo>
                    <a:pt x="48850" y="31042"/>
                    <a:pt x="48477" y="33121"/>
                    <a:pt x="48104" y="35190"/>
                  </a:cubicBezTo>
                  <a:cubicBezTo>
                    <a:pt x="48068" y="35412"/>
                    <a:pt x="48032" y="35599"/>
                    <a:pt x="47997" y="35785"/>
                  </a:cubicBezTo>
                  <a:cubicBezTo>
                    <a:pt x="47739" y="37224"/>
                    <a:pt x="47482" y="38636"/>
                    <a:pt x="47180" y="40075"/>
                  </a:cubicBezTo>
                  <a:cubicBezTo>
                    <a:pt x="46958" y="40999"/>
                    <a:pt x="46736" y="41922"/>
                    <a:pt x="46514" y="42810"/>
                  </a:cubicBezTo>
                  <a:close/>
                </a:path>
              </a:pathLst>
            </a:custGeom>
            <a:solidFill>
              <a:srgbClr val="B8305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6"/>
            <p:cNvSpPr/>
            <p:nvPr/>
          </p:nvSpPr>
          <p:spPr>
            <a:xfrm>
              <a:off x="497815" y="457839"/>
              <a:ext cx="8722129" cy="5284944"/>
            </a:xfrm>
            <a:custGeom>
              <a:rect b="b" l="l" r="r" t="t"/>
              <a:pathLst>
                <a:path extrusionOk="0" h="161718" w="266895">
                  <a:moveTo>
                    <a:pt x="84154" y="161717"/>
                  </a:moveTo>
                  <a:lnTo>
                    <a:pt x="73647" y="161717"/>
                  </a:lnTo>
                  <a:cubicBezTo>
                    <a:pt x="74233" y="159763"/>
                    <a:pt x="74642" y="157721"/>
                    <a:pt x="75015" y="155687"/>
                  </a:cubicBezTo>
                  <a:cubicBezTo>
                    <a:pt x="75423" y="153395"/>
                    <a:pt x="75903" y="151104"/>
                    <a:pt x="76312" y="148768"/>
                  </a:cubicBezTo>
                  <a:cubicBezTo>
                    <a:pt x="76720" y="146663"/>
                    <a:pt x="77084" y="144549"/>
                    <a:pt x="77342" y="142444"/>
                  </a:cubicBezTo>
                  <a:cubicBezTo>
                    <a:pt x="77715" y="139700"/>
                    <a:pt x="77937" y="136929"/>
                    <a:pt x="78195" y="134149"/>
                  </a:cubicBezTo>
                  <a:cubicBezTo>
                    <a:pt x="78452" y="130934"/>
                    <a:pt x="78417" y="127710"/>
                    <a:pt x="77972" y="124494"/>
                  </a:cubicBezTo>
                  <a:cubicBezTo>
                    <a:pt x="77644" y="122159"/>
                    <a:pt x="77271" y="119867"/>
                    <a:pt x="76312" y="117647"/>
                  </a:cubicBezTo>
                  <a:cubicBezTo>
                    <a:pt x="75086" y="114947"/>
                    <a:pt x="73123" y="112868"/>
                    <a:pt x="70388" y="111501"/>
                  </a:cubicBezTo>
                  <a:cubicBezTo>
                    <a:pt x="68984" y="110834"/>
                    <a:pt x="67465" y="110506"/>
                    <a:pt x="65911" y="110284"/>
                  </a:cubicBezTo>
                  <a:cubicBezTo>
                    <a:pt x="62803" y="109804"/>
                    <a:pt x="59730" y="110097"/>
                    <a:pt x="56736" y="110612"/>
                  </a:cubicBezTo>
                  <a:cubicBezTo>
                    <a:pt x="53921" y="111092"/>
                    <a:pt x="51185" y="111758"/>
                    <a:pt x="48556" y="112833"/>
                  </a:cubicBezTo>
                  <a:cubicBezTo>
                    <a:pt x="47260" y="113357"/>
                    <a:pt x="45892" y="113836"/>
                    <a:pt x="44631" y="114467"/>
                  </a:cubicBezTo>
                  <a:cubicBezTo>
                    <a:pt x="42970" y="115311"/>
                    <a:pt x="41300" y="116279"/>
                    <a:pt x="39710" y="117238"/>
                  </a:cubicBezTo>
                  <a:cubicBezTo>
                    <a:pt x="37454" y="118535"/>
                    <a:pt x="35456" y="120125"/>
                    <a:pt x="33564" y="121830"/>
                  </a:cubicBezTo>
                  <a:cubicBezTo>
                    <a:pt x="32045" y="123198"/>
                    <a:pt x="30713" y="124716"/>
                    <a:pt x="29425" y="126235"/>
                  </a:cubicBezTo>
                  <a:cubicBezTo>
                    <a:pt x="27427" y="128633"/>
                    <a:pt x="25722" y="131191"/>
                    <a:pt x="24274" y="133891"/>
                  </a:cubicBezTo>
                  <a:cubicBezTo>
                    <a:pt x="23430" y="135481"/>
                    <a:pt x="22649" y="137115"/>
                    <a:pt x="21947" y="138776"/>
                  </a:cubicBezTo>
                  <a:cubicBezTo>
                    <a:pt x="21210" y="140481"/>
                    <a:pt x="20464" y="142222"/>
                    <a:pt x="19877" y="143999"/>
                  </a:cubicBezTo>
                  <a:cubicBezTo>
                    <a:pt x="18945" y="146885"/>
                    <a:pt x="18101" y="149807"/>
                    <a:pt x="17249" y="152729"/>
                  </a:cubicBezTo>
                  <a:cubicBezTo>
                    <a:pt x="16911" y="153768"/>
                    <a:pt x="16689" y="154799"/>
                    <a:pt x="16431" y="155838"/>
                  </a:cubicBezTo>
                  <a:cubicBezTo>
                    <a:pt x="16103" y="157428"/>
                    <a:pt x="15765" y="159053"/>
                    <a:pt x="15437" y="160652"/>
                  </a:cubicBezTo>
                  <a:cubicBezTo>
                    <a:pt x="15357" y="161016"/>
                    <a:pt x="15215" y="161353"/>
                    <a:pt x="15099" y="161717"/>
                  </a:cubicBezTo>
                  <a:lnTo>
                    <a:pt x="0" y="161717"/>
                  </a:lnTo>
                  <a:cubicBezTo>
                    <a:pt x="338" y="160687"/>
                    <a:pt x="631" y="159612"/>
                    <a:pt x="960" y="158573"/>
                  </a:cubicBezTo>
                  <a:cubicBezTo>
                    <a:pt x="1484" y="156877"/>
                    <a:pt x="2034" y="155172"/>
                    <a:pt x="2558" y="153431"/>
                  </a:cubicBezTo>
                  <a:cubicBezTo>
                    <a:pt x="3144" y="151583"/>
                    <a:pt x="3704" y="149656"/>
                    <a:pt x="4255" y="147809"/>
                  </a:cubicBezTo>
                  <a:cubicBezTo>
                    <a:pt x="4814" y="146032"/>
                    <a:pt x="5365" y="144292"/>
                    <a:pt x="5960" y="142515"/>
                  </a:cubicBezTo>
                  <a:cubicBezTo>
                    <a:pt x="6662" y="140295"/>
                    <a:pt x="7363" y="138039"/>
                    <a:pt x="8180" y="135819"/>
                  </a:cubicBezTo>
                  <a:cubicBezTo>
                    <a:pt x="9255" y="132781"/>
                    <a:pt x="10472" y="129788"/>
                    <a:pt x="11884" y="126857"/>
                  </a:cubicBezTo>
                  <a:cubicBezTo>
                    <a:pt x="13358" y="123828"/>
                    <a:pt x="15064" y="120942"/>
                    <a:pt x="17133" y="118242"/>
                  </a:cubicBezTo>
                  <a:cubicBezTo>
                    <a:pt x="19167" y="115533"/>
                    <a:pt x="21352" y="112948"/>
                    <a:pt x="23981" y="110763"/>
                  </a:cubicBezTo>
                  <a:cubicBezTo>
                    <a:pt x="25127" y="109840"/>
                    <a:pt x="26201" y="108872"/>
                    <a:pt x="27382" y="108028"/>
                  </a:cubicBezTo>
                  <a:cubicBezTo>
                    <a:pt x="30313" y="105914"/>
                    <a:pt x="33378" y="103951"/>
                    <a:pt x="36602" y="102255"/>
                  </a:cubicBezTo>
                  <a:cubicBezTo>
                    <a:pt x="39559" y="100656"/>
                    <a:pt x="42597" y="99182"/>
                    <a:pt x="45705" y="97849"/>
                  </a:cubicBezTo>
                  <a:cubicBezTo>
                    <a:pt x="48592" y="96588"/>
                    <a:pt x="51514" y="95372"/>
                    <a:pt x="54401" y="94110"/>
                  </a:cubicBezTo>
                  <a:cubicBezTo>
                    <a:pt x="56514" y="93187"/>
                    <a:pt x="58619" y="92219"/>
                    <a:pt x="60733" y="91224"/>
                  </a:cubicBezTo>
                  <a:cubicBezTo>
                    <a:pt x="62323" y="90487"/>
                    <a:pt x="63877" y="89741"/>
                    <a:pt x="65396" y="88932"/>
                  </a:cubicBezTo>
                  <a:cubicBezTo>
                    <a:pt x="67945" y="87556"/>
                    <a:pt x="70388" y="86046"/>
                    <a:pt x="72501" y="84118"/>
                  </a:cubicBezTo>
                  <a:cubicBezTo>
                    <a:pt x="73976" y="82715"/>
                    <a:pt x="75530" y="81338"/>
                    <a:pt x="76827" y="79784"/>
                  </a:cubicBezTo>
                  <a:cubicBezTo>
                    <a:pt x="79234" y="76862"/>
                    <a:pt x="80939" y="73532"/>
                    <a:pt x="82227" y="70094"/>
                  </a:cubicBezTo>
                  <a:cubicBezTo>
                    <a:pt x="83008" y="67945"/>
                    <a:pt x="83710" y="65760"/>
                    <a:pt x="84305" y="63575"/>
                  </a:cubicBezTo>
                  <a:cubicBezTo>
                    <a:pt x="84936" y="61177"/>
                    <a:pt x="85522" y="58735"/>
                    <a:pt x="86002" y="56248"/>
                  </a:cubicBezTo>
                  <a:cubicBezTo>
                    <a:pt x="86561" y="53326"/>
                    <a:pt x="87005" y="50368"/>
                    <a:pt x="87485" y="47446"/>
                  </a:cubicBezTo>
                  <a:cubicBezTo>
                    <a:pt x="87929" y="44746"/>
                    <a:pt x="88302" y="42002"/>
                    <a:pt x="88817" y="39302"/>
                  </a:cubicBezTo>
                  <a:cubicBezTo>
                    <a:pt x="89377" y="36158"/>
                    <a:pt x="89821" y="32978"/>
                    <a:pt x="90709" y="29905"/>
                  </a:cubicBezTo>
                  <a:cubicBezTo>
                    <a:pt x="90966" y="28981"/>
                    <a:pt x="91188" y="28013"/>
                    <a:pt x="91410" y="27089"/>
                  </a:cubicBezTo>
                  <a:cubicBezTo>
                    <a:pt x="91961" y="24833"/>
                    <a:pt x="92707" y="22613"/>
                    <a:pt x="93595" y="20464"/>
                  </a:cubicBezTo>
                  <a:cubicBezTo>
                    <a:pt x="94555" y="18137"/>
                    <a:pt x="95700" y="15952"/>
                    <a:pt x="97148" y="13838"/>
                  </a:cubicBezTo>
                  <a:cubicBezTo>
                    <a:pt x="98436" y="11955"/>
                    <a:pt x="99919" y="10143"/>
                    <a:pt x="101624" y="8553"/>
                  </a:cubicBezTo>
                  <a:cubicBezTo>
                    <a:pt x="102877" y="7399"/>
                    <a:pt x="104289" y="6404"/>
                    <a:pt x="105692" y="5400"/>
                  </a:cubicBezTo>
                  <a:cubicBezTo>
                    <a:pt x="108357" y="3517"/>
                    <a:pt x="111394" y="2336"/>
                    <a:pt x="114574" y="1448"/>
                  </a:cubicBezTo>
                  <a:cubicBezTo>
                    <a:pt x="116537" y="888"/>
                    <a:pt x="118571" y="560"/>
                    <a:pt x="120605" y="293"/>
                  </a:cubicBezTo>
                  <a:cubicBezTo>
                    <a:pt x="122825" y="0"/>
                    <a:pt x="125045" y="0"/>
                    <a:pt x="127230" y="187"/>
                  </a:cubicBezTo>
                  <a:cubicBezTo>
                    <a:pt x="130818" y="444"/>
                    <a:pt x="134336" y="1182"/>
                    <a:pt x="137817" y="2070"/>
                  </a:cubicBezTo>
                  <a:cubicBezTo>
                    <a:pt x="140038" y="2629"/>
                    <a:pt x="142178" y="3331"/>
                    <a:pt x="144363" y="4068"/>
                  </a:cubicBezTo>
                  <a:cubicBezTo>
                    <a:pt x="146770" y="4921"/>
                    <a:pt x="149177" y="5844"/>
                    <a:pt x="151619" y="6733"/>
                  </a:cubicBezTo>
                  <a:cubicBezTo>
                    <a:pt x="154355" y="7736"/>
                    <a:pt x="157135" y="8731"/>
                    <a:pt x="159906" y="9735"/>
                  </a:cubicBezTo>
                  <a:cubicBezTo>
                    <a:pt x="160687" y="9992"/>
                    <a:pt x="161425" y="10250"/>
                    <a:pt x="162206" y="10507"/>
                  </a:cubicBezTo>
                  <a:lnTo>
                    <a:pt x="165537" y="11511"/>
                  </a:lnTo>
                  <a:cubicBezTo>
                    <a:pt x="167420" y="12026"/>
                    <a:pt x="169347" y="12621"/>
                    <a:pt x="171266" y="13030"/>
                  </a:cubicBezTo>
                  <a:cubicBezTo>
                    <a:pt x="174232" y="13616"/>
                    <a:pt x="177154" y="14211"/>
                    <a:pt x="180147" y="14433"/>
                  </a:cubicBezTo>
                  <a:cubicBezTo>
                    <a:pt x="182670" y="14655"/>
                    <a:pt x="185183" y="14993"/>
                    <a:pt x="187741" y="14948"/>
                  </a:cubicBezTo>
                  <a:cubicBezTo>
                    <a:pt x="189109" y="14913"/>
                    <a:pt x="190477" y="14993"/>
                    <a:pt x="191880" y="14913"/>
                  </a:cubicBezTo>
                  <a:cubicBezTo>
                    <a:pt x="193656" y="14877"/>
                    <a:pt x="195433" y="14771"/>
                    <a:pt x="197209" y="14655"/>
                  </a:cubicBezTo>
                  <a:cubicBezTo>
                    <a:pt x="198355" y="14584"/>
                    <a:pt x="199509" y="14397"/>
                    <a:pt x="200691" y="14362"/>
                  </a:cubicBezTo>
                  <a:cubicBezTo>
                    <a:pt x="203462" y="14211"/>
                    <a:pt x="206242" y="13731"/>
                    <a:pt x="209013" y="13358"/>
                  </a:cubicBezTo>
                  <a:cubicBezTo>
                    <a:pt x="210789" y="13136"/>
                    <a:pt x="212530" y="12808"/>
                    <a:pt x="214306" y="12550"/>
                  </a:cubicBezTo>
                  <a:cubicBezTo>
                    <a:pt x="216606" y="12177"/>
                    <a:pt x="218862" y="11840"/>
                    <a:pt x="221154" y="11475"/>
                  </a:cubicBezTo>
                  <a:cubicBezTo>
                    <a:pt x="223969" y="11067"/>
                    <a:pt x="226776" y="10623"/>
                    <a:pt x="229556" y="10214"/>
                  </a:cubicBezTo>
                  <a:cubicBezTo>
                    <a:pt x="230151" y="10108"/>
                    <a:pt x="230737" y="9992"/>
                    <a:pt x="231332" y="9921"/>
                  </a:cubicBezTo>
                  <a:cubicBezTo>
                    <a:pt x="233659" y="9664"/>
                    <a:pt x="235995" y="9442"/>
                    <a:pt x="238322" y="9175"/>
                  </a:cubicBezTo>
                  <a:cubicBezTo>
                    <a:pt x="240587" y="8917"/>
                    <a:pt x="242807" y="8624"/>
                    <a:pt x="245099" y="8660"/>
                  </a:cubicBezTo>
                  <a:cubicBezTo>
                    <a:pt x="246396" y="8660"/>
                    <a:pt x="247692" y="8473"/>
                    <a:pt x="248980" y="8473"/>
                  </a:cubicBezTo>
                  <a:cubicBezTo>
                    <a:pt x="250908" y="8402"/>
                    <a:pt x="252870" y="8402"/>
                    <a:pt x="254798" y="8438"/>
                  </a:cubicBezTo>
                  <a:cubicBezTo>
                    <a:pt x="256272" y="8438"/>
                    <a:pt x="257755" y="8660"/>
                    <a:pt x="259239" y="8660"/>
                  </a:cubicBezTo>
                  <a:cubicBezTo>
                    <a:pt x="260935" y="8660"/>
                    <a:pt x="262605" y="8846"/>
                    <a:pt x="264266" y="9033"/>
                  </a:cubicBezTo>
                  <a:cubicBezTo>
                    <a:pt x="265118" y="9140"/>
                    <a:pt x="266006" y="9219"/>
                    <a:pt x="266895" y="9291"/>
                  </a:cubicBezTo>
                  <a:lnTo>
                    <a:pt x="266895" y="22133"/>
                  </a:lnTo>
                  <a:cubicBezTo>
                    <a:pt x="266379" y="21982"/>
                    <a:pt x="265820" y="21831"/>
                    <a:pt x="265269" y="21725"/>
                  </a:cubicBezTo>
                  <a:cubicBezTo>
                    <a:pt x="262711" y="21245"/>
                    <a:pt x="260198" y="20721"/>
                    <a:pt x="257640" y="20322"/>
                  </a:cubicBezTo>
                  <a:cubicBezTo>
                    <a:pt x="255055" y="19949"/>
                    <a:pt x="252426" y="19762"/>
                    <a:pt x="249833" y="19726"/>
                  </a:cubicBezTo>
                  <a:cubicBezTo>
                    <a:pt x="246582" y="19655"/>
                    <a:pt x="243358" y="19798"/>
                    <a:pt x="240099" y="19833"/>
                  </a:cubicBezTo>
                  <a:cubicBezTo>
                    <a:pt x="239876" y="19877"/>
                    <a:pt x="239654" y="19913"/>
                    <a:pt x="239477" y="19913"/>
                  </a:cubicBezTo>
                  <a:cubicBezTo>
                    <a:pt x="238065" y="20099"/>
                    <a:pt x="236661" y="20242"/>
                    <a:pt x="235294" y="20428"/>
                  </a:cubicBezTo>
                  <a:cubicBezTo>
                    <a:pt x="233260" y="20686"/>
                    <a:pt x="231261" y="20908"/>
                    <a:pt x="229263" y="21210"/>
                  </a:cubicBezTo>
                  <a:cubicBezTo>
                    <a:pt x="227407" y="21467"/>
                    <a:pt x="225559" y="21876"/>
                    <a:pt x="223712" y="22204"/>
                  </a:cubicBezTo>
                  <a:cubicBezTo>
                    <a:pt x="222637" y="22426"/>
                    <a:pt x="221598" y="22613"/>
                    <a:pt x="220523" y="22835"/>
                  </a:cubicBezTo>
                  <a:cubicBezTo>
                    <a:pt x="218933" y="23128"/>
                    <a:pt x="217344" y="23430"/>
                    <a:pt x="215754" y="23759"/>
                  </a:cubicBezTo>
                  <a:cubicBezTo>
                    <a:pt x="213382" y="24274"/>
                    <a:pt x="211055" y="24833"/>
                    <a:pt x="208684" y="25349"/>
                  </a:cubicBezTo>
                  <a:cubicBezTo>
                    <a:pt x="207503" y="25606"/>
                    <a:pt x="206348" y="25828"/>
                    <a:pt x="205202" y="26050"/>
                  </a:cubicBezTo>
                  <a:cubicBezTo>
                    <a:pt x="203648" y="26352"/>
                    <a:pt x="202129" y="26645"/>
                    <a:pt x="200575" y="26938"/>
                  </a:cubicBezTo>
                  <a:cubicBezTo>
                    <a:pt x="198950" y="27276"/>
                    <a:pt x="197324" y="27569"/>
                    <a:pt x="195655" y="27871"/>
                  </a:cubicBezTo>
                  <a:cubicBezTo>
                    <a:pt x="194358" y="28129"/>
                    <a:pt x="193070" y="28351"/>
                    <a:pt x="191773" y="28493"/>
                  </a:cubicBezTo>
                  <a:cubicBezTo>
                    <a:pt x="189553" y="28795"/>
                    <a:pt x="187368" y="29017"/>
                    <a:pt x="185148" y="29239"/>
                  </a:cubicBezTo>
                  <a:cubicBezTo>
                    <a:pt x="182519" y="29496"/>
                    <a:pt x="179854" y="29825"/>
                    <a:pt x="177154" y="29789"/>
                  </a:cubicBezTo>
                  <a:cubicBezTo>
                    <a:pt x="175120" y="29754"/>
                    <a:pt x="173042" y="29789"/>
                    <a:pt x="171008" y="29754"/>
                  </a:cubicBezTo>
                  <a:cubicBezTo>
                    <a:pt x="169756" y="29754"/>
                    <a:pt x="168530" y="29683"/>
                    <a:pt x="167269" y="29532"/>
                  </a:cubicBezTo>
                  <a:cubicBezTo>
                    <a:pt x="164462" y="29203"/>
                    <a:pt x="161576" y="29203"/>
                    <a:pt x="158760" y="28608"/>
                  </a:cubicBezTo>
                  <a:cubicBezTo>
                    <a:pt x="158725" y="28573"/>
                    <a:pt x="158654" y="28573"/>
                    <a:pt x="158609" y="28573"/>
                  </a:cubicBezTo>
                  <a:cubicBezTo>
                    <a:pt x="156575" y="28271"/>
                    <a:pt x="154541" y="28013"/>
                    <a:pt x="152507" y="27720"/>
                  </a:cubicBezTo>
                  <a:cubicBezTo>
                    <a:pt x="150696" y="27427"/>
                    <a:pt x="148884" y="27054"/>
                    <a:pt x="147027" y="26796"/>
                  </a:cubicBezTo>
                  <a:cubicBezTo>
                    <a:pt x="144994" y="26459"/>
                    <a:pt x="142960" y="26237"/>
                    <a:pt x="140926" y="25979"/>
                  </a:cubicBezTo>
                  <a:cubicBezTo>
                    <a:pt x="139256" y="25793"/>
                    <a:pt x="137560" y="25606"/>
                    <a:pt x="135854" y="25500"/>
                  </a:cubicBezTo>
                  <a:cubicBezTo>
                    <a:pt x="133074" y="25313"/>
                    <a:pt x="130339" y="25722"/>
                    <a:pt x="127639" y="26237"/>
                  </a:cubicBezTo>
                  <a:cubicBezTo>
                    <a:pt x="124566" y="26867"/>
                    <a:pt x="121679" y="27978"/>
                    <a:pt x="119130" y="29789"/>
                  </a:cubicBezTo>
                  <a:cubicBezTo>
                    <a:pt x="116537" y="31566"/>
                    <a:pt x="114538" y="33786"/>
                    <a:pt x="112798" y="36309"/>
                  </a:cubicBezTo>
                  <a:cubicBezTo>
                    <a:pt x="111616" y="38005"/>
                    <a:pt x="110693" y="39861"/>
                    <a:pt x="109947" y="41744"/>
                  </a:cubicBezTo>
                  <a:cubicBezTo>
                    <a:pt x="109431" y="43041"/>
                    <a:pt x="108952" y="44302"/>
                    <a:pt x="108579" y="45590"/>
                  </a:cubicBezTo>
                  <a:cubicBezTo>
                    <a:pt x="107842" y="48032"/>
                    <a:pt x="107246" y="50519"/>
                    <a:pt x="106838" y="53033"/>
                  </a:cubicBezTo>
                  <a:cubicBezTo>
                    <a:pt x="106767" y="53512"/>
                    <a:pt x="106616" y="53992"/>
                    <a:pt x="106580" y="54471"/>
                  </a:cubicBezTo>
                  <a:cubicBezTo>
                    <a:pt x="106394" y="55990"/>
                    <a:pt x="106172" y="57509"/>
                    <a:pt x="106136" y="59028"/>
                  </a:cubicBezTo>
                  <a:cubicBezTo>
                    <a:pt x="106065" y="60875"/>
                    <a:pt x="106030" y="62687"/>
                    <a:pt x="106172" y="64543"/>
                  </a:cubicBezTo>
                  <a:cubicBezTo>
                    <a:pt x="106323" y="66506"/>
                    <a:pt x="106616" y="68460"/>
                    <a:pt x="107140" y="70423"/>
                  </a:cubicBezTo>
                  <a:cubicBezTo>
                    <a:pt x="107504" y="71791"/>
                    <a:pt x="107984" y="73167"/>
                    <a:pt x="108694" y="74420"/>
                  </a:cubicBezTo>
                  <a:cubicBezTo>
                    <a:pt x="110542" y="77830"/>
                    <a:pt x="113428" y="80273"/>
                    <a:pt x="117016" y="81969"/>
                  </a:cubicBezTo>
                  <a:cubicBezTo>
                    <a:pt x="118642" y="82715"/>
                    <a:pt x="120347" y="83301"/>
                    <a:pt x="122052" y="83896"/>
                  </a:cubicBezTo>
                  <a:cubicBezTo>
                    <a:pt x="123749" y="84491"/>
                    <a:pt x="125525" y="84971"/>
                    <a:pt x="127266" y="85486"/>
                  </a:cubicBezTo>
                  <a:cubicBezTo>
                    <a:pt x="129078" y="86001"/>
                    <a:pt x="130934" y="86445"/>
                    <a:pt x="132746" y="86969"/>
                  </a:cubicBezTo>
                  <a:cubicBezTo>
                    <a:pt x="134522" y="87449"/>
                    <a:pt x="136334" y="88000"/>
                    <a:pt x="138110" y="88595"/>
                  </a:cubicBezTo>
                  <a:cubicBezTo>
                    <a:pt x="140668" y="89412"/>
                    <a:pt x="143253" y="90220"/>
                    <a:pt x="145695" y="91224"/>
                  </a:cubicBezTo>
                  <a:cubicBezTo>
                    <a:pt x="148395" y="92334"/>
                    <a:pt x="150953" y="93595"/>
                    <a:pt x="153582" y="94847"/>
                  </a:cubicBezTo>
                  <a:cubicBezTo>
                    <a:pt x="157836" y="96961"/>
                    <a:pt x="161798" y="99546"/>
                    <a:pt x="165608" y="102326"/>
                  </a:cubicBezTo>
                  <a:cubicBezTo>
                    <a:pt x="167642" y="103809"/>
                    <a:pt x="169605" y="105399"/>
                    <a:pt x="171568" y="107024"/>
                  </a:cubicBezTo>
                  <a:cubicBezTo>
                    <a:pt x="173895" y="108916"/>
                    <a:pt x="176150" y="110834"/>
                    <a:pt x="178415" y="112762"/>
                  </a:cubicBezTo>
                  <a:cubicBezTo>
                    <a:pt x="179783" y="113943"/>
                    <a:pt x="181151" y="115133"/>
                    <a:pt x="182519" y="116314"/>
                  </a:cubicBezTo>
                  <a:cubicBezTo>
                    <a:pt x="183780" y="117425"/>
                    <a:pt x="184997" y="118535"/>
                    <a:pt x="186258" y="119610"/>
                  </a:cubicBezTo>
                  <a:cubicBezTo>
                    <a:pt x="188700" y="121608"/>
                    <a:pt x="191178" y="123571"/>
                    <a:pt x="193621" y="125605"/>
                  </a:cubicBezTo>
                  <a:cubicBezTo>
                    <a:pt x="196729" y="128118"/>
                    <a:pt x="200060" y="130410"/>
                    <a:pt x="203462" y="132595"/>
                  </a:cubicBezTo>
                  <a:cubicBezTo>
                    <a:pt x="205424" y="133856"/>
                    <a:pt x="207503" y="135001"/>
                    <a:pt x="209608" y="136147"/>
                  </a:cubicBezTo>
                  <a:cubicBezTo>
                    <a:pt x="211606" y="137257"/>
                    <a:pt x="213676" y="138297"/>
                    <a:pt x="215860" y="139149"/>
                  </a:cubicBezTo>
                  <a:cubicBezTo>
                    <a:pt x="216971" y="139558"/>
                    <a:pt x="218081" y="139957"/>
                    <a:pt x="219191" y="140401"/>
                  </a:cubicBezTo>
                  <a:cubicBezTo>
                    <a:pt x="221447" y="141290"/>
                    <a:pt x="223818" y="141956"/>
                    <a:pt x="226190" y="142551"/>
                  </a:cubicBezTo>
                  <a:cubicBezTo>
                    <a:pt x="228819" y="143181"/>
                    <a:pt x="231439" y="143661"/>
                    <a:pt x="234103" y="144070"/>
                  </a:cubicBezTo>
                  <a:cubicBezTo>
                    <a:pt x="236510" y="144398"/>
                    <a:pt x="238917" y="144514"/>
                    <a:pt x="241289" y="144585"/>
                  </a:cubicBezTo>
                  <a:cubicBezTo>
                    <a:pt x="243545" y="144620"/>
                    <a:pt x="245765" y="144478"/>
                    <a:pt x="248021" y="144478"/>
                  </a:cubicBezTo>
                  <a:cubicBezTo>
                    <a:pt x="250499" y="144478"/>
                    <a:pt x="252906" y="143954"/>
                    <a:pt x="255348" y="143626"/>
                  </a:cubicBezTo>
                  <a:cubicBezTo>
                    <a:pt x="256938" y="143439"/>
                    <a:pt x="258492" y="143030"/>
                    <a:pt x="260082" y="142666"/>
                  </a:cubicBezTo>
                  <a:cubicBezTo>
                    <a:pt x="261415" y="142329"/>
                    <a:pt x="262711" y="141956"/>
                    <a:pt x="264044" y="141592"/>
                  </a:cubicBezTo>
                  <a:cubicBezTo>
                    <a:pt x="265012" y="141334"/>
                    <a:pt x="265971" y="141068"/>
                    <a:pt x="266895" y="140775"/>
                  </a:cubicBezTo>
                  <a:lnTo>
                    <a:pt x="266895" y="151326"/>
                  </a:lnTo>
                  <a:cubicBezTo>
                    <a:pt x="266344" y="151397"/>
                    <a:pt x="265784" y="151468"/>
                    <a:pt x="265234" y="151583"/>
                  </a:cubicBezTo>
                  <a:cubicBezTo>
                    <a:pt x="264745" y="151655"/>
                    <a:pt x="264301" y="151806"/>
                    <a:pt x="263821" y="151877"/>
                  </a:cubicBezTo>
                  <a:cubicBezTo>
                    <a:pt x="261974" y="152170"/>
                    <a:pt x="260127" y="152436"/>
                    <a:pt x="258306" y="152765"/>
                  </a:cubicBezTo>
                  <a:cubicBezTo>
                    <a:pt x="255828" y="153209"/>
                    <a:pt x="253314" y="153280"/>
                    <a:pt x="250801" y="153466"/>
                  </a:cubicBezTo>
                  <a:cubicBezTo>
                    <a:pt x="248394" y="153617"/>
                    <a:pt x="245952" y="153617"/>
                    <a:pt x="243545" y="153617"/>
                  </a:cubicBezTo>
                  <a:cubicBezTo>
                    <a:pt x="242248" y="153617"/>
                    <a:pt x="240987" y="153502"/>
                    <a:pt x="239734" y="153395"/>
                  </a:cubicBezTo>
                  <a:cubicBezTo>
                    <a:pt x="237434" y="153209"/>
                    <a:pt x="235143" y="153102"/>
                    <a:pt x="232887" y="152614"/>
                  </a:cubicBezTo>
                  <a:cubicBezTo>
                    <a:pt x="232816" y="152578"/>
                    <a:pt x="232736" y="152578"/>
                    <a:pt x="232665" y="152578"/>
                  </a:cubicBezTo>
                  <a:cubicBezTo>
                    <a:pt x="231110" y="152285"/>
                    <a:pt x="229520" y="152028"/>
                    <a:pt x="227966" y="151690"/>
                  </a:cubicBezTo>
                  <a:cubicBezTo>
                    <a:pt x="226705" y="151432"/>
                    <a:pt x="225444" y="151104"/>
                    <a:pt x="224227" y="150766"/>
                  </a:cubicBezTo>
                  <a:cubicBezTo>
                    <a:pt x="222557" y="150287"/>
                    <a:pt x="220896" y="149843"/>
                    <a:pt x="219307" y="149248"/>
                  </a:cubicBezTo>
                  <a:cubicBezTo>
                    <a:pt x="217344" y="148581"/>
                    <a:pt x="215452" y="147809"/>
                    <a:pt x="213569" y="146956"/>
                  </a:cubicBezTo>
                  <a:cubicBezTo>
                    <a:pt x="211535" y="146068"/>
                    <a:pt x="209537" y="145144"/>
                    <a:pt x="207574" y="144070"/>
                  </a:cubicBezTo>
                  <a:cubicBezTo>
                    <a:pt x="205131" y="142773"/>
                    <a:pt x="202796" y="141334"/>
                    <a:pt x="200433" y="139886"/>
                  </a:cubicBezTo>
                  <a:cubicBezTo>
                    <a:pt x="199323" y="139256"/>
                    <a:pt x="198248" y="138554"/>
                    <a:pt x="197209" y="137817"/>
                  </a:cubicBezTo>
                  <a:cubicBezTo>
                    <a:pt x="194882" y="136147"/>
                    <a:pt x="192511" y="134486"/>
                    <a:pt x="190219" y="132745"/>
                  </a:cubicBezTo>
                  <a:cubicBezTo>
                    <a:pt x="188185" y="131191"/>
                    <a:pt x="186187" y="129601"/>
                    <a:pt x="184188" y="128012"/>
                  </a:cubicBezTo>
                  <a:cubicBezTo>
                    <a:pt x="181524" y="125898"/>
                    <a:pt x="178895" y="123793"/>
                    <a:pt x="176230" y="121750"/>
                  </a:cubicBezTo>
                  <a:cubicBezTo>
                    <a:pt x="172562" y="118943"/>
                    <a:pt x="168903" y="116128"/>
                    <a:pt x="165013" y="113579"/>
                  </a:cubicBezTo>
                  <a:cubicBezTo>
                    <a:pt x="160501" y="110612"/>
                    <a:pt x="155767" y="108099"/>
                    <a:pt x="150731" y="106065"/>
                  </a:cubicBezTo>
                  <a:cubicBezTo>
                    <a:pt x="149141" y="105399"/>
                    <a:pt x="147507" y="104839"/>
                    <a:pt x="145882" y="104360"/>
                  </a:cubicBezTo>
                  <a:cubicBezTo>
                    <a:pt x="144327" y="103880"/>
                    <a:pt x="142773" y="103401"/>
                    <a:pt x="141219" y="103099"/>
                  </a:cubicBezTo>
                  <a:cubicBezTo>
                    <a:pt x="138963" y="102654"/>
                    <a:pt x="136707" y="102175"/>
                    <a:pt x="134407" y="102033"/>
                  </a:cubicBezTo>
                  <a:cubicBezTo>
                    <a:pt x="132524" y="101882"/>
                    <a:pt x="130596" y="101695"/>
                    <a:pt x="128678" y="101660"/>
                  </a:cubicBezTo>
                  <a:cubicBezTo>
                    <a:pt x="127008" y="101624"/>
                    <a:pt x="125267" y="101695"/>
                    <a:pt x="123607" y="101811"/>
                  </a:cubicBezTo>
                  <a:cubicBezTo>
                    <a:pt x="121972" y="101953"/>
                    <a:pt x="120347" y="102104"/>
                    <a:pt x="118793" y="102397"/>
                  </a:cubicBezTo>
                  <a:cubicBezTo>
                    <a:pt x="116608" y="102841"/>
                    <a:pt x="114503" y="103401"/>
                    <a:pt x="112389" y="104138"/>
                  </a:cubicBezTo>
                  <a:cubicBezTo>
                    <a:pt x="107913" y="105692"/>
                    <a:pt x="104289" y="108321"/>
                    <a:pt x="101216" y="111723"/>
                  </a:cubicBezTo>
                  <a:cubicBezTo>
                    <a:pt x="100701" y="112282"/>
                    <a:pt x="100212" y="112868"/>
                    <a:pt x="99768" y="113463"/>
                  </a:cubicBezTo>
                  <a:cubicBezTo>
                    <a:pt x="98178" y="115648"/>
                    <a:pt x="96962" y="118055"/>
                    <a:pt x="95816" y="120462"/>
                  </a:cubicBezTo>
                  <a:cubicBezTo>
                    <a:pt x="94333" y="123571"/>
                    <a:pt x="93187" y="126786"/>
                    <a:pt x="92183" y="130010"/>
                  </a:cubicBezTo>
                  <a:cubicBezTo>
                    <a:pt x="91224" y="133039"/>
                    <a:pt x="90371" y="136041"/>
                    <a:pt x="89519" y="139069"/>
                  </a:cubicBezTo>
                  <a:cubicBezTo>
                    <a:pt x="89190" y="140224"/>
                    <a:pt x="88968" y="141370"/>
                    <a:pt x="88666" y="142515"/>
                  </a:cubicBezTo>
                  <a:cubicBezTo>
                    <a:pt x="88373" y="143697"/>
                    <a:pt x="88080" y="144922"/>
                    <a:pt x="87742" y="146139"/>
                  </a:cubicBezTo>
                  <a:cubicBezTo>
                    <a:pt x="87449" y="147436"/>
                    <a:pt x="87076" y="148697"/>
                    <a:pt x="86783" y="149994"/>
                  </a:cubicBezTo>
                  <a:cubicBezTo>
                    <a:pt x="86268" y="152250"/>
                    <a:pt x="85779" y="154506"/>
                    <a:pt x="85264" y="156726"/>
                  </a:cubicBezTo>
                  <a:cubicBezTo>
                    <a:pt x="84971" y="158129"/>
                    <a:pt x="84598" y="159577"/>
                    <a:pt x="84270" y="160980"/>
                  </a:cubicBezTo>
                  <a:cubicBezTo>
                    <a:pt x="84190" y="161238"/>
                    <a:pt x="84190" y="161460"/>
                    <a:pt x="84154" y="161717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BLANK_1_1">
    <p:spTree>
      <p:nvGrpSpPr>
        <p:cNvPr id="457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p27"/>
          <p:cNvSpPr txBox="1"/>
          <p:nvPr>
            <p:ph type="title"/>
          </p:nvPr>
        </p:nvSpPr>
        <p:spPr>
          <a:xfrm>
            <a:off x="311700" y="407004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459" name="Google Shape;459;p27"/>
          <p:cNvGrpSpPr/>
          <p:nvPr/>
        </p:nvGrpSpPr>
        <p:grpSpPr>
          <a:xfrm>
            <a:off x="-1271" y="-7884"/>
            <a:ext cx="9144020" cy="5143552"/>
            <a:chOff x="238125" y="834600"/>
            <a:chExt cx="7137075" cy="4027525"/>
          </a:xfrm>
        </p:grpSpPr>
        <p:sp>
          <p:nvSpPr>
            <p:cNvPr id="460" name="Google Shape;460;p27"/>
            <p:cNvSpPr/>
            <p:nvPr/>
          </p:nvSpPr>
          <p:spPr>
            <a:xfrm>
              <a:off x="3355225" y="2596550"/>
              <a:ext cx="4019975" cy="2265575"/>
            </a:xfrm>
            <a:custGeom>
              <a:rect b="b" l="l" r="r" t="t"/>
              <a:pathLst>
                <a:path extrusionOk="0" h="90623" w="160799">
                  <a:moveTo>
                    <a:pt x="160798" y="0"/>
                  </a:moveTo>
                  <a:cubicBezTo>
                    <a:pt x="159835" y="518"/>
                    <a:pt x="158943" y="1035"/>
                    <a:pt x="157979" y="1570"/>
                  </a:cubicBezTo>
                  <a:cubicBezTo>
                    <a:pt x="156266" y="2534"/>
                    <a:pt x="154553" y="3497"/>
                    <a:pt x="152841" y="4532"/>
                  </a:cubicBezTo>
                  <a:cubicBezTo>
                    <a:pt x="151574" y="5353"/>
                    <a:pt x="150325" y="6031"/>
                    <a:pt x="149058" y="6834"/>
                  </a:cubicBezTo>
                  <a:cubicBezTo>
                    <a:pt x="147042" y="8172"/>
                    <a:pt x="145115" y="9671"/>
                    <a:pt x="143473" y="11455"/>
                  </a:cubicBezTo>
                  <a:cubicBezTo>
                    <a:pt x="142367" y="12722"/>
                    <a:pt x="141171" y="13899"/>
                    <a:pt x="140208" y="15309"/>
                  </a:cubicBezTo>
                  <a:cubicBezTo>
                    <a:pt x="138424" y="17843"/>
                    <a:pt x="137300" y="20662"/>
                    <a:pt x="136568" y="23499"/>
                  </a:cubicBezTo>
                  <a:cubicBezTo>
                    <a:pt x="136122" y="25212"/>
                    <a:pt x="135747" y="27067"/>
                    <a:pt x="135444" y="28780"/>
                  </a:cubicBezTo>
                  <a:cubicBezTo>
                    <a:pt x="135158" y="30707"/>
                    <a:pt x="134927" y="32706"/>
                    <a:pt x="134784" y="34722"/>
                  </a:cubicBezTo>
                  <a:cubicBezTo>
                    <a:pt x="134552" y="37023"/>
                    <a:pt x="134480" y="39396"/>
                    <a:pt x="134409" y="41787"/>
                  </a:cubicBezTo>
                  <a:cubicBezTo>
                    <a:pt x="134266" y="43857"/>
                    <a:pt x="134266" y="46087"/>
                    <a:pt x="134034" y="48246"/>
                  </a:cubicBezTo>
                  <a:cubicBezTo>
                    <a:pt x="133892" y="50780"/>
                    <a:pt x="133820" y="53314"/>
                    <a:pt x="133374" y="55758"/>
                  </a:cubicBezTo>
                  <a:cubicBezTo>
                    <a:pt x="133285" y="56579"/>
                    <a:pt x="133142" y="57328"/>
                    <a:pt x="133071" y="58131"/>
                  </a:cubicBezTo>
                  <a:cubicBezTo>
                    <a:pt x="132839" y="59915"/>
                    <a:pt x="132393" y="61700"/>
                    <a:pt x="131875" y="63484"/>
                  </a:cubicBezTo>
                  <a:cubicBezTo>
                    <a:pt x="131287" y="65429"/>
                    <a:pt x="130537" y="67284"/>
                    <a:pt x="129502" y="69069"/>
                  </a:cubicBezTo>
                  <a:cubicBezTo>
                    <a:pt x="128610" y="70710"/>
                    <a:pt x="127486" y="72262"/>
                    <a:pt x="126237" y="73743"/>
                  </a:cubicBezTo>
                  <a:cubicBezTo>
                    <a:pt x="125256" y="74796"/>
                    <a:pt x="124221" y="75688"/>
                    <a:pt x="123025" y="76652"/>
                  </a:cubicBezTo>
                  <a:cubicBezTo>
                    <a:pt x="120956" y="78436"/>
                    <a:pt x="118493" y="79703"/>
                    <a:pt x="115817" y="80738"/>
                  </a:cubicBezTo>
                  <a:cubicBezTo>
                    <a:pt x="114193" y="81416"/>
                    <a:pt x="112480" y="81862"/>
                    <a:pt x="110768" y="82308"/>
                  </a:cubicBezTo>
                  <a:cubicBezTo>
                    <a:pt x="109804" y="82522"/>
                    <a:pt x="108751" y="82754"/>
                    <a:pt x="107716" y="82897"/>
                  </a:cubicBezTo>
                  <a:cubicBezTo>
                    <a:pt x="106824" y="82968"/>
                    <a:pt x="106004" y="83039"/>
                    <a:pt x="105111" y="83111"/>
                  </a:cubicBezTo>
                  <a:cubicBezTo>
                    <a:pt x="104040" y="83190"/>
                    <a:pt x="102977" y="83226"/>
                    <a:pt x="101916" y="83226"/>
                  </a:cubicBezTo>
                  <a:cubicBezTo>
                    <a:pt x="99887" y="83226"/>
                    <a:pt x="97866" y="83096"/>
                    <a:pt x="95815" y="82897"/>
                  </a:cubicBezTo>
                  <a:cubicBezTo>
                    <a:pt x="93888" y="82665"/>
                    <a:pt x="91961" y="82379"/>
                    <a:pt x="90017" y="82005"/>
                  </a:cubicBezTo>
                  <a:cubicBezTo>
                    <a:pt x="87875" y="81630"/>
                    <a:pt x="85717" y="81184"/>
                    <a:pt x="83558" y="80738"/>
                  </a:cubicBezTo>
                  <a:cubicBezTo>
                    <a:pt x="81095" y="80292"/>
                    <a:pt x="78579" y="79774"/>
                    <a:pt x="76117" y="79328"/>
                  </a:cubicBezTo>
                  <a:cubicBezTo>
                    <a:pt x="75457" y="79257"/>
                    <a:pt x="74708" y="79096"/>
                    <a:pt x="74047" y="79025"/>
                  </a:cubicBezTo>
                  <a:lnTo>
                    <a:pt x="71068" y="78579"/>
                  </a:lnTo>
                  <a:cubicBezTo>
                    <a:pt x="69426" y="78436"/>
                    <a:pt x="67713" y="78133"/>
                    <a:pt x="66018" y="78061"/>
                  </a:cubicBezTo>
                  <a:cubicBezTo>
                    <a:pt x="64111" y="77957"/>
                    <a:pt x="62204" y="77891"/>
                    <a:pt x="60297" y="77891"/>
                  </a:cubicBezTo>
                  <a:cubicBezTo>
                    <a:pt x="59599" y="77891"/>
                    <a:pt x="58901" y="77899"/>
                    <a:pt x="58203" y="77919"/>
                  </a:cubicBezTo>
                  <a:cubicBezTo>
                    <a:pt x="56044" y="78061"/>
                    <a:pt x="53814" y="78061"/>
                    <a:pt x="51655" y="78365"/>
                  </a:cubicBezTo>
                  <a:cubicBezTo>
                    <a:pt x="51066" y="78507"/>
                    <a:pt x="50477" y="78579"/>
                    <a:pt x="49871" y="78650"/>
                  </a:cubicBezTo>
                  <a:cubicBezTo>
                    <a:pt x="49282" y="78739"/>
                    <a:pt x="48693" y="78811"/>
                    <a:pt x="48086" y="78953"/>
                  </a:cubicBezTo>
                  <a:cubicBezTo>
                    <a:pt x="46605" y="79096"/>
                    <a:pt x="45053" y="79399"/>
                    <a:pt x="43626" y="79703"/>
                  </a:cubicBezTo>
                  <a:cubicBezTo>
                    <a:pt x="42591" y="79917"/>
                    <a:pt x="41627" y="80149"/>
                    <a:pt x="40592" y="80292"/>
                  </a:cubicBezTo>
                  <a:cubicBezTo>
                    <a:pt x="38202" y="80738"/>
                    <a:pt x="35900" y="81487"/>
                    <a:pt x="33598" y="82076"/>
                  </a:cubicBezTo>
                  <a:cubicBezTo>
                    <a:pt x="32028" y="82451"/>
                    <a:pt x="30618" y="82825"/>
                    <a:pt x="29137" y="83271"/>
                  </a:cubicBezTo>
                  <a:cubicBezTo>
                    <a:pt x="27210" y="83789"/>
                    <a:pt x="25266" y="84378"/>
                    <a:pt x="23339" y="84895"/>
                  </a:cubicBezTo>
                  <a:cubicBezTo>
                    <a:pt x="20966" y="85502"/>
                    <a:pt x="18575" y="86233"/>
                    <a:pt x="16273" y="86768"/>
                  </a:cubicBezTo>
                  <a:cubicBezTo>
                    <a:pt x="15755" y="86983"/>
                    <a:pt x="15238" y="87054"/>
                    <a:pt x="14792" y="87215"/>
                  </a:cubicBezTo>
                  <a:cubicBezTo>
                    <a:pt x="12776" y="87732"/>
                    <a:pt x="10849" y="88178"/>
                    <a:pt x="8833" y="88553"/>
                  </a:cubicBezTo>
                  <a:cubicBezTo>
                    <a:pt x="7137" y="88999"/>
                    <a:pt x="5496" y="89445"/>
                    <a:pt x="3712" y="89659"/>
                  </a:cubicBezTo>
                  <a:cubicBezTo>
                    <a:pt x="3480" y="89659"/>
                    <a:pt x="3337" y="89730"/>
                    <a:pt x="3123" y="89730"/>
                  </a:cubicBezTo>
                  <a:cubicBezTo>
                    <a:pt x="1999" y="89891"/>
                    <a:pt x="1035" y="90176"/>
                    <a:pt x="0" y="90337"/>
                  </a:cubicBezTo>
                  <a:lnTo>
                    <a:pt x="4747" y="90337"/>
                  </a:lnTo>
                  <a:cubicBezTo>
                    <a:pt x="4604" y="90337"/>
                    <a:pt x="4372" y="90408"/>
                    <a:pt x="4158" y="90408"/>
                  </a:cubicBezTo>
                  <a:cubicBezTo>
                    <a:pt x="4015" y="90480"/>
                    <a:pt x="3783" y="90480"/>
                    <a:pt x="3569" y="90480"/>
                  </a:cubicBezTo>
                  <a:cubicBezTo>
                    <a:pt x="3369" y="90527"/>
                    <a:pt x="3169" y="90574"/>
                    <a:pt x="2974" y="90600"/>
                  </a:cubicBezTo>
                  <a:lnTo>
                    <a:pt x="2974" y="90600"/>
                  </a:lnTo>
                  <a:cubicBezTo>
                    <a:pt x="3838" y="90536"/>
                    <a:pt x="4696" y="90472"/>
                    <a:pt x="5496" y="90408"/>
                  </a:cubicBezTo>
                  <a:cubicBezTo>
                    <a:pt x="5799" y="90408"/>
                    <a:pt x="6013" y="90337"/>
                    <a:pt x="6317" y="90337"/>
                  </a:cubicBezTo>
                  <a:cubicBezTo>
                    <a:pt x="7726" y="90176"/>
                    <a:pt x="9064" y="90034"/>
                    <a:pt x="10403" y="89802"/>
                  </a:cubicBezTo>
                  <a:cubicBezTo>
                    <a:pt x="11438" y="89659"/>
                    <a:pt x="12562" y="89516"/>
                    <a:pt x="13597" y="89356"/>
                  </a:cubicBezTo>
                  <a:cubicBezTo>
                    <a:pt x="14489" y="89142"/>
                    <a:pt x="15381" y="88999"/>
                    <a:pt x="16344" y="88767"/>
                  </a:cubicBezTo>
                  <a:cubicBezTo>
                    <a:pt x="18432" y="88553"/>
                    <a:pt x="20430" y="87946"/>
                    <a:pt x="22518" y="87500"/>
                  </a:cubicBezTo>
                  <a:cubicBezTo>
                    <a:pt x="24302" y="87215"/>
                    <a:pt x="26086" y="86768"/>
                    <a:pt x="27871" y="86322"/>
                  </a:cubicBezTo>
                  <a:lnTo>
                    <a:pt x="28013" y="86322"/>
                  </a:lnTo>
                  <a:cubicBezTo>
                    <a:pt x="29887" y="85876"/>
                    <a:pt x="31742" y="85430"/>
                    <a:pt x="33598" y="85056"/>
                  </a:cubicBezTo>
                  <a:cubicBezTo>
                    <a:pt x="34044" y="84895"/>
                    <a:pt x="34490" y="84752"/>
                    <a:pt x="34865" y="84681"/>
                  </a:cubicBezTo>
                  <a:cubicBezTo>
                    <a:pt x="36649" y="84306"/>
                    <a:pt x="38362" y="83932"/>
                    <a:pt x="40146" y="83646"/>
                  </a:cubicBezTo>
                  <a:cubicBezTo>
                    <a:pt x="41324" y="83343"/>
                    <a:pt x="42519" y="83039"/>
                    <a:pt x="43786" y="82897"/>
                  </a:cubicBezTo>
                  <a:cubicBezTo>
                    <a:pt x="45785" y="82593"/>
                    <a:pt x="47872" y="82379"/>
                    <a:pt x="49871" y="82147"/>
                  </a:cubicBezTo>
                  <a:cubicBezTo>
                    <a:pt x="51744" y="82005"/>
                    <a:pt x="53600" y="81773"/>
                    <a:pt x="55455" y="81701"/>
                  </a:cubicBezTo>
                  <a:cubicBezTo>
                    <a:pt x="57757" y="81701"/>
                    <a:pt x="60059" y="81862"/>
                    <a:pt x="62289" y="82147"/>
                  </a:cubicBezTo>
                  <a:cubicBezTo>
                    <a:pt x="64377" y="82308"/>
                    <a:pt x="66464" y="82665"/>
                    <a:pt x="68463" y="83111"/>
                  </a:cubicBezTo>
                  <a:cubicBezTo>
                    <a:pt x="70925" y="83646"/>
                    <a:pt x="73298" y="84306"/>
                    <a:pt x="75671" y="85127"/>
                  </a:cubicBezTo>
                  <a:cubicBezTo>
                    <a:pt x="76938" y="85502"/>
                    <a:pt x="78205" y="86019"/>
                    <a:pt x="79472" y="86394"/>
                  </a:cubicBezTo>
                  <a:cubicBezTo>
                    <a:pt x="81470" y="87054"/>
                    <a:pt x="83629" y="87803"/>
                    <a:pt x="85717" y="88464"/>
                  </a:cubicBezTo>
                  <a:cubicBezTo>
                    <a:pt x="87429" y="89070"/>
                    <a:pt x="89214" y="89516"/>
                    <a:pt x="91069" y="89962"/>
                  </a:cubicBezTo>
                  <a:cubicBezTo>
                    <a:pt x="91587" y="90105"/>
                    <a:pt x="92176" y="90248"/>
                    <a:pt x="92782" y="90337"/>
                  </a:cubicBezTo>
                  <a:lnTo>
                    <a:pt x="109197" y="90337"/>
                  </a:lnTo>
                  <a:cubicBezTo>
                    <a:pt x="109429" y="90248"/>
                    <a:pt x="109643" y="90176"/>
                    <a:pt x="109875" y="90105"/>
                  </a:cubicBezTo>
                  <a:cubicBezTo>
                    <a:pt x="109947" y="90105"/>
                    <a:pt x="110090" y="90034"/>
                    <a:pt x="110250" y="90034"/>
                  </a:cubicBezTo>
                  <a:cubicBezTo>
                    <a:pt x="111214" y="89730"/>
                    <a:pt x="112320" y="89445"/>
                    <a:pt x="113373" y="89070"/>
                  </a:cubicBezTo>
                  <a:cubicBezTo>
                    <a:pt x="114550" y="88624"/>
                    <a:pt x="115746" y="88017"/>
                    <a:pt x="116941" y="87571"/>
                  </a:cubicBezTo>
                  <a:cubicBezTo>
                    <a:pt x="118940" y="86679"/>
                    <a:pt x="120652" y="85502"/>
                    <a:pt x="122365" y="84235"/>
                  </a:cubicBezTo>
                  <a:cubicBezTo>
                    <a:pt x="124150" y="82825"/>
                    <a:pt x="125862" y="81255"/>
                    <a:pt x="127272" y="79399"/>
                  </a:cubicBezTo>
                  <a:cubicBezTo>
                    <a:pt x="128164" y="78133"/>
                    <a:pt x="129056" y="76866"/>
                    <a:pt x="129806" y="75528"/>
                  </a:cubicBezTo>
                  <a:cubicBezTo>
                    <a:pt x="130252" y="74725"/>
                    <a:pt x="130609" y="73975"/>
                    <a:pt x="130912" y="73155"/>
                  </a:cubicBezTo>
                  <a:cubicBezTo>
                    <a:pt x="131429" y="71888"/>
                    <a:pt x="131947" y="70550"/>
                    <a:pt x="132322" y="69211"/>
                  </a:cubicBezTo>
                  <a:cubicBezTo>
                    <a:pt x="132625" y="67945"/>
                    <a:pt x="132928" y="66535"/>
                    <a:pt x="133142" y="65268"/>
                  </a:cubicBezTo>
                  <a:cubicBezTo>
                    <a:pt x="133374" y="63413"/>
                    <a:pt x="133660" y="61557"/>
                    <a:pt x="133820" y="59630"/>
                  </a:cubicBezTo>
                  <a:cubicBezTo>
                    <a:pt x="133963" y="58292"/>
                    <a:pt x="133963" y="56882"/>
                    <a:pt x="134034" y="55383"/>
                  </a:cubicBezTo>
                  <a:cubicBezTo>
                    <a:pt x="134034" y="55009"/>
                    <a:pt x="134034" y="54652"/>
                    <a:pt x="134106" y="54206"/>
                  </a:cubicBezTo>
                  <a:cubicBezTo>
                    <a:pt x="134106" y="53671"/>
                    <a:pt x="134177" y="53153"/>
                    <a:pt x="134177" y="52707"/>
                  </a:cubicBezTo>
                  <a:cubicBezTo>
                    <a:pt x="134266" y="50548"/>
                    <a:pt x="134266" y="48478"/>
                    <a:pt x="134409" y="46319"/>
                  </a:cubicBezTo>
                  <a:cubicBezTo>
                    <a:pt x="134409" y="44981"/>
                    <a:pt x="134552" y="43643"/>
                    <a:pt x="134623" y="42233"/>
                  </a:cubicBezTo>
                  <a:lnTo>
                    <a:pt x="134623" y="41930"/>
                  </a:lnTo>
                  <a:cubicBezTo>
                    <a:pt x="134712" y="40824"/>
                    <a:pt x="134855" y="39628"/>
                    <a:pt x="134998" y="38433"/>
                  </a:cubicBezTo>
                  <a:cubicBezTo>
                    <a:pt x="134998" y="38219"/>
                    <a:pt x="135069" y="37916"/>
                    <a:pt x="135069" y="37701"/>
                  </a:cubicBezTo>
                  <a:cubicBezTo>
                    <a:pt x="135230" y="36881"/>
                    <a:pt x="135373" y="36060"/>
                    <a:pt x="135515" y="35239"/>
                  </a:cubicBezTo>
                  <a:cubicBezTo>
                    <a:pt x="135676" y="34650"/>
                    <a:pt x="135747" y="34133"/>
                    <a:pt x="135890" y="33598"/>
                  </a:cubicBezTo>
                  <a:cubicBezTo>
                    <a:pt x="136051" y="32795"/>
                    <a:pt x="136265" y="31903"/>
                    <a:pt x="136497" y="31153"/>
                  </a:cubicBezTo>
                  <a:cubicBezTo>
                    <a:pt x="136854" y="29958"/>
                    <a:pt x="137389" y="28923"/>
                    <a:pt x="137746" y="27727"/>
                  </a:cubicBezTo>
                  <a:cubicBezTo>
                    <a:pt x="138566" y="25354"/>
                    <a:pt x="139833" y="23267"/>
                    <a:pt x="141403" y="21340"/>
                  </a:cubicBezTo>
                  <a:cubicBezTo>
                    <a:pt x="143402" y="18878"/>
                    <a:pt x="145632" y="16647"/>
                    <a:pt x="148309" y="14720"/>
                  </a:cubicBezTo>
                  <a:cubicBezTo>
                    <a:pt x="150682" y="12936"/>
                    <a:pt x="153287" y="11294"/>
                    <a:pt x="155963" y="9742"/>
                  </a:cubicBezTo>
                  <a:cubicBezTo>
                    <a:pt x="157605" y="8779"/>
                    <a:pt x="159157" y="7815"/>
                    <a:pt x="160798" y="6923"/>
                  </a:cubicBezTo>
                  <a:lnTo>
                    <a:pt x="160798" y="1035"/>
                  </a:lnTo>
                  <a:lnTo>
                    <a:pt x="160798" y="0"/>
                  </a:lnTo>
                  <a:close/>
                  <a:moveTo>
                    <a:pt x="2974" y="90600"/>
                  </a:moveTo>
                  <a:cubicBezTo>
                    <a:pt x="2875" y="90608"/>
                    <a:pt x="2776" y="90615"/>
                    <a:pt x="2677" y="90622"/>
                  </a:cubicBezTo>
                  <a:cubicBezTo>
                    <a:pt x="2774" y="90622"/>
                    <a:pt x="2873" y="90614"/>
                    <a:pt x="2974" y="9060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7"/>
            <p:cNvSpPr/>
            <p:nvPr/>
          </p:nvSpPr>
          <p:spPr>
            <a:xfrm>
              <a:off x="238125" y="840375"/>
              <a:ext cx="2499775" cy="2544375"/>
            </a:xfrm>
            <a:custGeom>
              <a:rect b="b" l="l" r="r" t="t"/>
              <a:pathLst>
                <a:path extrusionOk="0" h="101775" w="99991">
                  <a:moveTo>
                    <a:pt x="38148" y="1"/>
                  </a:moveTo>
                  <a:cubicBezTo>
                    <a:pt x="37470" y="358"/>
                    <a:pt x="36809" y="661"/>
                    <a:pt x="36131" y="1107"/>
                  </a:cubicBezTo>
                  <a:cubicBezTo>
                    <a:pt x="34936" y="1785"/>
                    <a:pt x="33901" y="2517"/>
                    <a:pt x="32795" y="3266"/>
                  </a:cubicBezTo>
                  <a:cubicBezTo>
                    <a:pt x="31082" y="4462"/>
                    <a:pt x="29512" y="5871"/>
                    <a:pt x="28102" y="7423"/>
                  </a:cubicBezTo>
                  <a:cubicBezTo>
                    <a:pt x="26621" y="9208"/>
                    <a:pt x="25212" y="11063"/>
                    <a:pt x="24159" y="13080"/>
                  </a:cubicBezTo>
                  <a:cubicBezTo>
                    <a:pt x="23499" y="14489"/>
                    <a:pt x="22892" y="15970"/>
                    <a:pt x="22375" y="17397"/>
                  </a:cubicBezTo>
                  <a:cubicBezTo>
                    <a:pt x="22089" y="18200"/>
                    <a:pt x="21786" y="19092"/>
                    <a:pt x="21715" y="19913"/>
                  </a:cubicBezTo>
                  <a:cubicBezTo>
                    <a:pt x="21411" y="21251"/>
                    <a:pt x="21197" y="22661"/>
                    <a:pt x="21036" y="24088"/>
                  </a:cubicBezTo>
                  <a:lnTo>
                    <a:pt x="21036" y="24606"/>
                  </a:lnTo>
                  <a:cubicBezTo>
                    <a:pt x="20965" y="25498"/>
                    <a:pt x="20965" y="26390"/>
                    <a:pt x="20965" y="27211"/>
                  </a:cubicBezTo>
                  <a:cubicBezTo>
                    <a:pt x="21036" y="29066"/>
                    <a:pt x="21108" y="30922"/>
                    <a:pt x="21340" y="32849"/>
                  </a:cubicBezTo>
                  <a:cubicBezTo>
                    <a:pt x="21483" y="34633"/>
                    <a:pt x="21786" y="36418"/>
                    <a:pt x="22000" y="38273"/>
                  </a:cubicBezTo>
                  <a:cubicBezTo>
                    <a:pt x="22089" y="38719"/>
                    <a:pt x="22161" y="39326"/>
                    <a:pt x="22232" y="39772"/>
                  </a:cubicBezTo>
                  <a:cubicBezTo>
                    <a:pt x="22535" y="41842"/>
                    <a:pt x="22892" y="43929"/>
                    <a:pt x="23195" y="46017"/>
                  </a:cubicBezTo>
                  <a:cubicBezTo>
                    <a:pt x="23427" y="47355"/>
                    <a:pt x="23499" y="48765"/>
                    <a:pt x="23642" y="50103"/>
                  </a:cubicBezTo>
                  <a:lnTo>
                    <a:pt x="23713" y="50406"/>
                  </a:lnTo>
                  <a:cubicBezTo>
                    <a:pt x="23873" y="51584"/>
                    <a:pt x="23945" y="52708"/>
                    <a:pt x="24016" y="53885"/>
                  </a:cubicBezTo>
                  <a:cubicBezTo>
                    <a:pt x="24088" y="55010"/>
                    <a:pt x="24016" y="56116"/>
                    <a:pt x="24088" y="57169"/>
                  </a:cubicBezTo>
                  <a:cubicBezTo>
                    <a:pt x="24088" y="57757"/>
                    <a:pt x="24016" y="58275"/>
                    <a:pt x="24016" y="58792"/>
                  </a:cubicBezTo>
                  <a:cubicBezTo>
                    <a:pt x="24016" y="59238"/>
                    <a:pt x="23945" y="59774"/>
                    <a:pt x="23945" y="60220"/>
                  </a:cubicBezTo>
                  <a:cubicBezTo>
                    <a:pt x="23945" y="60880"/>
                    <a:pt x="23873" y="61629"/>
                    <a:pt x="23784" y="62289"/>
                  </a:cubicBezTo>
                  <a:cubicBezTo>
                    <a:pt x="23642" y="63485"/>
                    <a:pt x="23338" y="64591"/>
                    <a:pt x="23124" y="65858"/>
                  </a:cubicBezTo>
                  <a:cubicBezTo>
                    <a:pt x="22821" y="68249"/>
                    <a:pt x="21929" y="70622"/>
                    <a:pt x="20751" y="72781"/>
                  </a:cubicBezTo>
                  <a:cubicBezTo>
                    <a:pt x="19181" y="75529"/>
                    <a:pt x="17397" y="78134"/>
                    <a:pt x="15166" y="80507"/>
                  </a:cubicBezTo>
                  <a:cubicBezTo>
                    <a:pt x="13168" y="82737"/>
                    <a:pt x="10848" y="84753"/>
                    <a:pt x="8475" y="86823"/>
                  </a:cubicBezTo>
                  <a:cubicBezTo>
                    <a:pt x="6994" y="88161"/>
                    <a:pt x="5424" y="89499"/>
                    <a:pt x="3943" y="90837"/>
                  </a:cubicBezTo>
                  <a:cubicBezTo>
                    <a:pt x="2605" y="92033"/>
                    <a:pt x="1267" y="93139"/>
                    <a:pt x="0" y="94335"/>
                  </a:cubicBezTo>
                  <a:lnTo>
                    <a:pt x="0" y="100883"/>
                  </a:lnTo>
                  <a:lnTo>
                    <a:pt x="0" y="101775"/>
                  </a:lnTo>
                  <a:cubicBezTo>
                    <a:pt x="589" y="101257"/>
                    <a:pt x="1124" y="100811"/>
                    <a:pt x="1713" y="100365"/>
                  </a:cubicBezTo>
                  <a:cubicBezTo>
                    <a:pt x="3872" y="98652"/>
                    <a:pt x="5942" y="96940"/>
                    <a:pt x="8029" y="95227"/>
                  </a:cubicBezTo>
                  <a:cubicBezTo>
                    <a:pt x="9510" y="93960"/>
                    <a:pt x="11009" y="92693"/>
                    <a:pt x="12561" y="91355"/>
                  </a:cubicBezTo>
                  <a:cubicBezTo>
                    <a:pt x="13685" y="90391"/>
                    <a:pt x="14720" y="89428"/>
                    <a:pt x="15844" y="88393"/>
                  </a:cubicBezTo>
                  <a:cubicBezTo>
                    <a:pt x="17539" y="86751"/>
                    <a:pt x="19181" y="84896"/>
                    <a:pt x="20519" y="82880"/>
                  </a:cubicBezTo>
                  <a:cubicBezTo>
                    <a:pt x="21340" y="81470"/>
                    <a:pt x="22303" y="80061"/>
                    <a:pt x="22981" y="78508"/>
                  </a:cubicBezTo>
                  <a:cubicBezTo>
                    <a:pt x="24320" y="75671"/>
                    <a:pt x="24908" y="72709"/>
                    <a:pt x="25051" y="69801"/>
                  </a:cubicBezTo>
                  <a:cubicBezTo>
                    <a:pt x="25122" y="69212"/>
                    <a:pt x="25212" y="68534"/>
                    <a:pt x="25212" y="67874"/>
                  </a:cubicBezTo>
                  <a:cubicBezTo>
                    <a:pt x="25283" y="66464"/>
                    <a:pt x="25354" y="64894"/>
                    <a:pt x="25283" y="63485"/>
                  </a:cubicBezTo>
                  <a:cubicBezTo>
                    <a:pt x="25212" y="61558"/>
                    <a:pt x="25122" y="59542"/>
                    <a:pt x="24908" y="57543"/>
                  </a:cubicBezTo>
                  <a:cubicBezTo>
                    <a:pt x="24676" y="55224"/>
                    <a:pt x="24320" y="52851"/>
                    <a:pt x="24016" y="50549"/>
                  </a:cubicBezTo>
                  <a:cubicBezTo>
                    <a:pt x="23713" y="48461"/>
                    <a:pt x="23338" y="46231"/>
                    <a:pt x="23195" y="44072"/>
                  </a:cubicBezTo>
                  <a:cubicBezTo>
                    <a:pt x="22821" y="41556"/>
                    <a:pt x="22446" y="39094"/>
                    <a:pt x="22446" y="36578"/>
                  </a:cubicBezTo>
                  <a:cubicBezTo>
                    <a:pt x="22375" y="35757"/>
                    <a:pt x="22375" y="35008"/>
                    <a:pt x="22303" y="34187"/>
                  </a:cubicBezTo>
                  <a:lnTo>
                    <a:pt x="22303" y="31511"/>
                  </a:lnTo>
                  <a:cubicBezTo>
                    <a:pt x="22375" y="30851"/>
                    <a:pt x="22375" y="30244"/>
                    <a:pt x="22446" y="29584"/>
                  </a:cubicBezTo>
                  <a:cubicBezTo>
                    <a:pt x="22678" y="27568"/>
                    <a:pt x="23124" y="25641"/>
                    <a:pt x="23784" y="23714"/>
                  </a:cubicBezTo>
                  <a:cubicBezTo>
                    <a:pt x="24391" y="21929"/>
                    <a:pt x="25212" y="20145"/>
                    <a:pt x="26247" y="18504"/>
                  </a:cubicBezTo>
                  <a:cubicBezTo>
                    <a:pt x="26907" y="17308"/>
                    <a:pt x="27888" y="16202"/>
                    <a:pt x="28852" y="15078"/>
                  </a:cubicBezTo>
                  <a:cubicBezTo>
                    <a:pt x="30564" y="12937"/>
                    <a:pt x="32706" y="11224"/>
                    <a:pt x="35168" y="9725"/>
                  </a:cubicBezTo>
                  <a:cubicBezTo>
                    <a:pt x="36649" y="8833"/>
                    <a:pt x="38219" y="8030"/>
                    <a:pt x="39843" y="7281"/>
                  </a:cubicBezTo>
                  <a:cubicBezTo>
                    <a:pt x="40824" y="6835"/>
                    <a:pt x="41787" y="6460"/>
                    <a:pt x="42751" y="6157"/>
                  </a:cubicBezTo>
                  <a:cubicBezTo>
                    <a:pt x="43572" y="5871"/>
                    <a:pt x="44464" y="5639"/>
                    <a:pt x="45285" y="5425"/>
                  </a:cubicBezTo>
                  <a:cubicBezTo>
                    <a:pt x="48247" y="4676"/>
                    <a:pt x="51369" y="4301"/>
                    <a:pt x="54420" y="4016"/>
                  </a:cubicBezTo>
                  <a:cubicBezTo>
                    <a:pt x="56436" y="3855"/>
                    <a:pt x="58292" y="3784"/>
                    <a:pt x="60362" y="3784"/>
                  </a:cubicBezTo>
                  <a:cubicBezTo>
                    <a:pt x="62521" y="3855"/>
                    <a:pt x="64680" y="3855"/>
                    <a:pt x="66910" y="3855"/>
                  </a:cubicBezTo>
                  <a:cubicBezTo>
                    <a:pt x="69444" y="3855"/>
                    <a:pt x="71959" y="3926"/>
                    <a:pt x="74493" y="3926"/>
                  </a:cubicBezTo>
                  <a:cubicBezTo>
                    <a:pt x="75171" y="3926"/>
                    <a:pt x="75903" y="3926"/>
                    <a:pt x="76581" y="3855"/>
                  </a:cubicBezTo>
                  <a:lnTo>
                    <a:pt x="79543" y="3784"/>
                  </a:lnTo>
                  <a:cubicBezTo>
                    <a:pt x="81255" y="3641"/>
                    <a:pt x="82968" y="3569"/>
                    <a:pt x="84610" y="3338"/>
                  </a:cubicBezTo>
                  <a:cubicBezTo>
                    <a:pt x="87286" y="3034"/>
                    <a:pt x="89802" y="2677"/>
                    <a:pt x="92336" y="2071"/>
                  </a:cubicBezTo>
                  <a:cubicBezTo>
                    <a:pt x="94423" y="1553"/>
                    <a:pt x="96582" y="1107"/>
                    <a:pt x="98723" y="447"/>
                  </a:cubicBezTo>
                  <a:cubicBezTo>
                    <a:pt x="99098" y="286"/>
                    <a:pt x="99544" y="144"/>
                    <a:pt x="99990" y="1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7"/>
            <p:cNvSpPr/>
            <p:nvPr/>
          </p:nvSpPr>
          <p:spPr>
            <a:xfrm>
              <a:off x="3513125" y="4639075"/>
              <a:ext cx="2161675" cy="215900"/>
            </a:xfrm>
            <a:custGeom>
              <a:rect b="b" l="l" r="r" t="t"/>
              <a:pathLst>
                <a:path extrusionOk="0" h="8636" w="86467">
                  <a:moveTo>
                    <a:pt x="49139" y="0"/>
                  </a:moveTo>
                  <a:cubicBezTo>
                    <a:pt x="47284" y="72"/>
                    <a:pt x="45428" y="304"/>
                    <a:pt x="43555" y="446"/>
                  </a:cubicBezTo>
                  <a:cubicBezTo>
                    <a:pt x="41556" y="678"/>
                    <a:pt x="39469" y="892"/>
                    <a:pt x="37470" y="1196"/>
                  </a:cubicBezTo>
                  <a:cubicBezTo>
                    <a:pt x="36203" y="1338"/>
                    <a:pt x="35008" y="1642"/>
                    <a:pt x="33830" y="1945"/>
                  </a:cubicBezTo>
                  <a:cubicBezTo>
                    <a:pt x="32046" y="2231"/>
                    <a:pt x="30333" y="2605"/>
                    <a:pt x="28549" y="2980"/>
                  </a:cubicBezTo>
                  <a:cubicBezTo>
                    <a:pt x="28174" y="3051"/>
                    <a:pt x="27728" y="3194"/>
                    <a:pt x="27282" y="3355"/>
                  </a:cubicBezTo>
                  <a:cubicBezTo>
                    <a:pt x="25426" y="3729"/>
                    <a:pt x="23571" y="4175"/>
                    <a:pt x="21697" y="4621"/>
                  </a:cubicBezTo>
                  <a:lnTo>
                    <a:pt x="21555" y="4621"/>
                  </a:lnTo>
                  <a:cubicBezTo>
                    <a:pt x="19770" y="5067"/>
                    <a:pt x="17986" y="5514"/>
                    <a:pt x="16202" y="5799"/>
                  </a:cubicBezTo>
                  <a:cubicBezTo>
                    <a:pt x="14114" y="6245"/>
                    <a:pt x="12116" y="6852"/>
                    <a:pt x="10028" y="7066"/>
                  </a:cubicBezTo>
                  <a:cubicBezTo>
                    <a:pt x="9065" y="7298"/>
                    <a:pt x="8173" y="7441"/>
                    <a:pt x="7281" y="7655"/>
                  </a:cubicBezTo>
                  <a:cubicBezTo>
                    <a:pt x="6246" y="7815"/>
                    <a:pt x="5122" y="7958"/>
                    <a:pt x="4087" y="8101"/>
                  </a:cubicBezTo>
                  <a:cubicBezTo>
                    <a:pt x="2748" y="8333"/>
                    <a:pt x="1410" y="8475"/>
                    <a:pt x="1" y="8636"/>
                  </a:cubicBezTo>
                  <a:lnTo>
                    <a:pt x="86466" y="8636"/>
                  </a:lnTo>
                  <a:cubicBezTo>
                    <a:pt x="85860" y="8547"/>
                    <a:pt x="85271" y="8404"/>
                    <a:pt x="84753" y="8261"/>
                  </a:cubicBezTo>
                  <a:cubicBezTo>
                    <a:pt x="82898" y="7815"/>
                    <a:pt x="81113" y="7369"/>
                    <a:pt x="79401" y="6763"/>
                  </a:cubicBezTo>
                  <a:cubicBezTo>
                    <a:pt x="77313" y="6102"/>
                    <a:pt x="75154" y="5353"/>
                    <a:pt x="73156" y="4693"/>
                  </a:cubicBezTo>
                  <a:cubicBezTo>
                    <a:pt x="71889" y="4318"/>
                    <a:pt x="70622" y="3801"/>
                    <a:pt x="69355" y="3426"/>
                  </a:cubicBezTo>
                  <a:cubicBezTo>
                    <a:pt x="66982" y="2605"/>
                    <a:pt x="64609" y="1945"/>
                    <a:pt x="62147" y="1410"/>
                  </a:cubicBezTo>
                  <a:cubicBezTo>
                    <a:pt x="60148" y="964"/>
                    <a:pt x="58061" y="607"/>
                    <a:pt x="55973" y="446"/>
                  </a:cubicBezTo>
                  <a:cubicBezTo>
                    <a:pt x="53743" y="161"/>
                    <a:pt x="51441" y="0"/>
                    <a:pt x="49139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7"/>
            <p:cNvSpPr/>
            <p:nvPr/>
          </p:nvSpPr>
          <p:spPr>
            <a:xfrm>
              <a:off x="6085150" y="2769625"/>
              <a:ext cx="1290050" cy="2085350"/>
            </a:xfrm>
            <a:custGeom>
              <a:rect b="b" l="l" r="r" t="t"/>
              <a:pathLst>
                <a:path extrusionOk="0" h="83414" w="51602">
                  <a:moveTo>
                    <a:pt x="51601" y="0"/>
                  </a:moveTo>
                  <a:cubicBezTo>
                    <a:pt x="49960" y="892"/>
                    <a:pt x="48408" y="1856"/>
                    <a:pt x="46766" y="2819"/>
                  </a:cubicBezTo>
                  <a:cubicBezTo>
                    <a:pt x="44090" y="4371"/>
                    <a:pt x="41485" y="6013"/>
                    <a:pt x="39112" y="7797"/>
                  </a:cubicBezTo>
                  <a:cubicBezTo>
                    <a:pt x="36435" y="9724"/>
                    <a:pt x="34205" y="11955"/>
                    <a:pt x="32206" y="14417"/>
                  </a:cubicBezTo>
                  <a:cubicBezTo>
                    <a:pt x="30636" y="16344"/>
                    <a:pt x="29369" y="18431"/>
                    <a:pt x="28549" y="20804"/>
                  </a:cubicBezTo>
                  <a:cubicBezTo>
                    <a:pt x="28192" y="22000"/>
                    <a:pt x="27657" y="23035"/>
                    <a:pt x="27300" y="24230"/>
                  </a:cubicBezTo>
                  <a:cubicBezTo>
                    <a:pt x="27068" y="24980"/>
                    <a:pt x="26854" y="25872"/>
                    <a:pt x="26693" y="26675"/>
                  </a:cubicBezTo>
                  <a:cubicBezTo>
                    <a:pt x="26550" y="27210"/>
                    <a:pt x="26479" y="27727"/>
                    <a:pt x="26318" y="28316"/>
                  </a:cubicBezTo>
                  <a:cubicBezTo>
                    <a:pt x="26176" y="29137"/>
                    <a:pt x="26033" y="29958"/>
                    <a:pt x="25872" y="30778"/>
                  </a:cubicBezTo>
                  <a:cubicBezTo>
                    <a:pt x="25872" y="30993"/>
                    <a:pt x="25801" y="31296"/>
                    <a:pt x="25801" y="31510"/>
                  </a:cubicBezTo>
                  <a:cubicBezTo>
                    <a:pt x="25658" y="32705"/>
                    <a:pt x="25515" y="33901"/>
                    <a:pt x="25426" y="35007"/>
                  </a:cubicBezTo>
                  <a:lnTo>
                    <a:pt x="25426" y="35310"/>
                  </a:lnTo>
                  <a:cubicBezTo>
                    <a:pt x="25355" y="36720"/>
                    <a:pt x="25212" y="38058"/>
                    <a:pt x="25212" y="39396"/>
                  </a:cubicBezTo>
                  <a:cubicBezTo>
                    <a:pt x="25069" y="41555"/>
                    <a:pt x="25069" y="43625"/>
                    <a:pt x="24980" y="45784"/>
                  </a:cubicBezTo>
                  <a:cubicBezTo>
                    <a:pt x="24980" y="46230"/>
                    <a:pt x="24909" y="46748"/>
                    <a:pt x="24909" y="47283"/>
                  </a:cubicBezTo>
                  <a:cubicBezTo>
                    <a:pt x="24837" y="47729"/>
                    <a:pt x="24837" y="48086"/>
                    <a:pt x="24837" y="48460"/>
                  </a:cubicBezTo>
                  <a:cubicBezTo>
                    <a:pt x="24766" y="49959"/>
                    <a:pt x="24766" y="51369"/>
                    <a:pt x="24623" y="52707"/>
                  </a:cubicBezTo>
                  <a:cubicBezTo>
                    <a:pt x="24463" y="54634"/>
                    <a:pt x="24177" y="56490"/>
                    <a:pt x="23945" y="58345"/>
                  </a:cubicBezTo>
                  <a:cubicBezTo>
                    <a:pt x="23731" y="59612"/>
                    <a:pt x="23428" y="61022"/>
                    <a:pt x="23125" y="62288"/>
                  </a:cubicBezTo>
                  <a:cubicBezTo>
                    <a:pt x="22750" y="63627"/>
                    <a:pt x="22232" y="64965"/>
                    <a:pt x="21715" y="66232"/>
                  </a:cubicBezTo>
                  <a:cubicBezTo>
                    <a:pt x="21412" y="67052"/>
                    <a:pt x="21055" y="67802"/>
                    <a:pt x="20609" y="68605"/>
                  </a:cubicBezTo>
                  <a:cubicBezTo>
                    <a:pt x="19859" y="69943"/>
                    <a:pt x="18967" y="71210"/>
                    <a:pt x="18075" y="72476"/>
                  </a:cubicBezTo>
                  <a:cubicBezTo>
                    <a:pt x="16665" y="74332"/>
                    <a:pt x="14953" y="75902"/>
                    <a:pt x="13168" y="77312"/>
                  </a:cubicBezTo>
                  <a:cubicBezTo>
                    <a:pt x="11455" y="78579"/>
                    <a:pt x="9743" y="79756"/>
                    <a:pt x="7744" y="80648"/>
                  </a:cubicBezTo>
                  <a:cubicBezTo>
                    <a:pt x="6549" y="81094"/>
                    <a:pt x="5353" y="81701"/>
                    <a:pt x="4176" y="82147"/>
                  </a:cubicBezTo>
                  <a:cubicBezTo>
                    <a:pt x="3123" y="82522"/>
                    <a:pt x="2017" y="82807"/>
                    <a:pt x="1053" y="83111"/>
                  </a:cubicBezTo>
                  <a:cubicBezTo>
                    <a:pt x="893" y="83111"/>
                    <a:pt x="750" y="83182"/>
                    <a:pt x="678" y="83182"/>
                  </a:cubicBezTo>
                  <a:cubicBezTo>
                    <a:pt x="446" y="83253"/>
                    <a:pt x="232" y="83325"/>
                    <a:pt x="0" y="83414"/>
                  </a:cubicBezTo>
                  <a:lnTo>
                    <a:pt x="21055" y="83414"/>
                  </a:lnTo>
                  <a:cubicBezTo>
                    <a:pt x="21126" y="83253"/>
                    <a:pt x="21198" y="83182"/>
                    <a:pt x="21269" y="83039"/>
                  </a:cubicBezTo>
                  <a:cubicBezTo>
                    <a:pt x="22393" y="81541"/>
                    <a:pt x="23428" y="80060"/>
                    <a:pt x="24320" y="78418"/>
                  </a:cubicBezTo>
                  <a:cubicBezTo>
                    <a:pt x="24980" y="77312"/>
                    <a:pt x="25587" y="76045"/>
                    <a:pt x="26104" y="74850"/>
                  </a:cubicBezTo>
                  <a:cubicBezTo>
                    <a:pt x="26408" y="74189"/>
                    <a:pt x="26693" y="73511"/>
                    <a:pt x="26925" y="72851"/>
                  </a:cubicBezTo>
                  <a:cubicBezTo>
                    <a:pt x="27371" y="71584"/>
                    <a:pt x="27746" y="70389"/>
                    <a:pt x="28103" y="69140"/>
                  </a:cubicBezTo>
                  <a:cubicBezTo>
                    <a:pt x="28335" y="68391"/>
                    <a:pt x="28549" y="67713"/>
                    <a:pt x="28709" y="67052"/>
                  </a:cubicBezTo>
                  <a:cubicBezTo>
                    <a:pt x="28995" y="65928"/>
                    <a:pt x="29298" y="64751"/>
                    <a:pt x="29441" y="63627"/>
                  </a:cubicBezTo>
                  <a:cubicBezTo>
                    <a:pt x="29744" y="62217"/>
                    <a:pt x="29887" y="60807"/>
                    <a:pt x="30047" y="59398"/>
                  </a:cubicBezTo>
                  <a:cubicBezTo>
                    <a:pt x="30190" y="58649"/>
                    <a:pt x="30333" y="57828"/>
                    <a:pt x="30422" y="57096"/>
                  </a:cubicBezTo>
                  <a:cubicBezTo>
                    <a:pt x="30565" y="55829"/>
                    <a:pt x="30636" y="54563"/>
                    <a:pt x="30868" y="53224"/>
                  </a:cubicBezTo>
                  <a:cubicBezTo>
                    <a:pt x="31082" y="51440"/>
                    <a:pt x="31225" y="49584"/>
                    <a:pt x="31528" y="47800"/>
                  </a:cubicBezTo>
                  <a:cubicBezTo>
                    <a:pt x="31760" y="45855"/>
                    <a:pt x="32117" y="44000"/>
                    <a:pt x="32652" y="42144"/>
                  </a:cubicBezTo>
                  <a:cubicBezTo>
                    <a:pt x="32795" y="41395"/>
                    <a:pt x="33009" y="40663"/>
                    <a:pt x="33313" y="39985"/>
                  </a:cubicBezTo>
                  <a:cubicBezTo>
                    <a:pt x="33901" y="38272"/>
                    <a:pt x="34722" y="36720"/>
                    <a:pt x="35614" y="35078"/>
                  </a:cubicBezTo>
                  <a:cubicBezTo>
                    <a:pt x="36435" y="33669"/>
                    <a:pt x="37470" y="32259"/>
                    <a:pt x="38665" y="31135"/>
                  </a:cubicBezTo>
                  <a:cubicBezTo>
                    <a:pt x="39558" y="30243"/>
                    <a:pt x="40450" y="29440"/>
                    <a:pt x="41413" y="28691"/>
                  </a:cubicBezTo>
                  <a:cubicBezTo>
                    <a:pt x="42466" y="27941"/>
                    <a:pt x="43572" y="27281"/>
                    <a:pt x="44696" y="26675"/>
                  </a:cubicBezTo>
                  <a:cubicBezTo>
                    <a:pt x="46034" y="25943"/>
                    <a:pt x="47515" y="25336"/>
                    <a:pt x="48996" y="24819"/>
                  </a:cubicBezTo>
                  <a:cubicBezTo>
                    <a:pt x="49817" y="24605"/>
                    <a:pt x="50709" y="24373"/>
                    <a:pt x="51601" y="24230"/>
                  </a:cubicBezTo>
                  <a:lnTo>
                    <a:pt x="51601" y="964"/>
                  </a:lnTo>
                  <a:lnTo>
                    <a:pt x="51601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7"/>
            <p:cNvSpPr/>
            <p:nvPr/>
          </p:nvSpPr>
          <p:spPr>
            <a:xfrm>
              <a:off x="238125" y="840375"/>
              <a:ext cx="953700" cy="2358375"/>
            </a:xfrm>
            <a:custGeom>
              <a:rect b="b" l="l" r="r" t="t"/>
              <a:pathLst>
                <a:path extrusionOk="0" h="94335" w="38148">
                  <a:moveTo>
                    <a:pt x="23945" y="1"/>
                  </a:moveTo>
                  <a:cubicBezTo>
                    <a:pt x="23945" y="72"/>
                    <a:pt x="23945" y="144"/>
                    <a:pt x="23873" y="144"/>
                  </a:cubicBezTo>
                  <a:cubicBezTo>
                    <a:pt x="23713" y="518"/>
                    <a:pt x="23570" y="804"/>
                    <a:pt x="23427" y="1179"/>
                  </a:cubicBezTo>
                  <a:cubicBezTo>
                    <a:pt x="22535" y="3338"/>
                    <a:pt x="21643" y="5568"/>
                    <a:pt x="20894" y="7727"/>
                  </a:cubicBezTo>
                  <a:cubicBezTo>
                    <a:pt x="20751" y="8316"/>
                    <a:pt x="20519" y="8922"/>
                    <a:pt x="20305" y="9440"/>
                  </a:cubicBezTo>
                  <a:cubicBezTo>
                    <a:pt x="20073" y="10171"/>
                    <a:pt x="19859" y="10849"/>
                    <a:pt x="19556" y="11599"/>
                  </a:cubicBezTo>
                  <a:cubicBezTo>
                    <a:pt x="18878" y="13740"/>
                    <a:pt x="18217" y="15899"/>
                    <a:pt x="17468" y="17986"/>
                  </a:cubicBezTo>
                  <a:cubicBezTo>
                    <a:pt x="16736" y="20288"/>
                    <a:pt x="15916" y="22590"/>
                    <a:pt x="14720" y="24677"/>
                  </a:cubicBezTo>
                  <a:cubicBezTo>
                    <a:pt x="14720" y="24749"/>
                    <a:pt x="14649" y="24820"/>
                    <a:pt x="14649" y="24891"/>
                  </a:cubicBezTo>
                  <a:cubicBezTo>
                    <a:pt x="14649" y="25712"/>
                    <a:pt x="14720" y="26533"/>
                    <a:pt x="14720" y="27282"/>
                  </a:cubicBezTo>
                  <a:cubicBezTo>
                    <a:pt x="14792" y="28014"/>
                    <a:pt x="14792" y="28835"/>
                    <a:pt x="14863" y="29584"/>
                  </a:cubicBezTo>
                  <a:cubicBezTo>
                    <a:pt x="14952" y="30851"/>
                    <a:pt x="15095" y="32118"/>
                    <a:pt x="15095" y="33456"/>
                  </a:cubicBezTo>
                  <a:cubicBezTo>
                    <a:pt x="15166" y="35311"/>
                    <a:pt x="15398" y="37096"/>
                    <a:pt x="15470" y="38951"/>
                  </a:cubicBezTo>
                  <a:cubicBezTo>
                    <a:pt x="15541" y="40593"/>
                    <a:pt x="15541" y="42288"/>
                    <a:pt x="15398" y="43929"/>
                  </a:cubicBezTo>
                  <a:cubicBezTo>
                    <a:pt x="15398" y="44518"/>
                    <a:pt x="15398" y="45053"/>
                    <a:pt x="15309" y="45571"/>
                  </a:cubicBezTo>
                  <a:cubicBezTo>
                    <a:pt x="15309" y="46392"/>
                    <a:pt x="15166" y="47123"/>
                    <a:pt x="15024" y="47801"/>
                  </a:cubicBezTo>
                  <a:cubicBezTo>
                    <a:pt x="14720" y="49657"/>
                    <a:pt x="14274" y="51298"/>
                    <a:pt x="13685" y="53083"/>
                  </a:cubicBezTo>
                  <a:cubicBezTo>
                    <a:pt x="13079" y="54635"/>
                    <a:pt x="12347" y="56205"/>
                    <a:pt x="11384" y="57543"/>
                  </a:cubicBezTo>
                  <a:cubicBezTo>
                    <a:pt x="10634" y="58578"/>
                    <a:pt x="9956" y="59542"/>
                    <a:pt x="9064" y="60434"/>
                  </a:cubicBezTo>
                  <a:cubicBezTo>
                    <a:pt x="8261" y="61326"/>
                    <a:pt x="7208" y="62147"/>
                    <a:pt x="6245" y="62967"/>
                  </a:cubicBezTo>
                  <a:cubicBezTo>
                    <a:pt x="5049" y="63931"/>
                    <a:pt x="3711" y="64823"/>
                    <a:pt x="2373" y="65572"/>
                  </a:cubicBezTo>
                  <a:cubicBezTo>
                    <a:pt x="1570" y="65929"/>
                    <a:pt x="821" y="66304"/>
                    <a:pt x="0" y="66607"/>
                  </a:cubicBezTo>
                  <a:lnTo>
                    <a:pt x="0" y="93514"/>
                  </a:lnTo>
                  <a:lnTo>
                    <a:pt x="0" y="94335"/>
                  </a:lnTo>
                  <a:cubicBezTo>
                    <a:pt x="1267" y="93139"/>
                    <a:pt x="2605" y="92033"/>
                    <a:pt x="3943" y="90837"/>
                  </a:cubicBezTo>
                  <a:cubicBezTo>
                    <a:pt x="5424" y="89499"/>
                    <a:pt x="6994" y="88161"/>
                    <a:pt x="8475" y="86823"/>
                  </a:cubicBezTo>
                  <a:cubicBezTo>
                    <a:pt x="10848" y="84753"/>
                    <a:pt x="13168" y="82737"/>
                    <a:pt x="15166" y="80507"/>
                  </a:cubicBezTo>
                  <a:cubicBezTo>
                    <a:pt x="17397" y="78134"/>
                    <a:pt x="19181" y="75529"/>
                    <a:pt x="20751" y="72781"/>
                  </a:cubicBezTo>
                  <a:cubicBezTo>
                    <a:pt x="21929" y="70622"/>
                    <a:pt x="22821" y="68249"/>
                    <a:pt x="23124" y="65858"/>
                  </a:cubicBezTo>
                  <a:cubicBezTo>
                    <a:pt x="23338" y="64591"/>
                    <a:pt x="23642" y="63485"/>
                    <a:pt x="23784" y="62289"/>
                  </a:cubicBezTo>
                  <a:cubicBezTo>
                    <a:pt x="23873" y="61629"/>
                    <a:pt x="23945" y="60880"/>
                    <a:pt x="23945" y="60220"/>
                  </a:cubicBezTo>
                  <a:cubicBezTo>
                    <a:pt x="23945" y="59774"/>
                    <a:pt x="24016" y="59238"/>
                    <a:pt x="24016" y="58792"/>
                  </a:cubicBezTo>
                  <a:cubicBezTo>
                    <a:pt x="24016" y="58275"/>
                    <a:pt x="24088" y="57757"/>
                    <a:pt x="24088" y="57169"/>
                  </a:cubicBezTo>
                  <a:cubicBezTo>
                    <a:pt x="24016" y="56116"/>
                    <a:pt x="24088" y="55010"/>
                    <a:pt x="24016" y="53885"/>
                  </a:cubicBezTo>
                  <a:cubicBezTo>
                    <a:pt x="23945" y="52708"/>
                    <a:pt x="23873" y="51584"/>
                    <a:pt x="23713" y="50406"/>
                  </a:cubicBezTo>
                  <a:lnTo>
                    <a:pt x="23642" y="50103"/>
                  </a:lnTo>
                  <a:cubicBezTo>
                    <a:pt x="23499" y="48765"/>
                    <a:pt x="23427" y="47355"/>
                    <a:pt x="23195" y="46017"/>
                  </a:cubicBezTo>
                  <a:cubicBezTo>
                    <a:pt x="22892" y="43929"/>
                    <a:pt x="22535" y="41842"/>
                    <a:pt x="22232" y="39772"/>
                  </a:cubicBezTo>
                  <a:cubicBezTo>
                    <a:pt x="22161" y="39326"/>
                    <a:pt x="22089" y="38719"/>
                    <a:pt x="22000" y="38273"/>
                  </a:cubicBezTo>
                  <a:cubicBezTo>
                    <a:pt x="21786" y="36418"/>
                    <a:pt x="21483" y="34633"/>
                    <a:pt x="21340" y="32849"/>
                  </a:cubicBezTo>
                  <a:cubicBezTo>
                    <a:pt x="21108" y="30922"/>
                    <a:pt x="21036" y="29066"/>
                    <a:pt x="20965" y="27211"/>
                  </a:cubicBezTo>
                  <a:cubicBezTo>
                    <a:pt x="20965" y="26390"/>
                    <a:pt x="20965" y="25498"/>
                    <a:pt x="21036" y="24606"/>
                  </a:cubicBezTo>
                  <a:lnTo>
                    <a:pt x="21036" y="24088"/>
                  </a:lnTo>
                  <a:cubicBezTo>
                    <a:pt x="21197" y="22661"/>
                    <a:pt x="21411" y="21251"/>
                    <a:pt x="21715" y="19913"/>
                  </a:cubicBezTo>
                  <a:cubicBezTo>
                    <a:pt x="21786" y="19092"/>
                    <a:pt x="22089" y="18200"/>
                    <a:pt x="22375" y="17397"/>
                  </a:cubicBezTo>
                  <a:cubicBezTo>
                    <a:pt x="22892" y="15970"/>
                    <a:pt x="23499" y="14489"/>
                    <a:pt x="24159" y="13080"/>
                  </a:cubicBezTo>
                  <a:cubicBezTo>
                    <a:pt x="25212" y="11063"/>
                    <a:pt x="26621" y="9208"/>
                    <a:pt x="28102" y="7423"/>
                  </a:cubicBezTo>
                  <a:cubicBezTo>
                    <a:pt x="29512" y="5871"/>
                    <a:pt x="31082" y="4462"/>
                    <a:pt x="32795" y="3266"/>
                  </a:cubicBezTo>
                  <a:cubicBezTo>
                    <a:pt x="33901" y="2517"/>
                    <a:pt x="34936" y="1785"/>
                    <a:pt x="36131" y="1107"/>
                  </a:cubicBezTo>
                  <a:cubicBezTo>
                    <a:pt x="36809" y="661"/>
                    <a:pt x="37470" y="358"/>
                    <a:pt x="38148" y="1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7"/>
            <p:cNvSpPr/>
            <p:nvPr/>
          </p:nvSpPr>
          <p:spPr>
            <a:xfrm>
              <a:off x="6611500" y="3375375"/>
              <a:ext cx="763700" cy="1479600"/>
            </a:xfrm>
            <a:custGeom>
              <a:rect b="b" l="l" r="r" t="t"/>
              <a:pathLst>
                <a:path extrusionOk="0" h="59184" w="30548">
                  <a:moveTo>
                    <a:pt x="30547" y="0"/>
                  </a:moveTo>
                  <a:cubicBezTo>
                    <a:pt x="29655" y="143"/>
                    <a:pt x="28763" y="375"/>
                    <a:pt x="27942" y="589"/>
                  </a:cubicBezTo>
                  <a:cubicBezTo>
                    <a:pt x="26461" y="1106"/>
                    <a:pt x="24980" y="1713"/>
                    <a:pt x="23642" y="2445"/>
                  </a:cubicBezTo>
                  <a:cubicBezTo>
                    <a:pt x="22518" y="3051"/>
                    <a:pt x="21412" y="3711"/>
                    <a:pt x="20359" y="4461"/>
                  </a:cubicBezTo>
                  <a:cubicBezTo>
                    <a:pt x="19396" y="5210"/>
                    <a:pt x="18504" y="6013"/>
                    <a:pt x="17611" y="6905"/>
                  </a:cubicBezTo>
                  <a:cubicBezTo>
                    <a:pt x="16416" y="8029"/>
                    <a:pt x="15381" y="9439"/>
                    <a:pt x="14560" y="10848"/>
                  </a:cubicBezTo>
                  <a:cubicBezTo>
                    <a:pt x="13668" y="12490"/>
                    <a:pt x="12847" y="14042"/>
                    <a:pt x="12259" y="15755"/>
                  </a:cubicBezTo>
                  <a:cubicBezTo>
                    <a:pt x="11955" y="16433"/>
                    <a:pt x="11741" y="17165"/>
                    <a:pt x="11598" y="17914"/>
                  </a:cubicBezTo>
                  <a:cubicBezTo>
                    <a:pt x="11063" y="19770"/>
                    <a:pt x="10706" y="21625"/>
                    <a:pt x="10474" y="23570"/>
                  </a:cubicBezTo>
                  <a:cubicBezTo>
                    <a:pt x="10171" y="25354"/>
                    <a:pt x="10028" y="27210"/>
                    <a:pt x="9814" y="28994"/>
                  </a:cubicBezTo>
                  <a:cubicBezTo>
                    <a:pt x="9582" y="30333"/>
                    <a:pt x="9511" y="31599"/>
                    <a:pt x="9368" y="32866"/>
                  </a:cubicBezTo>
                  <a:cubicBezTo>
                    <a:pt x="9279" y="33598"/>
                    <a:pt x="9136" y="34419"/>
                    <a:pt x="8993" y="35168"/>
                  </a:cubicBezTo>
                  <a:cubicBezTo>
                    <a:pt x="8833" y="36577"/>
                    <a:pt x="8690" y="37987"/>
                    <a:pt x="8387" y="39397"/>
                  </a:cubicBezTo>
                  <a:cubicBezTo>
                    <a:pt x="8244" y="40521"/>
                    <a:pt x="7941" y="41698"/>
                    <a:pt x="7655" y="42822"/>
                  </a:cubicBezTo>
                  <a:cubicBezTo>
                    <a:pt x="7495" y="43483"/>
                    <a:pt x="7281" y="44161"/>
                    <a:pt x="7049" y="44910"/>
                  </a:cubicBezTo>
                  <a:cubicBezTo>
                    <a:pt x="6692" y="46159"/>
                    <a:pt x="6317" y="47354"/>
                    <a:pt x="5871" y="48621"/>
                  </a:cubicBezTo>
                  <a:cubicBezTo>
                    <a:pt x="5639" y="49281"/>
                    <a:pt x="5354" y="49959"/>
                    <a:pt x="5050" y="50620"/>
                  </a:cubicBezTo>
                  <a:cubicBezTo>
                    <a:pt x="4533" y="51815"/>
                    <a:pt x="3926" y="53082"/>
                    <a:pt x="3266" y="54188"/>
                  </a:cubicBezTo>
                  <a:cubicBezTo>
                    <a:pt x="2374" y="55830"/>
                    <a:pt x="1339" y="57311"/>
                    <a:pt x="215" y="58809"/>
                  </a:cubicBezTo>
                  <a:cubicBezTo>
                    <a:pt x="144" y="58952"/>
                    <a:pt x="72" y="59023"/>
                    <a:pt x="1" y="59184"/>
                  </a:cubicBezTo>
                  <a:lnTo>
                    <a:pt x="14935" y="59184"/>
                  </a:lnTo>
                  <a:cubicBezTo>
                    <a:pt x="15006" y="59023"/>
                    <a:pt x="15078" y="58952"/>
                    <a:pt x="15167" y="58881"/>
                  </a:cubicBezTo>
                  <a:cubicBezTo>
                    <a:pt x="15310" y="58649"/>
                    <a:pt x="15381" y="58435"/>
                    <a:pt x="15524" y="58203"/>
                  </a:cubicBezTo>
                  <a:cubicBezTo>
                    <a:pt x="16719" y="56508"/>
                    <a:pt x="17843" y="54723"/>
                    <a:pt x="18878" y="52850"/>
                  </a:cubicBezTo>
                  <a:cubicBezTo>
                    <a:pt x="19092" y="52404"/>
                    <a:pt x="19467" y="51815"/>
                    <a:pt x="19699" y="51298"/>
                  </a:cubicBezTo>
                  <a:cubicBezTo>
                    <a:pt x="20074" y="50709"/>
                    <a:pt x="20431" y="50031"/>
                    <a:pt x="20805" y="49371"/>
                  </a:cubicBezTo>
                  <a:cubicBezTo>
                    <a:pt x="21858" y="47354"/>
                    <a:pt x="22893" y="45356"/>
                    <a:pt x="23999" y="43411"/>
                  </a:cubicBezTo>
                  <a:cubicBezTo>
                    <a:pt x="25195" y="41252"/>
                    <a:pt x="26390" y="39182"/>
                    <a:pt x="27942" y="37327"/>
                  </a:cubicBezTo>
                  <a:cubicBezTo>
                    <a:pt x="28692" y="36346"/>
                    <a:pt x="29584" y="35382"/>
                    <a:pt x="30547" y="34561"/>
                  </a:cubicBezTo>
                  <a:lnTo>
                    <a:pt x="30547" y="821"/>
                  </a:lnTo>
                  <a:lnTo>
                    <a:pt x="30547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7"/>
            <p:cNvSpPr/>
            <p:nvPr/>
          </p:nvSpPr>
          <p:spPr>
            <a:xfrm>
              <a:off x="238125" y="1462650"/>
              <a:ext cx="388525" cy="1042925"/>
            </a:xfrm>
            <a:custGeom>
              <a:rect b="b" l="l" r="r" t="t"/>
              <a:pathLst>
                <a:path extrusionOk="0" h="41717" w="15541">
                  <a:moveTo>
                    <a:pt x="14649" y="0"/>
                  </a:moveTo>
                  <a:cubicBezTo>
                    <a:pt x="14577" y="90"/>
                    <a:pt x="14577" y="161"/>
                    <a:pt x="14577" y="161"/>
                  </a:cubicBezTo>
                  <a:cubicBezTo>
                    <a:pt x="13828" y="1570"/>
                    <a:pt x="12865" y="2909"/>
                    <a:pt x="11669" y="4104"/>
                  </a:cubicBezTo>
                  <a:cubicBezTo>
                    <a:pt x="10260" y="5442"/>
                    <a:pt x="8547" y="6406"/>
                    <a:pt x="6620" y="6923"/>
                  </a:cubicBezTo>
                  <a:cubicBezTo>
                    <a:pt x="6102" y="7066"/>
                    <a:pt x="5585" y="7137"/>
                    <a:pt x="5049" y="7227"/>
                  </a:cubicBezTo>
                  <a:cubicBezTo>
                    <a:pt x="3354" y="7583"/>
                    <a:pt x="1713" y="7673"/>
                    <a:pt x="0" y="7673"/>
                  </a:cubicBezTo>
                  <a:lnTo>
                    <a:pt x="0" y="40824"/>
                  </a:lnTo>
                  <a:lnTo>
                    <a:pt x="0" y="41716"/>
                  </a:lnTo>
                  <a:cubicBezTo>
                    <a:pt x="821" y="41413"/>
                    <a:pt x="1570" y="41038"/>
                    <a:pt x="2373" y="40681"/>
                  </a:cubicBezTo>
                  <a:cubicBezTo>
                    <a:pt x="3711" y="39932"/>
                    <a:pt x="5049" y="39040"/>
                    <a:pt x="6245" y="38076"/>
                  </a:cubicBezTo>
                  <a:cubicBezTo>
                    <a:pt x="7208" y="37256"/>
                    <a:pt x="8261" y="36435"/>
                    <a:pt x="9064" y="35543"/>
                  </a:cubicBezTo>
                  <a:cubicBezTo>
                    <a:pt x="9956" y="34651"/>
                    <a:pt x="10634" y="33687"/>
                    <a:pt x="11384" y="32652"/>
                  </a:cubicBezTo>
                  <a:cubicBezTo>
                    <a:pt x="12347" y="31314"/>
                    <a:pt x="13079" y="29744"/>
                    <a:pt x="13685" y="28192"/>
                  </a:cubicBezTo>
                  <a:cubicBezTo>
                    <a:pt x="14274" y="26407"/>
                    <a:pt x="14720" y="24766"/>
                    <a:pt x="15024" y="22910"/>
                  </a:cubicBezTo>
                  <a:cubicBezTo>
                    <a:pt x="15166" y="22232"/>
                    <a:pt x="15309" y="21501"/>
                    <a:pt x="15309" y="20680"/>
                  </a:cubicBezTo>
                  <a:cubicBezTo>
                    <a:pt x="15398" y="20162"/>
                    <a:pt x="15398" y="19627"/>
                    <a:pt x="15398" y="19038"/>
                  </a:cubicBezTo>
                  <a:cubicBezTo>
                    <a:pt x="15541" y="17397"/>
                    <a:pt x="15541" y="15702"/>
                    <a:pt x="15470" y="14060"/>
                  </a:cubicBezTo>
                  <a:cubicBezTo>
                    <a:pt x="15398" y="12205"/>
                    <a:pt x="15166" y="10420"/>
                    <a:pt x="15095" y="8565"/>
                  </a:cubicBezTo>
                  <a:cubicBezTo>
                    <a:pt x="15095" y="7227"/>
                    <a:pt x="14952" y="5960"/>
                    <a:pt x="14863" y="4693"/>
                  </a:cubicBezTo>
                  <a:cubicBezTo>
                    <a:pt x="14792" y="3944"/>
                    <a:pt x="14792" y="3123"/>
                    <a:pt x="14720" y="2391"/>
                  </a:cubicBezTo>
                  <a:cubicBezTo>
                    <a:pt x="14720" y="1642"/>
                    <a:pt x="14649" y="821"/>
                    <a:pt x="14649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7"/>
            <p:cNvSpPr/>
            <p:nvPr/>
          </p:nvSpPr>
          <p:spPr>
            <a:xfrm>
              <a:off x="6984875" y="4239400"/>
              <a:ext cx="390325" cy="615575"/>
            </a:xfrm>
            <a:custGeom>
              <a:rect b="b" l="l" r="r" t="t"/>
              <a:pathLst>
                <a:path extrusionOk="0" h="24623" w="15613">
                  <a:moveTo>
                    <a:pt x="15612" y="0"/>
                  </a:moveTo>
                  <a:cubicBezTo>
                    <a:pt x="14649" y="821"/>
                    <a:pt x="13757" y="1785"/>
                    <a:pt x="13007" y="2766"/>
                  </a:cubicBezTo>
                  <a:cubicBezTo>
                    <a:pt x="11455" y="4621"/>
                    <a:pt x="10260" y="6691"/>
                    <a:pt x="9064" y="8850"/>
                  </a:cubicBezTo>
                  <a:cubicBezTo>
                    <a:pt x="7958" y="10795"/>
                    <a:pt x="6923" y="12793"/>
                    <a:pt x="5870" y="14810"/>
                  </a:cubicBezTo>
                  <a:cubicBezTo>
                    <a:pt x="5496" y="15470"/>
                    <a:pt x="5139" y="16148"/>
                    <a:pt x="4764" y="16737"/>
                  </a:cubicBezTo>
                  <a:cubicBezTo>
                    <a:pt x="4532" y="17254"/>
                    <a:pt x="4157" y="17843"/>
                    <a:pt x="3943" y="18289"/>
                  </a:cubicBezTo>
                  <a:cubicBezTo>
                    <a:pt x="2908" y="20162"/>
                    <a:pt x="1784" y="21947"/>
                    <a:pt x="589" y="23642"/>
                  </a:cubicBezTo>
                  <a:cubicBezTo>
                    <a:pt x="446" y="23874"/>
                    <a:pt x="375" y="24088"/>
                    <a:pt x="232" y="24320"/>
                  </a:cubicBezTo>
                  <a:cubicBezTo>
                    <a:pt x="143" y="24391"/>
                    <a:pt x="71" y="24462"/>
                    <a:pt x="0" y="24623"/>
                  </a:cubicBezTo>
                  <a:lnTo>
                    <a:pt x="10188" y="24623"/>
                  </a:lnTo>
                  <a:cubicBezTo>
                    <a:pt x="10563" y="24088"/>
                    <a:pt x="11009" y="23570"/>
                    <a:pt x="11384" y="23053"/>
                  </a:cubicBezTo>
                  <a:cubicBezTo>
                    <a:pt x="11598" y="22750"/>
                    <a:pt x="11901" y="22464"/>
                    <a:pt x="12115" y="22161"/>
                  </a:cubicBezTo>
                  <a:cubicBezTo>
                    <a:pt x="13239" y="20680"/>
                    <a:pt x="14346" y="19270"/>
                    <a:pt x="15612" y="18003"/>
                  </a:cubicBezTo>
                  <a:lnTo>
                    <a:pt x="15612" y="1196"/>
                  </a:lnTo>
                  <a:lnTo>
                    <a:pt x="15612" y="0"/>
                  </a:ln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7"/>
            <p:cNvSpPr/>
            <p:nvPr/>
          </p:nvSpPr>
          <p:spPr>
            <a:xfrm>
              <a:off x="238125" y="834600"/>
              <a:ext cx="598625" cy="819875"/>
            </a:xfrm>
            <a:custGeom>
              <a:rect b="b" l="l" r="r" t="t"/>
              <a:pathLst>
                <a:path extrusionOk="0" h="32795" w="23945">
                  <a:moveTo>
                    <a:pt x="20965" y="0"/>
                  </a:moveTo>
                  <a:lnTo>
                    <a:pt x="20376" y="143"/>
                  </a:lnTo>
                  <a:lnTo>
                    <a:pt x="20073" y="232"/>
                  </a:lnTo>
                  <a:lnTo>
                    <a:pt x="14952" y="232"/>
                  </a:lnTo>
                  <a:cubicBezTo>
                    <a:pt x="14792" y="517"/>
                    <a:pt x="14649" y="749"/>
                    <a:pt x="14577" y="892"/>
                  </a:cubicBezTo>
                  <a:cubicBezTo>
                    <a:pt x="14506" y="1124"/>
                    <a:pt x="14417" y="1267"/>
                    <a:pt x="14345" y="1338"/>
                  </a:cubicBezTo>
                  <a:cubicBezTo>
                    <a:pt x="14274" y="1570"/>
                    <a:pt x="14131" y="1784"/>
                    <a:pt x="14060" y="1927"/>
                  </a:cubicBezTo>
                  <a:cubicBezTo>
                    <a:pt x="13899" y="2302"/>
                    <a:pt x="13757" y="2605"/>
                    <a:pt x="13614" y="2908"/>
                  </a:cubicBezTo>
                  <a:cubicBezTo>
                    <a:pt x="13382" y="3265"/>
                    <a:pt x="13239" y="3569"/>
                    <a:pt x="13007" y="3943"/>
                  </a:cubicBezTo>
                  <a:cubicBezTo>
                    <a:pt x="11669" y="6691"/>
                    <a:pt x="10188" y="9439"/>
                    <a:pt x="8404" y="11972"/>
                  </a:cubicBezTo>
                  <a:cubicBezTo>
                    <a:pt x="7137" y="13899"/>
                    <a:pt x="5727" y="15684"/>
                    <a:pt x="3943" y="17182"/>
                  </a:cubicBezTo>
                  <a:cubicBezTo>
                    <a:pt x="3122" y="17914"/>
                    <a:pt x="2230" y="18592"/>
                    <a:pt x="1338" y="19181"/>
                  </a:cubicBezTo>
                  <a:cubicBezTo>
                    <a:pt x="892" y="19555"/>
                    <a:pt x="446" y="19770"/>
                    <a:pt x="0" y="20073"/>
                  </a:cubicBezTo>
                  <a:lnTo>
                    <a:pt x="0" y="31902"/>
                  </a:lnTo>
                  <a:lnTo>
                    <a:pt x="0" y="32795"/>
                  </a:lnTo>
                  <a:cubicBezTo>
                    <a:pt x="1713" y="32795"/>
                    <a:pt x="3354" y="32705"/>
                    <a:pt x="5049" y="32349"/>
                  </a:cubicBezTo>
                  <a:cubicBezTo>
                    <a:pt x="5585" y="32259"/>
                    <a:pt x="6102" y="32188"/>
                    <a:pt x="6620" y="32045"/>
                  </a:cubicBezTo>
                  <a:cubicBezTo>
                    <a:pt x="8547" y="31528"/>
                    <a:pt x="10260" y="30564"/>
                    <a:pt x="11669" y="29226"/>
                  </a:cubicBezTo>
                  <a:cubicBezTo>
                    <a:pt x="12865" y="28031"/>
                    <a:pt x="13828" y="26692"/>
                    <a:pt x="14577" y="25283"/>
                  </a:cubicBezTo>
                  <a:cubicBezTo>
                    <a:pt x="14577" y="25283"/>
                    <a:pt x="14577" y="25212"/>
                    <a:pt x="14649" y="25122"/>
                  </a:cubicBezTo>
                  <a:cubicBezTo>
                    <a:pt x="14649" y="25051"/>
                    <a:pt x="14720" y="24980"/>
                    <a:pt x="14720" y="24908"/>
                  </a:cubicBezTo>
                  <a:cubicBezTo>
                    <a:pt x="15916" y="22821"/>
                    <a:pt x="16736" y="20519"/>
                    <a:pt x="17468" y="18217"/>
                  </a:cubicBezTo>
                  <a:cubicBezTo>
                    <a:pt x="18217" y="16130"/>
                    <a:pt x="18878" y="13971"/>
                    <a:pt x="19556" y="11830"/>
                  </a:cubicBezTo>
                  <a:cubicBezTo>
                    <a:pt x="19859" y="11080"/>
                    <a:pt x="20073" y="10402"/>
                    <a:pt x="20305" y="9671"/>
                  </a:cubicBezTo>
                  <a:cubicBezTo>
                    <a:pt x="20519" y="9153"/>
                    <a:pt x="20751" y="8547"/>
                    <a:pt x="20894" y="7958"/>
                  </a:cubicBezTo>
                  <a:cubicBezTo>
                    <a:pt x="21643" y="5799"/>
                    <a:pt x="22535" y="3569"/>
                    <a:pt x="23427" y="1410"/>
                  </a:cubicBezTo>
                  <a:cubicBezTo>
                    <a:pt x="23570" y="1035"/>
                    <a:pt x="23713" y="749"/>
                    <a:pt x="23873" y="375"/>
                  </a:cubicBezTo>
                  <a:cubicBezTo>
                    <a:pt x="23945" y="375"/>
                    <a:pt x="23945" y="303"/>
                    <a:pt x="23945" y="232"/>
                  </a:cubicBezTo>
                  <a:lnTo>
                    <a:pt x="20822" y="232"/>
                  </a:lnTo>
                  <a:cubicBezTo>
                    <a:pt x="20894" y="143"/>
                    <a:pt x="20965" y="71"/>
                    <a:pt x="20965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7"/>
            <p:cNvSpPr/>
            <p:nvPr/>
          </p:nvSpPr>
          <p:spPr>
            <a:xfrm>
              <a:off x="7237775" y="4689475"/>
              <a:ext cx="137425" cy="169075"/>
            </a:xfrm>
            <a:custGeom>
              <a:rect b="b" l="l" r="r" t="t"/>
              <a:pathLst>
                <a:path extrusionOk="0" h="6763" w="5497">
                  <a:moveTo>
                    <a:pt x="5496" y="0"/>
                  </a:moveTo>
                  <a:cubicBezTo>
                    <a:pt x="4230" y="1267"/>
                    <a:pt x="3123" y="2677"/>
                    <a:pt x="1999" y="4158"/>
                  </a:cubicBezTo>
                  <a:cubicBezTo>
                    <a:pt x="1785" y="4461"/>
                    <a:pt x="1482" y="4747"/>
                    <a:pt x="1268" y="5050"/>
                  </a:cubicBezTo>
                  <a:cubicBezTo>
                    <a:pt x="893" y="5567"/>
                    <a:pt x="447" y="6085"/>
                    <a:pt x="72" y="6620"/>
                  </a:cubicBezTo>
                  <a:cubicBezTo>
                    <a:pt x="72" y="6691"/>
                    <a:pt x="1" y="6691"/>
                    <a:pt x="1" y="6763"/>
                  </a:cubicBezTo>
                  <a:lnTo>
                    <a:pt x="1107" y="6691"/>
                  </a:lnTo>
                  <a:lnTo>
                    <a:pt x="1482" y="6620"/>
                  </a:lnTo>
                  <a:lnTo>
                    <a:pt x="5496" y="6620"/>
                  </a:lnTo>
                  <a:lnTo>
                    <a:pt x="5496" y="6245"/>
                  </a:lnTo>
                  <a:lnTo>
                    <a:pt x="5496" y="4461"/>
                  </a:lnTo>
                  <a:lnTo>
                    <a:pt x="5496" y="3640"/>
                  </a:lnTo>
                  <a:lnTo>
                    <a:pt x="5496" y="126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7"/>
            <p:cNvSpPr/>
            <p:nvPr/>
          </p:nvSpPr>
          <p:spPr>
            <a:xfrm>
              <a:off x="238125" y="840375"/>
              <a:ext cx="373825" cy="496050"/>
            </a:xfrm>
            <a:custGeom>
              <a:rect b="b" l="l" r="r" t="t"/>
              <a:pathLst>
                <a:path extrusionOk="0" h="19842" w="14953">
                  <a:moveTo>
                    <a:pt x="0" y="1"/>
                  </a:moveTo>
                  <a:lnTo>
                    <a:pt x="0" y="4908"/>
                  </a:lnTo>
                  <a:lnTo>
                    <a:pt x="0" y="5711"/>
                  </a:lnTo>
                  <a:lnTo>
                    <a:pt x="0" y="7138"/>
                  </a:lnTo>
                  <a:lnTo>
                    <a:pt x="0" y="7941"/>
                  </a:lnTo>
                  <a:lnTo>
                    <a:pt x="0" y="18950"/>
                  </a:lnTo>
                  <a:lnTo>
                    <a:pt x="0" y="19842"/>
                  </a:lnTo>
                  <a:cubicBezTo>
                    <a:pt x="446" y="19539"/>
                    <a:pt x="892" y="19324"/>
                    <a:pt x="1338" y="18950"/>
                  </a:cubicBezTo>
                  <a:cubicBezTo>
                    <a:pt x="2230" y="18361"/>
                    <a:pt x="3122" y="17683"/>
                    <a:pt x="3943" y="16951"/>
                  </a:cubicBezTo>
                  <a:cubicBezTo>
                    <a:pt x="5727" y="15453"/>
                    <a:pt x="7137" y="13668"/>
                    <a:pt x="8404" y="11741"/>
                  </a:cubicBezTo>
                  <a:cubicBezTo>
                    <a:pt x="10188" y="9208"/>
                    <a:pt x="11669" y="6460"/>
                    <a:pt x="13007" y="3712"/>
                  </a:cubicBezTo>
                  <a:cubicBezTo>
                    <a:pt x="13239" y="3338"/>
                    <a:pt x="13382" y="3034"/>
                    <a:pt x="13614" y="2677"/>
                  </a:cubicBezTo>
                  <a:cubicBezTo>
                    <a:pt x="13757" y="2374"/>
                    <a:pt x="13899" y="2071"/>
                    <a:pt x="14060" y="1696"/>
                  </a:cubicBezTo>
                  <a:cubicBezTo>
                    <a:pt x="14131" y="1553"/>
                    <a:pt x="14274" y="1339"/>
                    <a:pt x="14345" y="1107"/>
                  </a:cubicBezTo>
                  <a:cubicBezTo>
                    <a:pt x="14417" y="1036"/>
                    <a:pt x="14506" y="893"/>
                    <a:pt x="14577" y="661"/>
                  </a:cubicBezTo>
                  <a:cubicBezTo>
                    <a:pt x="14649" y="518"/>
                    <a:pt x="14792" y="286"/>
                    <a:pt x="14952" y="1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BLANK_1_1_1">
    <p:spTree>
      <p:nvGrpSpPr>
        <p:cNvPr id="47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p28"/>
          <p:cNvSpPr txBox="1"/>
          <p:nvPr>
            <p:ph type="title"/>
          </p:nvPr>
        </p:nvSpPr>
        <p:spPr>
          <a:xfrm>
            <a:off x="713225" y="407000"/>
            <a:ext cx="773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473" name="Google Shape;473;p28"/>
          <p:cNvGrpSpPr/>
          <p:nvPr/>
        </p:nvGrpSpPr>
        <p:grpSpPr>
          <a:xfrm>
            <a:off x="3954098" y="2218911"/>
            <a:ext cx="5189904" cy="2924601"/>
            <a:chOff x="3954098" y="2218911"/>
            <a:chExt cx="5189904" cy="2924601"/>
          </a:xfrm>
        </p:grpSpPr>
        <p:grpSp>
          <p:nvGrpSpPr>
            <p:cNvPr id="474" name="Google Shape;474;p28"/>
            <p:cNvGrpSpPr/>
            <p:nvPr/>
          </p:nvGrpSpPr>
          <p:grpSpPr>
            <a:xfrm>
              <a:off x="3954098" y="2218911"/>
              <a:ext cx="5189904" cy="2924601"/>
              <a:chOff x="238125" y="838200"/>
              <a:chExt cx="7135850" cy="4021175"/>
            </a:xfrm>
          </p:grpSpPr>
          <p:sp>
            <p:nvSpPr>
              <p:cNvPr id="475" name="Google Shape;475;p28"/>
              <p:cNvSpPr/>
              <p:nvPr/>
            </p:nvSpPr>
            <p:spPr>
              <a:xfrm>
                <a:off x="238125" y="4294400"/>
                <a:ext cx="5360800" cy="564975"/>
              </a:xfrm>
              <a:custGeom>
                <a:rect b="b" l="l" r="r" t="t"/>
                <a:pathLst>
                  <a:path extrusionOk="0" h="22599" w="214432">
                    <a:moveTo>
                      <a:pt x="107034" y="0"/>
                    </a:moveTo>
                    <a:cubicBezTo>
                      <a:pt x="105799" y="0"/>
                      <a:pt x="104567" y="16"/>
                      <a:pt x="103336" y="50"/>
                    </a:cubicBezTo>
                    <a:cubicBezTo>
                      <a:pt x="99504" y="303"/>
                      <a:pt x="95546" y="303"/>
                      <a:pt x="91714" y="842"/>
                    </a:cubicBezTo>
                    <a:cubicBezTo>
                      <a:pt x="90669" y="1095"/>
                      <a:pt x="89592" y="1222"/>
                      <a:pt x="88547" y="1348"/>
                    </a:cubicBezTo>
                    <a:cubicBezTo>
                      <a:pt x="87502" y="1507"/>
                      <a:pt x="86425" y="1633"/>
                      <a:pt x="85380" y="1887"/>
                    </a:cubicBezTo>
                    <a:cubicBezTo>
                      <a:pt x="82751" y="2140"/>
                      <a:pt x="79964" y="2679"/>
                      <a:pt x="77463" y="3217"/>
                    </a:cubicBezTo>
                    <a:cubicBezTo>
                      <a:pt x="75626" y="3597"/>
                      <a:pt x="73884" y="4009"/>
                      <a:pt x="72047" y="4262"/>
                    </a:cubicBezTo>
                    <a:cubicBezTo>
                      <a:pt x="67835" y="5054"/>
                      <a:pt x="63750" y="6384"/>
                      <a:pt x="59633" y="7429"/>
                    </a:cubicBezTo>
                    <a:cubicBezTo>
                      <a:pt x="56878" y="8094"/>
                      <a:pt x="54376" y="8759"/>
                      <a:pt x="51716" y="9551"/>
                    </a:cubicBezTo>
                    <a:cubicBezTo>
                      <a:pt x="48295" y="10469"/>
                      <a:pt x="44875" y="11514"/>
                      <a:pt x="41423" y="12433"/>
                    </a:cubicBezTo>
                    <a:cubicBezTo>
                      <a:pt x="37211" y="13509"/>
                      <a:pt x="32999" y="14808"/>
                      <a:pt x="28914" y="15758"/>
                    </a:cubicBezTo>
                    <a:cubicBezTo>
                      <a:pt x="27964" y="16138"/>
                      <a:pt x="27045" y="16265"/>
                      <a:pt x="26254" y="16550"/>
                    </a:cubicBezTo>
                    <a:cubicBezTo>
                      <a:pt x="22707" y="17468"/>
                      <a:pt x="19255" y="18260"/>
                      <a:pt x="15708" y="18925"/>
                    </a:cubicBezTo>
                    <a:cubicBezTo>
                      <a:pt x="12668" y="19716"/>
                      <a:pt x="9754" y="20508"/>
                      <a:pt x="6587" y="20888"/>
                    </a:cubicBezTo>
                    <a:cubicBezTo>
                      <a:pt x="6207" y="20888"/>
                      <a:pt x="5954" y="21015"/>
                      <a:pt x="5542" y="21015"/>
                    </a:cubicBezTo>
                    <a:cubicBezTo>
                      <a:pt x="3579" y="21300"/>
                      <a:pt x="1837" y="21807"/>
                      <a:pt x="0" y="22092"/>
                    </a:cubicBezTo>
                    <a:lnTo>
                      <a:pt x="8456" y="22092"/>
                    </a:lnTo>
                    <a:cubicBezTo>
                      <a:pt x="8171" y="22092"/>
                      <a:pt x="7791" y="22218"/>
                      <a:pt x="7379" y="22218"/>
                    </a:cubicBezTo>
                    <a:cubicBezTo>
                      <a:pt x="7126" y="22345"/>
                      <a:pt x="6746" y="22345"/>
                      <a:pt x="6334" y="22345"/>
                    </a:cubicBezTo>
                    <a:cubicBezTo>
                      <a:pt x="5984" y="22427"/>
                      <a:pt x="5648" y="22509"/>
                      <a:pt x="5308" y="22557"/>
                    </a:cubicBezTo>
                    <a:lnTo>
                      <a:pt x="5308" y="22557"/>
                    </a:lnTo>
                    <a:cubicBezTo>
                      <a:pt x="6831" y="22444"/>
                      <a:pt x="8343" y="22331"/>
                      <a:pt x="9754" y="22218"/>
                    </a:cubicBezTo>
                    <a:cubicBezTo>
                      <a:pt x="10292" y="22218"/>
                      <a:pt x="10704" y="22092"/>
                      <a:pt x="11211" y="22092"/>
                    </a:cubicBezTo>
                    <a:cubicBezTo>
                      <a:pt x="13713" y="21807"/>
                      <a:pt x="16088" y="21553"/>
                      <a:pt x="18463" y="21142"/>
                    </a:cubicBezTo>
                    <a:cubicBezTo>
                      <a:pt x="20332" y="20888"/>
                      <a:pt x="22295" y="20635"/>
                      <a:pt x="24164" y="20350"/>
                    </a:cubicBezTo>
                    <a:cubicBezTo>
                      <a:pt x="25747" y="19970"/>
                      <a:pt x="27330" y="19716"/>
                      <a:pt x="29041" y="19305"/>
                    </a:cubicBezTo>
                    <a:cubicBezTo>
                      <a:pt x="32714" y="18925"/>
                      <a:pt x="36293" y="17848"/>
                      <a:pt x="39998" y="17056"/>
                    </a:cubicBezTo>
                    <a:cubicBezTo>
                      <a:pt x="43165" y="16550"/>
                      <a:pt x="46332" y="15758"/>
                      <a:pt x="49499" y="14966"/>
                    </a:cubicBezTo>
                    <a:lnTo>
                      <a:pt x="49752" y="14966"/>
                    </a:lnTo>
                    <a:cubicBezTo>
                      <a:pt x="53046" y="14174"/>
                      <a:pt x="56339" y="13383"/>
                      <a:pt x="59633" y="12718"/>
                    </a:cubicBezTo>
                    <a:cubicBezTo>
                      <a:pt x="60425" y="12433"/>
                      <a:pt x="61216" y="12179"/>
                      <a:pt x="61881" y="12053"/>
                    </a:cubicBezTo>
                    <a:cubicBezTo>
                      <a:pt x="65048" y="11388"/>
                      <a:pt x="68088" y="10722"/>
                      <a:pt x="71255" y="10216"/>
                    </a:cubicBezTo>
                    <a:cubicBezTo>
                      <a:pt x="73377" y="9677"/>
                      <a:pt x="75467" y="9139"/>
                      <a:pt x="77716" y="8886"/>
                    </a:cubicBezTo>
                    <a:cubicBezTo>
                      <a:pt x="81295" y="8347"/>
                      <a:pt x="84968" y="7967"/>
                      <a:pt x="88547" y="7556"/>
                    </a:cubicBezTo>
                    <a:cubicBezTo>
                      <a:pt x="91840" y="7302"/>
                      <a:pt x="95134" y="6891"/>
                      <a:pt x="98427" y="6764"/>
                    </a:cubicBezTo>
                    <a:cubicBezTo>
                      <a:pt x="102544" y="6764"/>
                      <a:pt x="106630" y="7049"/>
                      <a:pt x="110588" y="7556"/>
                    </a:cubicBezTo>
                    <a:cubicBezTo>
                      <a:pt x="114262" y="7841"/>
                      <a:pt x="117967" y="8474"/>
                      <a:pt x="121546" y="9266"/>
                    </a:cubicBezTo>
                    <a:cubicBezTo>
                      <a:pt x="125885" y="10216"/>
                      <a:pt x="130097" y="11388"/>
                      <a:pt x="134340" y="12844"/>
                    </a:cubicBezTo>
                    <a:cubicBezTo>
                      <a:pt x="136589" y="13509"/>
                      <a:pt x="138806" y="14428"/>
                      <a:pt x="141054" y="15093"/>
                    </a:cubicBezTo>
                    <a:cubicBezTo>
                      <a:pt x="144633" y="16265"/>
                      <a:pt x="148465" y="17595"/>
                      <a:pt x="152138" y="18766"/>
                    </a:cubicBezTo>
                    <a:cubicBezTo>
                      <a:pt x="155178" y="19843"/>
                      <a:pt x="158345" y="20635"/>
                      <a:pt x="161639" y="21427"/>
                    </a:cubicBezTo>
                    <a:cubicBezTo>
                      <a:pt x="162557" y="21680"/>
                      <a:pt x="163634" y="21933"/>
                      <a:pt x="164679" y="22092"/>
                    </a:cubicBezTo>
                    <a:lnTo>
                      <a:pt x="193846" y="22092"/>
                    </a:lnTo>
                    <a:cubicBezTo>
                      <a:pt x="194226" y="21933"/>
                      <a:pt x="194638" y="21807"/>
                      <a:pt x="195018" y="21680"/>
                    </a:cubicBezTo>
                    <a:cubicBezTo>
                      <a:pt x="195176" y="21680"/>
                      <a:pt x="195430" y="21553"/>
                      <a:pt x="195683" y="21553"/>
                    </a:cubicBezTo>
                    <a:cubicBezTo>
                      <a:pt x="196887" y="21142"/>
                      <a:pt x="198185" y="20761"/>
                      <a:pt x="199515" y="20350"/>
                    </a:cubicBezTo>
                    <a:cubicBezTo>
                      <a:pt x="201352" y="19178"/>
                      <a:pt x="203094" y="17848"/>
                      <a:pt x="204519" y="16391"/>
                    </a:cubicBezTo>
                    <a:cubicBezTo>
                      <a:pt x="205849" y="15093"/>
                      <a:pt x="207179" y="13889"/>
                      <a:pt x="208351" y="12433"/>
                    </a:cubicBezTo>
                    <a:cubicBezTo>
                      <a:pt x="209143" y="11514"/>
                      <a:pt x="209808" y="10469"/>
                      <a:pt x="210473" y="9424"/>
                    </a:cubicBezTo>
                    <a:cubicBezTo>
                      <a:pt x="210853" y="8886"/>
                      <a:pt x="211264" y="8347"/>
                      <a:pt x="211518" y="7841"/>
                    </a:cubicBezTo>
                    <a:cubicBezTo>
                      <a:pt x="212056" y="6637"/>
                      <a:pt x="212594" y="5719"/>
                      <a:pt x="212974" y="4674"/>
                    </a:cubicBezTo>
                    <a:cubicBezTo>
                      <a:pt x="213228" y="4009"/>
                      <a:pt x="213513" y="3470"/>
                      <a:pt x="213640" y="2932"/>
                    </a:cubicBezTo>
                    <a:lnTo>
                      <a:pt x="213640" y="2805"/>
                    </a:lnTo>
                    <a:cubicBezTo>
                      <a:pt x="213893" y="2140"/>
                      <a:pt x="214305" y="1348"/>
                      <a:pt x="214431" y="557"/>
                    </a:cubicBezTo>
                    <a:lnTo>
                      <a:pt x="214431" y="557"/>
                    </a:lnTo>
                    <a:cubicBezTo>
                      <a:pt x="211803" y="2425"/>
                      <a:pt x="208763" y="3724"/>
                      <a:pt x="205596" y="5054"/>
                    </a:cubicBezTo>
                    <a:cubicBezTo>
                      <a:pt x="202682" y="6257"/>
                      <a:pt x="199642" y="7049"/>
                      <a:pt x="196602" y="7841"/>
                    </a:cubicBezTo>
                    <a:cubicBezTo>
                      <a:pt x="194891" y="8221"/>
                      <a:pt x="193055" y="8632"/>
                      <a:pt x="191218" y="8886"/>
                    </a:cubicBezTo>
                    <a:cubicBezTo>
                      <a:pt x="189634" y="9012"/>
                      <a:pt x="188178" y="9139"/>
                      <a:pt x="186594" y="9266"/>
                    </a:cubicBezTo>
                    <a:cubicBezTo>
                      <a:pt x="184692" y="9407"/>
                      <a:pt x="182805" y="9470"/>
                      <a:pt x="180923" y="9470"/>
                    </a:cubicBezTo>
                    <a:cubicBezTo>
                      <a:pt x="177320" y="9470"/>
                      <a:pt x="173735" y="9239"/>
                      <a:pt x="170095" y="8886"/>
                    </a:cubicBezTo>
                    <a:cubicBezTo>
                      <a:pt x="166674" y="8474"/>
                      <a:pt x="163222" y="7967"/>
                      <a:pt x="159802" y="7302"/>
                    </a:cubicBezTo>
                    <a:cubicBezTo>
                      <a:pt x="155970" y="6637"/>
                      <a:pt x="152138" y="5845"/>
                      <a:pt x="148306" y="5054"/>
                    </a:cubicBezTo>
                    <a:cubicBezTo>
                      <a:pt x="143968" y="4262"/>
                      <a:pt x="139471" y="3344"/>
                      <a:pt x="135132" y="2552"/>
                    </a:cubicBezTo>
                    <a:cubicBezTo>
                      <a:pt x="133928" y="2425"/>
                      <a:pt x="132630" y="2140"/>
                      <a:pt x="131427" y="2014"/>
                    </a:cubicBezTo>
                    <a:lnTo>
                      <a:pt x="126138" y="1222"/>
                    </a:lnTo>
                    <a:cubicBezTo>
                      <a:pt x="123256" y="968"/>
                      <a:pt x="120216" y="430"/>
                      <a:pt x="117176" y="303"/>
                    </a:cubicBezTo>
                    <a:cubicBezTo>
                      <a:pt x="113791" y="118"/>
                      <a:pt x="110406" y="0"/>
                      <a:pt x="107034" y="0"/>
                    </a:cubicBezTo>
                    <a:close/>
                    <a:moveTo>
                      <a:pt x="5308" y="22557"/>
                    </a:moveTo>
                    <a:cubicBezTo>
                      <a:pt x="5122" y="22571"/>
                      <a:pt x="4936" y="22585"/>
                      <a:pt x="4750" y="22598"/>
                    </a:cubicBezTo>
                    <a:cubicBezTo>
                      <a:pt x="4939" y="22598"/>
                      <a:pt x="5124" y="22583"/>
                      <a:pt x="5308" y="22557"/>
                    </a:cubicBezTo>
                    <a:close/>
                  </a:path>
                </a:pathLst>
              </a:custGeom>
              <a:solidFill>
                <a:srgbClr val="AE1939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28"/>
              <p:cNvSpPr/>
              <p:nvPr/>
            </p:nvSpPr>
            <p:spPr>
              <a:xfrm>
                <a:off x="6130150" y="838200"/>
                <a:ext cx="1243825" cy="2655450"/>
              </a:xfrm>
              <a:custGeom>
                <a:rect b="b" l="l" r="r" t="t"/>
                <a:pathLst>
                  <a:path extrusionOk="0" h="106218" w="49753">
                    <a:moveTo>
                      <a:pt x="49752" y="0"/>
                    </a:moveTo>
                    <a:cubicBezTo>
                      <a:pt x="48011" y="918"/>
                      <a:pt x="46427" y="1837"/>
                      <a:pt x="44717" y="2787"/>
                    </a:cubicBezTo>
                    <a:cubicBezTo>
                      <a:pt x="41677" y="4497"/>
                      <a:pt x="38668" y="6207"/>
                      <a:pt x="35628" y="8044"/>
                    </a:cubicBezTo>
                    <a:cubicBezTo>
                      <a:pt x="33379" y="9501"/>
                      <a:pt x="31131" y="10704"/>
                      <a:pt x="28882" y="12129"/>
                    </a:cubicBezTo>
                    <a:cubicBezTo>
                      <a:pt x="25335" y="14504"/>
                      <a:pt x="21884" y="17165"/>
                      <a:pt x="19002" y="20331"/>
                    </a:cubicBezTo>
                    <a:cubicBezTo>
                      <a:pt x="17007" y="22580"/>
                      <a:pt x="14916" y="24670"/>
                      <a:pt x="13175" y="27172"/>
                    </a:cubicBezTo>
                    <a:cubicBezTo>
                      <a:pt x="10008" y="31669"/>
                      <a:pt x="8044" y="36673"/>
                      <a:pt x="6714" y="41708"/>
                    </a:cubicBezTo>
                    <a:cubicBezTo>
                      <a:pt x="5922" y="44748"/>
                      <a:pt x="5257" y="48042"/>
                      <a:pt x="4751" y="51082"/>
                    </a:cubicBezTo>
                    <a:cubicBezTo>
                      <a:pt x="4212" y="54502"/>
                      <a:pt x="3832" y="58049"/>
                      <a:pt x="3547" y="61628"/>
                    </a:cubicBezTo>
                    <a:cubicBezTo>
                      <a:pt x="3167" y="65713"/>
                      <a:pt x="3040" y="69925"/>
                      <a:pt x="2882" y="74169"/>
                    </a:cubicBezTo>
                    <a:cubicBezTo>
                      <a:pt x="2629" y="77842"/>
                      <a:pt x="2629" y="81801"/>
                      <a:pt x="2249" y="85633"/>
                    </a:cubicBezTo>
                    <a:cubicBezTo>
                      <a:pt x="1964" y="90130"/>
                      <a:pt x="1837" y="94627"/>
                      <a:pt x="1045" y="98965"/>
                    </a:cubicBezTo>
                    <a:cubicBezTo>
                      <a:pt x="919" y="100422"/>
                      <a:pt x="665" y="101752"/>
                      <a:pt x="507" y="103177"/>
                    </a:cubicBezTo>
                    <a:cubicBezTo>
                      <a:pt x="380" y="104254"/>
                      <a:pt x="254" y="105172"/>
                      <a:pt x="0" y="106217"/>
                    </a:cubicBezTo>
                    <a:cubicBezTo>
                      <a:pt x="380" y="106091"/>
                      <a:pt x="792" y="105964"/>
                      <a:pt x="1172" y="105964"/>
                    </a:cubicBezTo>
                    <a:cubicBezTo>
                      <a:pt x="1457" y="105837"/>
                      <a:pt x="1584" y="105837"/>
                      <a:pt x="1837" y="105711"/>
                    </a:cubicBezTo>
                    <a:cubicBezTo>
                      <a:pt x="2090" y="103336"/>
                      <a:pt x="2090" y="100802"/>
                      <a:pt x="2249" y="98300"/>
                    </a:cubicBezTo>
                    <a:cubicBezTo>
                      <a:pt x="2249" y="97635"/>
                      <a:pt x="2249" y="97002"/>
                      <a:pt x="2375" y="96210"/>
                    </a:cubicBezTo>
                    <a:cubicBezTo>
                      <a:pt x="2375" y="95260"/>
                      <a:pt x="2502" y="94342"/>
                      <a:pt x="2502" y="93550"/>
                    </a:cubicBezTo>
                    <a:cubicBezTo>
                      <a:pt x="2629" y="89718"/>
                      <a:pt x="2629" y="86044"/>
                      <a:pt x="2882" y="82212"/>
                    </a:cubicBezTo>
                    <a:cubicBezTo>
                      <a:pt x="2882" y="79837"/>
                      <a:pt x="3167" y="77462"/>
                      <a:pt x="3294" y="74960"/>
                    </a:cubicBezTo>
                    <a:lnTo>
                      <a:pt x="3294" y="74422"/>
                    </a:lnTo>
                    <a:cubicBezTo>
                      <a:pt x="3420" y="72458"/>
                      <a:pt x="3674" y="70337"/>
                      <a:pt x="3959" y="68215"/>
                    </a:cubicBezTo>
                    <a:cubicBezTo>
                      <a:pt x="3959" y="67835"/>
                      <a:pt x="4086" y="67296"/>
                      <a:pt x="4086" y="66916"/>
                    </a:cubicBezTo>
                    <a:cubicBezTo>
                      <a:pt x="4339" y="65460"/>
                      <a:pt x="4624" y="64003"/>
                      <a:pt x="4877" y="62546"/>
                    </a:cubicBezTo>
                    <a:cubicBezTo>
                      <a:pt x="5131" y="61501"/>
                      <a:pt x="5257" y="60583"/>
                      <a:pt x="5542" y="59633"/>
                    </a:cubicBezTo>
                    <a:cubicBezTo>
                      <a:pt x="5796" y="58207"/>
                      <a:pt x="6207" y="56624"/>
                      <a:pt x="6587" y="55294"/>
                    </a:cubicBezTo>
                    <a:cubicBezTo>
                      <a:pt x="7252" y="53172"/>
                      <a:pt x="8171" y="51335"/>
                      <a:pt x="8836" y="49213"/>
                    </a:cubicBezTo>
                    <a:cubicBezTo>
                      <a:pt x="10293" y="45001"/>
                      <a:pt x="12541" y="41296"/>
                      <a:pt x="15296" y="37876"/>
                    </a:cubicBezTo>
                    <a:cubicBezTo>
                      <a:pt x="18875" y="33506"/>
                      <a:pt x="22834" y="29547"/>
                      <a:pt x="27584" y="26127"/>
                    </a:cubicBezTo>
                    <a:cubicBezTo>
                      <a:pt x="31796" y="22960"/>
                      <a:pt x="36420" y="20046"/>
                      <a:pt x="41170" y="17291"/>
                    </a:cubicBezTo>
                    <a:cubicBezTo>
                      <a:pt x="44052" y="15581"/>
                      <a:pt x="46839" y="13871"/>
                      <a:pt x="49752" y="12288"/>
                    </a:cubicBezTo>
                    <a:lnTo>
                      <a:pt x="49752" y="1837"/>
                    </a:lnTo>
                    <a:lnTo>
                      <a:pt x="49752" y="0"/>
                    </a:lnTo>
                    <a:close/>
                  </a:path>
                </a:pathLst>
              </a:custGeom>
              <a:solidFill>
                <a:srgbClr val="AE1939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28"/>
              <p:cNvSpPr/>
              <p:nvPr/>
            </p:nvSpPr>
            <p:spPr>
              <a:xfrm>
                <a:off x="518375" y="4463475"/>
                <a:ext cx="3836750" cy="383225"/>
              </a:xfrm>
              <a:custGeom>
                <a:rect b="b" l="l" r="r" t="t"/>
                <a:pathLst>
                  <a:path extrusionOk="0" h="15329" w="153470">
                    <a:moveTo>
                      <a:pt x="87217" y="1"/>
                    </a:moveTo>
                    <a:cubicBezTo>
                      <a:pt x="83924" y="128"/>
                      <a:pt x="80630" y="539"/>
                      <a:pt x="77337" y="793"/>
                    </a:cubicBezTo>
                    <a:cubicBezTo>
                      <a:pt x="73758" y="1204"/>
                      <a:pt x="70085" y="1584"/>
                      <a:pt x="66506" y="2123"/>
                    </a:cubicBezTo>
                    <a:cubicBezTo>
                      <a:pt x="64257" y="2376"/>
                      <a:pt x="62167" y="2914"/>
                      <a:pt x="60045" y="3453"/>
                    </a:cubicBezTo>
                    <a:cubicBezTo>
                      <a:pt x="56878" y="3959"/>
                      <a:pt x="53838" y="4625"/>
                      <a:pt x="50671" y="5290"/>
                    </a:cubicBezTo>
                    <a:cubicBezTo>
                      <a:pt x="50006" y="5416"/>
                      <a:pt x="49215" y="5670"/>
                      <a:pt x="48423" y="5955"/>
                    </a:cubicBezTo>
                    <a:cubicBezTo>
                      <a:pt x="45129" y="6620"/>
                      <a:pt x="41836" y="7411"/>
                      <a:pt x="38542" y="8203"/>
                    </a:cubicBezTo>
                    <a:lnTo>
                      <a:pt x="38289" y="8203"/>
                    </a:lnTo>
                    <a:cubicBezTo>
                      <a:pt x="35122" y="8995"/>
                      <a:pt x="31955" y="9787"/>
                      <a:pt x="28788" y="10293"/>
                    </a:cubicBezTo>
                    <a:cubicBezTo>
                      <a:pt x="25083" y="11085"/>
                      <a:pt x="21504" y="12162"/>
                      <a:pt x="17831" y="12542"/>
                    </a:cubicBezTo>
                    <a:cubicBezTo>
                      <a:pt x="16120" y="12953"/>
                      <a:pt x="14537" y="13207"/>
                      <a:pt x="12954" y="13587"/>
                    </a:cubicBezTo>
                    <a:cubicBezTo>
                      <a:pt x="11085" y="13872"/>
                      <a:pt x="9122" y="14125"/>
                      <a:pt x="7253" y="14379"/>
                    </a:cubicBezTo>
                    <a:cubicBezTo>
                      <a:pt x="4878" y="14790"/>
                      <a:pt x="2503" y="15044"/>
                      <a:pt x="1" y="15329"/>
                    </a:cubicBezTo>
                    <a:lnTo>
                      <a:pt x="153469" y="15329"/>
                    </a:lnTo>
                    <a:cubicBezTo>
                      <a:pt x="152424" y="15170"/>
                      <a:pt x="151347" y="14917"/>
                      <a:pt x="150429" y="14664"/>
                    </a:cubicBezTo>
                    <a:cubicBezTo>
                      <a:pt x="147135" y="13872"/>
                      <a:pt x="143968" y="13080"/>
                      <a:pt x="140928" y="12003"/>
                    </a:cubicBezTo>
                    <a:cubicBezTo>
                      <a:pt x="137255" y="10832"/>
                      <a:pt x="133423" y="9502"/>
                      <a:pt x="129844" y="8330"/>
                    </a:cubicBezTo>
                    <a:cubicBezTo>
                      <a:pt x="127596" y="7665"/>
                      <a:pt x="125379" y="6746"/>
                      <a:pt x="123130" y="6081"/>
                    </a:cubicBezTo>
                    <a:cubicBezTo>
                      <a:pt x="118887" y="4625"/>
                      <a:pt x="114675" y="3453"/>
                      <a:pt x="110336" y="2503"/>
                    </a:cubicBezTo>
                    <a:cubicBezTo>
                      <a:pt x="106757" y="1711"/>
                      <a:pt x="103052" y="1078"/>
                      <a:pt x="99378" y="793"/>
                    </a:cubicBezTo>
                    <a:cubicBezTo>
                      <a:pt x="95420" y="286"/>
                      <a:pt x="91334" y="1"/>
                      <a:pt x="87217" y="1"/>
                    </a:cubicBezTo>
                    <a:close/>
                  </a:path>
                </a:pathLst>
              </a:custGeom>
              <a:solidFill>
                <a:srgbClr val="D11543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28"/>
              <p:cNvSpPr/>
              <p:nvPr/>
            </p:nvSpPr>
            <p:spPr>
              <a:xfrm>
                <a:off x="6176075" y="1145375"/>
                <a:ext cx="1197900" cy="2803525"/>
              </a:xfrm>
              <a:custGeom>
                <a:rect b="b" l="l" r="r" t="t"/>
                <a:pathLst>
                  <a:path extrusionOk="0" h="112141" w="47916">
                    <a:moveTo>
                      <a:pt x="47915" y="1"/>
                    </a:moveTo>
                    <a:cubicBezTo>
                      <a:pt x="45002" y="1584"/>
                      <a:pt x="42215" y="3294"/>
                      <a:pt x="39333" y="5004"/>
                    </a:cubicBezTo>
                    <a:cubicBezTo>
                      <a:pt x="34583" y="7759"/>
                      <a:pt x="29959" y="10673"/>
                      <a:pt x="25747" y="13840"/>
                    </a:cubicBezTo>
                    <a:cubicBezTo>
                      <a:pt x="20997" y="17260"/>
                      <a:pt x="17038" y="21219"/>
                      <a:pt x="13459" y="25589"/>
                    </a:cubicBezTo>
                    <a:cubicBezTo>
                      <a:pt x="10704" y="29009"/>
                      <a:pt x="8456" y="32714"/>
                      <a:pt x="6999" y="36926"/>
                    </a:cubicBezTo>
                    <a:cubicBezTo>
                      <a:pt x="6334" y="39048"/>
                      <a:pt x="5415" y="40885"/>
                      <a:pt x="4750" y="43007"/>
                    </a:cubicBezTo>
                    <a:cubicBezTo>
                      <a:pt x="4370" y="44337"/>
                      <a:pt x="3959" y="45920"/>
                      <a:pt x="3705" y="47346"/>
                    </a:cubicBezTo>
                    <a:cubicBezTo>
                      <a:pt x="3420" y="48296"/>
                      <a:pt x="3294" y="49214"/>
                      <a:pt x="3040" y="50259"/>
                    </a:cubicBezTo>
                    <a:cubicBezTo>
                      <a:pt x="2787" y="51716"/>
                      <a:pt x="2502" y="53173"/>
                      <a:pt x="2249" y="54629"/>
                    </a:cubicBezTo>
                    <a:cubicBezTo>
                      <a:pt x="2249" y="55009"/>
                      <a:pt x="2122" y="55548"/>
                      <a:pt x="2122" y="55928"/>
                    </a:cubicBezTo>
                    <a:cubicBezTo>
                      <a:pt x="1837" y="58050"/>
                      <a:pt x="1583" y="60171"/>
                      <a:pt x="1457" y="62135"/>
                    </a:cubicBezTo>
                    <a:lnTo>
                      <a:pt x="1457" y="62673"/>
                    </a:lnTo>
                    <a:cubicBezTo>
                      <a:pt x="1330" y="65175"/>
                      <a:pt x="1045" y="67550"/>
                      <a:pt x="1045" y="69925"/>
                    </a:cubicBezTo>
                    <a:cubicBezTo>
                      <a:pt x="792" y="73757"/>
                      <a:pt x="792" y="77431"/>
                      <a:pt x="665" y="81263"/>
                    </a:cubicBezTo>
                    <a:cubicBezTo>
                      <a:pt x="665" y="82055"/>
                      <a:pt x="538" y="82973"/>
                      <a:pt x="538" y="83923"/>
                    </a:cubicBezTo>
                    <a:cubicBezTo>
                      <a:pt x="412" y="84715"/>
                      <a:pt x="412" y="85348"/>
                      <a:pt x="412" y="86013"/>
                    </a:cubicBezTo>
                    <a:cubicBezTo>
                      <a:pt x="253" y="88515"/>
                      <a:pt x="253" y="91049"/>
                      <a:pt x="0" y="93424"/>
                    </a:cubicBezTo>
                    <a:cubicBezTo>
                      <a:pt x="253" y="93424"/>
                      <a:pt x="665" y="93265"/>
                      <a:pt x="918" y="93139"/>
                    </a:cubicBezTo>
                    <a:lnTo>
                      <a:pt x="1203" y="93139"/>
                    </a:lnTo>
                    <a:cubicBezTo>
                      <a:pt x="3294" y="92759"/>
                      <a:pt x="5542" y="92474"/>
                      <a:pt x="7664" y="92347"/>
                    </a:cubicBezTo>
                    <a:cubicBezTo>
                      <a:pt x="8171" y="92220"/>
                      <a:pt x="8709" y="92220"/>
                      <a:pt x="9247" y="92220"/>
                    </a:cubicBezTo>
                    <a:cubicBezTo>
                      <a:pt x="10958" y="92220"/>
                      <a:pt x="12541" y="92474"/>
                      <a:pt x="14251" y="92632"/>
                    </a:cubicBezTo>
                    <a:cubicBezTo>
                      <a:pt x="14916" y="92759"/>
                      <a:pt x="15708" y="93012"/>
                      <a:pt x="16373" y="93139"/>
                    </a:cubicBezTo>
                    <a:cubicBezTo>
                      <a:pt x="17545" y="93550"/>
                      <a:pt x="18748" y="93930"/>
                      <a:pt x="19793" y="94469"/>
                    </a:cubicBezTo>
                    <a:cubicBezTo>
                      <a:pt x="20332" y="94722"/>
                      <a:pt x="20838" y="94849"/>
                      <a:pt x="21377" y="95261"/>
                    </a:cubicBezTo>
                    <a:lnTo>
                      <a:pt x="21503" y="95261"/>
                    </a:lnTo>
                    <a:cubicBezTo>
                      <a:pt x="21630" y="95387"/>
                      <a:pt x="21788" y="95514"/>
                      <a:pt x="21915" y="95641"/>
                    </a:cubicBezTo>
                    <a:cubicBezTo>
                      <a:pt x="23213" y="96432"/>
                      <a:pt x="24417" y="97382"/>
                      <a:pt x="25462" y="98427"/>
                    </a:cubicBezTo>
                    <a:cubicBezTo>
                      <a:pt x="27457" y="100264"/>
                      <a:pt x="29547" y="102259"/>
                      <a:pt x="31796" y="104096"/>
                    </a:cubicBezTo>
                    <a:cubicBezTo>
                      <a:pt x="32999" y="105141"/>
                      <a:pt x="34298" y="106218"/>
                      <a:pt x="35754" y="107136"/>
                    </a:cubicBezTo>
                    <a:cubicBezTo>
                      <a:pt x="35881" y="107136"/>
                      <a:pt x="36039" y="107263"/>
                      <a:pt x="36039" y="107263"/>
                    </a:cubicBezTo>
                    <a:cubicBezTo>
                      <a:pt x="36293" y="107390"/>
                      <a:pt x="36419" y="107516"/>
                      <a:pt x="36673" y="107675"/>
                    </a:cubicBezTo>
                    <a:lnTo>
                      <a:pt x="37338" y="108055"/>
                    </a:lnTo>
                    <a:cubicBezTo>
                      <a:pt x="37750" y="108308"/>
                      <a:pt x="38130" y="108593"/>
                      <a:pt x="38541" y="108720"/>
                    </a:cubicBezTo>
                    <a:lnTo>
                      <a:pt x="40916" y="109892"/>
                    </a:lnTo>
                    <a:cubicBezTo>
                      <a:pt x="41296" y="110177"/>
                      <a:pt x="41835" y="110303"/>
                      <a:pt x="42215" y="110557"/>
                    </a:cubicBezTo>
                    <a:cubicBezTo>
                      <a:pt x="42373" y="110683"/>
                      <a:pt x="42627" y="110683"/>
                      <a:pt x="42753" y="110842"/>
                    </a:cubicBezTo>
                    <a:cubicBezTo>
                      <a:pt x="43292" y="111095"/>
                      <a:pt x="43672" y="111222"/>
                      <a:pt x="44210" y="111475"/>
                    </a:cubicBezTo>
                    <a:cubicBezTo>
                      <a:pt x="44337" y="111475"/>
                      <a:pt x="46047" y="111887"/>
                      <a:pt x="47915" y="112140"/>
                    </a:cubicBezTo>
                    <a:lnTo>
                      <a:pt x="47915" y="1711"/>
                    </a:lnTo>
                    <a:lnTo>
                      <a:pt x="47915" y="1"/>
                    </a:lnTo>
                    <a:close/>
                  </a:path>
                </a:pathLst>
              </a:custGeom>
              <a:solidFill>
                <a:srgbClr val="D11543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28"/>
              <p:cNvSpPr/>
              <p:nvPr/>
            </p:nvSpPr>
            <p:spPr>
              <a:xfrm>
                <a:off x="5084275" y="4803125"/>
                <a:ext cx="141750" cy="43575"/>
              </a:xfrm>
              <a:custGeom>
                <a:rect b="b" l="l" r="r" t="t"/>
                <a:pathLst>
                  <a:path extrusionOk="0" h="1743" w="5670">
                    <a:moveTo>
                      <a:pt x="5669" y="1"/>
                    </a:moveTo>
                    <a:cubicBezTo>
                      <a:pt x="4339" y="412"/>
                      <a:pt x="3041" y="793"/>
                      <a:pt x="1837" y="1204"/>
                    </a:cubicBezTo>
                    <a:cubicBezTo>
                      <a:pt x="1584" y="1204"/>
                      <a:pt x="1330" y="1331"/>
                      <a:pt x="1172" y="1331"/>
                    </a:cubicBezTo>
                    <a:cubicBezTo>
                      <a:pt x="792" y="1458"/>
                      <a:pt x="380" y="1584"/>
                      <a:pt x="0" y="1743"/>
                    </a:cubicBezTo>
                    <a:lnTo>
                      <a:pt x="2376" y="1743"/>
                    </a:lnTo>
                    <a:cubicBezTo>
                      <a:pt x="4086" y="793"/>
                      <a:pt x="5669" y="1"/>
                      <a:pt x="5669" y="1"/>
                    </a:cubicBezTo>
                    <a:close/>
                  </a:path>
                </a:pathLst>
              </a:custGeom>
              <a:solidFill>
                <a:srgbClr val="D11543"/>
              </a:solidFill>
              <a:ln>
                <a:noFill/>
              </a:ln>
              <a:effectLst>
                <a:outerShdw blurRad="57150" rotWithShape="0" algn="bl" dir="1446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" name="Google Shape;480;p28"/>
            <p:cNvGrpSpPr/>
            <p:nvPr/>
          </p:nvGrpSpPr>
          <p:grpSpPr>
            <a:xfrm>
              <a:off x="7470394" y="4096945"/>
              <a:ext cx="1673546" cy="1046343"/>
              <a:chOff x="7534005" y="4136923"/>
              <a:chExt cx="1609953" cy="1006486"/>
            </a:xfrm>
          </p:grpSpPr>
          <p:sp>
            <p:nvSpPr>
              <p:cNvPr id="481" name="Google Shape;481;p28"/>
              <p:cNvSpPr/>
              <p:nvPr/>
            </p:nvSpPr>
            <p:spPr>
              <a:xfrm rot="10800000">
                <a:off x="7534005" y="4136923"/>
                <a:ext cx="1609953" cy="1006486"/>
              </a:xfrm>
              <a:custGeom>
                <a:rect b="b" l="l" r="r" t="t"/>
                <a:pathLst>
                  <a:path extrusionOk="0" h="37496" w="41065">
                    <a:moveTo>
                      <a:pt x="1" y="0"/>
                    </a:moveTo>
                    <a:lnTo>
                      <a:pt x="1" y="16916"/>
                    </a:lnTo>
                    <a:lnTo>
                      <a:pt x="1" y="24088"/>
                    </a:lnTo>
                    <a:cubicBezTo>
                      <a:pt x="873" y="24336"/>
                      <a:pt x="1625" y="24562"/>
                      <a:pt x="1722" y="24592"/>
                    </a:cubicBezTo>
                    <a:cubicBezTo>
                      <a:pt x="1940" y="24712"/>
                      <a:pt x="2128" y="24840"/>
                      <a:pt x="2346" y="24998"/>
                    </a:cubicBezTo>
                    <a:cubicBezTo>
                      <a:pt x="2444" y="25058"/>
                      <a:pt x="2534" y="25126"/>
                      <a:pt x="2632" y="25186"/>
                    </a:cubicBezTo>
                    <a:cubicBezTo>
                      <a:pt x="2820" y="25344"/>
                      <a:pt x="3008" y="25464"/>
                      <a:pt x="3196" y="25592"/>
                    </a:cubicBezTo>
                    <a:cubicBezTo>
                      <a:pt x="3572" y="25877"/>
                      <a:pt x="3948" y="26156"/>
                      <a:pt x="4286" y="26441"/>
                    </a:cubicBezTo>
                    <a:cubicBezTo>
                      <a:pt x="4474" y="26562"/>
                      <a:pt x="4662" y="26719"/>
                      <a:pt x="4850" y="26847"/>
                    </a:cubicBezTo>
                    <a:lnTo>
                      <a:pt x="5136" y="27125"/>
                    </a:lnTo>
                    <a:cubicBezTo>
                      <a:pt x="5263" y="27193"/>
                      <a:pt x="5354" y="27283"/>
                      <a:pt x="5451" y="27381"/>
                    </a:cubicBezTo>
                    <a:cubicBezTo>
                      <a:pt x="5481" y="27441"/>
                      <a:pt x="5511" y="27471"/>
                      <a:pt x="5572" y="27501"/>
                    </a:cubicBezTo>
                    <a:cubicBezTo>
                      <a:pt x="6263" y="28095"/>
                      <a:pt x="6857" y="28817"/>
                      <a:pt x="7421" y="29539"/>
                    </a:cubicBezTo>
                    <a:cubicBezTo>
                      <a:pt x="8421" y="30794"/>
                      <a:pt x="9398" y="32110"/>
                      <a:pt x="10338" y="33395"/>
                    </a:cubicBezTo>
                    <a:cubicBezTo>
                      <a:pt x="10834" y="34050"/>
                      <a:pt x="11368" y="34643"/>
                      <a:pt x="11962" y="35237"/>
                    </a:cubicBezTo>
                    <a:cubicBezTo>
                      <a:pt x="12030" y="35305"/>
                      <a:pt x="12090" y="35395"/>
                      <a:pt x="12150" y="35463"/>
                    </a:cubicBezTo>
                    <a:cubicBezTo>
                      <a:pt x="12180" y="35493"/>
                      <a:pt x="12218" y="35493"/>
                      <a:pt x="12218" y="35523"/>
                    </a:cubicBezTo>
                    <a:cubicBezTo>
                      <a:pt x="12436" y="35711"/>
                      <a:pt x="12684" y="35869"/>
                      <a:pt x="12932" y="36057"/>
                    </a:cubicBezTo>
                    <a:cubicBezTo>
                      <a:pt x="13405" y="36365"/>
                      <a:pt x="13939" y="36651"/>
                      <a:pt x="14503" y="36899"/>
                    </a:cubicBezTo>
                    <a:cubicBezTo>
                      <a:pt x="14811" y="37027"/>
                      <a:pt x="15157" y="37154"/>
                      <a:pt x="15503" y="37215"/>
                    </a:cubicBezTo>
                    <a:cubicBezTo>
                      <a:pt x="16270" y="37382"/>
                      <a:pt x="17024" y="37496"/>
                      <a:pt x="17798" y="37496"/>
                    </a:cubicBezTo>
                    <a:cubicBezTo>
                      <a:pt x="18033" y="37496"/>
                      <a:pt x="18270" y="37485"/>
                      <a:pt x="18510" y="37463"/>
                    </a:cubicBezTo>
                    <a:cubicBezTo>
                      <a:pt x="19510" y="37342"/>
                      <a:pt x="20517" y="37185"/>
                      <a:pt x="21487" y="36899"/>
                    </a:cubicBezTo>
                    <a:cubicBezTo>
                      <a:pt x="22329" y="36621"/>
                      <a:pt x="23149" y="36275"/>
                      <a:pt x="23931" y="35839"/>
                    </a:cubicBezTo>
                    <a:cubicBezTo>
                      <a:pt x="24555" y="35493"/>
                      <a:pt x="25216" y="35147"/>
                      <a:pt x="25780" y="34711"/>
                    </a:cubicBezTo>
                    <a:cubicBezTo>
                      <a:pt x="26344" y="34298"/>
                      <a:pt x="26840" y="33831"/>
                      <a:pt x="27344" y="33328"/>
                    </a:cubicBezTo>
                    <a:cubicBezTo>
                      <a:pt x="28035" y="32674"/>
                      <a:pt x="28599" y="31892"/>
                      <a:pt x="29095" y="31072"/>
                    </a:cubicBezTo>
                    <a:cubicBezTo>
                      <a:pt x="29599" y="30163"/>
                      <a:pt x="30035" y="29261"/>
                      <a:pt x="30381" y="28283"/>
                    </a:cubicBezTo>
                    <a:cubicBezTo>
                      <a:pt x="30539" y="27907"/>
                      <a:pt x="30697" y="27501"/>
                      <a:pt x="30787" y="27065"/>
                    </a:cubicBezTo>
                    <a:cubicBezTo>
                      <a:pt x="31073" y="25998"/>
                      <a:pt x="31261" y="24938"/>
                      <a:pt x="31419" y="23870"/>
                    </a:cubicBezTo>
                    <a:cubicBezTo>
                      <a:pt x="31576" y="22833"/>
                      <a:pt x="31637" y="21803"/>
                      <a:pt x="31794" y="20765"/>
                    </a:cubicBezTo>
                    <a:cubicBezTo>
                      <a:pt x="31915" y="20013"/>
                      <a:pt x="31952" y="19299"/>
                      <a:pt x="32043" y="18577"/>
                    </a:cubicBezTo>
                    <a:cubicBezTo>
                      <a:pt x="32073" y="18134"/>
                      <a:pt x="32170" y="17698"/>
                      <a:pt x="32230" y="17262"/>
                    </a:cubicBezTo>
                    <a:cubicBezTo>
                      <a:pt x="32328" y="16480"/>
                      <a:pt x="32418" y="15660"/>
                      <a:pt x="32576" y="14848"/>
                    </a:cubicBezTo>
                    <a:cubicBezTo>
                      <a:pt x="32667" y="14224"/>
                      <a:pt x="32854" y="13563"/>
                      <a:pt x="33012" y="12909"/>
                    </a:cubicBezTo>
                    <a:cubicBezTo>
                      <a:pt x="33110" y="12533"/>
                      <a:pt x="33200" y="12157"/>
                      <a:pt x="33328" y="11744"/>
                    </a:cubicBezTo>
                    <a:cubicBezTo>
                      <a:pt x="33546" y="11029"/>
                      <a:pt x="33764" y="10338"/>
                      <a:pt x="34020" y="9616"/>
                    </a:cubicBezTo>
                    <a:cubicBezTo>
                      <a:pt x="34140" y="9240"/>
                      <a:pt x="34298" y="8864"/>
                      <a:pt x="34486" y="8488"/>
                    </a:cubicBezTo>
                    <a:cubicBezTo>
                      <a:pt x="34802" y="7797"/>
                      <a:pt x="35110" y="7082"/>
                      <a:pt x="35486" y="6451"/>
                    </a:cubicBezTo>
                    <a:cubicBezTo>
                      <a:pt x="36020" y="5541"/>
                      <a:pt x="36614" y="4669"/>
                      <a:pt x="37215" y="3820"/>
                    </a:cubicBezTo>
                    <a:cubicBezTo>
                      <a:pt x="37899" y="2850"/>
                      <a:pt x="38681" y="1970"/>
                      <a:pt x="39530" y="1128"/>
                    </a:cubicBezTo>
                    <a:cubicBezTo>
                      <a:pt x="39561" y="1128"/>
                      <a:pt x="40282" y="594"/>
                      <a:pt x="41064" y="0"/>
                    </a:cubicBezTo>
                    <a:close/>
                  </a:path>
                </a:pathLst>
              </a:custGeom>
              <a:solidFill>
                <a:srgbClr val="D62C5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28"/>
              <p:cNvSpPr/>
              <p:nvPr/>
            </p:nvSpPr>
            <p:spPr>
              <a:xfrm rot="10800000">
                <a:off x="7913353" y="4627980"/>
                <a:ext cx="1230606" cy="515430"/>
              </a:xfrm>
              <a:custGeom>
                <a:rect b="b" l="l" r="r" t="t"/>
                <a:pathLst>
                  <a:path extrusionOk="0" h="19202" w="31389">
                    <a:moveTo>
                      <a:pt x="1" y="0"/>
                    </a:moveTo>
                    <a:lnTo>
                      <a:pt x="1" y="12683"/>
                    </a:lnTo>
                    <a:lnTo>
                      <a:pt x="1" y="16510"/>
                    </a:lnTo>
                    <a:cubicBezTo>
                      <a:pt x="783" y="16600"/>
                      <a:pt x="1377" y="16698"/>
                      <a:pt x="1407" y="16698"/>
                    </a:cubicBezTo>
                    <a:cubicBezTo>
                      <a:pt x="2504" y="16916"/>
                      <a:pt x="3632" y="17104"/>
                      <a:pt x="4730" y="17322"/>
                    </a:cubicBezTo>
                    <a:cubicBezTo>
                      <a:pt x="5760" y="17540"/>
                      <a:pt x="6797" y="17758"/>
                      <a:pt x="7827" y="18014"/>
                    </a:cubicBezTo>
                    <a:lnTo>
                      <a:pt x="9113" y="18292"/>
                    </a:lnTo>
                    <a:cubicBezTo>
                      <a:pt x="10150" y="18510"/>
                      <a:pt x="11180" y="18698"/>
                      <a:pt x="12248" y="18886"/>
                    </a:cubicBezTo>
                    <a:cubicBezTo>
                      <a:pt x="13246" y="19084"/>
                      <a:pt x="14263" y="19201"/>
                      <a:pt x="15298" y="19201"/>
                    </a:cubicBezTo>
                    <a:cubicBezTo>
                      <a:pt x="15595" y="19201"/>
                      <a:pt x="15894" y="19191"/>
                      <a:pt x="16195" y="19171"/>
                    </a:cubicBezTo>
                    <a:cubicBezTo>
                      <a:pt x="17352" y="19074"/>
                      <a:pt x="18382" y="18735"/>
                      <a:pt x="19322" y="18104"/>
                    </a:cubicBezTo>
                    <a:cubicBezTo>
                      <a:pt x="20172" y="17540"/>
                      <a:pt x="20893" y="16818"/>
                      <a:pt x="21487" y="16036"/>
                    </a:cubicBezTo>
                    <a:cubicBezTo>
                      <a:pt x="22367" y="14976"/>
                      <a:pt x="23051" y="13781"/>
                      <a:pt x="23713" y="12593"/>
                    </a:cubicBezTo>
                    <a:cubicBezTo>
                      <a:pt x="24337" y="11465"/>
                      <a:pt x="24930" y="10338"/>
                      <a:pt x="25524" y="9210"/>
                    </a:cubicBezTo>
                    <a:cubicBezTo>
                      <a:pt x="25750" y="8834"/>
                      <a:pt x="25938" y="8458"/>
                      <a:pt x="26156" y="8082"/>
                    </a:cubicBezTo>
                    <a:cubicBezTo>
                      <a:pt x="26314" y="7797"/>
                      <a:pt x="26502" y="7488"/>
                      <a:pt x="26652" y="7203"/>
                    </a:cubicBezTo>
                    <a:cubicBezTo>
                      <a:pt x="27314" y="6045"/>
                      <a:pt x="28005" y="4917"/>
                      <a:pt x="28757" y="3789"/>
                    </a:cubicBezTo>
                    <a:cubicBezTo>
                      <a:pt x="28945" y="3511"/>
                      <a:pt x="29133" y="3226"/>
                      <a:pt x="29321" y="2977"/>
                    </a:cubicBezTo>
                    <a:cubicBezTo>
                      <a:pt x="29697" y="2414"/>
                      <a:pt x="30103" y="1880"/>
                      <a:pt x="30539" y="1346"/>
                    </a:cubicBezTo>
                    <a:cubicBezTo>
                      <a:pt x="30569" y="1316"/>
                      <a:pt x="30945" y="722"/>
                      <a:pt x="31388" y="0"/>
                    </a:cubicBezTo>
                    <a:close/>
                  </a:path>
                </a:pathLst>
              </a:custGeom>
              <a:solidFill>
                <a:srgbClr val="D4596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3" name="Google Shape;483;p28"/>
          <p:cNvGrpSpPr/>
          <p:nvPr/>
        </p:nvGrpSpPr>
        <p:grpSpPr>
          <a:xfrm>
            <a:off x="0" y="0"/>
            <a:ext cx="2052865" cy="1015274"/>
            <a:chOff x="0" y="0"/>
            <a:chExt cx="2052865" cy="1015274"/>
          </a:xfrm>
        </p:grpSpPr>
        <p:sp>
          <p:nvSpPr>
            <p:cNvPr id="484" name="Google Shape;484;p28"/>
            <p:cNvSpPr/>
            <p:nvPr/>
          </p:nvSpPr>
          <p:spPr>
            <a:xfrm>
              <a:off x="0" y="0"/>
              <a:ext cx="2052865" cy="1015274"/>
            </a:xfrm>
            <a:custGeom>
              <a:rect b="b" l="l" r="r" t="t"/>
              <a:pathLst>
                <a:path extrusionOk="0" h="31626" w="63714">
                  <a:moveTo>
                    <a:pt x="37621" y="0"/>
                  </a:moveTo>
                  <a:cubicBezTo>
                    <a:pt x="37320" y="142"/>
                    <a:pt x="37107" y="231"/>
                    <a:pt x="36876" y="372"/>
                  </a:cubicBezTo>
                  <a:cubicBezTo>
                    <a:pt x="34517" y="1472"/>
                    <a:pt x="32158" y="2732"/>
                    <a:pt x="29852" y="3991"/>
                  </a:cubicBezTo>
                  <a:cubicBezTo>
                    <a:pt x="27121" y="5463"/>
                    <a:pt x="24389" y="7024"/>
                    <a:pt x="21800" y="8727"/>
                  </a:cubicBezTo>
                  <a:cubicBezTo>
                    <a:pt x="21214" y="9099"/>
                    <a:pt x="20540" y="9543"/>
                    <a:pt x="19955" y="9986"/>
                  </a:cubicBezTo>
                  <a:cubicBezTo>
                    <a:pt x="18252" y="11086"/>
                    <a:pt x="16478" y="12274"/>
                    <a:pt x="14776" y="13534"/>
                  </a:cubicBezTo>
                  <a:cubicBezTo>
                    <a:pt x="13303" y="14633"/>
                    <a:pt x="11760" y="15822"/>
                    <a:pt x="10270" y="16992"/>
                  </a:cubicBezTo>
                  <a:cubicBezTo>
                    <a:pt x="8284" y="18553"/>
                    <a:pt x="6208" y="20096"/>
                    <a:pt x="4222" y="21728"/>
                  </a:cubicBezTo>
                  <a:cubicBezTo>
                    <a:pt x="3548" y="22314"/>
                    <a:pt x="2803" y="22917"/>
                    <a:pt x="2147" y="23502"/>
                  </a:cubicBezTo>
                  <a:cubicBezTo>
                    <a:pt x="1402" y="24087"/>
                    <a:pt x="745" y="24690"/>
                    <a:pt x="0" y="25276"/>
                  </a:cubicBezTo>
                  <a:lnTo>
                    <a:pt x="0" y="30384"/>
                  </a:lnTo>
                  <a:lnTo>
                    <a:pt x="0" y="31626"/>
                  </a:lnTo>
                  <a:cubicBezTo>
                    <a:pt x="515" y="31271"/>
                    <a:pt x="1029" y="30899"/>
                    <a:pt x="1561" y="30526"/>
                  </a:cubicBezTo>
                  <a:cubicBezTo>
                    <a:pt x="2803" y="29497"/>
                    <a:pt x="4062" y="28522"/>
                    <a:pt x="5322" y="27564"/>
                  </a:cubicBezTo>
                  <a:cubicBezTo>
                    <a:pt x="6652" y="26535"/>
                    <a:pt x="7982" y="25577"/>
                    <a:pt x="9383" y="24531"/>
                  </a:cubicBezTo>
                  <a:cubicBezTo>
                    <a:pt x="10430" y="23733"/>
                    <a:pt x="11530" y="22917"/>
                    <a:pt x="12647" y="22172"/>
                  </a:cubicBezTo>
                  <a:cubicBezTo>
                    <a:pt x="14492" y="20912"/>
                    <a:pt x="16336" y="19742"/>
                    <a:pt x="18252" y="18482"/>
                  </a:cubicBezTo>
                  <a:cubicBezTo>
                    <a:pt x="20540" y="17081"/>
                    <a:pt x="22846" y="15591"/>
                    <a:pt x="25276" y="14420"/>
                  </a:cubicBezTo>
                  <a:cubicBezTo>
                    <a:pt x="27121" y="13534"/>
                    <a:pt x="29054" y="12558"/>
                    <a:pt x="30899" y="11671"/>
                  </a:cubicBezTo>
                  <a:cubicBezTo>
                    <a:pt x="31999" y="11086"/>
                    <a:pt x="33187" y="10571"/>
                    <a:pt x="34375" y="10128"/>
                  </a:cubicBezTo>
                  <a:cubicBezTo>
                    <a:pt x="37107" y="9170"/>
                    <a:pt x="39697" y="7840"/>
                    <a:pt x="42499" y="7166"/>
                  </a:cubicBezTo>
                  <a:cubicBezTo>
                    <a:pt x="42570" y="7166"/>
                    <a:pt x="42641" y="7095"/>
                    <a:pt x="42641" y="7095"/>
                  </a:cubicBezTo>
                  <a:lnTo>
                    <a:pt x="48636" y="5108"/>
                  </a:lnTo>
                  <a:cubicBezTo>
                    <a:pt x="50410" y="4576"/>
                    <a:pt x="52184" y="4062"/>
                    <a:pt x="53958" y="3477"/>
                  </a:cubicBezTo>
                  <a:cubicBezTo>
                    <a:pt x="55944" y="2891"/>
                    <a:pt x="57948" y="2146"/>
                    <a:pt x="59864" y="1472"/>
                  </a:cubicBezTo>
                  <a:cubicBezTo>
                    <a:pt x="61123" y="958"/>
                    <a:pt x="62454" y="514"/>
                    <a:pt x="63713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8"/>
            <p:cNvSpPr/>
            <p:nvPr/>
          </p:nvSpPr>
          <p:spPr>
            <a:xfrm>
              <a:off x="0" y="0"/>
              <a:ext cx="1212181" cy="811423"/>
            </a:xfrm>
            <a:custGeom>
              <a:rect b="b" l="l" r="r" t="t"/>
              <a:pathLst>
                <a:path extrusionOk="0" h="25276" w="37622">
                  <a:moveTo>
                    <a:pt x="7024" y="0"/>
                  </a:moveTo>
                  <a:cubicBezTo>
                    <a:pt x="6279" y="958"/>
                    <a:pt x="5552" y="1916"/>
                    <a:pt x="4807" y="2803"/>
                  </a:cubicBezTo>
                  <a:cubicBezTo>
                    <a:pt x="3246" y="4736"/>
                    <a:pt x="1632" y="6581"/>
                    <a:pt x="71" y="8425"/>
                  </a:cubicBezTo>
                  <a:lnTo>
                    <a:pt x="0" y="8425"/>
                  </a:lnTo>
                  <a:lnTo>
                    <a:pt x="0" y="24016"/>
                  </a:lnTo>
                  <a:lnTo>
                    <a:pt x="0" y="24619"/>
                  </a:lnTo>
                  <a:lnTo>
                    <a:pt x="0" y="25276"/>
                  </a:lnTo>
                  <a:cubicBezTo>
                    <a:pt x="1402" y="24087"/>
                    <a:pt x="2803" y="22917"/>
                    <a:pt x="4222" y="21728"/>
                  </a:cubicBezTo>
                  <a:cubicBezTo>
                    <a:pt x="6208" y="20096"/>
                    <a:pt x="8284" y="18553"/>
                    <a:pt x="10270" y="16992"/>
                  </a:cubicBezTo>
                  <a:cubicBezTo>
                    <a:pt x="11760" y="15822"/>
                    <a:pt x="13303" y="14633"/>
                    <a:pt x="14776" y="13534"/>
                  </a:cubicBezTo>
                  <a:cubicBezTo>
                    <a:pt x="16478" y="12274"/>
                    <a:pt x="18252" y="11086"/>
                    <a:pt x="19955" y="9986"/>
                  </a:cubicBezTo>
                  <a:cubicBezTo>
                    <a:pt x="20540" y="9543"/>
                    <a:pt x="21214" y="9099"/>
                    <a:pt x="21800" y="8727"/>
                  </a:cubicBezTo>
                  <a:cubicBezTo>
                    <a:pt x="24389" y="7024"/>
                    <a:pt x="27121" y="5463"/>
                    <a:pt x="29852" y="3991"/>
                  </a:cubicBezTo>
                  <a:cubicBezTo>
                    <a:pt x="32158" y="2732"/>
                    <a:pt x="34517" y="1472"/>
                    <a:pt x="36876" y="372"/>
                  </a:cubicBezTo>
                  <a:cubicBezTo>
                    <a:pt x="37107" y="231"/>
                    <a:pt x="37320" y="142"/>
                    <a:pt x="37621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8"/>
            <p:cNvSpPr/>
            <p:nvPr/>
          </p:nvSpPr>
          <p:spPr>
            <a:xfrm>
              <a:off x="0" y="0"/>
              <a:ext cx="226346" cy="270496"/>
            </a:xfrm>
            <a:custGeom>
              <a:rect b="b" l="l" r="r" t="t"/>
              <a:pathLst>
                <a:path extrusionOk="0" h="8426" w="7025">
                  <a:moveTo>
                    <a:pt x="71" y="0"/>
                  </a:moveTo>
                  <a:cubicBezTo>
                    <a:pt x="71" y="71"/>
                    <a:pt x="0" y="71"/>
                    <a:pt x="0" y="142"/>
                  </a:cubicBezTo>
                  <a:lnTo>
                    <a:pt x="0" y="6439"/>
                  </a:lnTo>
                  <a:lnTo>
                    <a:pt x="0" y="7166"/>
                  </a:lnTo>
                  <a:lnTo>
                    <a:pt x="0" y="8425"/>
                  </a:lnTo>
                  <a:lnTo>
                    <a:pt x="71" y="8425"/>
                  </a:lnTo>
                  <a:cubicBezTo>
                    <a:pt x="1632" y="6581"/>
                    <a:pt x="3246" y="4736"/>
                    <a:pt x="4807" y="2803"/>
                  </a:cubicBezTo>
                  <a:cubicBezTo>
                    <a:pt x="5552" y="1916"/>
                    <a:pt x="6279" y="958"/>
                    <a:pt x="7024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BLANK_1_1_1_1"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p29"/>
          <p:cNvSpPr txBox="1"/>
          <p:nvPr>
            <p:ph type="title"/>
          </p:nvPr>
        </p:nvSpPr>
        <p:spPr>
          <a:xfrm>
            <a:off x="713225" y="407000"/>
            <a:ext cx="7733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489" name="Google Shape;489;p29"/>
          <p:cNvGrpSpPr/>
          <p:nvPr/>
        </p:nvGrpSpPr>
        <p:grpSpPr>
          <a:xfrm>
            <a:off x="6414062" y="-5871"/>
            <a:ext cx="2731230" cy="1214449"/>
            <a:chOff x="6414062" y="-5871"/>
            <a:chExt cx="2731230" cy="1214449"/>
          </a:xfrm>
        </p:grpSpPr>
        <p:sp>
          <p:nvSpPr>
            <p:cNvPr id="490" name="Google Shape;490;p29"/>
            <p:cNvSpPr/>
            <p:nvPr/>
          </p:nvSpPr>
          <p:spPr>
            <a:xfrm>
              <a:off x="7195306" y="-5871"/>
              <a:ext cx="1949986" cy="1078995"/>
            </a:xfrm>
            <a:custGeom>
              <a:rect b="b" l="l" r="r" t="t"/>
              <a:pathLst>
                <a:path extrusionOk="0" h="33687" w="60880">
                  <a:moveTo>
                    <a:pt x="0" y="0"/>
                  </a:moveTo>
                  <a:cubicBezTo>
                    <a:pt x="446" y="143"/>
                    <a:pt x="964" y="303"/>
                    <a:pt x="1410" y="446"/>
                  </a:cubicBezTo>
                  <a:cubicBezTo>
                    <a:pt x="3408" y="1195"/>
                    <a:pt x="5496" y="1927"/>
                    <a:pt x="7583" y="2605"/>
                  </a:cubicBezTo>
                  <a:cubicBezTo>
                    <a:pt x="10260" y="3497"/>
                    <a:pt x="12936" y="4389"/>
                    <a:pt x="15523" y="5353"/>
                  </a:cubicBezTo>
                  <a:cubicBezTo>
                    <a:pt x="17165" y="5942"/>
                    <a:pt x="18735" y="6620"/>
                    <a:pt x="20287" y="7280"/>
                  </a:cubicBezTo>
                  <a:cubicBezTo>
                    <a:pt x="23338" y="8618"/>
                    <a:pt x="26318" y="10045"/>
                    <a:pt x="29209" y="11669"/>
                  </a:cubicBezTo>
                  <a:cubicBezTo>
                    <a:pt x="32117" y="13453"/>
                    <a:pt x="35079" y="15238"/>
                    <a:pt x="37987" y="17093"/>
                  </a:cubicBezTo>
                  <a:cubicBezTo>
                    <a:pt x="39325" y="17914"/>
                    <a:pt x="40503" y="18877"/>
                    <a:pt x="41770" y="19770"/>
                  </a:cubicBezTo>
                  <a:cubicBezTo>
                    <a:pt x="44446" y="21714"/>
                    <a:pt x="47194" y="23713"/>
                    <a:pt x="49960" y="25658"/>
                  </a:cubicBezTo>
                  <a:cubicBezTo>
                    <a:pt x="52029" y="27210"/>
                    <a:pt x="54117" y="28691"/>
                    <a:pt x="56115" y="30261"/>
                  </a:cubicBezTo>
                  <a:cubicBezTo>
                    <a:pt x="57686" y="31457"/>
                    <a:pt x="59238" y="32563"/>
                    <a:pt x="60879" y="33687"/>
                  </a:cubicBezTo>
                  <a:lnTo>
                    <a:pt x="60879" y="33241"/>
                  </a:lnTo>
                  <a:lnTo>
                    <a:pt x="60879" y="32634"/>
                  </a:lnTo>
                  <a:lnTo>
                    <a:pt x="60879" y="23267"/>
                  </a:lnTo>
                  <a:cubicBezTo>
                    <a:pt x="60219" y="22678"/>
                    <a:pt x="59541" y="22089"/>
                    <a:pt x="58881" y="21411"/>
                  </a:cubicBezTo>
                  <a:cubicBezTo>
                    <a:pt x="56115" y="18806"/>
                    <a:pt x="53368" y="16201"/>
                    <a:pt x="50763" y="13525"/>
                  </a:cubicBezTo>
                  <a:cubicBezTo>
                    <a:pt x="48621" y="11294"/>
                    <a:pt x="46605" y="8993"/>
                    <a:pt x="44607" y="6691"/>
                  </a:cubicBezTo>
                  <a:cubicBezTo>
                    <a:pt x="43269" y="5210"/>
                    <a:pt x="42002" y="3640"/>
                    <a:pt x="40806" y="2088"/>
                  </a:cubicBezTo>
                  <a:cubicBezTo>
                    <a:pt x="40289" y="1410"/>
                    <a:pt x="39772" y="749"/>
                    <a:pt x="39254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9"/>
            <p:cNvSpPr/>
            <p:nvPr/>
          </p:nvSpPr>
          <p:spPr>
            <a:xfrm>
              <a:off x="8452612" y="-5871"/>
              <a:ext cx="692681" cy="745242"/>
            </a:xfrm>
            <a:custGeom>
              <a:rect b="b" l="l" r="r" t="t"/>
              <a:pathLst>
                <a:path extrusionOk="0" h="23267" w="21626">
                  <a:moveTo>
                    <a:pt x="0" y="0"/>
                  </a:moveTo>
                  <a:cubicBezTo>
                    <a:pt x="518" y="749"/>
                    <a:pt x="1035" y="1410"/>
                    <a:pt x="1552" y="2088"/>
                  </a:cubicBezTo>
                  <a:cubicBezTo>
                    <a:pt x="2748" y="3640"/>
                    <a:pt x="4015" y="5210"/>
                    <a:pt x="5353" y="6691"/>
                  </a:cubicBezTo>
                  <a:cubicBezTo>
                    <a:pt x="7351" y="8993"/>
                    <a:pt x="9367" y="11294"/>
                    <a:pt x="11509" y="13525"/>
                  </a:cubicBezTo>
                  <a:cubicBezTo>
                    <a:pt x="14114" y="16201"/>
                    <a:pt x="16861" y="18806"/>
                    <a:pt x="19627" y="21411"/>
                  </a:cubicBezTo>
                  <a:cubicBezTo>
                    <a:pt x="20287" y="22089"/>
                    <a:pt x="20965" y="22678"/>
                    <a:pt x="21625" y="23267"/>
                  </a:cubicBezTo>
                  <a:lnTo>
                    <a:pt x="21625" y="21643"/>
                  </a:lnTo>
                  <a:lnTo>
                    <a:pt x="21625" y="21197"/>
                  </a:lnTo>
                  <a:lnTo>
                    <a:pt x="21625" y="17843"/>
                  </a:lnTo>
                  <a:lnTo>
                    <a:pt x="21625" y="16290"/>
                  </a:lnTo>
                  <a:cubicBezTo>
                    <a:pt x="20216" y="14863"/>
                    <a:pt x="18878" y="13382"/>
                    <a:pt x="17611" y="11901"/>
                  </a:cubicBezTo>
                  <a:cubicBezTo>
                    <a:pt x="17539" y="11830"/>
                    <a:pt x="17468" y="11740"/>
                    <a:pt x="17468" y="11669"/>
                  </a:cubicBezTo>
                  <a:cubicBezTo>
                    <a:pt x="17236" y="11455"/>
                    <a:pt x="17022" y="11223"/>
                    <a:pt x="16790" y="10938"/>
                  </a:cubicBezTo>
                  <a:cubicBezTo>
                    <a:pt x="14560" y="8333"/>
                    <a:pt x="12490" y="5656"/>
                    <a:pt x="10706" y="2748"/>
                  </a:cubicBezTo>
                  <a:cubicBezTo>
                    <a:pt x="10170" y="1856"/>
                    <a:pt x="9582" y="964"/>
                    <a:pt x="9136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9"/>
            <p:cNvSpPr/>
            <p:nvPr/>
          </p:nvSpPr>
          <p:spPr>
            <a:xfrm>
              <a:off x="6414062" y="-5871"/>
              <a:ext cx="2731230" cy="1214449"/>
            </a:xfrm>
            <a:custGeom>
              <a:rect b="b" l="l" r="r" t="t"/>
              <a:pathLst>
                <a:path extrusionOk="0" h="37916" w="85271">
                  <a:moveTo>
                    <a:pt x="0" y="0"/>
                  </a:moveTo>
                  <a:cubicBezTo>
                    <a:pt x="2159" y="2605"/>
                    <a:pt x="4978" y="4389"/>
                    <a:pt x="8244" y="5496"/>
                  </a:cubicBezTo>
                  <a:cubicBezTo>
                    <a:pt x="10028" y="6102"/>
                    <a:pt x="11812" y="6477"/>
                    <a:pt x="13596" y="6923"/>
                  </a:cubicBezTo>
                  <a:cubicBezTo>
                    <a:pt x="15381" y="7369"/>
                    <a:pt x="17254" y="7654"/>
                    <a:pt x="19038" y="7958"/>
                  </a:cubicBezTo>
                  <a:cubicBezTo>
                    <a:pt x="20965" y="8261"/>
                    <a:pt x="22892" y="8547"/>
                    <a:pt x="24748" y="8850"/>
                  </a:cubicBezTo>
                  <a:cubicBezTo>
                    <a:pt x="26622" y="9153"/>
                    <a:pt x="28549" y="9510"/>
                    <a:pt x="30404" y="9956"/>
                  </a:cubicBezTo>
                  <a:cubicBezTo>
                    <a:pt x="33081" y="10491"/>
                    <a:pt x="35828" y="11009"/>
                    <a:pt x="38362" y="11740"/>
                  </a:cubicBezTo>
                  <a:cubicBezTo>
                    <a:pt x="41253" y="12633"/>
                    <a:pt x="44018" y="13614"/>
                    <a:pt x="46766" y="14577"/>
                  </a:cubicBezTo>
                  <a:cubicBezTo>
                    <a:pt x="51298" y="16290"/>
                    <a:pt x="55616" y="18521"/>
                    <a:pt x="59773" y="20894"/>
                  </a:cubicBezTo>
                  <a:cubicBezTo>
                    <a:pt x="62004" y="22161"/>
                    <a:pt x="64163" y="23570"/>
                    <a:pt x="66321" y="24980"/>
                  </a:cubicBezTo>
                  <a:cubicBezTo>
                    <a:pt x="68909" y="26693"/>
                    <a:pt x="71442" y="28405"/>
                    <a:pt x="73905" y="30118"/>
                  </a:cubicBezTo>
                  <a:cubicBezTo>
                    <a:pt x="75457" y="31153"/>
                    <a:pt x="76938" y="32188"/>
                    <a:pt x="78437" y="33241"/>
                  </a:cubicBezTo>
                  <a:cubicBezTo>
                    <a:pt x="79846" y="34204"/>
                    <a:pt x="81256" y="35239"/>
                    <a:pt x="82594" y="36203"/>
                  </a:cubicBezTo>
                  <a:cubicBezTo>
                    <a:pt x="83486" y="36720"/>
                    <a:pt x="84378" y="37327"/>
                    <a:pt x="85270" y="37916"/>
                  </a:cubicBezTo>
                  <a:lnTo>
                    <a:pt x="85270" y="36809"/>
                  </a:lnTo>
                  <a:lnTo>
                    <a:pt x="85270" y="33687"/>
                  </a:lnTo>
                  <a:cubicBezTo>
                    <a:pt x="83629" y="32563"/>
                    <a:pt x="82077" y="31457"/>
                    <a:pt x="80506" y="30261"/>
                  </a:cubicBezTo>
                  <a:cubicBezTo>
                    <a:pt x="78508" y="28691"/>
                    <a:pt x="76420" y="27210"/>
                    <a:pt x="74351" y="25658"/>
                  </a:cubicBezTo>
                  <a:cubicBezTo>
                    <a:pt x="71585" y="23713"/>
                    <a:pt x="68837" y="21714"/>
                    <a:pt x="66161" y="19770"/>
                  </a:cubicBezTo>
                  <a:cubicBezTo>
                    <a:pt x="64894" y="18877"/>
                    <a:pt x="63716" y="17914"/>
                    <a:pt x="62378" y="17093"/>
                  </a:cubicBezTo>
                  <a:cubicBezTo>
                    <a:pt x="59470" y="15238"/>
                    <a:pt x="56508" y="13453"/>
                    <a:pt x="53600" y="11669"/>
                  </a:cubicBezTo>
                  <a:cubicBezTo>
                    <a:pt x="50709" y="10045"/>
                    <a:pt x="47729" y="8618"/>
                    <a:pt x="44678" y="7280"/>
                  </a:cubicBezTo>
                  <a:cubicBezTo>
                    <a:pt x="43126" y="6620"/>
                    <a:pt x="41556" y="5942"/>
                    <a:pt x="39914" y="5353"/>
                  </a:cubicBezTo>
                  <a:cubicBezTo>
                    <a:pt x="37327" y="4389"/>
                    <a:pt x="34651" y="3497"/>
                    <a:pt x="31974" y="2605"/>
                  </a:cubicBezTo>
                  <a:cubicBezTo>
                    <a:pt x="29887" y="1927"/>
                    <a:pt x="27799" y="1195"/>
                    <a:pt x="25801" y="446"/>
                  </a:cubicBezTo>
                  <a:cubicBezTo>
                    <a:pt x="25355" y="303"/>
                    <a:pt x="24837" y="143"/>
                    <a:pt x="24391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9"/>
            <p:cNvSpPr/>
            <p:nvPr/>
          </p:nvSpPr>
          <p:spPr>
            <a:xfrm>
              <a:off x="8745206" y="-5871"/>
              <a:ext cx="400087" cy="521801"/>
            </a:xfrm>
            <a:custGeom>
              <a:rect b="b" l="l" r="r" t="t"/>
              <a:pathLst>
                <a:path extrusionOk="0" h="16291" w="12491">
                  <a:moveTo>
                    <a:pt x="1" y="0"/>
                  </a:moveTo>
                  <a:cubicBezTo>
                    <a:pt x="447" y="964"/>
                    <a:pt x="1035" y="1856"/>
                    <a:pt x="1571" y="2748"/>
                  </a:cubicBezTo>
                  <a:cubicBezTo>
                    <a:pt x="3355" y="5656"/>
                    <a:pt x="5425" y="8333"/>
                    <a:pt x="7655" y="10938"/>
                  </a:cubicBezTo>
                  <a:cubicBezTo>
                    <a:pt x="7887" y="11223"/>
                    <a:pt x="8101" y="11455"/>
                    <a:pt x="8333" y="11669"/>
                  </a:cubicBezTo>
                  <a:cubicBezTo>
                    <a:pt x="8333" y="11740"/>
                    <a:pt x="8404" y="11830"/>
                    <a:pt x="8476" y="11901"/>
                  </a:cubicBezTo>
                  <a:cubicBezTo>
                    <a:pt x="9743" y="13382"/>
                    <a:pt x="11081" y="14863"/>
                    <a:pt x="12490" y="16290"/>
                  </a:cubicBezTo>
                  <a:lnTo>
                    <a:pt x="12490" y="16201"/>
                  </a:lnTo>
                  <a:lnTo>
                    <a:pt x="12490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" name="Google Shape;494;p29"/>
          <p:cNvGrpSpPr/>
          <p:nvPr/>
        </p:nvGrpSpPr>
        <p:grpSpPr>
          <a:xfrm rot="9400345">
            <a:off x="-322144" y="3109332"/>
            <a:ext cx="1267021" cy="2651468"/>
            <a:chOff x="8585854" y="208283"/>
            <a:chExt cx="574713" cy="3603241"/>
          </a:xfrm>
        </p:grpSpPr>
        <p:sp>
          <p:nvSpPr>
            <p:cNvPr id="495" name="Google Shape;495;p29"/>
            <p:cNvSpPr/>
            <p:nvPr/>
          </p:nvSpPr>
          <p:spPr>
            <a:xfrm>
              <a:off x="8593296" y="208283"/>
              <a:ext cx="564993" cy="1707224"/>
            </a:xfrm>
            <a:custGeom>
              <a:rect b="b" l="l" r="r" t="t"/>
              <a:pathLst>
                <a:path extrusionOk="0" h="53226" w="17612">
                  <a:moveTo>
                    <a:pt x="17611" y="1"/>
                  </a:moveTo>
                  <a:cubicBezTo>
                    <a:pt x="15898" y="750"/>
                    <a:pt x="14275" y="1714"/>
                    <a:pt x="12633" y="3123"/>
                  </a:cubicBezTo>
                  <a:cubicBezTo>
                    <a:pt x="9136" y="6103"/>
                    <a:pt x="6460" y="10778"/>
                    <a:pt x="4229" y="16737"/>
                  </a:cubicBezTo>
                  <a:cubicBezTo>
                    <a:pt x="1999" y="22982"/>
                    <a:pt x="893" y="29887"/>
                    <a:pt x="286" y="37096"/>
                  </a:cubicBezTo>
                  <a:cubicBezTo>
                    <a:pt x="215" y="38737"/>
                    <a:pt x="143" y="40450"/>
                    <a:pt x="1" y="42002"/>
                  </a:cubicBezTo>
                  <a:lnTo>
                    <a:pt x="1" y="42823"/>
                  </a:lnTo>
                  <a:lnTo>
                    <a:pt x="1" y="43198"/>
                  </a:lnTo>
                  <a:cubicBezTo>
                    <a:pt x="215" y="46534"/>
                    <a:pt x="358" y="49960"/>
                    <a:pt x="804" y="53225"/>
                  </a:cubicBezTo>
                  <a:cubicBezTo>
                    <a:pt x="1410" y="48854"/>
                    <a:pt x="2231" y="44679"/>
                    <a:pt x="3337" y="40736"/>
                  </a:cubicBezTo>
                  <a:cubicBezTo>
                    <a:pt x="4604" y="36810"/>
                    <a:pt x="6014" y="33384"/>
                    <a:pt x="7727" y="30637"/>
                  </a:cubicBezTo>
                  <a:lnTo>
                    <a:pt x="7727" y="30565"/>
                  </a:lnTo>
                  <a:cubicBezTo>
                    <a:pt x="7869" y="29887"/>
                    <a:pt x="7941" y="29227"/>
                    <a:pt x="8101" y="28478"/>
                  </a:cubicBezTo>
                  <a:cubicBezTo>
                    <a:pt x="8387" y="26836"/>
                    <a:pt x="8690" y="25123"/>
                    <a:pt x="8993" y="23500"/>
                  </a:cubicBezTo>
                  <a:cubicBezTo>
                    <a:pt x="9207" y="22536"/>
                    <a:pt x="9439" y="21555"/>
                    <a:pt x="9654" y="20591"/>
                  </a:cubicBezTo>
                  <a:cubicBezTo>
                    <a:pt x="9886" y="19699"/>
                    <a:pt x="10100" y="18807"/>
                    <a:pt x="10403" y="18075"/>
                  </a:cubicBezTo>
                  <a:cubicBezTo>
                    <a:pt x="10706" y="16809"/>
                    <a:pt x="10992" y="15542"/>
                    <a:pt x="11295" y="14346"/>
                  </a:cubicBezTo>
                  <a:cubicBezTo>
                    <a:pt x="11741" y="13169"/>
                    <a:pt x="12187" y="11973"/>
                    <a:pt x="12633" y="10849"/>
                  </a:cubicBezTo>
                  <a:cubicBezTo>
                    <a:pt x="13151" y="9368"/>
                    <a:pt x="13668" y="8101"/>
                    <a:pt x="14275" y="6995"/>
                  </a:cubicBezTo>
                  <a:cubicBezTo>
                    <a:pt x="14418" y="6692"/>
                    <a:pt x="14560" y="6478"/>
                    <a:pt x="14721" y="6246"/>
                  </a:cubicBezTo>
                  <a:cubicBezTo>
                    <a:pt x="15381" y="5354"/>
                    <a:pt x="16059" y="4462"/>
                    <a:pt x="16719" y="3427"/>
                  </a:cubicBezTo>
                  <a:cubicBezTo>
                    <a:pt x="17023" y="3052"/>
                    <a:pt x="17308" y="2677"/>
                    <a:pt x="17611" y="2374"/>
                  </a:cubicBezTo>
                  <a:lnTo>
                    <a:pt x="17611" y="1"/>
                  </a:lnTo>
                  <a:close/>
                </a:path>
              </a:pathLst>
            </a:custGeom>
            <a:solidFill>
              <a:srgbClr val="811A36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9"/>
            <p:cNvSpPr/>
            <p:nvPr/>
          </p:nvSpPr>
          <p:spPr>
            <a:xfrm>
              <a:off x="8585854" y="1190932"/>
              <a:ext cx="572436" cy="2620592"/>
            </a:xfrm>
            <a:custGeom>
              <a:rect b="b" l="l" r="r" t="t"/>
              <a:pathLst>
                <a:path extrusionOk="0" h="81702" w="17844">
                  <a:moveTo>
                    <a:pt x="7959" y="1"/>
                  </a:moveTo>
                  <a:lnTo>
                    <a:pt x="7959" y="1"/>
                  </a:lnTo>
                  <a:cubicBezTo>
                    <a:pt x="6246" y="2748"/>
                    <a:pt x="4836" y="6174"/>
                    <a:pt x="3569" y="10100"/>
                  </a:cubicBezTo>
                  <a:cubicBezTo>
                    <a:pt x="2463" y="14043"/>
                    <a:pt x="1642" y="18218"/>
                    <a:pt x="1036" y="22589"/>
                  </a:cubicBezTo>
                  <a:cubicBezTo>
                    <a:pt x="679" y="25194"/>
                    <a:pt x="447" y="27799"/>
                    <a:pt x="304" y="30476"/>
                  </a:cubicBezTo>
                  <a:cubicBezTo>
                    <a:pt x="233" y="32046"/>
                    <a:pt x="143" y="33741"/>
                    <a:pt x="72" y="35382"/>
                  </a:cubicBezTo>
                  <a:cubicBezTo>
                    <a:pt x="1" y="35614"/>
                    <a:pt x="1" y="35828"/>
                    <a:pt x="1" y="36132"/>
                  </a:cubicBezTo>
                  <a:lnTo>
                    <a:pt x="1" y="36507"/>
                  </a:lnTo>
                  <a:cubicBezTo>
                    <a:pt x="233" y="41324"/>
                    <a:pt x="518" y="46231"/>
                    <a:pt x="1268" y="50852"/>
                  </a:cubicBezTo>
                  <a:cubicBezTo>
                    <a:pt x="2463" y="57614"/>
                    <a:pt x="4247" y="62967"/>
                    <a:pt x="6763" y="67285"/>
                  </a:cubicBezTo>
                  <a:cubicBezTo>
                    <a:pt x="8922" y="71300"/>
                    <a:pt x="11456" y="74565"/>
                    <a:pt x="13972" y="77384"/>
                  </a:cubicBezTo>
                  <a:cubicBezTo>
                    <a:pt x="15238" y="78793"/>
                    <a:pt x="16577" y="80292"/>
                    <a:pt x="17843" y="81702"/>
                  </a:cubicBezTo>
                  <a:lnTo>
                    <a:pt x="17843" y="79917"/>
                  </a:lnTo>
                  <a:lnTo>
                    <a:pt x="17843" y="65572"/>
                  </a:lnTo>
                  <a:cubicBezTo>
                    <a:pt x="16059" y="64002"/>
                    <a:pt x="14346" y="62289"/>
                    <a:pt x="12633" y="60291"/>
                  </a:cubicBezTo>
                  <a:cubicBezTo>
                    <a:pt x="12116" y="59613"/>
                    <a:pt x="11527" y="58810"/>
                    <a:pt x="11010" y="58132"/>
                  </a:cubicBezTo>
                  <a:cubicBezTo>
                    <a:pt x="10260" y="57240"/>
                    <a:pt x="9671" y="56276"/>
                    <a:pt x="8993" y="55152"/>
                  </a:cubicBezTo>
                  <a:cubicBezTo>
                    <a:pt x="8708" y="54635"/>
                    <a:pt x="8476" y="54046"/>
                    <a:pt x="8173" y="53457"/>
                  </a:cubicBezTo>
                  <a:cubicBezTo>
                    <a:pt x="8030" y="53225"/>
                    <a:pt x="7887" y="52922"/>
                    <a:pt x="7816" y="52636"/>
                  </a:cubicBezTo>
                  <a:cubicBezTo>
                    <a:pt x="7138" y="50995"/>
                    <a:pt x="6620" y="49210"/>
                    <a:pt x="6246" y="47498"/>
                  </a:cubicBezTo>
                  <a:cubicBezTo>
                    <a:pt x="5585" y="44607"/>
                    <a:pt x="5211" y="41859"/>
                    <a:pt x="5050" y="39183"/>
                  </a:cubicBezTo>
                  <a:cubicBezTo>
                    <a:pt x="5050" y="38576"/>
                    <a:pt x="4979" y="37987"/>
                    <a:pt x="4979" y="37470"/>
                  </a:cubicBezTo>
                  <a:cubicBezTo>
                    <a:pt x="4907" y="35240"/>
                    <a:pt x="4907" y="33081"/>
                    <a:pt x="4979" y="30993"/>
                  </a:cubicBezTo>
                  <a:cubicBezTo>
                    <a:pt x="4979" y="28317"/>
                    <a:pt x="5139" y="25640"/>
                    <a:pt x="5354" y="22964"/>
                  </a:cubicBezTo>
                  <a:cubicBezTo>
                    <a:pt x="5496" y="20662"/>
                    <a:pt x="5728" y="18361"/>
                    <a:pt x="5871" y="15988"/>
                  </a:cubicBezTo>
                  <a:cubicBezTo>
                    <a:pt x="6174" y="13525"/>
                    <a:pt x="6478" y="10992"/>
                    <a:pt x="6763" y="8476"/>
                  </a:cubicBezTo>
                  <a:cubicBezTo>
                    <a:pt x="6924" y="7138"/>
                    <a:pt x="7066" y="5639"/>
                    <a:pt x="7281" y="4301"/>
                  </a:cubicBezTo>
                  <a:cubicBezTo>
                    <a:pt x="7441" y="3123"/>
                    <a:pt x="7655" y="1928"/>
                    <a:pt x="7816" y="732"/>
                  </a:cubicBezTo>
                  <a:cubicBezTo>
                    <a:pt x="7887" y="518"/>
                    <a:pt x="7887" y="286"/>
                    <a:pt x="7959" y="1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9"/>
            <p:cNvSpPr/>
            <p:nvPr/>
          </p:nvSpPr>
          <p:spPr>
            <a:xfrm>
              <a:off x="8743270" y="284429"/>
              <a:ext cx="417297" cy="3009758"/>
            </a:xfrm>
            <a:custGeom>
              <a:rect b="b" l="l" r="r" t="t"/>
              <a:pathLst>
                <a:path extrusionOk="0" h="93835" w="13008">
                  <a:moveTo>
                    <a:pt x="12936" y="0"/>
                  </a:moveTo>
                  <a:cubicBezTo>
                    <a:pt x="12633" y="303"/>
                    <a:pt x="12348" y="678"/>
                    <a:pt x="12044" y="1053"/>
                  </a:cubicBezTo>
                  <a:cubicBezTo>
                    <a:pt x="11384" y="2088"/>
                    <a:pt x="10706" y="2980"/>
                    <a:pt x="10046" y="3872"/>
                  </a:cubicBezTo>
                  <a:cubicBezTo>
                    <a:pt x="9885" y="4104"/>
                    <a:pt x="9743" y="4318"/>
                    <a:pt x="9600" y="4621"/>
                  </a:cubicBezTo>
                  <a:cubicBezTo>
                    <a:pt x="8993" y="5727"/>
                    <a:pt x="8476" y="6994"/>
                    <a:pt x="7958" y="8475"/>
                  </a:cubicBezTo>
                  <a:cubicBezTo>
                    <a:pt x="7512" y="9599"/>
                    <a:pt x="7066" y="10795"/>
                    <a:pt x="6620" y="11972"/>
                  </a:cubicBezTo>
                  <a:cubicBezTo>
                    <a:pt x="6317" y="13168"/>
                    <a:pt x="6031" y="14435"/>
                    <a:pt x="5728" y="15701"/>
                  </a:cubicBezTo>
                  <a:cubicBezTo>
                    <a:pt x="5425" y="16433"/>
                    <a:pt x="5211" y="17325"/>
                    <a:pt x="4979" y="18217"/>
                  </a:cubicBezTo>
                  <a:cubicBezTo>
                    <a:pt x="4764" y="19181"/>
                    <a:pt x="4532" y="20162"/>
                    <a:pt x="4318" y="21126"/>
                  </a:cubicBezTo>
                  <a:cubicBezTo>
                    <a:pt x="4015" y="22749"/>
                    <a:pt x="3712" y="24462"/>
                    <a:pt x="3426" y="26104"/>
                  </a:cubicBezTo>
                  <a:cubicBezTo>
                    <a:pt x="3266" y="26853"/>
                    <a:pt x="3194" y="27513"/>
                    <a:pt x="3052" y="28191"/>
                  </a:cubicBezTo>
                  <a:lnTo>
                    <a:pt x="3052" y="28263"/>
                  </a:lnTo>
                  <a:cubicBezTo>
                    <a:pt x="2980" y="28548"/>
                    <a:pt x="2980" y="28780"/>
                    <a:pt x="2909" y="28994"/>
                  </a:cubicBezTo>
                  <a:cubicBezTo>
                    <a:pt x="2748" y="30190"/>
                    <a:pt x="2534" y="31385"/>
                    <a:pt x="2374" y="32563"/>
                  </a:cubicBezTo>
                  <a:cubicBezTo>
                    <a:pt x="2159" y="33901"/>
                    <a:pt x="2017" y="35400"/>
                    <a:pt x="1856" y="36738"/>
                  </a:cubicBezTo>
                  <a:cubicBezTo>
                    <a:pt x="1571" y="39254"/>
                    <a:pt x="1267" y="41787"/>
                    <a:pt x="964" y="44250"/>
                  </a:cubicBezTo>
                  <a:cubicBezTo>
                    <a:pt x="821" y="46623"/>
                    <a:pt x="589" y="48924"/>
                    <a:pt x="447" y="51226"/>
                  </a:cubicBezTo>
                  <a:cubicBezTo>
                    <a:pt x="232" y="53902"/>
                    <a:pt x="72" y="56579"/>
                    <a:pt x="72" y="59255"/>
                  </a:cubicBezTo>
                  <a:cubicBezTo>
                    <a:pt x="0" y="61343"/>
                    <a:pt x="0" y="63502"/>
                    <a:pt x="72" y="65732"/>
                  </a:cubicBezTo>
                  <a:cubicBezTo>
                    <a:pt x="72" y="66249"/>
                    <a:pt x="143" y="66838"/>
                    <a:pt x="143" y="67445"/>
                  </a:cubicBezTo>
                  <a:cubicBezTo>
                    <a:pt x="304" y="70121"/>
                    <a:pt x="678" y="72869"/>
                    <a:pt x="1339" y="75760"/>
                  </a:cubicBezTo>
                  <a:cubicBezTo>
                    <a:pt x="1713" y="77472"/>
                    <a:pt x="2231" y="79257"/>
                    <a:pt x="2909" y="80898"/>
                  </a:cubicBezTo>
                  <a:cubicBezTo>
                    <a:pt x="2980" y="81184"/>
                    <a:pt x="3123" y="81487"/>
                    <a:pt x="3266" y="81719"/>
                  </a:cubicBezTo>
                  <a:cubicBezTo>
                    <a:pt x="3569" y="82308"/>
                    <a:pt x="3801" y="82897"/>
                    <a:pt x="4086" y="83414"/>
                  </a:cubicBezTo>
                  <a:cubicBezTo>
                    <a:pt x="4764" y="84538"/>
                    <a:pt x="5353" y="85502"/>
                    <a:pt x="6103" y="86394"/>
                  </a:cubicBezTo>
                  <a:cubicBezTo>
                    <a:pt x="6620" y="87072"/>
                    <a:pt x="7209" y="87875"/>
                    <a:pt x="7726" y="88553"/>
                  </a:cubicBezTo>
                  <a:cubicBezTo>
                    <a:pt x="9439" y="90551"/>
                    <a:pt x="11152" y="92264"/>
                    <a:pt x="12936" y="93834"/>
                  </a:cubicBezTo>
                  <a:lnTo>
                    <a:pt x="12936" y="92264"/>
                  </a:lnTo>
                  <a:lnTo>
                    <a:pt x="12936" y="83200"/>
                  </a:lnTo>
                  <a:cubicBezTo>
                    <a:pt x="12490" y="82897"/>
                    <a:pt x="12044" y="82522"/>
                    <a:pt x="11598" y="82165"/>
                  </a:cubicBezTo>
                  <a:cubicBezTo>
                    <a:pt x="10706" y="81273"/>
                    <a:pt x="9814" y="80220"/>
                    <a:pt x="8850" y="79185"/>
                  </a:cubicBezTo>
                  <a:cubicBezTo>
                    <a:pt x="8404" y="78596"/>
                    <a:pt x="7958" y="77918"/>
                    <a:pt x="7584" y="77169"/>
                  </a:cubicBezTo>
                  <a:cubicBezTo>
                    <a:pt x="7209" y="76580"/>
                    <a:pt x="6995" y="75920"/>
                    <a:pt x="6691" y="75171"/>
                  </a:cubicBezTo>
                  <a:cubicBezTo>
                    <a:pt x="6549" y="74653"/>
                    <a:pt x="6388" y="74136"/>
                    <a:pt x="6245" y="73690"/>
                  </a:cubicBezTo>
                  <a:cubicBezTo>
                    <a:pt x="5728" y="72352"/>
                    <a:pt x="5425" y="70781"/>
                    <a:pt x="5282" y="69229"/>
                  </a:cubicBezTo>
                  <a:cubicBezTo>
                    <a:pt x="4907" y="66017"/>
                    <a:pt x="4836" y="62895"/>
                    <a:pt x="4979" y="59630"/>
                  </a:cubicBezTo>
                  <a:cubicBezTo>
                    <a:pt x="5211" y="57025"/>
                    <a:pt x="5496" y="54348"/>
                    <a:pt x="5799" y="51833"/>
                  </a:cubicBezTo>
                  <a:cubicBezTo>
                    <a:pt x="5871" y="51601"/>
                    <a:pt x="5871" y="51387"/>
                    <a:pt x="5942" y="51155"/>
                  </a:cubicBezTo>
                  <a:cubicBezTo>
                    <a:pt x="6388" y="48032"/>
                    <a:pt x="6995" y="44981"/>
                    <a:pt x="7584" y="41859"/>
                  </a:cubicBezTo>
                  <a:cubicBezTo>
                    <a:pt x="8404" y="37398"/>
                    <a:pt x="9439" y="33169"/>
                    <a:pt x="10563" y="28851"/>
                  </a:cubicBezTo>
                  <a:cubicBezTo>
                    <a:pt x="11223" y="26032"/>
                    <a:pt x="11973" y="23285"/>
                    <a:pt x="12794" y="20608"/>
                  </a:cubicBezTo>
                  <a:cubicBezTo>
                    <a:pt x="12865" y="20448"/>
                    <a:pt x="12865" y="20305"/>
                    <a:pt x="12936" y="20233"/>
                  </a:cubicBezTo>
                  <a:cubicBezTo>
                    <a:pt x="12936" y="20073"/>
                    <a:pt x="13008" y="19930"/>
                    <a:pt x="13008" y="19859"/>
                  </a:cubicBezTo>
                  <a:lnTo>
                    <a:pt x="12936" y="19859"/>
                  </a:lnTo>
                  <a:lnTo>
                    <a:pt x="12936" y="375"/>
                  </a:lnTo>
                  <a:lnTo>
                    <a:pt x="12936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9"/>
            <p:cNvSpPr/>
            <p:nvPr/>
          </p:nvSpPr>
          <p:spPr>
            <a:xfrm>
              <a:off x="8898377" y="933402"/>
              <a:ext cx="259912" cy="2019667"/>
            </a:xfrm>
            <a:custGeom>
              <a:rect b="b" l="l" r="r" t="t"/>
              <a:pathLst>
                <a:path extrusionOk="0" h="62967" w="8102">
                  <a:moveTo>
                    <a:pt x="8101" y="0"/>
                  </a:moveTo>
                  <a:cubicBezTo>
                    <a:pt x="8030" y="72"/>
                    <a:pt x="8030" y="215"/>
                    <a:pt x="7959" y="375"/>
                  </a:cubicBezTo>
                  <a:cubicBezTo>
                    <a:pt x="7138" y="3052"/>
                    <a:pt x="6388" y="5799"/>
                    <a:pt x="5728" y="8618"/>
                  </a:cubicBezTo>
                  <a:cubicBezTo>
                    <a:pt x="4604" y="12936"/>
                    <a:pt x="3569" y="17165"/>
                    <a:pt x="2749" y="21626"/>
                  </a:cubicBezTo>
                  <a:cubicBezTo>
                    <a:pt x="2160" y="24748"/>
                    <a:pt x="1553" y="27799"/>
                    <a:pt x="1107" y="30922"/>
                  </a:cubicBezTo>
                  <a:cubicBezTo>
                    <a:pt x="1036" y="31154"/>
                    <a:pt x="1036" y="31368"/>
                    <a:pt x="964" y="31600"/>
                  </a:cubicBezTo>
                  <a:cubicBezTo>
                    <a:pt x="661" y="34115"/>
                    <a:pt x="376" y="36792"/>
                    <a:pt x="144" y="39397"/>
                  </a:cubicBezTo>
                  <a:cubicBezTo>
                    <a:pt x="1" y="42662"/>
                    <a:pt x="72" y="45784"/>
                    <a:pt x="447" y="48996"/>
                  </a:cubicBezTo>
                  <a:cubicBezTo>
                    <a:pt x="590" y="50548"/>
                    <a:pt x="893" y="52119"/>
                    <a:pt x="1410" y="53457"/>
                  </a:cubicBezTo>
                  <a:cubicBezTo>
                    <a:pt x="1553" y="53903"/>
                    <a:pt x="1714" y="54420"/>
                    <a:pt x="1856" y="54938"/>
                  </a:cubicBezTo>
                  <a:cubicBezTo>
                    <a:pt x="2160" y="55687"/>
                    <a:pt x="2374" y="56347"/>
                    <a:pt x="2749" y="56936"/>
                  </a:cubicBezTo>
                  <a:cubicBezTo>
                    <a:pt x="3123" y="57685"/>
                    <a:pt x="3569" y="58363"/>
                    <a:pt x="4015" y="58952"/>
                  </a:cubicBezTo>
                  <a:cubicBezTo>
                    <a:pt x="4979" y="59987"/>
                    <a:pt x="5871" y="61040"/>
                    <a:pt x="6763" y="61932"/>
                  </a:cubicBezTo>
                  <a:cubicBezTo>
                    <a:pt x="7209" y="62289"/>
                    <a:pt x="7655" y="62664"/>
                    <a:pt x="8101" y="62967"/>
                  </a:cubicBezTo>
                  <a:lnTo>
                    <a:pt x="8101" y="62449"/>
                  </a:lnTo>
                  <a:lnTo>
                    <a:pt x="8101" y="61843"/>
                  </a:lnTo>
                  <a:lnTo>
                    <a:pt x="8101" y="3712"/>
                  </a:lnTo>
                  <a:lnTo>
                    <a:pt x="8101" y="286"/>
                  </a:lnTo>
                  <a:lnTo>
                    <a:pt x="8101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27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1">
  <p:cSld name="TITLE_AND_TWO_COLUMNS_1"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" name="Google Shape;500;p30"/>
          <p:cNvSpPr txBox="1"/>
          <p:nvPr>
            <p:ph idx="1" type="body"/>
          </p:nvPr>
        </p:nvSpPr>
        <p:spPr>
          <a:xfrm>
            <a:off x="909825" y="1230175"/>
            <a:ext cx="3438300" cy="31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501" name="Google Shape;501;p30"/>
          <p:cNvSpPr txBox="1"/>
          <p:nvPr>
            <p:ph idx="2" type="body"/>
          </p:nvPr>
        </p:nvSpPr>
        <p:spPr>
          <a:xfrm>
            <a:off x="4795904" y="1230175"/>
            <a:ext cx="3438300" cy="31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502" name="Google Shape;502;p30"/>
          <p:cNvSpPr txBox="1"/>
          <p:nvPr>
            <p:ph type="title"/>
          </p:nvPr>
        </p:nvSpPr>
        <p:spPr>
          <a:xfrm>
            <a:off x="311700" y="362600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503" name="Google Shape;503;p30"/>
          <p:cNvGrpSpPr/>
          <p:nvPr/>
        </p:nvGrpSpPr>
        <p:grpSpPr>
          <a:xfrm flipH="1">
            <a:off x="7340208" y="2169997"/>
            <a:ext cx="3557562" cy="3327606"/>
            <a:chOff x="-1821130" y="2169997"/>
            <a:chExt cx="3557562" cy="3327606"/>
          </a:xfrm>
        </p:grpSpPr>
        <p:sp>
          <p:nvSpPr>
            <p:cNvPr id="504" name="Google Shape;504;p30"/>
            <p:cNvSpPr/>
            <p:nvPr/>
          </p:nvSpPr>
          <p:spPr>
            <a:xfrm flipH="1" rot="266433">
              <a:off x="-1706928" y="2294255"/>
              <a:ext cx="3329158" cy="3079090"/>
            </a:xfrm>
            <a:custGeom>
              <a:rect b="b" l="l" r="r" t="t"/>
              <a:pathLst>
                <a:path extrusionOk="0" h="96128" w="103935">
                  <a:moveTo>
                    <a:pt x="64260" y="1"/>
                  </a:moveTo>
                  <a:cubicBezTo>
                    <a:pt x="63685" y="1"/>
                    <a:pt x="63106" y="26"/>
                    <a:pt x="62522" y="81"/>
                  </a:cubicBezTo>
                  <a:cubicBezTo>
                    <a:pt x="60149" y="366"/>
                    <a:pt x="57847" y="670"/>
                    <a:pt x="55545" y="1419"/>
                  </a:cubicBezTo>
                  <a:cubicBezTo>
                    <a:pt x="53529" y="2079"/>
                    <a:pt x="51602" y="2900"/>
                    <a:pt x="49746" y="3935"/>
                  </a:cubicBezTo>
                  <a:cubicBezTo>
                    <a:pt x="48247" y="4756"/>
                    <a:pt x="46695" y="5576"/>
                    <a:pt x="45357" y="6611"/>
                  </a:cubicBezTo>
                  <a:cubicBezTo>
                    <a:pt x="44019" y="7593"/>
                    <a:pt x="42823" y="8699"/>
                    <a:pt x="41628" y="9823"/>
                  </a:cubicBezTo>
                  <a:cubicBezTo>
                    <a:pt x="40004" y="11447"/>
                    <a:pt x="38595" y="13231"/>
                    <a:pt x="37471" y="15247"/>
                  </a:cubicBezTo>
                  <a:cubicBezTo>
                    <a:pt x="36275" y="17317"/>
                    <a:pt x="35240" y="19547"/>
                    <a:pt x="34348" y="21777"/>
                  </a:cubicBezTo>
                  <a:cubicBezTo>
                    <a:pt x="34045" y="22759"/>
                    <a:pt x="33688" y="23722"/>
                    <a:pt x="33456" y="24686"/>
                  </a:cubicBezTo>
                  <a:cubicBezTo>
                    <a:pt x="32796" y="27219"/>
                    <a:pt x="32350" y="29735"/>
                    <a:pt x="31904" y="32340"/>
                  </a:cubicBezTo>
                  <a:cubicBezTo>
                    <a:pt x="31529" y="34803"/>
                    <a:pt x="31368" y="37247"/>
                    <a:pt x="31083" y="39709"/>
                  </a:cubicBezTo>
                  <a:cubicBezTo>
                    <a:pt x="30780" y="41404"/>
                    <a:pt x="30708" y="43189"/>
                    <a:pt x="30476" y="44901"/>
                  </a:cubicBezTo>
                  <a:cubicBezTo>
                    <a:pt x="30405" y="45954"/>
                    <a:pt x="30191" y="46989"/>
                    <a:pt x="30030" y="48024"/>
                  </a:cubicBezTo>
                  <a:cubicBezTo>
                    <a:pt x="29745" y="49880"/>
                    <a:pt x="29513" y="51824"/>
                    <a:pt x="29227" y="53680"/>
                  </a:cubicBezTo>
                  <a:cubicBezTo>
                    <a:pt x="28924" y="55232"/>
                    <a:pt x="28549" y="56802"/>
                    <a:pt x="28174" y="58355"/>
                  </a:cubicBezTo>
                  <a:cubicBezTo>
                    <a:pt x="27960" y="59247"/>
                    <a:pt x="27657" y="60139"/>
                    <a:pt x="27443" y="61031"/>
                  </a:cubicBezTo>
                  <a:cubicBezTo>
                    <a:pt x="26908" y="62744"/>
                    <a:pt x="26390" y="64457"/>
                    <a:pt x="25801" y="66098"/>
                  </a:cubicBezTo>
                  <a:cubicBezTo>
                    <a:pt x="25427" y="67062"/>
                    <a:pt x="25052" y="67954"/>
                    <a:pt x="24677" y="68846"/>
                  </a:cubicBezTo>
                  <a:cubicBezTo>
                    <a:pt x="23946" y="70399"/>
                    <a:pt x="23196" y="72111"/>
                    <a:pt x="22304" y="73682"/>
                  </a:cubicBezTo>
                  <a:cubicBezTo>
                    <a:pt x="21037" y="75841"/>
                    <a:pt x="19628" y="77839"/>
                    <a:pt x="18147" y="79927"/>
                  </a:cubicBezTo>
                  <a:cubicBezTo>
                    <a:pt x="16577" y="82157"/>
                    <a:pt x="14650" y="84316"/>
                    <a:pt x="12634" y="86314"/>
                  </a:cubicBezTo>
                  <a:cubicBezTo>
                    <a:pt x="9368" y="89579"/>
                    <a:pt x="5657" y="92345"/>
                    <a:pt x="1857" y="94932"/>
                  </a:cubicBezTo>
                  <a:cubicBezTo>
                    <a:pt x="1196" y="95378"/>
                    <a:pt x="590" y="95753"/>
                    <a:pt x="1" y="96128"/>
                  </a:cubicBezTo>
                  <a:lnTo>
                    <a:pt x="24606" y="96128"/>
                  </a:lnTo>
                  <a:cubicBezTo>
                    <a:pt x="25498" y="95307"/>
                    <a:pt x="26390" y="94486"/>
                    <a:pt x="27211" y="93594"/>
                  </a:cubicBezTo>
                  <a:cubicBezTo>
                    <a:pt x="29673" y="91150"/>
                    <a:pt x="31904" y="88473"/>
                    <a:pt x="34045" y="85797"/>
                  </a:cubicBezTo>
                  <a:cubicBezTo>
                    <a:pt x="38059" y="80747"/>
                    <a:pt x="41342" y="75305"/>
                    <a:pt x="44393" y="69810"/>
                  </a:cubicBezTo>
                  <a:cubicBezTo>
                    <a:pt x="46392" y="66241"/>
                    <a:pt x="48247" y="62673"/>
                    <a:pt x="50264" y="59104"/>
                  </a:cubicBezTo>
                  <a:cubicBezTo>
                    <a:pt x="51816" y="56285"/>
                    <a:pt x="53458" y="53448"/>
                    <a:pt x="55456" y="50861"/>
                  </a:cubicBezTo>
                  <a:cubicBezTo>
                    <a:pt x="56955" y="48987"/>
                    <a:pt x="58668" y="47364"/>
                    <a:pt x="60666" y="46026"/>
                  </a:cubicBezTo>
                  <a:cubicBezTo>
                    <a:pt x="62896" y="44527"/>
                    <a:pt x="65359" y="43635"/>
                    <a:pt x="68106" y="43492"/>
                  </a:cubicBezTo>
                  <a:cubicBezTo>
                    <a:pt x="68835" y="43443"/>
                    <a:pt x="69557" y="43420"/>
                    <a:pt x="70273" y="43420"/>
                  </a:cubicBezTo>
                  <a:cubicBezTo>
                    <a:pt x="72697" y="43420"/>
                    <a:pt x="75064" y="43681"/>
                    <a:pt x="77474" y="44081"/>
                  </a:cubicBezTo>
                  <a:cubicBezTo>
                    <a:pt x="79918" y="44616"/>
                    <a:pt x="82380" y="45062"/>
                    <a:pt x="84896" y="45579"/>
                  </a:cubicBezTo>
                  <a:lnTo>
                    <a:pt x="87947" y="46240"/>
                  </a:lnTo>
                  <a:cubicBezTo>
                    <a:pt x="90338" y="46757"/>
                    <a:pt x="92854" y="47364"/>
                    <a:pt x="95316" y="47881"/>
                  </a:cubicBezTo>
                  <a:cubicBezTo>
                    <a:pt x="97921" y="48399"/>
                    <a:pt x="100509" y="48845"/>
                    <a:pt x="103114" y="49291"/>
                  </a:cubicBezTo>
                  <a:cubicBezTo>
                    <a:pt x="103417" y="49362"/>
                    <a:pt x="103631" y="49433"/>
                    <a:pt x="103934" y="49433"/>
                  </a:cubicBezTo>
                  <a:lnTo>
                    <a:pt x="103934" y="31966"/>
                  </a:lnTo>
                  <a:lnTo>
                    <a:pt x="103934" y="31751"/>
                  </a:lnTo>
                  <a:lnTo>
                    <a:pt x="103934" y="31377"/>
                  </a:lnTo>
                  <a:cubicBezTo>
                    <a:pt x="102668" y="30699"/>
                    <a:pt x="101401" y="30039"/>
                    <a:pt x="100294" y="29146"/>
                  </a:cubicBezTo>
                  <a:cubicBezTo>
                    <a:pt x="98510" y="27880"/>
                    <a:pt x="96726" y="26613"/>
                    <a:pt x="95013" y="25275"/>
                  </a:cubicBezTo>
                  <a:cubicBezTo>
                    <a:pt x="94710" y="24989"/>
                    <a:pt x="94424" y="24757"/>
                    <a:pt x="94192" y="24543"/>
                  </a:cubicBezTo>
                  <a:cubicBezTo>
                    <a:pt x="92854" y="23276"/>
                    <a:pt x="91748" y="21938"/>
                    <a:pt x="90624" y="20528"/>
                  </a:cubicBezTo>
                  <a:cubicBezTo>
                    <a:pt x="88251" y="17549"/>
                    <a:pt x="85949" y="14426"/>
                    <a:pt x="83719" y="11375"/>
                  </a:cubicBezTo>
                  <a:cubicBezTo>
                    <a:pt x="82523" y="9823"/>
                    <a:pt x="81256" y="8324"/>
                    <a:pt x="79847" y="6915"/>
                  </a:cubicBezTo>
                  <a:cubicBezTo>
                    <a:pt x="79401" y="6468"/>
                    <a:pt x="78955" y="6022"/>
                    <a:pt x="78509" y="5648"/>
                  </a:cubicBezTo>
                  <a:cubicBezTo>
                    <a:pt x="76653" y="3863"/>
                    <a:pt x="74565" y="2454"/>
                    <a:pt x="72121" y="1419"/>
                  </a:cubicBezTo>
                  <a:cubicBezTo>
                    <a:pt x="71372" y="1044"/>
                    <a:pt x="70479" y="741"/>
                    <a:pt x="69659" y="598"/>
                  </a:cubicBezTo>
                  <a:cubicBezTo>
                    <a:pt x="67903" y="258"/>
                    <a:pt x="66106" y="1"/>
                    <a:pt x="64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0"/>
            <p:cNvSpPr/>
            <p:nvPr/>
          </p:nvSpPr>
          <p:spPr>
            <a:xfrm flipH="1">
              <a:off x="-1602048" y="4166261"/>
              <a:ext cx="2083712" cy="1206954"/>
            </a:xfrm>
            <a:custGeom>
              <a:rect b="b" l="l" r="r" t="t"/>
              <a:pathLst>
                <a:path extrusionOk="0" h="37682" w="65055">
                  <a:moveTo>
                    <a:pt x="54201" y="0"/>
                  </a:moveTo>
                  <a:cubicBezTo>
                    <a:pt x="53378" y="0"/>
                    <a:pt x="52557" y="19"/>
                    <a:pt x="51744" y="69"/>
                  </a:cubicBezTo>
                  <a:cubicBezTo>
                    <a:pt x="47961" y="212"/>
                    <a:pt x="44161" y="283"/>
                    <a:pt x="40378" y="1033"/>
                  </a:cubicBezTo>
                  <a:cubicBezTo>
                    <a:pt x="37844" y="1479"/>
                    <a:pt x="35400" y="2228"/>
                    <a:pt x="33009" y="3335"/>
                  </a:cubicBezTo>
                  <a:cubicBezTo>
                    <a:pt x="31671" y="3923"/>
                    <a:pt x="30333" y="4530"/>
                    <a:pt x="28994" y="5351"/>
                  </a:cubicBezTo>
                  <a:cubicBezTo>
                    <a:pt x="26318" y="6903"/>
                    <a:pt x="24016" y="8991"/>
                    <a:pt x="21857" y="11150"/>
                  </a:cubicBezTo>
                  <a:cubicBezTo>
                    <a:pt x="17914" y="15075"/>
                    <a:pt x="14720" y="19464"/>
                    <a:pt x="11384" y="23782"/>
                  </a:cubicBezTo>
                  <a:cubicBezTo>
                    <a:pt x="8547" y="27565"/>
                    <a:pt x="5656" y="31294"/>
                    <a:pt x="2462" y="34862"/>
                  </a:cubicBezTo>
                  <a:cubicBezTo>
                    <a:pt x="1642" y="35826"/>
                    <a:pt x="821" y="36718"/>
                    <a:pt x="0" y="37682"/>
                  </a:cubicBezTo>
                  <a:lnTo>
                    <a:pt x="24837" y="37682"/>
                  </a:lnTo>
                  <a:cubicBezTo>
                    <a:pt x="26318" y="36040"/>
                    <a:pt x="27728" y="34488"/>
                    <a:pt x="29226" y="32918"/>
                  </a:cubicBezTo>
                  <a:cubicBezTo>
                    <a:pt x="30493" y="31579"/>
                    <a:pt x="31742" y="30330"/>
                    <a:pt x="33080" y="29064"/>
                  </a:cubicBezTo>
                  <a:cubicBezTo>
                    <a:pt x="34347" y="27868"/>
                    <a:pt x="35757" y="26762"/>
                    <a:pt x="37184" y="25638"/>
                  </a:cubicBezTo>
                  <a:cubicBezTo>
                    <a:pt x="39414" y="23782"/>
                    <a:pt x="42002" y="22301"/>
                    <a:pt x="44678" y="20963"/>
                  </a:cubicBezTo>
                  <a:cubicBezTo>
                    <a:pt x="46623" y="19982"/>
                    <a:pt x="48621" y="19090"/>
                    <a:pt x="50780" y="18429"/>
                  </a:cubicBezTo>
                  <a:cubicBezTo>
                    <a:pt x="52636" y="17912"/>
                    <a:pt x="54492" y="17395"/>
                    <a:pt x="56436" y="16859"/>
                  </a:cubicBezTo>
                  <a:cubicBezTo>
                    <a:pt x="59256" y="16199"/>
                    <a:pt x="62164" y="15824"/>
                    <a:pt x="65054" y="15610"/>
                  </a:cubicBezTo>
                  <a:lnTo>
                    <a:pt x="65054" y="1854"/>
                  </a:lnTo>
                  <a:lnTo>
                    <a:pt x="65054" y="1479"/>
                  </a:lnTo>
                  <a:lnTo>
                    <a:pt x="65054" y="355"/>
                  </a:lnTo>
                  <a:cubicBezTo>
                    <a:pt x="63270" y="283"/>
                    <a:pt x="61486" y="212"/>
                    <a:pt x="59630" y="141"/>
                  </a:cubicBezTo>
                  <a:cubicBezTo>
                    <a:pt x="57839" y="92"/>
                    <a:pt x="56014" y="0"/>
                    <a:pt x="54201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0"/>
            <p:cNvSpPr/>
            <p:nvPr/>
          </p:nvSpPr>
          <p:spPr>
            <a:xfrm flipH="1">
              <a:off x="-1602048" y="3684978"/>
              <a:ext cx="2540940" cy="1688237"/>
            </a:xfrm>
            <a:custGeom>
              <a:rect b="b" l="l" r="r" t="t"/>
              <a:pathLst>
                <a:path extrusionOk="0" h="52708" w="79330">
                  <a:moveTo>
                    <a:pt x="45668" y="0"/>
                  </a:moveTo>
                  <a:cubicBezTo>
                    <a:pt x="44952" y="0"/>
                    <a:pt x="44230" y="23"/>
                    <a:pt x="43501" y="72"/>
                  </a:cubicBezTo>
                  <a:cubicBezTo>
                    <a:pt x="40754" y="215"/>
                    <a:pt x="38291" y="1107"/>
                    <a:pt x="36061" y="2606"/>
                  </a:cubicBezTo>
                  <a:cubicBezTo>
                    <a:pt x="34063" y="3944"/>
                    <a:pt x="32350" y="5567"/>
                    <a:pt x="30851" y="7441"/>
                  </a:cubicBezTo>
                  <a:cubicBezTo>
                    <a:pt x="28853" y="10028"/>
                    <a:pt x="27211" y="12865"/>
                    <a:pt x="25659" y="15684"/>
                  </a:cubicBezTo>
                  <a:cubicBezTo>
                    <a:pt x="23642" y="19253"/>
                    <a:pt x="21787" y="22821"/>
                    <a:pt x="19788" y="26390"/>
                  </a:cubicBezTo>
                  <a:cubicBezTo>
                    <a:pt x="16737" y="31885"/>
                    <a:pt x="13454" y="37327"/>
                    <a:pt x="9440" y="42377"/>
                  </a:cubicBezTo>
                  <a:cubicBezTo>
                    <a:pt x="7299" y="45053"/>
                    <a:pt x="5068" y="47730"/>
                    <a:pt x="2606" y="50174"/>
                  </a:cubicBezTo>
                  <a:cubicBezTo>
                    <a:pt x="1785" y="51066"/>
                    <a:pt x="893" y="51887"/>
                    <a:pt x="1" y="52708"/>
                  </a:cubicBezTo>
                  <a:lnTo>
                    <a:pt x="14275" y="52708"/>
                  </a:lnTo>
                  <a:cubicBezTo>
                    <a:pt x="15096" y="51744"/>
                    <a:pt x="15917" y="50852"/>
                    <a:pt x="16737" y="49888"/>
                  </a:cubicBezTo>
                  <a:cubicBezTo>
                    <a:pt x="19931" y="46320"/>
                    <a:pt x="22822" y="42591"/>
                    <a:pt x="25659" y="38808"/>
                  </a:cubicBezTo>
                  <a:cubicBezTo>
                    <a:pt x="28995" y="34490"/>
                    <a:pt x="32189" y="30101"/>
                    <a:pt x="36132" y="26176"/>
                  </a:cubicBezTo>
                  <a:cubicBezTo>
                    <a:pt x="38291" y="24017"/>
                    <a:pt x="40593" y="21929"/>
                    <a:pt x="43269" y="20377"/>
                  </a:cubicBezTo>
                  <a:cubicBezTo>
                    <a:pt x="44608" y="19556"/>
                    <a:pt x="45946" y="18949"/>
                    <a:pt x="47284" y="18361"/>
                  </a:cubicBezTo>
                  <a:cubicBezTo>
                    <a:pt x="49675" y="17254"/>
                    <a:pt x="52119" y="16505"/>
                    <a:pt x="54653" y="16059"/>
                  </a:cubicBezTo>
                  <a:cubicBezTo>
                    <a:pt x="58436" y="15309"/>
                    <a:pt x="62236" y="15238"/>
                    <a:pt x="66019" y="15095"/>
                  </a:cubicBezTo>
                  <a:cubicBezTo>
                    <a:pt x="66832" y="15045"/>
                    <a:pt x="67653" y="15026"/>
                    <a:pt x="68476" y="15026"/>
                  </a:cubicBezTo>
                  <a:cubicBezTo>
                    <a:pt x="70289" y="15026"/>
                    <a:pt x="72114" y="15118"/>
                    <a:pt x="73905" y="15167"/>
                  </a:cubicBezTo>
                  <a:cubicBezTo>
                    <a:pt x="75761" y="15238"/>
                    <a:pt x="77545" y="15309"/>
                    <a:pt x="79329" y="15381"/>
                  </a:cubicBezTo>
                  <a:lnTo>
                    <a:pt x="79329" y="6995"/>
                  </a:lnTo>
                  <a:lnTo>
                    <a:pt x="79329" y="6691"/>
                  </a:lnTo>
                  <a:lnTo>
                    <a:pt x="79329" y="6013"/>
                  </a:lnTo>
                  <a:cubicBezTo>
                    <a:pt x="79026" y="6013"/>
                    <a:pt x="78812" y="5942"/>
                    <a:pt x="78509" y="5871"/>
                  </a:cubicBezTo>
                  <a:cubicBezTo>
                    <a:pt x="75904" y="5425"/>
                    <a:pt x="73316" y="4979"/>
                    <a:pt x="70711" y="4461"/>
                  </a:cubicBezTo>
                  <a:cubicBezTo>
                    <a:pt x="68249" y="3944"/>
                    <a:pt x="65733" y="3337"/>
                    <a:pt x="63342" y="2820"/>
                  </a:cubicBezTo>
                  <a:lnTo>
                    <a:pt x="60291" y="2159"/>
                  </a:lnTo>
                  <a:cubicBezTo>
                    <a:pt x="57775" y="1642"/>
                    <a:pt x="55313" y="1196"/>
                    <a:pt x="52869" y="661"/>
                  </a:cubicBezTo>
                  <a:cubicBezTo>
                    <a:pt x="50459" y="261"/>
                    <a:pt x="48092" y="0"/>
                    <a:pt x="456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" name="Google Shape;507;p30"/>
          <p:cNvGrpSpPr/>
          <p:nvPr/>
        </p:nvGrpSpPr>
        <p:grpSpPr>
          <a:xfrm flipH="1">
            <a:off x="-2125930" y="-1251590"/>
            <a:ext cx="4201860" cy="4056240"/>
            <a:chOff x="7000709" y="-1251590"/>
            <a:chExt cx="4201860" cy="4056240"/>
          </a:xfrm>
        </p:grpSpPr>
        <p:sp>
          <p:nvSpPr>
            <p:cNvPr id="508" name="Google Shape;508;p30"/>
            <p:cNvSpPr/>
            <p:nvPr/>
          </p:nvSpPr>
          <p:spPr>
            <a:xfrm flipH="1" rot="9559037">
              <a:off x="7437159" y="-762924"/>
              <a:ext cx="3328962" cy="3078909"/>
            </a:xfrm>
            <a:custGeom>
              <a:rect b="b" l="l" r="r" t="t"/>
              <a:pathLst>
                <a:path extrusionOk="0" h="96128" w="103935">
                  <a:moveTo>
                    <a:pt x="64260" y="1"/>
                  </a:moveTo>
                  <a:cubicBezTo>
                    <a:pt x="63685" y="1"/>
                    <a:pt x="63106" y="26"/>
                    <a:pt x="62522" y="81"/>
                  </a:cubicBezTo>
                  <a:cubicBezTo>
                    <a:pt x="60149" y="366"/>
                    <a:pt x="57847" y="670"/>
                    <a:pt x="55545" y="1419"/>
                  </a:cubicBezTo>
                  <a:cubicBezTo>
                    <a:pt x="53529" y="2079"/>
                    <a:pt x="51602" y="2900"/>
                    <a:pt x="49746" y="3935"/>
                  </a:cubicBezTo>
                  <a:cubicBezTo>
                    <a:pt x="48247" y="4756"/>
                    <a:pt x="46695" y="5576"/>
                    <a:pt x="45357" y="6611"/>
                  </a:cubicBezTo>
                  <a:cubicBezTo>
                    <a:pt x="44019" y="7593"/>
                    <a:pt x="42823" y="8699"/>
                    <a:pt x="41628" y="9823"/>
                  </a:cubicBezTo>
                  <a:cubicBezTo>
                    <a:pt x="40004" y="11447"/>
                    <a:pt x="38595" y="13231"/>
                    <a:pt x="37471" y="15247"/>
                  </a:cubicBezTo>
                  <a:cubicBezTo>
                    <a:pt x="36275" y="17317"/>
                    <a:pt x="35240" y="19547"/>
                    <a:pt x="34348" y="21777"/>
                  </a:cubicBezTo>
                  <a:cubicBezTo>
                    <a:pt x="34045" y="22759"/>
                    <a:pt x="33688" y="23722"/>
                    <a:pt x="33456" y="24686"/>
                  </a:cubicBezTo>
                  <a:cubicBezTo>
                    <a:pt x="32796" y="27219"/>
                    <a:pt x="32350" y="29735"/>
                    <a:pt x="31904" y="32340"/>
                  </a:cubicBezTo>
                  <a:cubicBezTo>
                    <a:pt x="31529" y="34803"/>
                    <a:pt x="31368" y="37247"/>
                    <a:pt x="31083" y="39709"/>
                  </a:cubicBezTo>
                  <a:cubicBezTo>
                    <a:pt x="30780" y="41404"/>
                    <a:pt x="30708" y="43189"/>
                    <a:pt x="30476" y="44901"/>
                  </a:cubicBezTo>
                  <a:cubicBezTo>
                    <a:pt x="30405" y="45954"/>
                    <a:pt x="30191" y="46989"/>
                    <a:pt x="30030" y="48024"/>
                  </a:cubicBezTo>
                  <a:cubicBezTo>
                    <a:pt x="29745" y="49880"/>
                    <a:pt x="29513" y="51824"/>
                    <a:pt x="29227" y="53680"/>
                  </a:cubicBezTo>
                  <a:cubicBezTo>
                    <a:pt x="28924" y="55232"/>
                    <a:pt x="28549" y="56802"/>
                    <a:pt x="28174" y="58355"/>
                  </a:cubicBezTo>
                  <a:cubicBezTo>
                    <a:pt x="27960" y="59247"/>
                    <a:pt x="27657" y="60139"/>
                    <a:pt x="27443" y="61031"/>
                  </a:cubicBezTo>
                  <a:cubicBezTo>
                    <a:pt x="26908" y="62744"/>
                    <a:pt x="26390" y="64457"/>
                    <a:pt x="25801" y="66098"/>
                  </a:cubicBezTo>
                  <a:cubicBezTo>
                    <a:pt x="25427" y="67062"/>
                    <a:pt x="25052" y="67954"/>
                    <a:pt x="24677" y="68846"/>
                  </a:cubicBezTo>
                  <a:cubicBezTo>
                    <a:pt x="23946" y="70399"/>
                    <a:pt x="23196" y="72111"/>
                    <a:pt x="22304" y="73682"/>
                  </a:cubicBezTo>
                  <a:cubicBezTo>
                    <a:pt x="21037" y="75841"/>
                    <a:pt x="19628" y="77839"/>
                    <a:pt x="18147" y="79927"/>
                  </a:cubicBezTo>
                  <a:cubicBezTo>
                    <a:pt x="16577" y="82157"/>
                    <a:pt x="14650" y="84316"/>
                    <a:pt x="12634" y="86314"/>
                  </a:cubicBezTo>
                  <a:cubicBezTo>
                    <a:pt x="9368" y="89579"/>
                    <a:pt x="5657" y="92345"/>
                    <a:pt x="1857" y="94932"/>
                  </a:cubicBezTo>
                  <a:cubicBezTo>
                    <a:pt x="1196" y="95378"/>
                    <a:pt x="590" y="95753"/>
                    <a:pt x="1" y="96128"/>
                  </a:cubicBezTo>
                  <a:lnTo>
                    <a:pt x="24606" y="96128"/>
                  </a:lnTo>
                  <a:cubicBezTo>
                    <a:pt x="25498" y="95307"/>
                    <a:pt x="26390" y="94486"/>
                    <a:pt x="27211" y="93594"/>
                  </a:cubicBezTo>
                  <a:cubicBezTo>
                    <a:pt x="29673" y="91150"/>
                    <a:pt x="31904" y="88473"/>
                    <a:pt x="34045" y="85797"/>
                  </a:cubicBezTo>
                  <a:cubicBezTo>
                    <a:pt x="38059" y="80747"/>
                    <a:pt x="41342" y="75305"/>
                    <a:pt x="44393" y="69810"/>
                  </a:cubicBezTo>
                  <a:cubicBezTo>
                    <a:pt x="46392" y="66241"/>
                    <a:pt x="48247" y="62673"/>
                    <a:pt x="50264" y="59104"/>
                  </a:cubicBezTo>
                  <a:cubicBezTo>
                    <a:pt x="51816" y="56285"/>
                    <a:pt x="53458" y="53448"/>
                    <a:pt x="55456" y="50861"/>
                  </a:cubicBezTo>
                  <a:cubicBezTo>
                    <a:pt x="56955" y="48987"/>
                    <a:pt x="58668" y="47364"/>
                    <a:pt x="60666" y="46026"/>
                  </a:cubicBezTo>
                  <a:cubicBezTo>
                    <a:pt x="62896" y="44527"/>
                    <a:pt x="65359" y="43635"/>
                    <a:pt x="68106" y="43492"/>
                  </a:cubicBezTo>
                  <a:cubicBezTo>
                    <a:pt x="68835" y="43443"/>
                    <a:pt x="69557" y="43420"/>
                    <a:pt x="70273" y="43420"/>
                  </a:cubicBezTo>
                  <a:cubicBezTo>
                    <a:pt x="72697" y="43420"/>
                    <a:pt x="75064" y="43681"/>
                    <a:pt x="77474" y="44081"/>
                  </a:cubicBezTo>
                  <a:cubicBezTo>
                    <a:pt x="79918" y="44616"/>
                    <a:pt x="82380" y="45062"/>
                    <a:pt x="84896" y="45579"/>
                  </a:cubicBezTo>
                  <a:lnTo>
                    <a:pt x="87947" y="46240"/>
                  </a:lnTo>
                  <a:cubicBezTo>
                    <a:pt x="90338" y="46757"/>
                    <a:pt x="92854" y="47364"/>
                    <a:pt x="95316" y="47881"/>
                  </a:cubicBezTo>
                  <a:cubicBezTo>
                    <a:pt x="97921" y="48399"/>
                    <a:pt x="100509" y="48845"/>
                    <a:pt x="103114" y="49291"/>
                  </a:cubicBezTo>
                  <a:cubicBezTo>
                    <a:pt x="103417" y="49362"/>
                    <a:pt x="103631" y="49433"/>
                    <a:pt x="103934" y="49433"/>
                  </a:cubicBezTo>
                  <a:lnTo>
                    <a:pt x="103934" y="31966"/>
                  </a:lnTo>
                  <a:lnTo>
                    <a:pt x="103934" y="31751"/>
                  </a:lnTo>
                  <a:lnTo>
                    <a:pt x="103934" y="31377"/>
                  </a:lnTo>
                  <a:cubicBezTo>
                    <a:pt x="102668" y="30699"/>
                    <a:pt x="101401" y="30039"/>
                    <a:pt x="100294" y="29146"/>
                  </a:cubicBezTo>
                  <a:cubicBezTo>
                    <a:pt x="98510" y="27880"/>
                    <a:pt x="96726" y="26613"/>
                    <a:pt x="95013" y="25275"/>
                  </a:cubicBezTo>
                  <a:cubicBezTo>
                    <a:pt x="94710" y="24989"/>
                    <a:pt x="94424" y="24757"/>
                    <a:pt x="94192" y="24543"/>
                  </a:cubicBezTo>
                  <a:cubicBezTo>
                    <a:pt x="92854" y="23276"/>
                    <a:pt x="91748" y="21938"/>
                    <a:pt x="90624" y="20528"/>
                  </a:cubicBezTo>
                  <a:cubicBezTo>
                    <a:pt x="88251" y="17549"/>
                    <a:pt x="85949" y="14426"/>
                    <a:pt x="83719" y="11375"/>
                  </a:cubicBezTo>
                  <a:cubicBezTo>
                    <a:pt x="82523" y="9823"/>
                    <a:pt x="81256" y="8324"/>
                    <a:pt x="79847" y="6915"/>
                  </a:cubicBezTo>
                  <a:cubicBezTo>
                    <a:pt x="79401" y="6468"/>
                    <a:pt x="78955" y="6022"/>
                    <a:pt x="78509" y="5648"/>
                  </a:cubicBezTo>
                  <a:cubicBezTo>
                    <a:pt x="76653" y="3863"/>
                    <a:pt x="74565" y="2454"/>
                    <a:pt x="72121" y="1419"/>
                  </a:cubicBezTo>
                  <a:cubicBezTo>
                    <a:pt x="71372" y="1044"/>
                    <a:pt x="70479" y="741"/>
                    <a:pt x="69659" y="598"/>
                  </a:cubicBezTo>
                  <a:cubicBezTo>
                    <a:pt x="67903" y="258"/>
                    <a:pt x="66106" y="1"/>
                    <a:pt x="64260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0"/>
            <p:cNvSpPr/>
            <p:nvPr/>
          </p:nvSpPr>
          <p:spPr>
            <a:xfrm flipH="1" rot="9559037">
              <a:off x="7873567" y="-828738"/>
              <a:ext cx="2540882" cy="1688199"/>
            </a:xfrm>
            <a:custGeom>
              <a:rect b="b" l="l" r="r" t="t"/>
              <a:pathLst>
                <a:path extrusionOk="0" h="52708" w="79330">
                  <a:moveTo>
                    <a:pt x="45668" y="0"/>
                  </a:moveTo>
                  <a:cubicBezTo>
                    <a:pt x="44952" y="0"/>
                    <a:pt x="44230" y="23"/>
                    <a:pt x="43501" y="72"/>
                  </a:cubicBezTo>
                  <a:cubicBezTo>
                    <a:pt x="40754" y="215"/>
                    <a:pt x="38291" y="1107"/>
                    <a:pt x="36061" y="2606"/>
                  </a:cubicBezTo>
                  <a:cubicBezTo>
                    <a:pt x="34063" y="3944"/>
                    <a:pt x="32350" y="5567"/>
                    <a:pt x="30851" y="7441"/>
                  </a:cubicBezTo>
                  <a:cubicBezTo>
                    <a:pt x="28853" y="10028"/>
                    <a:pt x="27211" y="12865"/>
                    <a:pt x="25659" y="15684"/>
                  </a:cubicBezTo>
                  <a:cubicBezTo>
                    <a:pt x="23642" y="19253"/>
                    <a:pt x="21787" y="22821"/>
                    <a:pt x="19788" y="26390"/>
                  </a:cubicBezTo>
                  <a:cubicBezTo>
                    <a:pt x="16737" y="31885"/>
                    <a:pt x="13454" y="37327"/>
                    <a:pt x="9440" y="42377"/>
                  </a:cubicBezTo>
                  <a:cubicBezTo>
                    <a:pt x="7299" y="45053"/>
                    <a:pt x="5068" y="47730"/>
                    <a:pt x="2606" y="50174"/>
                  </a:cubicBezTo>
                  <a:cubicBezTo>
                    <a:pt x="1785" y="51066"/>
                    <a:pt x="893" y="51887"/>
                    <a:pt x="1" y="52708"/>
                  </a:cubicBezTo>
                  <a:lnTo>
                    <a:pt x="14275" y="52708"/>
                  </a:lnTo>
                  <a:cubicBezTo>
                    <a:pt x="15096" y="51744"/>
                    <a:pt x="15917" y="50852"/>
                    <a:pt x="16737" y="49888"/>
                  </a:cubicBezTo>
                  <a:cubicBezTo>
                    <a:pt x="19931" y="46320"/>
                    <a:pt x="22822" y="42591"/>
                    <a:pt x="25659" y="38808"/>
                  </a:cubicBezTo>
                  <a:cubicBezTo>
                    <a:pt x="28995" y="34490"/>
                    <a:pt x="32189" y="30101"/>
                    <a:pt x="36132" y="26176"/>
                  </a:cubicBezTo>
                  <a:cubicBezTo>
                    <a:pt x="38291" y="24017"/>
                    <a:pt x="40593" y="21929"/>
                    <a:pt x="43269" y="20377"/>
                  </a:cubicBezTo>
                  <a:cubicBezTo>
                    <a:pt x="44608" y="19556"/>
                    <a:pt x="45946" y="18949"/>
                    <a:pt x="47284" y="18361"/>
                  </a:cubicBezTo>
                  <a:cubicBezTo>
                    <a:pt x="49675" y="17254"/>
                    <a:pt x="52119" y="16505"/>
                    <a:pt x="54653" y="16059"/>
                  </a:cubicBezTo>
                  <a:cubicBezTo>
                    <a:pt x="58436" y="15309"/>
                    <a:pt x="62236" y="15238"/>
                    <a:pt x="66019" y="15095"/>
                  </a:cubicBezTo>
                  <a:cubicBezTo>
                    <a:pt x="66832" y="15045"/>
                    <a:pt x="67653" y="15026"/>
                    <a:pt x="68476" y="15026"/>
                  </a:cubicBezTo>
                  <a:cubicBezTo>
                    <a:pt x="70289" y="15026"/>
                    <a:pt x="72114" y="15118"/>
                    <a:pt x="73905" y="15167"/>
                  </a:cubicBezTo>
                  <a:cubicBezTo>
                    <a:pt x="75761" y="15238"/>
                    <a:pt x="77545" y="15309"/>
                    <a:pt x="79329" y="15381"/>
                  </a:cubicBezTo>
                  <a:lnTo>
                    <a:pt x="79329" y="6995"/>
                  </a:lnTo>
                  <a:lnTo>
                    <a:pt x="79329" y="6691"/>
                  </a:lnTo>
                  <a:lnTo>
                    <a:pt x="79329" y="6013"/>
                  </a:lnTo>
                  <a:cubicBezTo>
                    <a:pt x="79026" y="6013"/>
                    <a:pt x="78812" y="5942"/>
                    <a:pt x="78509" y="5871"/>
                  </a:cubicBezTo>
                  <a:cubicBezTo>
                    <a:pt x="75904" y="5425"/>
                    <a:pt x="73316" y="4979"/>
                    <a:pt x="70711" y="4461"/>
                  </a:cubicBezTo>
                  <a:cubicBezTo>
                    <a:pt x="68249" y="3944"/>
                    <a:pt x="65733" y="3337"/>
                    <a:pt x="63342" y="2820"/>
                  </a:cubicBezTo>
                  <a:lnTo>
                    <a:pt x="60291" y="2159"/>
                  </a:lnTo>
                  <a:cubicBezTo>
                    <a:pt x="57775" y="1642"/>
                    <a:pt x="55313" y="1196"/>
                    <a:pt x="52869" y="661"/>
                  </a:cubicBezTo>
                  <a:cubicBezTo>
                    <a:pt x="50459" y="261"/>
                    <a:pt x="48092" y="0"/>
                    <a:pt x="4566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0"/>
            <p:cNvSpPr/>
            <p:nvPr/>
          </p:nvSpPr>
          <p:spPr>
            <a:xfrm flipH="1" rot="9559037">
              <a:off x="8679071" y="-332563"/>
              <a:ext cx="1288153" cy="706950"/>
            </a:xfrm>
            <a:custGeom>
              <a:rect b="b" l="l" r="r" t="t"/>
              <a:pathLst>
                <a:path extrusionOk="0" h="22072" w="40218">
                  <a:moveTo>
                    <a:pt x="40217" y="0"/>
                  </a:moveTo>
                  <a:cubicBezTo>
                    <a:pt x="37327" y="214"/>
                    <a:pt x="34419" y="589"/>
                    <a:pt x="31599" y="1249"/>
                  </a:cubicBezTo>
                  <a:cubicBezTo>
                    <a:pt x="29655" y="1785"/>
                    <a:pt x="27799" y="2302"/>
                    <a:pt x="25943" y="2819"/>
                  </a:cubicBezTo>
                  <a:cubicBezTo>
                    <a:pt x="23784" y="3480"/>
                    <a:pt x="21786" y="4372"/>
                    <a:pt x="19841" y="5353"/>
                  </a:cubicBezTo>
                  <a:cubicBezTo>
                    <a:pt x="17165" y="6691"/>
                    <a:pt x="14577" y="8172"/>
                    <a:pt x="12347" y="10028"/>
                  </a:cubicBezTo>
                  <a:cubicBezTo>
                    <a:pt x="10920" y="11152"/>
                    <a:pt x="9510" y="12258"/>
                    <a:pt x="8243" y="13454"/>
                  </a:cubicBezTo>
                  <a:cubicBezTo>
                    <a:pt x="6905" y="14720"/>
                    <a:pt x="5656" y="15969"/>
                    <a:pt x="4389" y="17308"/>
                  </a:cubicBezTo>
                  <a:cubicBezTo>
                    <a:pt x="2891" y="18878"/>
                    <a:pt x="1481" y="20430"/>
                    <a:pt x="0" y="22072"/>
                  </a:cubicBezTo>
                  <a:lnTo>
                    <a:pt x="25051" y="22072"/>
                  </a:lnTo>
                  <a:cubicBezTo>
                    <a:pt x="25729" y="21554"/>
                    <a:pt x="26389" y="21037"/>
                    <a:pt x="27067" y="20519"/>
                  </a:cubicBezTo>
                  <a:cubicBezTo>
                    <a:pt x="28923" y="19252"/>
                    <a:pt x="30779" y="18057"/>
                    <a:pt x="32866" y="17165"/>
                  </a:cubicBezTo>
                  <a:cubicBezTo>
                    <a:pt x="33972" y="16719"/>
                    <a:pt x="35007" y="16130"/>
                    <a:pt x="36131" y="15684"/>
                  </a:cubicBezTo>
                  <a:cubicBezTo>
                    <a:pt x="37541" y="15238"/>
                    <a:pt x="38879" y="14792"/>
                    <a:pt x="40217" y="14346"/>
                  </a:cubicBezTo>
                  <a:lnTo>
                    <a:pt x="40217" y="13382"/>
                  </a:lnTo>
                  <a:lnTo>
                    <a:pt x="40217" y="1481"/>
                  </a:lnTo>
                  <a:lnTo>
                    <a:pt x="40217" y="803"/>
                  </a:lnTo>
                  <a:lnTo>
                    <a:pt x="40217" y="0"/>
                  </a:ln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" name="Google Shape;511;p30"/>
          <p:cNvGrpSpPr/>
          <p:nvPr/>
        </p:nvGrpSpPr>
        <p:grpSpPr>
          <a:xfrm rot="-5400000">
            <a:off x="-455428" y="3758897"/>
            <a:ext cx="1772668" cy="996545"/>
            <a:chOff x="0" y="0"/>
            <a:chExt cx="1803141" cy="810660"/>
          </a:xfrm>
        </p:grpSpPr>
        <p:sp>
          <p:nvSpPr>
            <p:cNvPr id="512" name="Google Shape;512;p30"/>
            <p:cNvSpPr/>
            <p:nvPr/>
          </p:nvSpPr>
          <p:spPr>
            <a:xfrm>
              <a:off x="0" y="0"/>
              <a:ext cx="1803141" cy="810660"/>
            </a:xfrm>
            <a:custGeom>
              <a:rect b="b" l="l" r="r" t="t"/>
              <a:pathLst>
                <a:path extrusionOk="0" h="19202" w="31389">
                  <a:moveTo>
                    <a:pt x="1" y="0"/>
                  </a:moveTo>
                  <a:lnTo>
                    <a:pt x="1" y="12683"/>
                  </a:lnTo>
                  <a:lnTo>
                    <a:pt x="1" y="16510"/>
                  </a:lnTo>
                  <a:cubicBezTo>
                    <a:pt x="783" y="16600"/>
                    <a:pt x="1377" y="16698"/>
                    <a:pt x="1407" y="16698"/>
                  </a:cubicBezTo>
                  <a:cubicBezTo>
                    <a:pt x="2504" y="16916"/>
                    <a:pt x="3632" y="17104"/>
                    <a:pt x="4730" y="17322"/>
                  </a:cubicBezTo>
                  <a:cubicBezTo>
                    <a:pt x="5760" y="17540"/>
                    <a:pt x="6797" y="17758"/>
                    <a:pt x="7827" y="18014"/>
                  </a:cubicBezTo>
                  <a:lnTo>
                    <a:pt x="9113" y="18292"/>
                  </a:lnTo>
                  <a:cubicBezTo>
                    <a:pt x="10150" y="18510"/>
                    <a:pt x="11180" y="18698"/>
                    <a:pt x="12248" y="18886"/>
                  </a:cubicBezTo>
                  <a:cubicBezTo>
                    <a:pt x="13246" y="19084"/>
                    <a:pt x="14263" y="19201"/>
                    <a:pt x="15298" y="19201"/>
                  </a:cubicBezTo>
                  <a:cubicBezTo>
                    <a:pt x="15595" y="19201"/>
                    <a:pt x="15894" y="19191"/>
                    <a:pt x="16195" y="19171"/>
                  </a:cubicBezTo>
                  <a:cubicBezTo>
                    <a:pt x="17352" y="19074"/>
                    <a:pt x="18382" y="18735"/>
                    <a:pt x="19322" y="18104"/>
                  </a:cubicBezTo>
                  <a:cubicBezTo>
                    <a:pt x="20172" y="17540"/>
                    <a:pt x="20893" y="16818"/>
                    <a:pt x="21487" y="16036"/>
                  </a:cubicBezTo>
                  <a:cubicBezTo>
                    <a:pt x="22367" y="14976"/>
                    <a:pt x="23051" y="13781"/>
                    <a:pt x="23713" y="12593"/>
                  </a:cubicBezTo>
                  <a:cubicBezTo>
                    <a:pt x="24337" y="11465"/>
                    <a:pt x="24930" y="10338"/>
                    <a:pt x="25524" y="9210"/>
                  </a:cubicBezTo>
                  <a:cubicBezTo>
                    <a:pt x="25750" y="8834"/>
                    <a:pt x="25938" y="8458"/>
                    <a:pt x="26156" y="8082"/>
                  </a:cubicBezTo>
                  <a:cubicBezTo>
                    <a:pt x="26314" y="7797"/>
                    <a:pt x="26502" y="7488"/>
                    <a:pt x="26652" y="7203"/>
                  </a:cubicBezTo>
                  <a:cubicBezTo>
                    <a:pt x="27314" y="6045"/>
                    <a:pt x="28005" y="4917"/>
                    <a:pt x="28757" y="3789"/>
                  </a:cubicBezTo>
                  <a:cubicBezTo>
                    <a:pt x="28945" y="3511"/>
                    <a:pt x="29133" y="3226"/>
                    <a:pt x="29321" y="2977"/>
                  </a:cubicBezTo>
                  <a:cubicBezTo>
                    <a:pt x="29697" y="2414"/>
                    <a:pt x="30103" y="1880"/>
                    <a:pt x="30539" y="1346"/>
                  </a:cubicBezTo>
                  <a:cubicBezTo>
                    <a:pt x="30569" y="1316"/>
                    <a:pt x="30945" y="722"/>
                    <a:pt x="31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0"/>
            <p:cNvSpPr/>
            <p:nvPr/>
          </p:nvSpPr>
          <p:spPr>
            <a:xfrm>
              <a:off x="0" y="0"/>
              <a:ext cx="1486160" cy="542495"/>
            </a:xfrm>
            <a:custGeom>
              <a:rect b="b" l="l" r="r" t="t"/>
              <a:pathLst>
                <a:path extrusionOk="0" h="12850" w="25871">
                  <a:moveTo>
                    <a:pt x="1" y="0"/>
                  </a:moveTo>
                  <a:lnTo>
                    <a:pt x="1" y="6924"/>
                  </a:lnTo>
                  <a:lnTo>
                    <a:pt x="1" y="12593"/>
                  </a:lnTo>
                  <a:cubicBezTo>
                    <a:pt x="1249" y="12653"/>
                    <a:pt x="2850" y="12781"/>
                    <a:pt x="3346" y="12781"/>
                  </a:cubicBezTo>
                  <a:cubicBezTo>
                    <a:pt x="4259" y="12805"/>
                    <a:pt x="5151" y="12849"/>
                    <a:pt x="6056" y="12849"/>
                  </a:cubicBezTo>
                  <a:cubicBezTo>
                    <a:pt x="6270" y="12849"/>
                    <a:pt x="6484" y="12847"/>
                    <a:pt x="6699" y="12841"/>
                  </a:cubicBezTo>
                  <a:cubicBezTo>
                    <a:pt x="8301" y="12781"/>
                    <a:pt x="9894" y="12751"/>
                    <a:pt x="11466" y="12435"/>
                  </a:cubicBezTo>
                  <a:cubicBezTo>
                    <a:pt x="12556" y="12247"/>
                    <a:pt x="13593" y="11931"/>
                    <a:pt x="14563" y="11465"/>
                  </a:cubicBezTo>
                  <a:cubicBezTo>
                    <a:pt x="15157" y="11217"/>
                    <a:pt x="15721" y="10932"/>
                    <a:pt x="16255" y="10616"/>
                  </a:cubicBezTo>
                  <a:cubicBezTo>
                    <a:pt x="17382" y="9932"/>
                    <a:pt x="18352" y="9082"/>
                    <a:pt x="19292" y="8142"/>
                  </a:cubicBezTo>
                  <a:cubicBezTo>
                    <a:pt x="20923" y="6518"/>
                    <a:pt x="22299" y="4669"/>
                    <a:pt x="23683" y="2820"/>
                  </a:cubicBezTo>
                  <a:cubicBezTo>
                    <a:pt x="23991" y="2444"/>
                    <a:pt x="25058" y="1068"/>
                    <a:pt x="25870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0"/>
            <p:cNvSpPr/>
            <p:nvPr/>
          </p:nvSpPr>
          <p:spPr>
            <a:xfrm>
              <a:off x="0" y="0"/>
              <a:ext cx="892293" cy="271079"/>
            </a:xfrm>
            <a:custGeom>
              <a:rect b="b" l="l" r="r" t="t"/>
              <a:pathLst>
                <a:path extrusionOk="0" h="6421" w="15533">
                  <a:moveTo>
                    <a:pt x="1" y="0"/>
                  </a:moveTo>
                  <a:lnTo>
                    <a:pt x="1" y="6421"/>
                  </a:lnTo>
                  <a:cubicBezTo>
                    <a:pt x="1249" y="6331"/>
                    <a:pt x="3534" y="6045"/>
                    <a:pt x="4730" y="5729"/>
                  </a:cubicBezTo>
                  <a:cubicBezTo>
                    <a:pt x="5511" y="5541"/>
                    <a:pt x="6293" y="5323"/>
                    <a:pt x="7105" y="5075"/>
                  </a:cubicBezTo>
                  <a:cubicBezTo>
                    <a:pt x="7985" y="4827"/>
                    <a:pt x="8864" y="4451"/>
                    <a:pt x="9676" y="4007"/>
                  </a:cubicBezTo>
                  <a:cubicBezTo>
                    <a:pt x="10774" y="3474"/>
                    <a:pt x="11872" y="2820"/>
                    <a:pt x="12842" y="2038"/>
                  </a:cubicBezTo>
                  <a:cubicBezTo>
                    <a:pt x="13247" y="1722"/>
                    <a:pt x="15157" y="346"/>
                    <a:pt x="15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4"/>
          <p:cNvSpPr txBox="1"/>
          <p:nvPr>
            <p:ph idx="1" type="body"/>
          </p:nvPr>
        </p:nvSpPr>
        <p:spPr>
          <a:xfrm>
            <a:off x="1361597" y="1486050"/>
            <a:ext cx="6415200" cy="308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100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55" name="Google Shape;55;p4"/>
          <p:cNvSpPr txBox="1"/>
          <p:nvPr>
            <p:ph type="title"/>
          </p:nvPr>
        </p:nvSpPr>
        <p:spPr>
          <a:xfrm>
            <a:off x="311700" y="362600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6" name="Google Shape;56;p4"/>
          <p:cNvSpPr/>
          <p:nvPr/>
        </p:nvSpPr>
        <p:spPr>
          <a:xfrm flipH="1">
            <a:off x="8968144" y="-7"/>
            <a:ext cx="175845" cy="685826"/>
          </a:xfrm>
          <a:custGeom>
            <a:rect b="b" l="l" r="r" t="t"/>
            <a:pathLst>
              <a:path extrusionOk="0" h="21412" w="5496">
                <a:moveTo>
                  <a:pt x="0" y="0"/>
                </a:moveTo>
                <a:lnTo>
                  <a:pt x="0" y="21411"/>
                </a:lnTo>
                <a:cubicBezTo>
                  <a:pt x="517" y="20376"/>
                  <a:pt x="964" y="19252"/>
                  <a:pt x="1410" y="18146"/>
                </a:cubicBezTo>
                <a:cubicBezTo>
                  <a:pt x="2373" y="16058"/>
                  <a:pt x="3051" y="13899"/>
                  <a:pt x="3640" y="11669"/>
                </a:cubicBezTo>
                <a:lnTo>
                  <a:pt x="4318" y="8993"/>
                </a:lnTo>
                <a:cubicBezTo>
                  <a:pt x="4693" y="6923"/>
                  <a:pt x="4978" y="4764"/>
                  <a:pt x="5281" y="2676"/>
                </a:cubicBezTo>
                <a:lnTo>
                  <a:pt x="5496" y="0"/>
                </a:lnTo>
                <a:close/>
              </a:path>
            </a:pathLst>
          </a:custGeom>
          <a:solidFill>
            <a:srgbClr val="9E324A"/>
          </a:solidFill>
          <a:ln>
            <a:noFill/>
          </a:ln>
          <a:effectLst>
            <a:outerShdw blurRad="57150" rotWithShape="0" algn="bl" dir="5400000" dist="38100">
              <a:srgbClr val="000000">
                <a:alpha val="58999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4"/>
          <p:cNvSpPr/>
          <p:nvPr/>
        </p:nvSpPr>
        <p:spPr>
          <a:xfrm flipH="1">
            <a:off x="5473810" y="-7"/>
            <a:ext cx="3446405" cy="5143506"/>
          </a:xfrm>
          <a:custGeom>
            <a:rect b="b" l="l" r="r" t="t"/>
            <a:pathLst>
              <a:path extrusionOk="0" h="160584" w="107717">
                <a:moveTo>
                  <a:pt x="18289" y="0"/>
                </a:moveTo>
                <a:cubicBezTo>
                  <a:pt x="18289" y="303"/>
                  <a:pt x="18289" y="589"/>
                  <a:pt x="18360" y="892"/>
                </a:cubicBezTo>
                <a:cubicBezTo>
                  <a:pt x="18503" y="2534"/>
                  <a:pt x="18806" y="4157"/>
                  <a:pt x="18806" y="5799"/>
                </a:cubicBezTo>
                <a:cubicBezTo>
                  <a:pt x="18949" y="8618"/>
                  <a:pt x="19021" y="11384"/>
                  <a:pt x="19021" y="14131"/>
                </a:cubicBezTo>
                <a:lnTo>
                  <a:pt x="19021" y="14720"/>
                </a:lnTo>
                <a:cubicBezTo>
                  <a:pt x="19021" y="17254"/>
                  <a:pt x="19021" y="19770"/>
                  <a:pt x="18806" y="22232"/>
                </a:cubicBezTo>
                <a:cubicBezTo>
                  <a:pt x="18575" y="25354"/>
                  <a:pt x="18128" y="28405"/>
                  <a:pt x="17468" y="31367"/>
                </a:cubicBezTo>
                <a:cubicBezTo>
                  <a:pt x="16951" y="34204"/>
                  <a:pt x="16130" y="36881"/>
                  <a:pt x="15309" y="39557"/>
                </a:cubicBezTo>
                <a:cubicBezTo>
                  <a:pt x="14274" y="42751"/>
                  <a:pt x="13008" y="45873"/>
                  <a:pt x="11741" y="48924"/>
                </a:cubicBezTo>
                <a:cubicBezTo>
                  <a:pt x="10991" y="50548"/>
                  <a:pt x="10188" y="52190"/>
                  <a:pt x="9510" y="53831"/>
                </a:cubicBezTo>
                <a:cubicBezTo>
                  <a:pt x="8244" y="56508"/>
                  <a:pt x="7066" y="59255"/>
                  <a:pt x="5871" y="62003"/>
                </a:cubicBezTo>
                <a:cubicBezTo>
                  <a:pt x="4907" y="64305"/>
                  <a:pt x="4015" y="66535"/>
                  <a:pt x="3194" y="68926"/>
                </a:cubicBezTo>
                <a:cubicBezTo>
                  <a:pt x="2516" y="70782"/>
                  <a:pt x="2070" y="72637"/>
                  <a:pt x="1553" y="74564"/>
                </a:cubicBezTo>
                <a:cubicBezTo>
                  <a:pt x="821" y="77027"/>
                  <a:pt x="518" y="79542"/>
                  <a:pt x="143" y="82076"/>
                </a:cubicBezTo>
                <a:cubicBezTo>
                  <a:pt x="72" y="82451"/>
                  <a:pt x="0" y="82897"/>
                  <a:pt x="0" y="83343"/>
                </a:cubicBezTo>
                <a:lnTo>
                  <a:pt x="0" y="83718"/>
                </a:lnTo>
                <a:lnTo>
                  <a:pt x="0" y="87732"/>
                </a:lnTo>
                <a:cubicBezTo>
                  <a:pt x="0" y="89659"/>
                  <a:pt x="72" y="91586"/>
                  <a:pt x="518" y="93602"/>
                </a:cubicBezTo>
                <a:cubicBezTo>
                  <a:pt x="589" y="93745"/>
                  <a:pt x="589" y="93906"/>
                  <a:pt x="589" y="94048"/>
                </a:cubicBezTo>
                <a:cubicBezTo>
                  <a:pt x="892" y="95529"/>
                  <a:pt x="1107" y="96939"/>
                  <a:pt x="1481" y="98438"/>
                </a:cubicBezTo>
                <a:cubicBezTo>
                  <a:pt x="1927" y="100151"/>
                  <a:pt x="2516" y="101774"/>
                  <a:pt x="3051" y="103416"/>
                </a:cubicBezTo>
                <a:cubicBezTo>
                  <a:pt x="3944" y="106164"/>
                  <a:pt x="5282" y="108697"/>
                  <a:pt x="6763" y="111070"/>
                </a:cubicBezTo>
                <a:cubicBezTo>
                  <a:pt x="8404" y="113675"/>
                  <a:pt x="10331" y="116209"/>
                  <a:pt x="12633" y="118279"/>
                </a:cubicBezTo>
                <a:cubicBezTo>
                  <a:pt x="14203" y="119688"/>
                  <a:pt x="15755" y="121027"/>
                  <a:pt x="17540" y="122222"/>
                </a:cubicBezTo>
                <a:cubicBezTo>
                  <a:pt x="18503" y="122900"/>
                  <a:pt x="19467" y="123560"/>
                  <a:pt x="20519" y="124078"/>
                </a:cubicBezTo>
                <a:cubicBezTo>
                  <a:pt x="22143" y="124898"/>
                  <a:pt x="23856" y="125719"/>
                  <a:pt x="25640" y="126469"/>
                </a:cubicBezTo>
                <a:cubicBezTo>
                  <a:pt x="27353" y="127057"/>
                  <a:pt x="29137" y="127575"/>
                  <a:pt x="30850" y="128021"/>
                </a:cubicBezTo>
                <a:cubicBezTo>
                  <a:pt x="33295" y="128699"/>
                  <a:pt x="35757" y="129288"/>
                  <a:pt x="38291" y="129734"/>
                </a:cubicBezTo>
                <a:cubicBezTo>
                  <a:pt x="40664" y="130180"/>
                  <a:pt x="43108" y="130394"/>
                  <a:pt x="45570" y="130769"/>
                </a:cubicBezTo>
                <a:cubicBezTo>
                  <a:pt x="46231" y="130840"/>
                  <a:pt x="46909" y="131001"/>
                  <a:pt x="47569" y="131072"/>
                </a:cubicBezTo>
                <a:cubicBezTo>
                  <a:pt x="50406" y="131447"/>
                  <a:pt x="53225" y="131821"/>
                  <a:pt x="56044" y="132178"/>
                </a:cubicBezTo>
                <a:cubicBezTo>
                  <a:pt x="57918" y="132410"/>
                  <a:pt x="59702" y="132785"/>
                  <a:pt x="61557" y="133070"/>
                </a:cubicBezTo>
                <a:lnTo>
                  <a:pt x="61843" y="133070"/>
                </a:lnTo>
                <a:cubicBezTo>
                  <a:pt x="63484" y="133445"/>
                  <a:pt x="65055" y="133677"/>
                  <a:pt x="66607" y="134052"/>
                </a:cubicBezTo>
                <a:cubicBezTo>
                  <a:pt x="68016" y="134337"/>
                  <a:pt x="69426" y="134783"/>
                  <a:pt x="70853" y="135158"/>
                </a:cubicBezTo>
                <a:cubicBezTo>
                  <a:pt x="71585" y="135390"/>
                  <a:pt x="72263" y="135604"/>
                  <a:pt x="72923" y="135836"/>
                </a:cubicBezTo>
                <a:cubicBezTo>
                  <a:pt x="74047" y="136282"/>
                  <a:pt x="75082" y="136567"/>
                  <a:pt x="76117" y="137014"/>
                </a:cubicBezTo>
                <a:cubicBezTo>
                  <a:pt x="77687" y="137692"/>
                  <a:pt x="79097" y="138512"/>
                  <a:pt x="80578" y="139172"/>
                </a:cubicBezTo>
                <a:cubicBezTo>
                  <a:pt x="83629" y="140582"/>
                  <a:pt x="86305" y="142527"/>
                  <a:pt x="88696" y="144900"/>
                </a:cubicBezTo>
                <a:cubicBezTo>
                  <a:pt x="91729" y="147880"/>
                  <a:pt x="94406" y="151216"/>
                  <a:pt x="96636" y="154928"/>
                </a:cubicBezTo>
                <a:cubicBezTo>
                  <a:pt x="97760" y="156801"/>
                  <a:pt x="98795" y="158657"/>
                  <a:pt x="99759" y="160584"/>
                </a:cubicBezTo>
                <a:lnTo>
                  <a:pt x="107716" y="160584"/>
                </a:lnTo>
                <a:cubicBezTo>
                  <a:pt x="107342" y="159763"/>
                  <a:pt x="107056" y="158942"/>
                  <a:pt x="106682" y="158211"/>
                </a:cubicBezTo>
                <a:cubicBezTo>
                  <a:pt x="105718" y="156052"/>
                  <a:pt x="104755" y="153893"/>
                  <a:pt x="103702" y="151734"/>
                </a:cubicBezTo>
                <a:cubicBezTo>
                  <a:pt x="102970" y="150110"/>
                  <a:pt x="102221" y="148540"/>
                  <a:pt x="101400" y="146988"/>
                </a:cubicBezTo>
                <a:cubicBezTo>
                  <a:pt x="99991" y="144383"/>
                  <a:pt x="98420" y="141849"/>
                  <a:pt x="96493" y="139690"/>
                </a:cubicBezTo>
                <a:cubicBezTo>
                  <a:pt x="95012" y="138209"/>
                  <a:pt x="93674" y="136639"/>
                  <a:pt x="92033" y="135301"/>
                </a:cubicBezTo>
                <a:cubicBezTo>
                  <a:pt x="89053" y="132856"/>
                  <a:pt x="85645" y="131072"/>
                  <a:pt x="82148" y="129805"/>
                </a:cubicBezTo>
                <a:cubicBezTo>
                  <a:pt x="79989" y="128984"/>
                  <a:pt x="77759" y="128253"/>
                  <a:pt x="75528" y="127646"/>
                </a:cubicBezTo>
                <a:cubicBezTo>
                  <a:pt x="73084" y="127057"/>
                  <a:pt x="70550" y="126469"/>
                  <a:pt x="68016" y="125933"/>
                </a:cubicBezTo>
                <a:cubicBezTo>
                  <a:pt x="65055" y="125344"/>
                  <a:pt x="62075" y="124898"/>
                  <a:pt x="59024" y="124452"/>
                </a:cubicBezTo>
                <a:cubicBezTo>
                  <a:pt x="56276" y="124006"/>
                  <a:pt x="53528" y="123560"/>
                  <a:pt x="50780" y="123043"/>
                </a:cubicBezTo>
                <a:cubicBezTo>
                  <a:pt x="47569" y="122525"/>
                  <a:pt x="44304" y="122079"/>
                  <a:pt x="41181" y="121116"/>
                </a:cubicBezTo>
                <a:lnTo>
                  <a:pt x="38291" y="120438"/>
                </a:lnTo>
                <a:cubicBezTo>
                  <a:pt x="35971" y="119849"/>
                  <a:pt x="33741" y="119100"/>
                  <a:pt x="31510" y="118207"/>
                </a:cubicBezTo>
                <a:cubicBezTo>
                  <a:pt x="29137" y="117244"/>
                  <a:pt x="26907" y="116048"/>
                  <a:pt x="24748" y="114567"/>
                </a:cubicBezTo>
                <a:cubicBezTo>
                  <a:pt x="22821" y="113229"/>
                  <a:pt x="21037" y="111748"/>
                  <a:pt x="19395" y="110035"/>
                </a:cubicBezTo>
                <a:cubicBezTo>
                  <a:pt x="18218" y="108697"/>
                  <a:pt x="17165" y="107288"/>
                  <a:pt x="16130" y="105860"/>
                </a:cubicBezTo>
                <a:cubicBezTo>
                  <a:pt x="14274" y="103113"/>
                  <a:pt x="13008" y="100061"/>
                  <a:pt x="12115" y="96796"/>
                </a:cubicBezTo>
                <a:cubicBezTo>
                  <a:pt x="11527" y="94798"/>
                  <a:pt x="11223" y="92710"/>
                  <a:pt x="10920" y="90623"/>
                </a:cubicBezTo>
                <a:cubicBezTo>
                  <a:pt x="10777" y="89516"/>
                  <a:pt x="10706" y="88392"/>
                  <a:pt x="10706" y="87286"/>
                </a:cubicBezTo>
                <a:cubicBezTo>
                  <a:pt x="10706" y="86323"/>
                  <a:pt x="10777" y="85430"/>
                  <a:pt x="10849" y="84449"/>
                </a:cubicBezTo>
                <a:cubicBezTo>
                  <a:pt x="11081" y="80809"/>
                  <a:pt x="11884" y="77241"/>
                  <a:pt x="12776" y="73672"/>
                </a:cubicBezTo>
                <a:cubicBezTo>
                  <a:pt x="13311" y="71371"/>
                  <a:pt x="14042" y="69212"/>
                  <a:pt x="14792" y="66981"/>
                </a:cubicBezTo>
                <a:cubicBezTo>
                  <a:pt x="15684" y="64537"/>
                  <a:pt x="16648" y="62074"/>
                  <a:pt x="17540" y="59559"/>
                </a:cubicBezTo>
                <a:cubicBezTo>
                  <a:pt x="18503" y="56793"/>
                  <a:pt x="19556" y="53974"/>
                  <a:pt x="20591" y="51155"/>
                </a:cubicBezTo>
                <a:cubicBezTo>
                  <a:pt x="20805" y="50334"/>
                  <a:pt x="21108" y="49585"/>
                  <a:pt x="21411" y="48764"/>
                </a:cubicBezTo>
                <a:lnTo>
                  <a:pt x="22375" y="45356"/>
                </a:lnTo>
                <a:cubicBezTo>
                  <a:pt x="22892" y="43500"/>
                  <a:pt x="23570" y="41484"/>
                  <a:pt x="23927" y="39557"/>
                </a:cubicBezTo>
                <a:cubicBezTo>
                  <a:pt x="24534" y="36506"/>
                  <a:pt x="25123" y="33526"/>
                  <a:pt x="25355" y="30475"/>
                </a:cubicBezTo>
                <a:cubicBezTo>
                  <a:pt x="25569" y="27888"/>
                  <a:pt x="25944" y="25354"/>
                  <a:pt x="25872" y="22749"/>
                </a:cubicBezTo>
                <a:lnTo>
                  <a:pt x="25872" y="22161"/>
                </a:lnTo>
                <a:lnTo>
                  <a:pt x="25872" y="21411"/>
                </a:lnTo>
                <a:lnTo>
                  <a:pt x="25872" y="20073"/>
                </a:lnTo>
                <a:cubicBezTo>
                  <a:pt x="25944" y="19324"/>
                  <a:pt x="25944" y="18663"/>
                  <a:pt x="25872" y="17914"/>
                </a:cubicBezTo>
                <a:cubicBezTo>
                  <a:pt x="25801" y="16130"/>
                  <a:pt x="25712" y="14274"/>
                  <a:pt x="25569" y="12490"/>
                </a:cubicBezTo>
                <a:cubicBezTo>
                  <a:pt x="25497" y="11294"/>
                  <a:pt x="25355" y="10117"/>
                  <a:pt x="25266" y="8921"/>
                </a:cubicBezTo>
                <a:cubicBezTo>
                  <a:pt x="25123" y="6102"/>
                  <a:pt x="24677" y="3265"/>
                  <a:pt x="24302" y="446"/>
                </a:cubicBezTo>
                <a:cubicBezTo>
                  <a:pt x="24231" y="303"/>
                  <a:pt x="24231" y="143"/>
                  <a:pt x="24231" y="0"/>
                </a:cubicBez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480000" dist="38100">
              <a:srgbClr val="000000">
                <a:alpha val="48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4"/>
          <p:cNvSpPr/>
          <p:nvPr/>
        </p:nvSpPr>
        <p:spPr>
          <a:xfrm flipH="1">
            <a:off x="5728426" y="-7"/>
            <a:ext cx="3415562" cy="5143506"/>
          </a:xfrm>
          <a:custGeom>
            <a:rect b="b" l="l" r="r" t="t"/>
            <a:pathLst>
              <a:path extrusionOk="0" h="160584" w="106753">
                <a:moveTo>
                  <a:pt x="5496" y="0"/>
                </a:moveTo>
                <a:lnTo>
                  <a:pt x="5281" y="2676"/>
                </a:lnTo>
                <a:cubicBezTo>
                  <a:pt x="4978" y="4764"/>
                  <a:pt x="4693" y="6923"/>
                  <a:pt x="4318" y="8993"/>
                </a:cubicBezTo>
                <a:lnTo>
                  <a:pt x="3640" y="11669"/>
                </a:lnTo>
                <a:cubicBezTo>
                  <a:pt x="3051" y="13899"/>
                  <a:pt x="2373" y="16058"/>
                  <a:pt x="1410" y="18146"/>
                </a:cubicBezTo>
                <a:cubicBezTo>
                  <a:pt x="964" y="19252"/>
                  <a:pt x="517" y="20376"/>
                  <a:pt x="0" y="21411"/>
                </a:cubicBezTo>
                <a:lnTo>
                  <a:pt x="0" y="22000"/>
                </a:lnTo>
                <a:lnTo>
                  <a:pt x="0" y="133820"/>
                </a:lnTo>
                <a:cubicBezTo>
                  <a:pt x="1338" y="135533"/>
                  <a:pt x="2819" y="137174"/>
                  <a:pt x="4389" y="138726"/>
                </a:cubicBezTo>
                <a:cubicBezTo>
                  <a:pt x="4764" y="139172"/>
                  <a:pt x="5210" y="139547"/>
                  <a:pt x="5656" y="139993"/>
                </a:cubicBezTo>
                <a:cubicBezTo>
                  <a:pt x="6994" y="141260"/>
                  <a:pt x="8404" y="142366"/>
                  <a:pt x="9885" y="143419"/>
                </a:cubicBezTo>
                <a:cubicBezTo>
                  <a:pt x="11901" y="144829"/>
                  <a:pt x="13971" y="146238"/>
                  <a:pt x="16058" y="147505"/>
                </a:cubicBezTo>
                <a:cubicBezTo>
                  <a:pt x="17629" y="148468"/>
                  <a:pt x="19324" y="149129"/>
                  <a:pt x="20965" y="149878"/>
                </a:cubicBezTo>
                <a:cubicBezTo>
                  <a:pt x="21857" y="150324"/>
                  <a:pt x="22749" y="150699"/>
                  <a:pt x="23642" y="151002"/>
                </a:cubicBezTo>
                <a:cubicBezTo>
                  <a:pt x="25354" y="151591"/>
                  <a:pt x="26996" y="152108"/>
                  <a:pt x="28691" y="152697"/>
                </a:cubicBezTo>
                <a:cubicBezTo>
                  <a:pt x="29583" y="152929"/>
                  <a:pt x="30564" y="153143"/>
                  <a:pt x="31457" y="153375"/>
                </a:cubicBezTo>
                <a:cubicBezTo>
                  <a:pt x="33009" y="153750"/>
                  <a:pt x="34490" y="154196"/>
                  <a:pt x="36060" y="154410"/>
                </a:cubicBezTo>
                <a:cubicBezTo>
                  <a:pt x="37987" y="154785"/>
                  <a:pt x="39843" y="155017"/>
                  <a:pt x="41787" y="155302"/>
                </a:cubicBezTo>
                <a:cubicBezTo>
                  <a:pt x="42822" y="155463"/>
                  <a:pt x="43857" y="155606"/>
                  <a:pt x="44839" y="155748"/>
                </a:cubicBezTo>
                <a:cubicBezTo>
                  <a:pt x="46623" y="155909"/>
                  <a:pt x="48318" y="156052"/>
                  <a:pt x="50102" y="156266"/>
                </a:cubicBezTo>
                <a:cubicBezTo>
                  <a:pt x="52564" y="156640"/>
                  <a:pt x="55009" y="156801"/>
                  <a:pt x="57471" y="157158"/>
                </a:cubicBezTo>
                <a:cubicBezTo>
                  <a:pt x="60005" y="157604"/>
                  <a:pt x="62521" y="158050"/>
                  <a:pt x="65054" y="158657"/>
                </a:cubicBezTo>
                <a:cubicBezTo>
                  <a:pt x="66018" y="158871"/>
                  <a:pt x="67053" y="159245"/>
                  <a:pt x="67945" y="159620"/>
                </a:cubicBezTo>
                <a:cubicBezTo>
                  <a:pt x="68766" y="159923"/>
                  <a:pt x="69586" y="160209"/>
                  <a:pt x="70336" y="160584"/>
                </a:cubicBezTo>
                <a:lnTo>
                  <a:pt x="106753" y="160584"/>
                </a:lnTo>
                <a:cubicBezTo>
                  <a:pt x="105789" y="158657"/>
                  <a:pt x="104754" y="156801"/>
                  <a:pt x="103630" y="154928"/>
                </a:cubicBezTo>
                <a:cubicBezTo>
                  <a:pt x="101400" y="151216"/>
                  <a:pt x="98723" y="147880"/>
                  <a:pt x="95690" y="144900"/>
                </a:cubicBezTo>
                <a:cubicBezTo>
                  <a:pt x="93299" y="142527"/>
                  <a:pt x="90623" y="140582"/>
                  <a:pt x="87572" y="139172"/>
                </a:cubicBezTo>
                <a:cubicBezTo>
                  <a:pt x="86091" y="138512"/>
                  <a:pt x="84681" y="137692"/>
                  <a:pt x="83111" y="137014"/>
                </a:cubicBezTo>
                <a:cubicBezTo>
                  <a:pt x="82076" y="136567"/>
                  <a:pt x="81041" y="136282"/>
                  <a:pt x="79917" y="135836"/>
                </a:cubicBezTo>
                <a:cubicBezTo>
                  <a:pt x="79257" y="135604"/>
                  <a:pt x="78579" y="135390"/>
                  <a:pt x="77847" y="135158"/>
                </a:cubicBezTo>
                <a:cubicBezTo>
                  <a:pt x="76420" y="134783"/>
                  <a:pt x="75010" y="134337"/>
                  <a:pt x="73601" y="134052"/>
                </a:cubicBezTo>
                <a:cubicBezTo>
                  <a:pt x="72049" y="133677"/>
                  <a:pt x="70478" y="133445"/>
                  <a:pt x="68837" y="133070"/>
                </a:cubicBezTo>
                <a:lnTo>
                  <a:pt x="68551" y="133070"/>
                </a:lnTo>
                <a:cubicBezTo>
                  <a:pt x="66696" y="132785"/>
                  <a:pt x="64912" y="132410"/>
                  <a:pt x="63038" y="132178"/>
                </a:cubicBezTo>
                <a:cubicBezTo>
                  <a:pt x="60219" y="131821"/>
                  <a:pt x="57400" y="131447"/>
                  <a:pt x="54563" y="131072"/>
                </a:cubicBezTo>
                <a:cubicBezTo>
                  <a:pt x="53903" y="131001"/>
                  <a:pt x="53225" y="130840"/>
                  <a:pt x="52564" y="130769"/>
                </a:cubicBezTo>
                <a:cubicBezTo>
                  <a:pt x="50102" y="130394"/>
                  <a:pt x="47658" y="130180"/>
                  <a:pt x="45285" y="129734"/>
                </a:cubicBezTo>
                <a:cubicBezTo>
                  <a:pt x="42751" y="129288"/>
                  <a:pt x="40289" y="128699"/>
                  <a:pt x="37844" y="128021"/>
                </a:cubicBezTo>
                <a:cubicBezTo>
                  <a:pt x="36131" y="127575"/>
                  <a:pt x="34347" y="127057"/>
                  <a:pt x="32634" y="126469"/>
                </a:cubicBezTo>
                <a:cubicBezTo>
                  <a:pt x="30850" y="125719"/>
                  <a:pt x="29137" y="124898"/>
                  <a:pt x="27513" y="124078"/>
                </a:cubicBezTo>
                <a:cubicBezTo>
                  <a:pt x="26461" y="123560"/>
                  <a:pt x="25497" y="122900"/>
                  <a:pt x="24534" y="122222"/>
                </a:cubicBezTo>
                <a:cubicBezTo>
                  <a:pt x="22749" y="121027"/>
                  <a:pt x="21197" y="119688"/>
                  <a:pt x="19627" y="118279"/>
                </a:cubicBezTo>
                <a:cubicBezTo>
                  <a:pt x="17325" y="116209"/>
                  <a:pt x="15398" y="113675"/>
                  <a:pt x="13757" y="111070"/>
                </a:cubicBezTo>
                <a:cubicBezTo>
                  <a:pt x="12276" y="108697"/>
                  <a:pt x="10938" y="106164"/>
                  <a:pt x="10045" y="103416"/>
                </a:cubicBezTo>
                <a:cubicBezTo>
                  <a:pt x="9510" y="101774"/>
                  <a:pt x="8921" y="100151"/>
                  <a:pt x="8475" y="98438"/>
                </a:cubicBezTo>
                <a:cubicBezTo>
                  <a:pt x="8101" y="96939"/>
                  <a:pt x="7886" y="95529"/>
                  <a:pt x="7583" y="94048"/>
                </a:cubicBezTo>
                <a:cubicBezTo>
                  <a:pt x="7583" y="93906"/>
                  <a:pt x="7583" y="93745"/>
                  <a:pt x="7512" y="93602"/>
                </a:cubicBezTo>
                <a:cubicBezTo>
                  <a:pt x="7066" y="91586"/>
                  <a:pt x="6994" y="89659"/>
                  <a:pt x="6994" y="87732"/>
                </a:cubicBezTo>
                <a:lnTo>
                  <a:pt x="6994" y="83718"/>
                </a:lnTo>
                <a:lnTo>
                  <a:pt x="6994" y="83343"/>
                </a:lnTo>
                <a:cubicBezTo>
                  <a:pt x="6994" y="82897"/>
                  <a:pt x="7066" y="82451"/>
                  <a:pt x="7137" y="82076"/>
                </a:cubicBezTo>
                <a:cubicBezTo>
                  <a:pt x="7512" y="79542"/>
                  <a:pt x="7815" y="77027"/>
                  <a:pt x="8547" y="74564"/>
                </a:cubicBezTo>
                <a:cubicBezTo>
                  <a:pt x="9064" y="72637"/>
                  <a:pt x="9510" y="70782"/>
                  <a:pt x="10188" y="68926"/>
                </a:cubicBezTo>
                <a:cubicBezTo>
                  <a:pt x="11009" y="66535"/>
                  <a:pt x="11901" y="64305"/>
                  <a:pt x="12865" y="62003"/>
                </a:cubicBezTo>
                <a:cubicBezTo>
                  <a:pt x="14060" y="59255"/>
                  <a:pt x="15238" y="56508"/>
                  <a:pt x="16504" y="53831"/>
                </a:cubicBezTo>
                <a:cubicBezTo>
                  <a:pt x="17182" y="52190"/>
                  <a:pt x="17985" y="50548"/>
                  <a:pt x="18735" y="48924"/>
                </a:cubicBezTo>
                <a:cubicBezTo>
                  <a:pt x="20002" y="45873"/>
                  <a:pt x="21268" y="42751"/>
                  <a:pt x="22303" y="39557"/>
                </a:cubicBezTo>
                <a:cubicBezTo>
                  <a:pt x="23124" y="36881"/>
                  <a:pt x="23945" y="34204"/>
                  <a:pt x="24462" y="31367"/>
                </a:cubicBezTo>
                <a:cubicBezTo>
                  <a:pt x="25122" y="28405"/>
                  <a:pt x="25569" y="25354"/>
                  <a:pt x="25800" y="22232"/>
                </a:cubicBezTo>
                <a:cubicBezTo>
                  <a:pt x="26015" y="19770"/>
                  <a:pt x="26015" y="17254"/>
                  <a:pt x="26015" y="14720"/>
                </a:cubicBezTo>
                <a:lnTo>
                  <a:pt x="26015" y="14131"/>
                </a:lnTo>
                <a:cubicBezTo>
                  <a:pt x="26015" y="11384"/>
                  <a:pt x="25943" y="8618"/>
                  <a:pt x="25800" y="5799"/>
                </a:cubicBezTo>
                <a:cubicBezTo>
                  <a:pt x="25800" y="4157"/>
                  <a:pt x="25497" y="2534"/>
                  <a:pt x="25354" y="892"/>
                </a:cubicBezTo>
                <a:cubicBezTo>
                  <a:pt x="25283" y="589"/>
                  <a:pt x="25283" y="303"/>
                  <a:pt x="25283" y="0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5400000" dist="38100">
              <a:srgbClr val="000000">
                <a:alpha val="58999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4"/>
          <p:cNvSpPr/>
          <p:nvPr/>
        </p:nvSpPr>
        <p:spPr>
          <a:xfrm>
            <a:off x="668850" y="190504"/>
            <a:ext cx="7809511" cy="6076779"/>
          </a:xfrm>
          <a:custGeom>
            <a:rect b="b" l="l" r="r" t="t"/>
            <a:pathLst>
              <a:path extrusionOk="0" h="189293" w="243268">
                <a:moveTo>
                  <a:pt x="240877" y="2391"/>
                </a:moveTo>
                <a:lnTo>
                  <a:pt x="240877" y="186901"/>
                </a:lnTo>
                <a:lnTo>
                  <a:pt x="2392" y="186901"/>
                </a:lnTo>
                <a:lnTo>
                  <a:pt x="2392" y="2391"/>
                </a:lnTo>
                <a:close/>
                <a:moveTo>
                  <a:pt x="1196" y="0"/>
                </a:moveTo>
                <a:cubicBezTo>
                  <a:pt x="536" y="0"/>
                  <a:pt x="1" y="535"/>
                  <a:pt x="1" y="1195"/>
                </a:cubicBezTo>
                <a:lnTo>
                  <a:pt x="1" y="188097"/>
                </a:lnTo>
                <a:cubicBezTo>
                  <a:pt x="1" y="188775"/>
                  <a:pt x="536" y="189292"/>
                  <a:pt x="1196" y="189292"/>
                </a:cubicBezTo>
                <a:lnTo>
                  <a:pt x="242072" y="189292"/>
                </a:lnTo>
                <a:cubicBezTo>
                  <a:pt x="242750" y="189292"/>
                  <a:pt x="243268" y="188775"/>
                  <a:pt x="243268" y="188097"/>
                </a:cubicBezTo>
                <a:lnTo>
                  <a:pt x="243268" y="1195"/>
                </a:lnTo>
                <a:cubicBezTo>
                  <a:pt x="243268" y="535"/>
                  <a:pt x="242750" y="0"/>
                  <a:pt x="24207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4"/>
          <p:cNvSpPr/>
          <p:nvPr/>
        </p:nvSpPr>
        <p:spPr>
          <a:xfrm flipH="1">
            <a:off x="9706" y="4136476"/>
            <a:ext cx="3686752" cy="1007023"/>
          </a:xfrm>
          <a:custGeom>
            <a:rect b="b" l="l" r="r" t="t"/>
            <a:pathLst>
              <a:path extrusionOk="0" h="31440" w="115229">
                <a:moveTo>
                  <a:pt x="115228" y="1"/>
                </a:moveTo>
                <a:cubicBezTo>
                  <a:pt x="114408" y="215"/>
                  <a:pt x="113676" y="518"/>
                  <a:pt x="112855" y="732"/>
                </a:cubicBezTo>
                <a:cubicBezTo>
                  <a:pt x="111803" y="1036"/>
                  <a:pt x="110768" y="1339"/>
                  <a:pt x="109733" y="1696"/>
                </a:cubicBezTo>
                <a:cubicBezTo>
                  <a:pt x="108091" y="2142"/>
                  <a:pt x="106539" y="2677"/>
                  <a:pt x="104969" y="3195"/>
                </a:cubicBezTo>
                <a:cubicBezTo>
                  <a:pt x="102596" y="3926"/>
                  <a:pt x="100294" y="4747"/>
                  <a:pt x="97975" y="5568"/>
                </a:cubicBezTo>
                <a:cubicBezTo>
                  <a:pt x="96797" y="5943"/>
                  <a:pt x="95673" y="6317"/>
                  <a:pt x="94495" y="6603"/>
                </a:cubicBezTo>
                <a:cubicBezTo>
                  <a:pt x="92996" y="7138"/>
                  <a:pt x="91444" y="7584"/>
                  <a:pt x="89874" y="8030"/>
                </a:cubicBezTo>
                <a:cubicBezTo>
                  <a:pt x="88322" y="8548"/>
                  <a:pt x="86680" y="8994"/>
                  <a:pt x="85039" y="9511"/>
                </a:cubicBezTo>
                <a:cubicBezTo>
                  <a:pt x="83700" y="9886"/>
                  <a:pt x="82451" y="10260"/>
                  <a:pt x="81185" y="10546"/>
                </a:cubicBezTo>
                <a:cubicBezTo>
                  <a:pt x="78954" y="11153"/>
                  <a:pt x="76724" y="11599"/>
                  <a:pt x="74494" y="12045"/>
                </a:cubicBezTo>
                <a:cubicBezTo>
                  <a:pt x="71889" y="12562"/>
                  <a:pt x="69212" y="13222"/>
                  <a:pt x="66464" y="13454"/>
                </a:cubicBezTo>
                <a:cubicBezTo>
                  <a:pt x="64377" y="13668"/>
                  <a:pt x="62289" y="13900"/>
                  <a:pt x="60219" y="14114"/>
                </a:cubicBezTo>
                <a:cubicBezTo>
                  <a:pt x="58953" y="14275"/>
                  <a:pt x="57686" y="14275"/>
                  <a:pt x="56419" y="14275"/>
                </a:cubicBezTo>
                <a:cubicBezTo>
                  <a:pt x="54492" y="14275"/>
                  <a:pt x="52557" y="14402"/>
                  <a:pt x="50604" y="14402"/>
                </a:cubicBezTo>
                <a:cubicBezTo>
                  <a:pt x="49627" y="14402"/>
                  <a:pt x="48646" y="14370"/>
                  <a:pt x="47658" y="14275"/>
                </a:cubicBezTo>
                <a:lnTo>
                  <a:pt x="47498" y="14275"/>
                </a:lnTo>
                <a:cubicBezTo>
                  <a:pt x="45428" y="14186"/>
                  <a:pt x="43340" y="14114"/>
                  <a:pt x="41253" y="14043"/>
                </a:cubicBezTo>
                <a:cubicBezTo>
                  <a:pt x="39397" y="13972"/>
                  <a:pt x="37470" y="13740"/>
                  <a:pt x="35614" y="13668"/>
                </a:cubicBezTo>
                <a:cubicBezTo>
                  <a:pt x="33456" y="13597"/>
                  <a:pt x="31368" y="13597"/>
                  <a:pt x="29280" y="13526"/>
                </a:cubicBezTo>
                <a:cubicBezTo>
                  <a:pt x="27585" y="13526"/>
                  <a:pt x="25872" y="13526"/>
                  <a:pt x="24088" y="13597"/>
                </a:cubicBezTo>
                <a:cubicBezTo>
                  <a:pt x="21251" y="13668"/>
                  <a:pt x="18503" y="14418"/>
                  <a:pt x="15827" y="15239"/>
                </a:cubicBezTo>
                <a:cubicBezTo>
                  <a:pt x="12776" y="16202"/>
                  <a:pt x="9957" y="17683"/>
                  <a:pt x="7584" y="19771"/>
                </a:cubicBezTo>
                <a:cubicBezTo>
                  <a:pt x="5121" y="21858"/>
                  <a:pt x="3337" y="24303"/>
                  <a:pt x="1856" y="27050"/>
                </a:cubicBezTo>
                <a:cubicBezTo>
                  <a:pt x="1107" y="28460"/>
                  <a:pt x="518" y="29959"/>
                  <a:pt x="1" y="31440"/>
                </a:cubicBezTo>
                <a:lnTo>
                  <a:pt x="16130" y="31440"/>
                </a:lnTo>
                <a:cubicBezTo>
                  <a:pt x="17397" y="30244"/>
                  <a:pt x="18735" y="29209"/>
                  <a:pt x="20359" y="28317"/>
                </a:cubicBezTo>
                <a:cubicBezTo>
                  <a:pt x="23785" y="26462"/>
                  <a:pt x="27496" y="25427"/>
                  <a:pt x="31368" y="24891"/>
                </a:cubicBezTo>
                <a:cubicBezTo>
                  <a:pt x="34633" y="24445"/>
                  <a:pt x="37916" y="24160"/>
                  <a:pt x="41253" y="23857"/>
                </a:cubicBezTo>
                <a:cubicBezTo>
                  <a:pt x="42662" y="23714"/>
                  <a:pt x="44090" y="23642"/>
                  <a:pt x="45499" y="23553"/>
                </a:cubicBezTo>
                <a:cubicBezTo>
                  <a:pt x="47212" y="23482"/>
                  <a:pt x="48907" y="23410"/>
                  <a:pt x="50620" y="23268"/>
                </a:cubicBezTo>
                <a:cubicBezTo>
                  <a:pt x="53297" y="22964"/>
                  <a:pt x="55902" y="22661"/>
                  <a:pt x="58507" y="22304"/>
                </a:cubicBezTo>
                <a:cubicBezTo>
                  <a:pt x="61629" y="21858"/>
                  <a:pt x="64680" y="21323"/>
                  <a:pt x="67803" y="20663"/>
                </a:cubicBezTo>
                <a:cubicBezTo>
                  <a:pt x="68463" y="20520"/>
                  <a:pt x="69212" y="20288"/>
                  <a:pt x="69962" y="20145"/>
                </a:cubicBezTo>
                <a:cubicBezTo>
                  <a:pt x="71960" y="19628"/>
                  <a:pt x="74048" y="19182"/>
                  <a:pt x="76046" y="18575"/>
                </a:cubicBezTo>
                <a:cubicBezTo>
                  <a:pt x="77902" y="18058"/>
                  <a:pt x="79686" y="17469"/>
                  <a:pt x="81559" y="16862"/>
                </a:cubicBezTo>
                <a:cubicBezTo>
                  <a:pt x="84004" y="16131"/>
                  <a:pt x="86466" y="15310"/>
                  <a:pt x="88910" y="14489"/>
                </a:cubicBezTo>
                <a:cubicBezTo>
                  <a:pt x="91212" y="13668"/>
                  <a:pt x="93603" y="12848"/>
                  <a:pt x="95905" y="12045"/>
                </a:cubicBezTo>
                <a:cubicBezTo>
                  <a:pt x="100133" y="10546"/>
                  <a:pt x="104309" y="9065"/>
                  <a:pt x="108609" y="7584"/>
                </a:cubicBezTo>
                <a:cubicBezTo>
                  <a:pt x="110768" y="6835"/>
                  <a:pt x="112998" y="6157"/>
                  <a:pt x="115228" y="5496"/>
                </a:cubicBezTo>
                <a:lnTo>
                  <a:pt x="115228" y="4908"/>
                </a:lnTo>
                <a:lnTo>
                  <a:pt x="115228" y="1250"/>
                </a:lnTo>
                <a:lnTo>
                  <a:pt x="115228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7100000" dist="38100">
              <a:srgbClr val="000000">
                <a:alpha val="2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4"/>
          <p:cNvSpPr/>
          <p:nvPr/>
        </p:nvSpPr>
        <p:spPr>
          <a:xfrm flipH="1">
            <a:off x="9706" y="4312513"/>
            <a:ext cx="3170673" cy="830986"/>
          </a:xfrm>
          <a:custGeom>
            <a:rect b="b" l="l" r="r" t="t"/>
            <a:pathLst>
              <a:path extrusionOk="0" h="25944" w="99099">
                <a:moveTo>
                  <a:pt x="99098" y="0"/>
                </a:moveTo>
                <a:cubicBezTo>
                  <a:pt x="96868" y="661"/>
                  <a:pt x="94638" y="1339"/>
                  <a:pt x="92479" y="2088"/>
                </a:cubicBezTo>
                <a:cubicBezTo>
                  <a:pt x="88179" y="3569"/>
                  <a:pt x="84003" y="5050"/>
                  <a:pt x="79775" y="6549"/>
                </a:cubicBezTo>
                <a:cubicBezTo>
                  <a:pt x="77473" y="7352"/>
                  <a:pt x="75082" y="8172"/>
                  <a:pt x="72780" y="8993"/>
                </a:cubicBezTo>
                <a:cubicBezTo>
                  <a:pt x="70336" y="9814"/>
                  <a:pt x="67874" y="10635"/>
                  <a:pt x="65429" y="11366"/>
                </a:cubicBezTo>
                <a:cubicBezTo>
                  <a:pt x="63556" y="11973"/>
                  <a:pt x="61772" y="12562"/>
                  <a:pt x="59916" y="13079"/>
                </a:cubicBezTo>
                <a:cubicBezTo>
                  <a:pt x="57918" y="13686"/>
                  <a:pt x="55830" y="14132"/>
                  <a:pt x="53832" y="14649"/>
                </a:cubicBezTo>
                <a:cubicBezTo>
                  <a:pt x="53082" y="14792"/>
                  <a:pt x="52333" y="15024"/>
                  <a:pt x="51673" y="15167"/>
                </a:cubicBezTo>
                <a:cubicBezTo>
                  <a:pt x="48550" y="15827"/>
                  <a:pt x="45499" y="16362"/>
                  <a:pt x="42377" y="16808"/>
                </a:cubicBezTo>
                <a:cubicBezTo>
                  <a:pt x="39772" y="17165"/>
                  <a:pt x="37167" y="17468"/>
                  <a:pt x="34490" y="17772"/>
                </a:cubicBezTo>
                <a:cubicBezTo>
                  <a:pt x="32777" y="17914"/>
                  <a:pt x="31082" y="17986"/>
                  <a:pt x="29369" y="18057"/>
                </a:cubicBezTo>
                <a:cubicBezTo>
                  <a:pt x="27960" y="18146"/>
                  <a:pt x="26532" y="18218"/>
                  <a:pt x="25123" y="18361"/>
                </a:cubicBezTo>
                <a:cubicBezTo>
                  <a:pt x="21786" y="18664"/>
                  <a:pt x="18503" y="18949"/>
                  <a:pt x="15238" y="19395"/>
                </a:cubicBezTo>
                <a:cubicBezTo>
                  <a:pt x="11366" y="19931"/>
                  <a:pt x="7655" y="20966"/>
                  <a:pt x="4229" y="22821"/>
                </a:cubicBezTo>
                <a:cubicBezTo>
                  <a:pt x="2605" y="23713"/>
                  <a:pt x="1267" y="24748"/>
                  <a:pt x="0" y="25944"/>
                </a:cubicBezTo>
                <a:lnTo>
                  <a:pt x="69729" y="25944"/>
                </a:lnTo>
                <a:cubicBezTo>
                  <a:pt x="70336" y="25640"/>
                  <a:pt x="70925" y="25283"/>
                  <a:pt x="71514" y="24980"/>
                </a:cubicBezTo>
                <a:cubicBezTo>
                  <a:pt x="73905" y="23713"/>
                  <a:pt x="76349" y="22518"/>
                  <a:pt x="78811" y="21269"/>
                </a:cubicBezTo>
                <a:cubicBezTo>
                  <a:pt x="80221" y="20591"/>
                  <a:pt x="81559" y="19841"/>
                  <a:pt x="82897" y="19253"/>
                </a:cubicBezTo>
                <a:cubicBezTo>
                  <a:pt x="84450" y="18503"/>
                  <a:pt x="85948" y="17914"/>
                  <a:pt x="87501" y="17165"/>
                </a:cubicBezTo>
                <a:cubicBezTo>
                  <a:pt x="88250" y="16880"/>
                  <a:pt x="88982" y="16576"/>
                  <a:pt x="89731" y="16273"/>
                </a:cubicBezTo>
                <a:cubicBezTo>
                  <a:pt x="91515" y="15541"/>
                  <a:pt x="93300" y="14792"/>
                  <a:pt x="95084" y="14132"/>
                </a:cubicBezTo>
                <a:cubicBezTo>
                  <a:pt x="96208" y="13597"/>
                  <a:pt x="97385" y="13311"/>
                  <a:pt x="98510" y="12865"/>
                </a:cubicBezTo>
                <a:cubicBezTo>
                  <a:pt x="98724" y="12865"/>
                  <a:pt x="98884" y="12794"/>
                  <a:pt x="99098" y="12704"/>
                </a:cubicBezTo>
                <a:lnTo>
                  <a:pt x="99098" y="12116"/>
                </a:lnTo>
                <a:lnTo>
                  <a:pt x="99098" y="589"/>
                </a:lnTo>
                <a:lnTo>
                  <a:pt x="99098" y="0"/>
                </a:lnTo>
                <a:close/>
              </a:path>
            </a:pathLst>
          </a:custGeom>
          <a:solidFill>
            <a:srgbClr val="A1214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4"/>
          <p:cNvSpPr/>
          <p:nvPr/>
        </p:nvSpPr>
        <p:spPr>
          <a:xfrm flipH="1">
            <a:off x="12" y="-7"/>
            <a:ext cx="1491735" cy="881273"/>
          </a:xfrm>
          <a:custGeom>
            <a:rect b="b" l="l" r="r" t="t"/>
            <a:pathLst>
              <a:path extrusionOk="0" h="27514" w="46624">
                <a:moveTo>
                  <a:pt x="1" y="0"/>
                </a:moveTo>
                <a:cubicBezTo>
                  <a:pt x="233" y="303"/>
                  <a:pt x="447" y="517"/>
                  <a:pt x="679" y="821"/>
                </a:cubicBezTo>
                <a:lnTo>
                  <a:pt x="304" y="821"/>
                </a:lnTo>
                <a:cubicBezTo>
                  <a:pt x="1196" y="1856"/>
                  <a:pt x="2088" y="3051"/>
                  <a:pt x="3052" y="4086"/>
                </a:cubicBezTo>
                <a:cubicBezTo>
                  <a:pt x="4836" y="6102"/>
                  <a:pt x="6549" y="8101"/>
                  <a:pt x="8405" y="10045"/>
                </a:cubicBezTo>
                <a:cubicBezTo>
                  <a:pt x="9672" y="11384"/>
                  <a:pt x="10938" y="12633"/>
                  <a:pt x="12348" y="13828"/>
                </a:cubicBezTo>
                <a:cubicBezTo>
                  <a:pt x="13615" y="15095"/>
                  <a:pt x="15024" y="16201"/>
                  <a:pt x="16363" y="17325"/>
                </a:cubicBezTo>
                <a:cubicBezTo>
                  <a:pt x="18664" y="19109"/>
                  <a:pt x="21269" y="20662"/>
                  <a:pt x="23874" y="22000"/>
                </a:cubicBezTo>
                <a:cubicBezTo>
                  <a:pt x="25801" y="22981"/>
                  <a:pt x="27889" y="23873"/>
                  <a:pt x="29959" y="24534"/>
                </a:cubicBezTo>
                <a:cubicBezTo>
                  <a:pt x="31904" y="25051"/>
                  <a:pt x="33759" y="25568"/>
                  <a:pt x="35615" y="26015"/>
                </a:cubicBezTo>
                <a:cubicBezTo>
                  <a:pt x="38523" y="26764"/>
                  <a:pt x="41414" y="27139"/>
                  <a:pt x="44393" y="27353"/>
                </a:cubicBezTo>
                <a:cubicBezTo>
                  <a:pt x="45054" y="27442"/>
                  <a:pt x="45660" y="27442"/>
                  <a:pt x="46320" y="27442"/>
                </a:cubicBezTo>
                <a:cubicBezTo>
                  <a:pt x="46392" y="27513"/>
                  <a:pt x="46552" y="27513"/>
                  <a:pt x="46624" y="27513"/>
                </a:cubicBezTo>
                <a:lnTo>
                  <a:pt x="46624" y="14720"/>
                </a:lnTo>
                <a:cubicBezTo>
                  <a:pt x="46552" y="14720"/>
                  <a:pt x="46392" y="14649"/>
                  <a:pt x="46320" y="14649"/>
                </a:cubicBezTo>
                <a:lnTo>
                  <a:pt x="46320" y="13899"/>
                </a:lnTo>
                <a:cubicBezTo>
                  <a:pt x="45660" y="13685"/>
                  <a:pt x="45054" y="13525"/>
                  <a:pt x="44465" y="13311"/>
                </a:cubicBezTo>
                <a:cubicBezTo>
                  <a:pt x="42823" y="12793"/>
                  <a:pt x="41200" y="12276"/>
                  <a:pt x="39558" y="11598"/>
                </a:cubicBezTo>
                <a:cubicBezTo>
                  <a:pt x="38434" y="11223"/>
                  <a:pt x="37399" y="10634"/>
                  <a:pt x="36293" y="10188"/>
                </a:cubicBezTo>
                <a:cubicBezTo>
                  <a:pt x="34205" y="9296"/>
                  <a:pt x="32350" y="8101"/>
                  <a:pt x="30494" y="6762"/>
                </a:cubicBezTo>
                <a:cubicBezTo>
                  <a:pt x="28103" y="5139"/>
                  <a:pt x="26176" y="3122"/>
                  <a:pt x="24088" y="1195"/>
                </a:cubicBezTo>
                <a:cubicBezTo>
                  <a:pt x="23714" y="821"/>
                  <a:pt x="23500" y="375"/>
                  <a:pt x="23125" y="0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5400000" dist="38100">
              <a:srgbClr val="000000">
                <a:alpha val="3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4"/>
          <p:cNvSpPr/>
          <p:nvPr/>
        </p:nvSpPr>
        <p:spPr>
          <a:xfrm flipH="1">
            <a:off x="9706" y="4719422"/>
            <a:ext cx="939693" cy="424077"/>
          </a:xfrm>
          <a:custGeom>
            <a:rect b="b" l="l" r="r" t="t"/>
            <a:pathLst>
              <a:path extrusionOk="0" h="13240" w="29370">
                <a:moveTo>
                  <a:pt x="29369" y="0"/>
                </a:moveTo>
                <a:cubicBezTo>
                  <a:pt x="29155" y="90"/>
                  <a:pt x="28995" y="161"/>
                  <a:pt x="28781" y="161"/>
                </a:cubicBezTo>
                <a:cubicBezTo>
                  <a:pt x="27656" y="607"/>
                  <a:pt x="26479" y="893"/>
                  <a:pt x="25355" y="1428"/>
                </a:cubicBezTo>
                <a:cubicBezTo>
                  <a:pt x="23571" y="2088"/>
                  <a:pt x="21786" y="2837"/>
                  <a:pt x="20002" y="3569"/>
                </a:cubicBezTo>
                <a:cubicBezTo>
                  <a:pt x="19253" y="3872"/>
                  <a:pt x="18521" y="4176"/>
                  <a:pt x="17772" y="4461"/>
                </a:cubicBezTo>
                <a:cubicBezTo>
                  <a:pt x="16219" y="5210"/>
                  <a:pt x="14721" y="5799"/>
                  <a:pt x="13168" y="6549"/>
                </a:cubicBezTo>
                <a:cubicBezTo>
                  <a:pt x="11830" y="7137"/>
                  <a:pt x="10492" y="7887"/>
                  <a:pt x="9082" y="8565"/>
                </a:cubicBezTo>
                <a:cubicBezTo>
                  <a:pt x="6620" y="9814"/>
                  <a:pt x="4176" y="11009"/>
                  <a:pt x="1785" y="12276"/>
                </a:cubicBezTo>
                <a:cubicBezTo>
                  <a:pt x="1196" y="12579"/>
                  <a:pt x="607" y="12936"/>
                  <a:pt x="0" y="13240"/>
                </a:cubicBezTo>
                <a:lnTo>
                  <a:pt x="10331" y="13240"/>
                </a:lnTo>
                <a:cubicBezTo>
                  <a:pt x="12419" y="12133"/>
                  <a:pt x="14506" y="11009"/>
                  <a:pt x="16665" y="9974"/>
                </a:cubicBezTo>
                <a:cubicBezTo>
                  <a:pt x="19413" y="8476"/>
                  <a:pt x="22304" y="7227"/>
                  <a:pt x="25283" y="6031"/>
                </a:cubicBezTo>
                <a:cubicBezTo>
                  <a:pt x="26622" y="5514"/>
                  <a:pt x="28031" y="4996"/>
                  <a:pt x="29369" y="4461"/>
                </a:cubicBezTo>
                <a:lnTo>
                  <a:pt x="29369" y="1428"/>
                </a:lnTo>
                <a:lnTo>
                  <a:pt x="29369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4"/>
          <p:cNvSpPr/>
          <p:nvPr/>
        </p:nvSpPr>
        <p:spPr>
          <a:xfrm flipH="1">
            <a:off x="9706" y="-7"/>
            <a:ext cx="742188" cy="445217"/>
          </a:xfrm>
          <a:custGeom>
            <a:rect b="b" l="l" r="r" t="t"/>
            <a:pathLst>
              <a:path extrusionOk="0" h="13900" w="23197">
                <a:moveTo>
                  <a:pt x="1" y="0"/>
                </a:moveTo>
                <a:cubicBezTo>
                  <a:pt x="376" y="375"/>
                  <a:pt x="590" y="821"/>
                  <a:pt x="964" y="1195"/>
                </a:cubicBezTo>
                <a:cubicBezTo>
                  <a:pt x="3052" y="3122"/>
                  <a:pt x="4979" y="5139"/>
                  <a:pt x="7370" y="6762"/>
                </a:cubicBezTo>
                <a:cubicBezTo>
                  <a:pt x="9226" y="8101"/>
                  <a:pt x="11081" y="9296"/>
                  <a:pt x="13169" y="10188"/>
                </a:cubicBezTo>
                <a:cubicBezTo>
                  <a:pt x="14275" y="10634"/>
                  <a:pt x="15310" y="11223"/>
                  <a:pt x="16434" y="11598"/>
                </a:cubicBezTo>
                <a:cubicBezTo>
                  <a:pt x="18076" y="12276"/>
                  <a:pt x="19699" y="12793"/>
                  <a:pt x="21341" y="13311"/>
                </a:cubicBezTo>
                <a:cubicBezTo>
                  <a:pt x="21930" y="13525"/>
                  <a:pt x="22536" y="13685"/>
                  <a:pt x="23196" y="13899"/>
                </a:cubicBezTo>
                <a:lnTo>
                  <a:pt x="23196" y="0"/>
                </a:lnTo>
                <a:close/>
              </a:path>
            </a:pathLst>
          </a:custGeom>
          <a:solidFill>
            <a:srgbClr val="AE1939"/>
          </a:solidFill>
          <a:ln>
            <a:noFill/>
          </a:ln>
          <a:effectLst>
            <a:outerShdw blurRad="57150" rotWithShape="0" algn="bl" dir="5400000" dist="38100">
              <a:srgbClr val="000000">
                <a:alpha val="3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4"/>
          <p:cNvSpPr/>
          <p:nvPr/>
        </p:nvSpPr>
        <p:spPr>
          <a:xfrm flipH="1">
            <a:off x="6893588" y="4286216"/>
            <a:ext cx="2250400" cy="857283"/>
          </a:xfrm>
          <a:custGeom>
            <a:rect b="b" l="l" r="r" t="t"/>
            <a:pathLst>
              <a:path extrusionOk="0" h="26765" w="70336">
                <a:moveTo>
                  <a:pt x="0" y="1"/>
                </a:moveTo>
                <a:lnTo>
                  <a:pt x="0" y="233"/>
                </a:lnTo>
                <a:lnTo>
                  <a:pt x="0" y="821"/>
                </a:lnTo>
                <a:lnTo>
                  <a:pt x="0" y="22161"/>
                </a:lnTo>
                <a:cubicBezTo>
                  <a:pt x="1338" y="23267"/>
                  <a:pt x="2605" y="24392"/>
                  <a:pt x="4015" y="25426"/>
                </a:cubicBezTo>
                <a:cubicBezTo>
                  <a:pt x="4532" y="25872"/>
                  <a:pt x="5139" y="26319"/>
                  <a:pt x="5656" y="26765"/>
                </a:cubicBezTo>
                <a:lnTo>
                  <a:pt x="70336" y="26765"/>
                </a:lnTo>
                <a:cubicBezTo>
                  <a:pt x="69586" y="26390"/>
                  <a:pt x="68766" y="26104"/>
                  <a:pt x="67945" y="25801"/>
                </a:cubicBezTo>
                <a:cubicBezTo>
                  <a:pt x="67053" y="25426"/>
                  <a:pt x="66018" y="25052"/>
                  <a:pt x="65054" y="24838"/>
                </a:cubicBezTo>
                <a:cubicBezTo>
                  <a:pt x="62521" y="24231"/>
                  <a:pt x="60005" y="23785"/>
                  <a:pt x="57471" y="23339"/>
                </a:cubicBezTo>
                <a:cubicBezTo>
                  <a:pt x="55009" y="22982"/>
                  <a:pt x="52564" y="22821"/>
                  <a:pt x="50102" y="22447"/>
                </a:cubicBezTo>
                <a:cubicBezTo>
                  <a:pt x="48318" y="22233"/>
                  <a:pt x="46623" y="22090"/>
                  <a:pt x="44839" y="21929"/>
                </a:cubicBezTo>
                <a:cubicBezTo>
                  <a:pt x="43857" y="21787"/>
                  <a:pt x="42822" y="21644"/>
                  <a:pt x="41787" y="21483"/>
                </a:cubicBezTo>
                <a:cubicBezTo>
                  <a:pt x="39843" y="21198"/>
                  <a:pt x="37987" y="20966"/>
                  <a:pt x="36060" y="20591"/>
                </a:cubicBezTo>
                <a:cubicBezTo>
                  <a:pt x="34490" y="20377"/>
                  <a:pt x="33009" y="19931"/>
                  <a:pt x="31457" y="19556"/>
                </a:cubicBezTo>
                <a:cubicBezTo>
                  <a:pt x="30564" y="19324"/>
                  <a:pt x="29583" y="19110"/>
                  <a:pt x="28691" y="18878"/>
                </a:cubicBezTo>
                <a:cubicBezTo>
                  <a:pt x="26996" y="18289"/>
                  <a:pt x="25354" y="17772"/>
                  <a:pt x="23642" y="17183"/>
                </a:cubicBezTo>
                <a:cubicBezTo>
                  <a:pt x="22749" y="16880"/>
                  <a:pt x="21857" y="16505"/>
                  <a:pt x="20965" y="16059"/>
                </a:cubicBezTo>
                <a:cubicBezTo>
                  <a:pt x="19324" y="15310"/>
                  <a:pt x="17629" y="14649"/>
                  <a:pt x="16058" y="13686"/>
                </a:cubicBezTo>
                <a:cubicBezTo>
                  <a:pt x="13971" y="12419"/>
                  <a:pt x="11901" y="11010"/>
                  <a:pt x="9885" y="9600"/>
                </a:cubicBezTo>
                <a:cubicBezTo>
                  <a:pt x="8404" y="8547"/>
                  <a:pt x="6994" y="7441"/>
                  <a:pt x="5656" y="6174"/>
                </a:cubicBezTo>
                <a:cubicBezTo>
                  <a:pt x="5210" y="5728"/>
                  <a:pt x="4764" y="5353"/>
                  <a:pt x="4389" y="4907"/>
                </a:cubicBezTo>
                <a:cubicBezTo>
                  <a:pt x="2819" y="3355"/>
                  <a:pt x="1338" y="1714"/>
                  <a:pt x="0" y="1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4820000" dist="38100">
              <a:srgbClr val="000000">
                <a:alpha val="3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4"/>
          <p:cNvSpPr/>
          <p:nvPr/>
        </p:nvSpPr>
        <p:spPr>
          <a:xfrm flipH="1">
            <a:off x="8962993" y="4996033"/>
            <a:ext cx="180996" cy="147466"/>
          </a:xfrm>
          <a:custGeom>
            <a:rect b="b" l="l" r="r" t="t"/>
            <a:pathLst>
              <a:path extrusionOk="0" h="4604" w="5657">
                <a:moveTo>
                  <a:pt x="0" y="0"/>
                </a:moveTo>
                <a:lnTo>
                  <a:pt x="0" y="72"/>
                </a:lnTo>
                <a:lnTo>
                  <a:pt x="0" y="286"/>
                </a:lnTo>
                <a:lnTo>
                  <a:pt x="0" y="4604"/>
                </a:lnTo>
                <a:lnTo>
                  <a:pt x="5656" y="4604"/>
                </a:lnTo>
                <a:cubicBezTo>
                  <a:pt x="5139" y="4158"/>
                  <a:pt x="4532" y="3711"/>
                  <a:pt x="4015" y="3265"/>
                </a:cubicBezTo>
                <a:cubicBezTo>
                  <a:pt x="2605" y="2231"/>
                  <a:pt x="1338" y="1106"/>
                  <a:pt x="0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  <a:effectLst>
            <a:outerShdw blurRad="57150" rotWithShape="0" algn="bl" dir="15840000" dist="38100">
              <a:srgbClr val="000000">
                <a:alpha val="58999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518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5"/>
          <p:cNvSpPr txBox="1"/>
          <p:nvPr>
            <p:ph idx="1" type="body"/>
          </p:nvPr>
        </p:nvSpPr>
        <p:spPr>
          <a:xfrm>
            <a:off x="909813" y="1701625"/>
            <a:ext cx="3438300" cy="26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69" name="Google Shape;69;p5"/>
          <p:cNvSpPr txBox="1"/>
          <p:nvPr>
            <p:ph idx="2" type="body"/>
          </p:nvPr>
        </p:nvSpPr>
        <p:spPr>
          <a:xfrm>
            <a:off x="4795896" y="1701625"/>
            <a:ext cx="3438300" cy="26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70" name="Google Shape;70;p5"/>
          <p:cNvSpPr txBox="1"/>
          <p:nvPr>
            <p:ph type="title"/>
          </p:nvPr>
        </p:nvSpPr>
        <p:spPr>
          <a:xfrm>
            <a:off x="713225" y="362600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1" name="Google Shape;71;p5"/>
          <p:cNvSpPr txBox="1"/>
          <p:nvPr>
            <p:ph idx="3" type="title"/>
          </p:nvPr>
        </p:nvSpPr>
        <p:spPr>
          <a:xfrm>
            <a:off x="909825" y="1308025"/>
            <a:ext cx="2448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72" name="Google Shape;72;p5"/>
          <p:cNvSpPr txBox="1"/>
          <p:nvPr>
            <p:ph idx="4" type="title"/>
          </p:nvPr>
        </p:nvSpPr>
        <p:spPr>
          <a:xfrm>
            <a:off x="4795900" y="1308025"/>
            <a:ext cx="2448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1pPr>
            <a:lvl2pPr lvl="1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2pPr>
            <a:lvl3pPr lvl="2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3pPr>
            <a:lvl4pPr lvl="3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4pPr>
            <a:lvl5pPr lvl="4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5pPr>
            <a:lvl6pPr lvl="5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6pPr>
            <a:lvl7pPr lvl="6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7pPr>
            <a:lvl8pPr lvl="7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8pPr>
            <a:lvl9pPr lvl="8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/>
            </a:lvl9pPr>
          </a:lstStyle>
          <a:p/>
        </p:txBody>
      </p:sp>
      <p:sp>
        <p:nvSpPr>
          <p:cNvPr id="73" name="Google Shape;73;p5"/>
          <p:cNvSpPr/>
          <p:nvPr/>
        </p:nvSpPr>
        <p:spPr>
          <a:xfrm>
            <a:off x="668850" y="190504"/>
            <a:ext cx="7809511" cy="6076779"/>
          </a:xfrm>
          <a:custGeom>
            <a:rect b="b" l="l" r="r" t="t"/>
            <a:pathLst>
              <a:path extrusionOk="0" h="189293" w="243268">
                <a:moveTo>
                  <a:pt x="240877" y="2391"/>
                </a:moveTo>
                <a:lnTo>
                  <a:pt x="240877" y="186901"/>
                </a:lnTo>
                <a:lnTo>
                  <a:pt x="2392" y="186901"/>
                </a:lnTo>
                <a:lnTo>
                  <a:pt x="2392" y="2391"/>
                </a:lnTo>
                <a:close/>
                <a:moveTo>
                  <a:pt x="1196" y="0"/>
                </a:moveTo>
                <a:cubicBezTo>
                  <a:pt x="536" y="0"/>
                  <a:pt x="1" y="535"/>
                  <a:pt x="1" y="1195"/>
                </a:cubicBezTo>
                <a:lnTo>
                  <a:pt x="1" y="188097"/>
                </a:lnTo>
                <a:cubicBezTo>
                  <a:pt x="1" y="188775"/>
                  <a:pt x="536" y="189292"/>
                  <a:pt x="1196" y="189292"/>
                </a:cubicBezTo>
                <a:lnTo>
                  <a:pt x="242072" y="189292"/>
                </a:lnTo>
                <a:cubicBezTo>
                  <a:pt x="242750" y="189292"/>
                  <a:pt x="243268" y="188775"/>
                  <a:pt x="243268" y="188097"/>
                </a:cubicBezTo>
                <a:lnTo>
                  <a:pt x="243268" y="1195"/>
                </a:lnTo>
                <a:cubicBezTo>
                  <a:pt x="243268" y="535"/>
                  <a:pt x="242750" y="0"/>
                  <a:pt x="24207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5"/>
          <p:cNvSpPr/>
          <p:nvPr/>
        </p:nvSpPr>
        <p:spPr>
          <a:xfrm flipH="1">
            <a:off x="0" y="4465514"/>
            <a:ext cx="2724154" cy="678653"/>
          </a:xfrm>
          <a:custGeom>
            <a:rect b="b" l="l" r="r" t="t"/>
            <a:pathLst>
              <a:path extrusionOk="0" h="21412" w="85949">
                <a:moveTo>
                  <a:pt x="85948" y="0"/>
                </a:moveTo>
                <a:cubicBezTo>
                  <a:pt x="85574" y="72"/>
                  <a:pt x="85128" y="232"/>
                  <a:pt x="84682" y="375"/>
                </a:cubicBezTo>
                <a:cubicBezTo>
                  <a:pt x="83415" y="750"/>
                  <a:pt x="82166" y="1125"/>
                  <a:pt x="80828" y="1410"/>
                </a:cubicBezTo>
                <a:cubicBezTo>
                  <a:pt x="78669" y="1927"/>
                  <a:pt x="76438" y="2373"/>
                  <a:pt x="74208" y="2909"/>
                </a:cubicBezTo>
                <a:cubicBezTo>
                  <a:pt x="71603" y="3426"/>
                  <a:pt x="68926" y="4015"/>
                  <a:pt x="66179" y="4318"/>
                </a:cubicBezTo>
                <a:cubicBezTo>
                  <a:pt x="64091" y="4461"/>
                  <a:pt x="62004" y="4764"/>
                  <a:pt x="59934" y="4907"/>
                </a:cubicBezTo>
                <a:cubicBezTo>
                  <a:pt x="58667" y="5050"/>
                  <a:pt x="57400" y="5139"/>
                  <a:pt x="56133" y="5139"/>
                </a:cubicBezTo>
                <a:cubicBezTo>
                  <a:pt x="55735" y="5127"/>
                  <a:pt x="55335" y="5122"/>
                  <a:pt x="54934" y="5122"/>
                </a:cubicBezTo>
                <a:cubicBezTo>
                  <a:pt x="53448" y="5122"/>
                  <a:pt x="51946" y="5188"/>
                  <a:pt x="50451" y="5188"/>
                </a:cubicBezTo>
                <a:cubicBezTo>
                  <a:pt x="49419" y="5188"/>
                  <a:pt x="48390" y="5157"/>
                  <a:pt x="47373" y="5050"/>
                </a:cubicBezTo>
                <a:lnTo>
                  <a:pt x="47212" y="5050"/>
                </a:lnTo>
                <a:cubicBezTo>
                  <a:pt x="45142" y="4979"/>
                  <a:pt x="43055" y="4979"/>
                  <a:pt x="40896" y="4836"/>
                </a:cubicBezTo>
                <a:cubicBezTo>
                  <a:pt x="39040" y="4764"/>
                  <a:pt x="37184" y="4604"/>
                  <a:pt x="35240" y="4532"/>
                </a:cubicBezTo>
                <a:cubicBezTo>
                  <a:pt x="33170" y="4390"/>
                  <a:pt x="31082" y="4390"/>
                  <a:pt x="28995" y="4390"/>
                </a:cubicBezTo>
                <a:cubicBezTo>
                  <a:pt x="28147" y="4390"/>
                  <a:pt x="27277" y="4372"/>
                  <a:pt x="26405" y="4372"/>
                </a:cubicBezTo>
                <a:cubicBezTo>
                  <a:pt x="25533" y="4372"/>
                  <a:pt x="24659" y="4390"/>
                  <a:pt x="23802" y="4461"/>
                </a:cubicBezTo>
                <a:cubicBezTo>
                  <a:pt x="20965" y="4532"/>
                  <a:pt x="18218" y="5282"/>
                  <a:pt x="15541" y="6103"/>
                </a:cubicBezTo>
                <a:cubicBezTo>
                  <a:pt x="12490" y="7066"/>
                  <a:pt x="9671" y="8476"/>
                  <a:pt x="7298" y="10563"/>
                </a:cubicBezTo>
                <a:cubicBezTo>
                  <a:pt x="4836" y="12633"/>
                  <a:pt x="3051" y="15167"/>
                  <a:pt x="1570" y="17914"/>
                </a:cubicBezTo>
                <a:cubicBezTo>
                  <a:pt x="982" y="19038"/>
                  <a:pt x="446" y="20216"/>
                  <a:pt x="0" y="21412"/>
                </a:cubicBezTo>
                <a:lnTo>
                  <a:pt x="16808" y="21412"/>
                </a:lnTo>
                <a:cubicBezTo>
                  <a:pt x="17772" y="20591"/>
                  <a:pt x="18824" y="19859"/>
                  <a:pt x="20002" y="19181"/>
                </a:cubicBezTo>
                <a:cubicBezTo>
                  <a:pt x="23428" y="17326"/>
                  <a:pt x="27210" y="16291"/>
                  <a:pt x="31082" y="15684"/>
                </a:cubicBezTo>
                <a:cubicBezTo>
                  <a:pt x="34347" y="15238"/>
                  <a:pt x="37630" y="14953"/>
                  <a:pt x="40967" y="14649"/>
                </a:cubicBezTo>
                <a:cubicBezTo>
                  <a:pt x="42377" y="14506"/>
                  <a:pt x="43804" y="14506"/>
                  <a:pt x="45214" y="14417"/>
                </a:cubicBezTo>
                <a:cubicBezTo>
                  <a:pt x="46926" y="14275"/>
                  <a:pt x="48622" y="14275"/>
                  <a:pt x="50334" y="14060"/>
                </a:cubicBezTo>
                <a:cubicBezTo>
                  <a:pt x="52939" y="13828"/>
                  <a:pt x="55545" y="13454"/>
                  <a:pt x="58221" y="13079"/>
                </a:cubicBezTo>
                <a:cubicBezTo>
                  <a:pt x="61343" y="12633"/>
                  <a:pt x="64394" y="12187"/>
                  <a:pt x="67517" y="11455"/>
                </a:cubicBezTo>
                <a:cubicBezTo>
                  <a:pt x="68177" y="11295"/>
                  <a:pt x="68926" y="11152"/>
                  <a:pt x="69587" y="10938"/>
                </a:cubicBezTo>
                <a:cubicBezTo>
                  <a:pt x="71674" y="10492"/>
                  <a:pt x="73690" y="9957"/>
                  <a:pt x="75760" y="9439"/>
                </a:cubicBezTo>
                <a:cubicBezTo>
                  <a:pt x="77544" y="8922"/>
                  <a:pt x="79400" y="8333"/>
                  <a:pt x="81274" y="7726"/>
                </a:cubicBezTo>
                <a:cubicBezTo>
                  <a:pt x="82826" y="7209"/>
                  <a:pt x="84396" y="6691"/>
                  <a:pt x="85948" y="6245"/>
                </a:cubicBezTo>
                <a:lnTo>
                  <a:pt x="85948" y="5585"/>
                </a:lnTo>
                <a:lnTo>
                  <a:pt x="85948" y="1196"/>
                </a:lnTo>
                <a:lnTo>
                  <a:pt x="85948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1520000" dist="38100">
              <a:srgbClr val="000000">
                <a:alpha val="28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5"/>
          <p:cNvSpPr/>
          <p:nvPr/>
        </p:nvSpPr>
        <p:spPr>
          <a:xfrm flipH="1">
            <a:off x="0" y="4663450"/>
            <a:ext cx="2193706" cy="480718"/>
          </a:xfrm>
          <a:custGeom>
            <a:rect b="b" l="l" r="r" t="t"/>
            <a:pathLst>
              <a:path extrusionOk="0" h="15167" w="69213">
                <a:moveTo>
                  <a:pt x="69212" y="0"/>
                </a:moveTo>
                <a:cubicBezTo>
                  <a:pt x="67660" y="446"/>
                  <a:pt x="66090" y="964"/>
                  <a:pt x="64538" y="1481"/>
                </a:cubicBezTo>
                <a:cubicBezTo>
                  <a:pt x="62664" y="2088"/>
                  <a:pt x="60808" y="2677"/>
                  <a:pt x="58953" y="3194"/>
                </a:cubicBezTo>
                <a:cubicBezTo>
                  <a:pt x="56954" y="3712"/>
                  <a:pt x="54938" y="4247"/>
                  <a:pt x="52851" y="4693"/>
                </a:cubicBezTo>
                <a:cubicBezTo>
                  <a:pt x="52190" y="4907"/>
                  <a:pt x="51441" y="5050"/>
                  <a:pt x="50781" y="5210"/>
                </a:cubicBezTo>
                <a:cubicBezTo>
                  <a:pt x="47658" y="5942"/>
                  <a:pt x="44536" y="6388"/>
                  <a:pt x="41485" y="6834"/>
                </a:cubicBezTo>
                <a:cubicBezTo>
                  <a:pt x="38809" y="7209"/>
                  <a:pt x="36203" y="7583"/>
                  <a:pt x="33598" y="7815"/>
                </a:cubicBezTo>
                <a:cubicBezTo>
                  <a:pt x="31886" y="8030"/>
                  <a:pt x="30190" y="8030"/>
                  <a:pt x="28478" y="8172"/>
                </a:cubicBezTo>
                <a:cubicBezTo>
                  <a:pt x="27068" y="8261"/>
                  <a:pt x="25641" y="8261"/>
                  <a:pt x="24160" y="8404"/>
                </a:cubicBezTo>
                <a:cubicBezTo>
                  <a:pt x="20894" y="8708"/>
                  <a:pt x="17611" y="8993"/>
                  <a:pt x="14346" y="9439"/>
                </a:cubicBezTo>
                <a:cubicBezTo>
                  <a:pt x="10474" y="10046"/>
                  <a:pt x="6692" y="11081"/>
                  <a:pt x="3266" y="12936"/>
                </a:cubicBezTo>
                <a:cubicBezTo>
                  <a:pt x="2088" y="13614"/>
                  <a:pt x="1036" y="14346"/>
                  <a:pt x="1" y="15167"/>
                </a:cubicBezTo>
                <a:lnTo>
                  <a:pt x="69212" y="15167"/>
                </a:lnTo>
                <a:lnTo>
                  <a:pt x="69212" y="589"/>
                </a:lnTo>
                <a:lnTo>
                  <a:pt x="69212" y="0"/>
                </a:ln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13440000" dist="3810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" name="Google Shape;76;p5"/>
          <p:cNvGrpSpPr/>
          <p:nvPr/>
        </p:nvGrpSpPr>
        <p:grpSpPr>
          <a:xfrm flipH="1">
            <a:off x="7660004" y="0"/>
            <a:ext cx="1484124" cy="830231"/>
            <a:chOff x="0" y="0"/>
            <a:chExt cx="1484124" cy="830231"/>
          </a:xfrm>
        </p:grpSpPr>
        <p:sp>
          <p:nvSpPr>
            <p:cNvPr id="77" name="Google Shape;77;p5"/>
            <p:cNvSpPr/>
            <p:nvPr/>
          </p:nvSpPr>
          <p:spPr>
            <a:xfrm>
              <a:off x="0" y="0"/>
              <a:ext cx="1484124" cy="830231"/>
            </a:xfrm>
            <a:custGeom>
              <a:rect b="b" l="l" r="r" t="t"/>
              <a:pathLst>
                <a:path extrusionOk="0" h="25283" w="45196">
                  <a:moveTo>
                    <a:pt x="22000" y="0"/>
                  </a:moveTo>
                  <a:cubicBezTo>
                    <a:pt x="20073" y="1927"/>
                    <a:pt x="18146" y="3872"/>
                    <a:pt x="15844" y="5424"/>
                  </a:cubicBezTo>
                  <a:cubicBezTo>
                    <a:pt x="13971" y="6691"/>
                    <a:pt x="12115" y="7958"/>
                    <a:pt x="10045" y="8779"/>
                  </a:cubicBezTo>
                  <a:cubicBezTo>
                    <a:pt x="8921" y="9296"/>
                    <a:pt x="7886" y="9813"/>
                    <a:pt x="6762" y="10260"/>
                  </a:cubicBezTo>
                  <a:cubicBezTo>
                    <a:pt x="5139" y="10848"/>
                    <a:pt x="3497" y="11384"/>
                    <a:pt x="1856" y="11901"/>
                  </a:cubicBezTo>
                  <a:cubicBezTo>
                    <a:pt x="1570" y="12044"/>
                    <a:pt x="1267" y="12115"/>
                    <a:pt x="964" y="12187"/>
                  </a:cubicBezTo>
                  <a:cubicBezTo>
                    <a:pt x="678" y="12347"/>
                    <a:pt x="303" y="12418"/>
                    <a:pt x="0" y="12561"/>
                  </a:cubicBezTo>
                  <a:lnTo>
                    <a:pt x="0" y="25283"/>
                  </a:lnTo>
                  <a:lnTo>
                    <a:pt x="303" y="25283"/>
                  </a:lnTo>
                  <a:cubicBezTo>
                    <a:pt x="964" y="25283"/>
                    <a:pt x="1570" y="25212"/>
                    <a:pt x="2230" y="25212"/>
                  </a:cubicBezTo>
                  <a:cubicBezTo>
                    <a:pt x="5210" y="24980"/>
                    <a:pt x="8172" y="24605"/>
                    <a:pt x="11009" y="23873"/>
                  </a:cubicBezTo>
                  <a:cubicBezTo>
                    <a:pt x="12936" y="23427"/>
                    <a:pt x="14792" y="22892"/>
                    <a:pt x="16647" y="22303"/>
                  </a:cubicBezTo>
                  <a:cubicBezTo>
                    <a:pt x="18735" y="21643"/>
                    <a:pt x="20822" y="20751"/>
                    <a:pt x="22749" y="19770"/>
                  </a:cubicBezTo>
                  <a:cubicBezTo>
                    <a:pt x="25426" y="18431"/>
                    <a:pt x="27959" y="16950"/>
                    <a:pt x="30261" y="15095"/>
                  </a:cubicBezTo>
                  <a:cubicBezTo>
                    <a:pt x="31671" y="13971"/>
                    <a:pt x="33009" y="12865"/>
                    <a:pt x="34347" y="11669"/>
                  </a:cubicBezTo>
                  <a:cubicBezTo>
                    <a:pt x="35685" y="10491"/>
                    <a:pt x="36952" y="9153"/>
                    <a:pt x="38219" y="7886"/>
                  </a:cubicBezTo>
                  <a:cubicBezTo>
                    <a:pt x="40075" y="5870"/>
                    <a:pt x="41859" y="3872"/>
                    <a:pt x="43643" y="1856"/>
                  </a:cubicBezTo>
                  <a:cubicBezTo>
                    <a:pt x="44161" y="1267"/>
                    <a:pt x="44678" y="678"/>
                    <a:pt x="45195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5"/>
            <p:cNvSpPr/>
            <p:nvPr/>
          </p:nvSpPr>
          <p:spPr>
            <a:xfrm>
              <a:off x="0" y="0"/>
              <a:ext cx="722425" cy="412505"/>
            </a:xfrm>
            <a:custGeom>
              <a:rect b="b" l="l" r="r" t="t"/>
              <a:pathLst>
                <a:path extrusionOk="0" h="12562" w="22000">
                  <a:moveTo>
                    <a:pt x="0" y="0"/>
                  </a:moveTo>
                  <a:lnTo>
                    <a:pt x="0" y="12561"/>
                  </a:lnTo>
                  <a:cubicBezTo>
                    <a:pt x="303" y="12418"/>
                    <a:pt x="678" y="12347"/>
                    <a:pt x="964" y="12187"/>
                  </a:cubicBezTo>
                  <a:cubicBezTo>
                    <a:pt x="1267" y="12115"/>
                    <a:pt x="1570" y="12044"/>
                    <a:pt x="1856" y="11901"/>
                  </a:cubicBezTo>
                  <a:cubicBezTo>
                    <a:pt x="3497" y="11384"/>
                    <a:pt x="5139" y="10848"/>
                    <a:pt x="6762" y="10260"/>
                  </a:cubicBezTo>
                  <a:cubicBezTo>
                    <a:pt x="7886" y="9813"/>
                    <a:pt x="8921" y="9296"/>
                    <a:pt x="10045" y="8779"/>
                  </a:cubicBezTo>
                  <a:cubicBezTo>
                    <a:pt x="12115" y="7958"/>
                    <a:pt x="13971" y="6691"/>
                    <a:pt x="15844" y="5424"/>
                  </a:cubicBezTo>
                  <a:cubicBezTo>
                    <a:pt x="18146" y="3872"/>
                    <a:pt x="20073" y="1927"/>
                    <a:pt x="22000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6"/>
          <p:cNvSpPr txBox="1"/>
          <p:nvPr>
            <p:ph type="title"/>
          </p:nvPr>
        </p:nvSpPr>
        <p:spPr>
          <a:xfrm>
            <a:off x="311700" y="362600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81" name="Google Shape;81;p6"/>
          <p:cNvGrpSpPr/>
          <p:nvPr/>
        </p:nvGrpSpPr>
        <p:grpSpPr>
          <a:xfrm>
            <a:off x="6412772" y="-4575"/>
            <a:ext cx="2731230" cy="1214449"/>
            <a:chOff x="6412772" y="-4575"/>
            <a:chExt cx="2731230" cy="1214449"/>
          </a:xfrm>
        </p:grpSpPr>
        <p:sp>
          <p:nvSpPr>
            <p:cNvPr id="82" name="Google Shape;82;p6"/>
            <p:cNvSpPr/>
            <p:nvPr/>
          </p:nvSpPr>
          <p:spPr>
            <a:xfrm>
              <a:off x="6412772" y="-4575"/>
              <a:ext cx="2731230" cy="1214449"/>
            </a:xfrm>
            <a:custGeom>
              <a:rect b="b" l="l" r="r" t="t"/>
              <a:pathLst>
                <a:path extrusionOk="0" h="37916" w="85271">
                  <a:moveTo>
                    <a:pt x="0" y="0"/>
                  </a:moveTo>
                  <a:cubicBezTo>
                    <a:pt x="2159" y="2605"/>
                    <a:pt x="4978" y="4389"/>
                    <a:pt x="8244" y="5496"/>
                  </a:cubicBezTo>
                  <a:cubicBezTo>
                    <a:pt x="10028" y="6102"/>
                    <a:pt x="11812" y="6477"/>
                    <a:pt x="13596" y="6923"/>
                  </a:cubicBezTo>
                  <a:cubicBezTo>
                    <a:pt x="15381" y="7369"/>
                    <a:pt x="17254" y="7654"/>
                    <a:pt x="19038" y="7958"/>
                  </a:cubicBezTo>
                  <a:cubicBezTo>
                    <a:pt x="20965" y="8261"/>
                    <a:pt x="22892" y="8547"/>
                    <a:pt x="24748" y="8850"/>
                  </a:cubicBezTo>
                  <a:cubicBezTo>
                    <a:pt x="26622" y="9153"/>
                    <a:pt x="28549" y="9510"/>
                    <a:pt x="30404" y="9956"/>
                  </a:cubicBezTo>
                  <a:cubicBezTo>
                    <a:pt x="33081" y="10491"/>
                    <a:pt x="35828" y="11009"/>
                    <a:pt x="38362" y="11740"/>
                  </a:cubicBezTo>
                  <a:cubicBezTo>
                    <a:pt x="41253" y="12633"/>
                    <a:pt x="44018" y="13614"/>
                    <a:pt x="46766" y="14577"/>
                  </a:cubicBezTo>
                  <a:cubicBezTo>
                    <a:pt x="51298" y="16290"/>
                    <a:pt x="55616" y="18521"/>
                    <a:pt x="59773" y="20894"/>
                  </a:cubicBezTo>
                  <a:cubicBezTo>
                    <a:pt x="62004" y="22160"/>
                    <a:pt x="64163" y="23570"/>
                    <a:pt x="66321" y="24980"/>
                  </a:cubicBezTo>
                  <a:cubicBezTo>
                    <a:pt x="68909" y="26692"/>
                    <a:pt x="71442" y="28405"/>
                    <a:pt x="73905" y="30118"/>
                  </a:cubicBezTo>
                  <a:cubicBezTo>
                    <a:pt x="75457" y="31153"/>
                    <a:pt x="76938" y="32188"/>
                    <a:pt x="78437" y="33241"/>
                  </a:cubicBezTo>
                  <a:cubicBezTo>
                    <a:pt x="79846" y="34204"/>
                    <a:pt x="81256" y="35239"/>
                    <a:pt x="82594" y="36203"/>
                  </a:cubicBezTo>
                  <a:cubicBezTo>
                    <a:pt x="83486" y="36720"/>
                    <a:pt x="84378" y="37327"/>
                    <a:pt x="85270" y="37915"/>
                  </a:cubicBezTo>
                  <a:lnTo>
                    <a:pt x="85270" y="36809"/>
                  </a:lnTo>
                  <a:lnTo>
                    <a:pt x="85270" y="33687"/>
                  </a:lnTo>
                  <a:cubicBezTo>
                    <a:pt x="83629" y="32563"/>
                    <a:pt x="82077" y="31456"/>
                    <a:pt x="80506" y="30261"/>
                  </a:cubicBezTo>
                  <a:cubicBezTo>
                    <a:pt x="78508" y="28691"/>
                    <a:pt x="76420" y="27210"/>
                    <a:pt x="74351" y="25658"/>
                  </a:cubicBezTo>
                  <a:cubicBezTo>
                    <a:pt x="71585" y="23713"/>
                    <a:pt x="68837" y="21714"/>
                    <a:pt x="66161" y="19770"/>
                  </a:cubicBezTo>
                  <a:cubicBezTo>
                    <a:pt x="64894" y="18877"/>
                    <a:pt x="63716" y="17914"/>
                    <a:pt x="62378" y="17093"/>
                  </a:cubicBezTo>
                  <a:cubicBezTo>
                    <a:pt x="59470" y="15238"/>
                    <a:pt x="56508" y="13453"/>
                    <a:pt x="53600" y="11669"/>
                  </a:cubicBezTo>
                  <a:cubicBezTo>
                    <a:pt x="50709" y="10045"/>
                    <a:pt x="47729" y="8618"/>
                    <a:pt x="44678" y="7280"/>
                  </a:cubicBezTo>
                  <a:cubicBezTo>
                    <a:pt x="43126" y="6620"/>
                    <a:pt x="41556" y="5942"/>
                    <a:pt x="39914" y="5353"/>
                  </a:cubicBezTo>
                  <a:cubicBezTo>
                    <a:pt x="37327" y="4389"/>
                    <a:pt x="34651" y="3497"/>
                    <a:pt x="31974" y="2605"/>
                  </a:cubicBezTo>
                  <a:cubicBezTo>
                    <a:pt x="29887" y="1927"/>
                    <a:pt x="27799" y="1195"/>
                    <a:pt x="25801" y="446"/>
                  </a:cubicBezTo>
                  <a:cubicBezTo>
                    <a:pt x="25355" y="303"/>
                    <a:pt x="24837" y="143"/>
                    <a:pt x="24391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6"/>
            <p:cNvSpPr/>
            <p:nvPr/>
          </p:nvSpPr>
          <p:spPr>
            <a:xfrm>
              <a:off x="7194013" y="-4575"/>
              <a:ext cx="1949986" cy="1078995"/>
            </a:xfrm>
            <a:custGeom>
              <a:rect b="b" l="l" r="r" t="t"/>
              <a:pathLst>
                <a:path extrusionOk="0" h="33687" w="60880">
                  <a:moveTo>
                    <a:pt x="0" y="0"/>
                  </a:moveTo>
                  <a:cubicBezTo>
                    <a:pt x="446" y="143"/>
                    <a:pt x="964" y="303"/>
                    <a:pt x="1410" y="446"/>
                  </a:cubicBezTo>
                  <a:cubicBezTo>
                    <a:pt x="3408" y="1195"/>
                    <a:pt x="5496" y="1927"/>
                    <a:pt x="7583" y="2605"/>
                  </a:cubicBezTo>
                  <a:cubicBezTo>
                    <a:pt x="10260" y="3497"/>
                    <a:pt x="12936" y="4389"/>
                    <a:pt x="15523" y="5353"/>
                  </a:cubicBezTo>
                  <a:cubicBezTo>
                    <a:pt x="17165" y="5942"/>
                    <a:pt x="18735" y="6620"/>
                    <a:pt x="20287" y="7280"/>
                  </a:cubicBezTo>
                  <a:cubicBezTo>
                    <a:pt x="23338" y="8618"/>
                    <a:pt x="26318" y="10045"/>
                    <a:pt x="29209" y="11669"/>
                  </a:cubicBezTo>
                  <a:cubicBezTo>
                    <a:pt x="32117" y="13453"/>
                    <a:pt x="35079" y="15238"/>
                    <a:pt x="37987" y="17093"/>
                  </a:cubicBezTo>
                  <a:cubicBezTo>
                    <a:pt x="39325" y="17914"/>
                    <a:pt x="40503" y="18877"/>
                    <a:pt x="41770" y="19770"/>
                  </a:cubicBezTo>
                  <a:cubicBezTo>
                    <a:pt x="44446" y="21714"/>
                    <a:pt x="47194" y="23713"/>
                    <a:pt x="49960" y="25658"/>
                  </a:cubicBezTo>
                  <a:cubicBezTo>
                    <a:pt x="52029" y="27210"/>
                    <a:pt x="54117" y="28691"/>
                    <a:pt x="56115" y="30261"/>
                  </a:cubicBezTo>
                  <a:cubicBezTo>
                    <a:pt x="57686" y="31456"/>
                    <a:pt x="59238" y="32563"/>
                    <a:pt x="60879" y="33687"/>
                  </a:cubicBezTo>
                  <a:lnTo>
                    <a:pt x="60879" y="33241"/>
                  </a:lnTo>
                  <a:lnTo>
                    <a:pt x="60879" y="32634"/>
                  </a:lnTo>
                  <a:lnTo>
                    <a:pt x="60879" y="23267"/>
                  </a:lnTo>
                  <a:cubicBezTo>
                    <a:pt x="60219" y="22678"/>
                    <a:pt x="59541" y="22089"/>
                    <a:pt x="58881" y="21411"/>
                  </a:cubicBezTo>
                  <a:cubicBezTo>
                    <a:pt x="56115" y="18806"/>
                    <a:pt x="53368" y="16201"/>
                    <a:pt x="50763" y="13525"/>
                  </a:cubicBezTo>
                  <a:cubicBezTo>
                    <a:pt x="48621" y="11294"/>
                    <a:pt x="46605" y="8993"/>
                    <a:pt x="44607" y="6691"/>
                  </a:cubicBezTo>
                  <a:cubicBezTo>
                    <a:pt x="43269" y="5210"/>
                    <a:pt x="42002" y="3640"/>
                    <a:pt x="40806" y="2088"/>
                  </a:cubicBezTo>
                  <a:cubicBezTo>
                    <a:pt x="40289" y="1410"/>
                    <a:pt x="39772" y="749"/>
                    <a:pt x="39254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786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6"/>
            <p:cNvSpPr/>
            <p:nvPr/>
          </p:nvSpPr>
          <p:spPr>
            <a:xfrm>
              <a:off x="8451315" y="-4575"/>
              <a:ext cx="692681" cy="745242"/>
            </a:xfrm>
            <a:custGeom>
              <a:rect b="b" l="l" r="r" t="t"/>
              <a:pathLst>
                <a:path extrusionOk="0" h="23267" w="21626">
                  <a:moveTo>
                    <a:pt x="0" y="0"/>
                  </a:moveTo>
                  <a:cubicBezTo>
                    <a:pt x="518" y="749"/>
                    <a:pt x="1035" y="1410"/>
                    <a:pt x="1552" y="2088"/>
                  </a:cubicBezTo>
                  <a:cubicBezTo>
                    <a:pt x="2748" y="3640"/>
                    <a:pt x="4015" y="5210"/>
                    <a:pt x="5353" y="6691"/>
                  </a:cubicBezTo>
                  <a:cubicBezTo>
                    <a:pt x="7351" y="8993"/>
                    <a:pt x="9367" y="11294"/>
                    <a:pt x="11509" y="13525"/>
                  </a:cubicBezTo>
                  <a:cubicBezTo>
                    <a:pt x="14114" y="16201"/>
                    <a:pt x="16861" y="18806"/>
                    <a:pt x="19627" y="21411"/>
                  </a:cubicBezTo>
                  <a:cubicBezTo>
                    <a:pt x="20287" y="22089"/>
                    <a:pt x="20965" y="22678"/>
                    <a:pt x="21625" y="23267"/>
                  </a:cubicBezTo>
                  <a:lnTo>
                    <a:pt x="21625" y="21643"/>
                  </a:lnTo>
                  <a:lnTo>
                    <a:pt x="21625" y="21197"/>
                  </a:lnTo>
                  <a:lnTo>
                    <a:pt x="21625" y="17843"/>
                  </a:lnTo>
                  <a:lnTo>
                    <a:pt x="21625" y="16290"/>
                  </a:lnTo>
                  <a:cubicBezTo>
                    <a:pt x="20216" y="14863"/>
                    <a:pt x="18878" y="13382"/>
                    <a:pt x="17611" y="11901"/>
                  </a:cubicBezTo>
                  <a:cubicBezTo>
                    <a:pt x="17539" y="11830"/>
                    <a:pt x="17468" y="11740"/>
                    <a:pt x="17468" y="11669"/>
                  </a:cubicBezTo>
                  <a:cubicBezTo>
                    <a:pt x="17236" y="11455"/>
                    <a:pt x="17022" y="11223"/>
                    <a:pt x="16790" y="10937"/>
                  </a:cubicBezTo>
                  <a:cubicBezTo>
                    <a:pt x="14560" y="8332"/>
                    <a:pt x="12490" y="5656"/>
                    <a:pt x="10706" y="2748"/>
                  </a:cubicBezTo>
                  <a:cubicBezTo>
                    <a:pt x="10170" y="1856"/>
                    <a:pt x="9582" y="963"/>
                    <a:pt x="9136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6"/>
            <p:cNvSpPr/>
            <p:nvPr/>
          </p:nvSpPr>
          <p:spPr>
            <a:xfrm>
              <a:off x="8743908" y="-4575"/>
              <a:ext cx="400087" cy="521801"/>
            </a:xfrm>
            <a:custGeom>
              <a:rect b="b" l="l" r="r" t="t"/>
              <a:pathLst>
                <a:path extrusionOk="0" h="16291" w="12491">
                  <a:moveTo>
                    <a:pt x="1" y="0"/>
                  </a:moveTo>
                  <a:cubicBezTo>
                    <a:pt x="447" y="963"/>
                    <a:pt x="1035" y="1856"/>
                    <a:pt x="1571" y="2748"/>
                  </a:cubicBezTo>
                  <a:cubicBezTo>
                    <a:pt x="3355" y="5656"/>
                    <a:pt x="5425" y="8332"/>
                    <a:pt x="7655" y="10937"/>
                  </a:cubicBezTo>
                  <a:cubicBezTo>
                    <a:pt x="7887" y="11223"/>
                    <a:pt x="8101" y="11455"/>
                    <a:pt x="8333" y="11669"/>
                  </a:cubicBezTo>
                  <a:cubicBezTo>
                    <a:pt x="8333" y="11740"/>
                    <a:pt x="8404" y="11830"/>
                    <a:pt x="8476" y="11901"/>
                  </a:cubicBezTo>
                  <a:cubicBezTo>
                    <a:pt x="9743" y="13382"/>
                    <a:pt x="11081" y="14863"/>
                    <a:pt x="12490" y="16290"/>
                  </a:cubicBezTo>
                  <a:lnTo>
                    <a:pt x="12490" y="16201"/>
                  </a:lnTo>
                  <a:lnTo>
                    <a:pt x="12490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" name="Google Shape;86;p6"/>
          <p:cNvGrpSpPr/>
          <p:nvPr/>
        </p:nvGrpSpPr>
        <p:grpSpPr>
          <a:xfrm>
            <a:off x="0" y="4282857"/>
            <a:ext cx="3143264" cy="1008469"/>
            <a:chOff x="0" y="4130457"/>
            <a:chExt cx="3143264" cy="1008469"/>
          </a:xfrm>
        </p:grpSpPr>
        <p:grpSp>
          <p:nvGrpSpPr>
            <p:cNvPr id="87" name="Google Shape;87;p6"/>
            <p:cNvGrpSpPr/>
            <p:nvPr/>
          </p:nvGrpSpPr>
          <p:grpSpPr>
            <a:xfrm>
              <a:off x="0" y="4130457"/>
              <a:ext cx="3143264" cy="1008465"/>
              <a:chOff x="0" y="4130457"/>
              <a:chExt cx="3143264" cy="1008465"/>
            </a:xfrm>
          </p:grpSpPr>
          <p:sp>
            <p:nvSpPr>
              <p:cNvPr id="88" name="Google Shape;88;p6"/>
              <p:cNvSpPr/>
              <p:nvPr/>
            </p:nvSpPr>
            <p:spPr>
              <a:xfrm>
                <a:off x="0" y="4130457"/>
                <a:ext cx="1443048" cy="982200"/>
              </a:xfrm>
              <a:custGeom>
                <a:rect b="b" l="l" r="r" t="t"/>
                <a:pathLst>
                  <a:path extrusionOk="0" h="30665" w="45053">
                    <a:moveTo>
                      <a:pt x="26183" y="1"/>
                    </a:moveTo>
                    <a:cubicBezTo>
                      <a:pt x="24816" y="1"/>
                      <a:pt x="23460" y="218"/>
                      <a:pt x="22161" y="332"/>
                    </a:cubicBezTo>
                    <a:cubicBezTo>
                      <a:pt x="20144" y="403"/>
                      <a:pt x="18217" y="778"/>
                      <a:pt x="16362" y="1224"/>
                    </a:cubicBezTo>
                    <a:cubicBezTo>
                      <a:pt x="15309" y="1456"/>
                      <a:pt x="14274" y="1741"/>
                      <a:pt x="13239" y="2116"/>
                    </a:cubicBezTo>
                    <a:cubicBezTo>
                      <a:pt x="10938" y="2865"/>
                      <a:pt x="8707" y="3900"/>
                      <a:pt x="6620" y="5096"/>
                    </a:cubicBezTo>
                    <a:cubicBezTo>
                      <a:pt x="5210" y="6059"/>
                      <a:pt x="3872" y="7023"/>
                      <a:pt x="2605" y="8147"/>
                    </a:cubicBezTo>
                    <a:cubicBezTo>
                      <a:pt x="1713" y="8878"/>
                      <a:pt x="821" y="9699"/>
                      <a:pt x="0" y="10591"/>
                    </a:cubicBezTo>
                    <a:lnTo>
                      <a:pt x="0" y="11412"/>
                    </a:lnTo>
                    <a:lnTo>
                      <a:pt x="0" y="30664"/>
                    </a:lnTo>
                    <a:cubicBezTo>
                      <a:pt x="821" y="27988"/>
                      <a:pt x="1713" y="25311"/>
                      <a:pt x="2908" y="22706"/>
                    </a:cubicBezTo>
                    <a:cubicBezTo>
                      <a:pt x="4015" y="20191"/>
                      <a:pt x="5139" y="17728"/>
                      <a:pt x="6691" y="15427"/>
                    </a:cubicBezTo>
                    <a:cubicBezTo>
                      <a:pt x="7137" y="14838"/>
                      <a:pt x="7654" y="14231"/>
                      <a:pt x="8172" y="13642"/>
                    </a:cubicBezTo>
                    <a:cubicBezTo>
                      <a:pt x="11152" y="10074"/>
                      <a:pt x="14792" y="7326"/>
                      <a:pt x="19324" y="5613"/>
                    </a:cubicBezTo>
                    <a:cubicBezTo>
                      <a:pt x="21483" y="4792"/>
                      <a:pt x="23570" y="4132"/>
                      <a:pt x="25800" y="3615"/>
                    </a:cubicBezTo>
                    <a:cubicBezTo>
                      <a:pt x="27353" y="3312"/>
                      <a:pt x="28994" y="3080"/>
                      <a:pt x="30707" y="2865"/>
                    </a:cubicBezTo>
                    <a:cubicBezTo>
                      <a:pt x="32420" y="2723"/>
                      <a:pt x="34133" y="2562"/>
                      <a:pt x="35828" y="2562"/>
                    </a:cubicBezTo>
                    <a:cubicBezTo>
                      <a:pt x="37844" y="2562"/>
                      <a:pt x="39771" y="2723"/>
                      <a:pt x="41716" y="2794"/>
                    </a:cubicBezTo>
                    <a:cubicBezTo>
                      <a:pt x="42305" y="2794"/>
                      <a:pt x="42965" y="2865"/>
                      <a:pt x="43572" y="2937"/>
                    </a:cubicBezTo>
                    <a:cubicBezTo>
                      <a:pt x="44018" y="3008"/>
                      <a:pt x="44535" y="3008"/>
                      <a:pt x="45053" y="3080"/>
                    </a:cubicBezTo>
                    <a:cubicBezTo>
                      <a:pt x="43054" y="2348"/>
                      <a:pt x="41038" y="1831"/>
                      <a:pt x="39040" y="1385"/>
                    </a:cubicBezTo>
                    <a:cubicBezTo>
                      <a:pt x="36131" y="707"/>
                      <a:pt x="33241" y="189"/>
                      <a:pt x="30261" y="189"/>
                    </a:cubicBezTo>
                    <a:cubicBezTo>
                      <a:pt x="29298" y="118"/>
                      <a:pt x="28245" y="118"/>
                      <a:pt x="27210" y="46"/>
                    </a:cubicBezTo>
                    <a:cubicBezTo>
                      <a:pt x="26867" y="14"/>
                      <a:pt x="26525" y="1"/>
                      <a:pt x="26183" y="1"/>
                    </a:cubicBezTo>
                    <a:close/>
                  </a:path>
                </a:pathLst>
              </a:custGeom>
              <a:solidFill>
                <a:srgbClr val="B31C44"/>
              </a:solidFill>
              <a:ln>
                <a:noFill/>
              </a:ln>
              <a:effectLst>
                <a:outerShdw blurRad="57150" rotWithShape="0" algn="bl" dir="21540000" dist="3810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6"/>
              <p:cNvSpPr/>
              <p:nvPr/>
            </p:nvSpPr>
            <p:spPr>
              <a:xfrm>
                <a:off x="0" y="4212518"/>
                <a:ext cx="3143264" cy="926404"/>
              </a:xfrm>
              <a:custGeom>
                <a:rect b="b" l="l" r="r" t="t"/>
                <a:pathLst>
                  <a:path extrusionOk="0" h="28923" w="98135">
                    <a:moveTo>
                      <a:pt x="35828" y="0"/>
                    </a:moveTo>
                    <a:cubicBezTo>
                      <a:pt x="34133" y="0"/>
                      <a:pt x="32420" y="161"/>
                      <a:pt x="30707" y="303"/>
                    </a:cubicBezTo>
                    <a:cubicBezTo>
                      <a:pt x="28994" y="518"/>
                      <a:pt x="27353" y="750"/>
                      <a:pt x="25800" y="1053"/>
                    </a:cubicBezTo>
                    <a:cubicBezTo>
                      <a:pt x="23570" y="1570"/>
                      <a:pt x="21483" y="2230"/>
                      <a:pt x="19324" y="3051"/>
                    </a:cubicBezTo>
                    <a:cubicBezTo>
                      <a:pt x="14792" y="4764"/>
                      <a:pt x="11152" y="7512"/>
                      <a:pt x="8172" y="11080"/>
                    </a:cubicBezTo>
                    <a:cubicBezTo>
                      <a:pt x="7654" y="11669"/>
                      <a:pt x="7137" y="12276"/>
                      <a:pt x="6691" y="12865"/>
                    </a:cubicBezTo>
                    <a:cubicBezTo>
                      <a:pt x="5139" y="15166"/>
                      <a:pt x="4015" y="17629"/>
                      <a:pt x="2908" y="20144"/>
                    </a:cubicBezTo>
                    <a:cubicBezTo>
                      <a:pt x="1713" y="22749"/>
                      <a:pt x="821" y="25426"/>
                      <a:pt x="0" y="28102"/>
                    </a:cubicBezTo>
                    <a:lnTo>
                      <a:pt x="0" y="28923"/>
                    </a:lnTo>
                    <a:lnTo>
                      <a:pt x="6620" y="28923"/>
                    </a:lnTo>
                    <a:cubicBezTo>
                      <a:pt x="6994" y="27888"/>
                      <a:pt x="7440" y="26925"/>
                      <a:pt x="7958" y="25872"/>
                    </a:cubicBezTo>
                    <a:cubicBezTo>
                      <a:pt x="8261" y="25212"/>
                      <a:pt x="8618" y="24534"/>
                      <a:pt x="8921" y="23873"/>
                    </a:cubicBezTo>
                    <a:cubicBezTo>
                      <a:pt x="9439" y="22910"/>
                      <a:pt x="9956" y="21929"/>
                      <a:pt x="10563" y="21037"/>
                    </a:cubicBezTo>
                    <a:cubicBezTo>
                      <a:pt x="11455" y="19556"/>
                      <a:pt x="12490" y="18075"/>
                      <a:pt x="13525" y="16665"/>
                    </a:cubicBezTo>
                    <a:cubicBezTo>
                      <a:pt x="13685" y="16362"/>
                      <a:pt x="13899" y="16130"/>
                      <a:pt x="14060" y="15844"/>
                    </a:cubicBezTo>
                    <a:cubicBezTo>
                      <a:pt x="14506" y="15166"/>
                      <a:pt x="15095" y="14578"/>
                      <a:pt x="15684" y="13989"/>
                    </a:cubicBezTo>
                    <a:cubicBezTo>
                      <a:pt x="17843" y="11901"/>
                      <a:pt x="20002" y="9671"/>
                      <a:pt x="22749" y="8101"/>
                    </a:cubicBezTo>
                    <a:cubicBezTo>
                      <a:pt x="23784" y="7583"/>
                      <a:pt x="24837" y="7137"/>
                      <a:pt x="25872" y="6620"/>
                    </a:cubicBezTo>
                    <a:cubicBezTo>
                      <a:pt x="27442" y="5799"/>
                      <a:pt x="29137" y="5210"/>
                      <a:pt x="30850" y="4764"/>
                    </a:cubicBezTo>
                    <a:cubicBezTo>
                      <a:pt x="32634" y="4389"/>
                      <a:pt x="34418" y="3943"/>
                      <a:pt x="36203" y="3943"/>
                    </a:cubicBezTo>
                    <a:cubicBezTo>
                      <a:pt x="37440" y="3943"/>
                      <a:pt x="38645" y="3912"/>
                      <a:pt x="39866" y="3912"/>
                    </a:cubicBezTo>
                    <a:cubicBezTo>
                      <a:pt x="40477" y="3912"/>
                      <a:pt x="41092" y="3920"/>
                      <a:pt x="41716" y="3943"/>
                    </a:cubicBezTo>
                    <a:cubicBezTo>
                      <a:pt x="42751" y="3943"/>
                      <a:pt x="43857" y="4086"/>
                      <a:pt x="44910" y="4247"/>
                    </a:cubicBezTo>
                    <a:cubicBezTo>
                      <a:pt x="46391" y="4532"/>
                      <a:pt x="47872" y="4764"/>
                      <a:pt x="49299" y="5210"/>
                    </a:cubicBezTo>
                    <a:cubicBezTo>
                      <a:pt x="51084" y="5656"/>
                      <a:pt x="52779" y="6245"/>
                      <a:pt x="54420" y="6923"/>
                    </a:cubicBezTo>
                    <a:cubicBezTo>
                      <a:pt x="56650" y="7744"/>
                      <a:pt x="58738" y="8779"/>
                      <a:pt x="60897" y="9742"/>
                    </a:cubicBezTo>
                    <a:cubicBezTo>
                      <a:pt x="61700" y="10117"/>
                      <a:pt x="62449" y="10563"/>
                      <a:pt x="63270" y="11009"/>
                    </a:cubicBezTo>
                    <a:cubicBezTo>
                      <a:pt x="63716" y="11312"/>
                      <a:pt x="64162" y="11598"/>
                      <a:pt x="64680" y="11830"/>
                    </a:cubicBezTo>
                    <a:cubicBezTo>
                      <a:pt x="65500" y="12347"/>
                      <a:pt x="66392" y="12936"/>
                      <a:pt x="67285" y="13453"/>
                    </a:cubicBezTo>
                    <a:cubicBezTo>
                      <a:pt x="68623" y="14060"/>
                      <a:pt x="69890" y="14720"/>
                      <a:pt x="71067" y="15470"/>
                    </a:cubicBezTo>
                    <a:cubicBezTo>
                      <a:pt x="71442" y="15612"/>
                      <a:pt x="71817" y="15844"/>
                      <a:pt x="72120" y="16058"/>
                    </a:cubicBezTo>
                    <a:cubicBezTo>
                      <a:pt x="72191" y="16058"/>
                      <a:pt x="72263" y="16130"/>
                      <a:pt x="72334" y="16130"/>
                    </a:cubicBezTo>
                    <a:cubicBezTo>
                      <a:pt x="74636" y="17557"/>
                      <a:pt x="77027" y="18967"/>
                      <a:pt x="79257" y="20448"/>
                    </a:cubicBezTo>
                    <a:cubicBezTo>
                      <a:pt x="82522" y="22678"/>
                      <a:pt x="85645" y="24980"/>
                      <a:pt x="88767" y="27210"/>
                    </a:cubicBezTo>
                    <a:cubicBezTo>
                      <a:pt x="89517" y="27817"/>
                      <a:pt x="90337" y="28334"/>
                      <a:pt x="91069" y="28923"/>
                    </a:cubicBezTo>
                    <a:lnTo>
                      <a:pt x="98135" y="28923"/>
                    </a:lnTo>
                    <a:cubicBezTo>
                      <a:pt x="96493" y="27727"/>
                      <a:pt x="94869" y="26550"/>
                      <a:pt x="93228" y="25283"/>
                    </a:cubicBezTo>
                    <a:cubicBezTo>
                      <a:pt x="90480" y="23195"/>
                      <a:pt x="87732" y="21126"/>
                      <a:pt x="84895" y="19110"/>
                    </a:cubicBezTo>
                    <a:cubicBezTo>
                      <a:pt x="81113" y="16362"/>
                      <a:pt x="77312" y="13614"/>
                      <a:pt x="73226" y="11152"/>
                    </a:cubicBezTo>
                    <a:cubicBezTo>
                      <a:pt x="68551" y="8261"/>
                      <a:pt x="63645" y="5799"/>
                      <a:pt x="58506" y="3872"/>
                    </a:cubicBezTo>
                    <a:cubicBezTo>
                      <a:pt x="56882" y="3283"/>
                      <a:pt x="55169" y="2748"/>
                      <a:pt x="53457" y="2302"/>
                    </a:cubicBezTo>
                    <a:cubicBezTo>
                      <a:pt x="51886" y="1856"/>
                      <a:pt x="50263" y="1410"/>
                      <a:pt x="48693" y="1124"/>
                    </a:cubicBezTo>
                    <a:cubicBezTo>
                      <a:pt x="47515" y="892"/>
                      <a:pt x="46248" y="750"/>
                      <a:pt x="45053" y="518"/>
                    </a:cubicBezTo>
                    <a:cubicBezTo>
                      <a:pt x="44535" y="446"/>
                      <a:pt x="44018" y="446"/>
                      <a:pt x="43572" y="375"/>
                    </a:cubicBezTo>
                    <a:cubicBezTo>
                      <a:pt x="42965" y="303"/>
                      <a:pt x="42305" y="232"/>
                      <a:pt x="41716" y="232"/>
                    </a:cubicBezTo>
                    <a:cubicBezTo>
                      <a:pt x="39771" y="161"/>
                      <a:pt x="37844" y="0"/>
                      <a:pt x="35828" y="0"/>
                    </a:cubicBezTo>
                    <a:close/>
                  </a:path>
                </a:pathLst>
              </a:custGeom>
              <a:solidFill>
                <a:srgbClr val="A12148"/>
              </a:solidFill>
              <a:ln>
                <a:noFill/>
              </a:ln>
              <a:effectLst>
                <a:outerShdw blurRad="57150" rotWithShape="0" algn="bl" dir="21540000" dist="3810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" name="Google Shape;90;p6"/>
            <p:cNvGrpSpPr/>
            <p:nvPr/>
          </p:nvGrpSpPr>
          <p:grpSpPr>
            <a:xfrm>
              <a:off x="212006" y="4337788"/>
              <a:ext cx="2616947" cy="801138"/>
              <a:chOff x="212006" y="4337788"/>
              <a:chExt cx="2616947" cy="801138"/>
            </a:xfrm>
          </p:grpSpPr>
          <p:sp>
            <p:nvSpPr>
              <p:cNvPr id="91" name="Google Shape;91;p6"/>
              <p:cNvSpPr/>
              <p:nvPr/>
            </p:nvSpPr>
            <p:spPr>
              <a:xfrm>
                <a:off x="212006" y="4337788"/>
                <a:ext cx="2616947" cy="801134"/>
              </a:xfrm>
              <a:custGeom>
                <a:rect b="b" l="l" r="r" t="t"/>
                <a:pathLst>
                  <a:path extrusionOk="0" h="25012" w="81703">
                    <a:moveTo>
                      <a:pt x="33247" y="1"/>
                    </a:moveTo>
                    <a:cubicBezTo>
                      <a:pt x="32026" y="1"/>
                      <a:pt x="30821" y="32"/>
                      <a:pt x="29584" y="32"/>
                    </a:cubicBezTo>
                    <a:cubicBezTo>
                      <a:pt x="27799" y="32"/>
                      <a:pt x="26015" y="478"/>
                      <a:pt x="24231" y="853"/>
                    </a:cubicBezTo>
                    <a:cubicBezTo>
                      <a:pt x="22518" y="1299"/>
                      <a:pt x="20823" y="1888"/>
                      <a:pt x="19253" y="2709"/>
                    </a:cubicBezTo>
                    <a:cubicBezTo>
                      <a:pt x="18218" y="3226"/>
                      <a:pt x="17165" y="3672"/>
                      <a:pt x="16130" y="4190"/>
                    </a:cubicBezTo>
                    <a:cubicBezTo>
                      <a:pt x="13383" y="5760"/>
                      <a:pt x="11224" y="7990"/>
                      <a:pt x="9065" y="10078"/>
                    </a:cubicBezTo>
                    <a:cubicBezTo>
                      <a:pt x="8476" y="10667"/>
                      <a:pt x="7887" y="11255"/>
                      <a:pt x="7441" y="11933"/>
                    </a:cubicBezTo>
                    <a:cubicBezTo>
                      <a:pt x="7280" y="12219"/>
                      <a:pt x="7066" y="12451"/>
                      <a:pt x="6906" y="12754"/>
                    </a:cubicBezTo>
                    <a:cubicBezTo>
                      <a:pt x="5871" y="14164"/>
                      <a:pt x="4836" y="15645"/>
                      <a:pt x="3944" y="17126"/>
                    </a:cubicBezTo>
                    <a:cubicBezTo>
                      <a:pt x="3337" y="18018"/>
                      <a:pt x="2820" y="18999"/>
                      <a:pt x="2302" y="19962"/>
                    </a:cubicBezTo>
                    <a:cubicBezTo>
                      <a:pt x="1999" y="20623"/>
                      <a:pt x="1642" y="21301"/>
                      <a:pt x="1339" y="21961"/>
                    </a:cubicBezTo>
                    <a:cubicBezTo>
                      <a:pt x="821" y="23014"/>
                      <a:pt x="375" y="23977"/>
                      <a:pt x="1" y="25012"/>
                    </a:cubicBezTo>
                    <a:lnTo>
                      <a:pt x="11741" y="25012"/>
                    </a:lnTo>
                    <a:cubicBezTo>
                      <a:pt x="12348" y="24191"/>
                      <a:pt x="12937" y="23370"/>
                      <a:pt x="13597" y="22567"/>
                    </a:cubicBezTo>
                    <a:cubicBezTo>
                      <a:pt x="14864" y="21140"/>
                      <a:pt x="16273" y="19731"/>
                      <a:pt x="17611" y="18464"/>
                    </a:cubicBezTo>
                    <a:cubicBezTo>
                      <a:pt x="18664" y="17572"/>
                      <a:pt x="19770" y="16769"/>
                      <a:pt x="20966" y="16019"/>
                    </a:cubicBezTo>
                    <a:cubicBezTo>
                      <a:pt x="23196" y="14538"/>
                      <a:pt x="25730" y="13414"/>
                      <a:pt x="28317" y="12754"/>
                    </a:cubicBezTo>
                    <a:cubicBezTo>
                      <a:pt x="30190" y="12308"/>
                      <a:pt x="32189" y="12005"/>
                      <a:pt x="34205" y="11933"/>
                    </a:cubicBezTo>
                    <a:cubicBezTo>
                      <a:pt x="34505" y="11924"/>
                      <a:pt x="34804" y="11920"/>
                      <a:pt x="35102" y="11920"/>
                    </a:cubicBezTo>
                    <a:cubicBezTo>
                      <a:pt x="37160" y="11920"/>
                      <a:pt x="39171" y="12132"/>
                      <a:pt x="41181" y="12522"/>
                    </a:cubicBezTo>
                    <a:cubicBezTo>
                      <a:pt x="41485" y="12522"/>
                      <a:pt x="41699" y="12593"/>
                      <a:pt x="42002" y="12593"/>
                    </a:cubicBezTo>
                    <a:cubicBezTo>
                      <a:pt x="42306" y="12665"/>
                      <a:pt x="42591" y="12754"/>
                      <a:pt x="42894" y="12825"/>
                    </a:cubicBezTo>
                    <a:cubicBezTo>
                      <a:pt x="43572" y="12968"/>
                      <a:pt x="44233" y="13200"/>
                      <a:pt x="44982" y="13414"/>
                    </a:cubicBezTo>
                    <a:cubicBezTo>
                      <a:pt x="47872" y="14235"/>
                      <a:pt x="50620" y="15573"/>
                      <a:pt x="53297" y="16840"/>
                    </a:cubicBezTo>
                    <a:cubicBezTo>
                      <a:pt x="56865" y="18464"/>
                      <a:pt x="60077" y="20694"/>
                      <a:pt x="63271" y="22782"/>
                    </a:cubicBezTo>
                    <a:cubicBezTo>
                      <a:pt x="64377" y="23531"/>
                      <a:pt x="65340" y="24263"/>
                      <a:pt x="66393" y="25012"/>
                    </a:cubicBezTo>
                    <a:lnTo>
                      <a:pt x="81702" y="25012"/>
                    </a:lnTo>
                    <a:cubicBezTo>
                      <a:pt x="81488" y="24798"/>
                      <a:pt x="81185" y="24637"/>
                      <a:pt x="80953" y="24423"/>
                    </a:cubicBezTo>
                    <a:cubicBezTo>
                      <a:pt x="78276" y="22407"/>
                      <a:pt x="75689" y="20248"/>
                      <a:pt x="73013" y="18250"/>
                    </a:cubicBezTo>
                    <a:cubicBezTo>
                      <a:pt x="70997" y="16769"/>
                      <a:pt x="68998" y="15270"/>
                      <a:pt x="66982" y="13860"/>
                    </a:cubicBezTo>
                    <a:cubicBezTo>
                      <a:pt x="65715" y="12897"/>
                      <a:pt x="64448" y="12005"/>
                      <a:pt x="63199" y="11184"/>
                    </a:cubicBezTo>
                    <a:cubicBezTo>
                      <a:pt x="62379" y="10667"/>
                      <a:pt x="61558" y="10078"/>
                      <a:pt x="60666" y="9542"/>
                    </a:cubicBezTo>
                    <a:cubicBezTo>
                      <a:pt x="59773" y="9025"/>
                      <a:pt x="58881" y="8436"/>
                      <a:pt x="58061" y="7919"/>
                    </a:cubicBezTo>
                    <a:cubicBezTo>
                      <a:pt x="57543" y="7687"/>
                      <a:pt x="57097" y="7401"/>
                      <a:pt x="56651" y="7098"/>
                    </a:cubicBezTo>
                    <a:cubicBezTo>
                      <a:pt x="55830" y="6652"/>
                      <a:pt x="55081" y="6206"/>
                      <a:pt x="54278" y="5831"/>
                    </a:cubicBezTo>
                    <a:cubicBezTo>
                      <a:pt x="52119" y="4868"/>
                      <a:pt x="50031" y="3833"/>
                      <a:pt x="47801" y="3012"/>
                    </a:cubicBezTo>
                    <a:cubicBezTo>
                      <a:pt x="46160" y="2334"/>
                      <a:pt x="44465" y="1745"/>
                      <a:pt x="42680" y="1299"/>
                    </a:cubicBezTo>
                    <a:cubicBezTo>
                      <a:pt x="41253" y="853"/>
                      <a:pt x="39772" y="621"/>
                      <a:pt x="38291" y="336"/>
                    </a:cubicBezTo>
                    <a:cubicBezTo>
                      <a:pt x="37238" y="175"/>
                      <a:pt x="36132" y="32"/>
                      <a:pt x="35097" y="32"/>
                    </a:cubicBezTo>
                    <a:cubicBezTo>
                      <a:pt x="34473" y="9"/>
                      <a:pt x="33858" y="1"/>
                      <a:pt x="33247" y="1"/>
                    </a:cubicBezTo>
                    <a:close/>
                  </a:path>
                </a:pathLst>
              </a:custGeom>
              <a:solidFill>
                <a:srgbClr val="D62C5A"/>
              </a:solidFill>
              <a:ln>
                <a:noFill/>
              </a:ln>
              <a:effectLst>
                <a:outerShdw blurRad="57150" rotWithShape="0" algn="bl" dir="21540000" dist="3810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6"/>
              <p:cNvSpPr/>
              <p:nvPr/>
            </p:nvSpPr>
            <p:spPr>
              <a:xfrm>
                <a:off x="588069" y="4719556"/>
                <a:ext cx="1750536" cy="419369"/>
              </a:xfrm>
              <a:custGeom>
                <a:rect b="b" l="l" r="r" t="t"/>
                <a:pathLst>
                  <a:path extrusionOk="0" h="13093" w="54653">
                    <a:moveTo>
                      <a:pt x="23361" y="1"/>
                    </a:moveTo>
                    <a:cubicBezTo>
                      <a:pt x="23063" y="1"/>
                      <a:pt x="22764" y="5"/>
                      <a:pt x="22464" y="14"/>
                    </a:cubicBezTo>
                    <a:cubicBezTo>
                      <a:pt x="20448" y="86"/>
                      <a:pt x="18449" y="389"/>
                      <a:pt x="16576" y="835"/>
                    </a:cubicBezTo>
                    <a:cubicBezTo>
                      <a:pt x="13989" y="1495"/>
                      <a:pt x="11455" y="2619"/>
                      <a:pt x="9225" y="4100"/>
                    </a:cubicBezTo>
                    <a:cubicBezTo>
                      <a:pt x="8029" y="4850"/>
                      <a:pt x="6923" y="5653"/>
                      <a:pt x="5870" y="6545"/>
                    </a:cubicBezTo>
                    <a:cubicBezTo>
                      <a:pt x="4532" y="7812"/>
                      <a:pt x="3123" y="9221"/>
                      <a:pt x="1856" y="10648"/>
                    </a:cubicBezTo>
                    <a:cubicBezTo>
                      <a:pt x="1196" y="11451"/>
                      <a:pt x="607" y="12272"/>
                      <a:pt x="0" y="13093"/>
                    </a:cubicBezTo>
                    <a:lnTo>
                      <a:pt x="10420" y="13093"/>
                    </a:lnTo>
                    <a:cubicBezTo>
                      <a:pt x="12204" y="11683"/>
                      <a:pt x="14203" y="10417"/>
                      <a:pt x="16433" y="9596"/>
                    </a:cubicBezTo>
                    <a:cubicBezTo>
                      <a:pt x="18003" y="9007"/>
                      <a:pt x="19556" y="8490"/>
                      <a:pt x="21197" y="8329"/>
                    </a:cubicBezTo>
                    <a:cubicBezTo>
                      <a:pt x="22981" y="8186"/>
                      <a:pt x="24694" y="8115"/>
                      <a:pt x="26479" y="8115"/>
                    </a:cubicBezTo>
                    <a:cubicBezTo>
                      <a:pt x="26996" y="8115"/>
                      <a:pt x="27513" y="8186"/>
                      <a:pt x="28031" y="8186"/>
                    </a:cubicBezTo>
                    <a:cubicBezTo>
                      <a:pt x="28548" y="8258"/>
                      <a:pt x="29066" y="8258"/>
                      <a:pt x="29601" y="8329"/>
                    </a:cubicBezTo>
                    <a:cubicBezTo>
                      <a:pt x="30707" y="8561"/>
                      <a:pt x="31831" y="8775"/>
                      <a:pt x="32866" y="9078"/>
                    </a:cubicBezTo>
                    <a:cubicBezTo>
                      <a:pt x="34722" y="9596"/>
                      <a:pt x="36435" y="10202"/>
                      <a:pt x="38148" y="10934"/>
                    </a:cubicBezTo>
                    <a:cubicBezTo>
                      <a:pt x="38594" y="11166"/>
                      <a:pt x="38968" y="11309"/>
                      <a:pt x="39325" y="11541"/>
                    </a:cubicBezTo>
                    <a:cubicBezTo>
                      <a:pt x="40449" y="12058"/>
                      <a:pt x="41413" y="12575"/>
                      <a:pt x="42448" y="13093"/>
                    </a:cubicBezTo>
                    <a:lnTo>
                      <a:pt x="54652" y="13093"/>
                    </a:lnTo>
                    <a:cubicBezTo>
                      <a:pt x="53599" y="12344"/>
                      <a:pt x="52636" y="11612"/>
                      <a:pt x="51530" y="10863"/>
                    </a:cubicBezTo>
                    <a:cubicBezTo>
                      <a:pt x="48336" y="8775"/>
                      <a:pt x="45124" y="6545"/>
                      <a:pt x="41556" y="4921"/>
                    </a:cubicBezTo>
                    <a:cubicBezTo>
                      <a:pt x="38879" y="3654"/>
                      <a:pt x="36131" y="2316"/>
                      <a:pt x="33241" y="1495"/>
                    </a:cubicBezTo>
                    <a:cubicBezTo>
                      <a:pt x="32492" y="1281"/>
                      <a:pt x="31831" y="1049"/>
                      <a:pt x="31153" y="906"/>
                    </a:cubicBezTo>
                    <a:cubicBezTo>
                      <a:pt x="30850" y="835"/>
                      <a:pt x="30565" y="746"/>
                      <a:pt x="30261" y="674"/>
                    </a:cubicBezTo>
                    <a:cubicBezTo>
                      <a:pt x="29958" y="674"/>
                      <a:pt x="29744" y="603"/>
                      <a:pt x="29440" y="603"/>
                    </a:cubicBezTo>
                    <a:cubicBezTo>
                      <a:pt x="27430" y="213"/>
                      <a:pt x="25419" y="1"/>
                      <a:pt x="23361" y="1"/>
                    </a:cubicBezTo>
                    <a:close/>
                  </a:path>
                </a:pathLst>
              </a:custGeom>
              <a:solidFill>
                <a:srgbClr val="D4596E"/>
              </a:solidFill>
              <a:ln>
                <a:noFill/>
              </a:ln>
              <a:effectLst>
                <a:outerShdw blurRad="57150" rotWithShape="0" algn="bl" dir="21540000" dist="3810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6"/>
              <p:cNvSpPr/>
              <p:nvPr/>
            </p:nvSpPr>
            <p:spPr>
              <a:xfrm>
                <a:off x="921821" y="4979449"/>
                <a:ext cx="1025857" cy="159477"/>
              </a:xfrm>
              <a:custGeom>
                <a:rect b="b" l="l" r="r" t="t"/>
                <a:pathLst>
                  <a:path extrusionOk="0" h="4979" w="32028">
                    <a:moveTo>
                      <a:pt x="16059" y="1"/>
                    </a:moveTo>
                    <a:cubicBezTo>
                      <a:pt x="14274" y="1"/>
                      <a:pt x="12561" y="72"/>
                      <a:pt x="10777" y="215"/>
                    </a:cubicBezTo>
                    <a:cubicBezTo>
                      <a:pt x="9136" y="376"/>
                      <a:pt x="7583" y="893"/>
                      <a:pt x="6013" y="1482"/>
                    </a:cubicBezTo>
                    <a:cubicBezTo>
                      <a:pt x="3783" y="2303"/>
                      <a:pt x="1784" y="3569"/>
                      <a:pt x="0" y="4979"/>
                    </a:cubicBezTo>
                    <a:lnTo>
                      <a:pt x="32028" y="4979"/>
                    </a:lnTo>
                    <a:cubicBezTo>
                      <a:pt x="30993" y="4461"/>
                      <a:pt x="30029" y="3944"/>
                      <a:pt x="28905" y="3427"/>
                    </a:cubicBezTo>
                    <a:cubicBezTo>
                      <a:pt x="28548" y="3195"/>
                      <a:pt x="28174" y="3052"/>
                      <a:pt x="27728" y="2820"/>
                    </a:cubicBezTo>
                    <a:cubicBezTo>
                      <a:pt x="26015" y="2088"/>
                      <a:pt x="24302" y="1482"/>
                      <a:pt x="22446" y="964"/>
                    </a:cubicBezTo>
                    <a:cubicBezTo>
                      <a:pt x="21411" y="661"/>
                      <a:pt x="20287" y="447"/>
                      <a:pt x="19181" y="215"/>
                    </a:cubicBezTo>
                    <a:cubicBezTo>
                      <a:pt x="18646" y="144"/>
                      <a:pt x="18128" y="144"/>
                      <a:pt x="17611" y="72"/>
                    </a:cubicBezTo>
                    <a:cubicBezTo>
                      <a:pt x="17093" y="72"/>
                      <a:pt x="16576" y="1"/>
                      <a:pt x="16059" y="1"/>
                    </a:cubicBezTo>
                    <a:close/>
                  </a:path>
                </a:pathLst>
              </a:custGeom>
              <a:solidFill>
                <a:srgbClr val="811A36"/>
              </a:solidFill>
              <a:ln>
                <a:noFill/>
              </a:ln>
              <a:effectLst>
                <a:outerShdw blurRad="57150" rotWithShape="0" algn="bl" dir="21540000" dist="38100">
                  <a:srgbClr val="000000">
                    <a:alpha val="43000"/>
                  </a:srgbClr>
                </a:outerShdw>
              </a:effectLst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7"/>
          <p:cNvSpPr txBox="1"/>
          <p:nvPr>
            <p:ph type="title"/>
          </p:nvPr>
        </p:nvSpPr>
        <p:spPr>
          <a:xfrm>
            <a:off x="1099100" y="155937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6" name="Google Shape;96;p7"/>
          <p:cNvSpPr txBox="1"/>
          <p:nvPr>
            <p:ph idx="1" type="body"/>
          </p:nvPr>
        </p:nvSpPr>
        <p:spPr>
          <a:xfrm>
            <a:off x="1099100" y="2393370"/>
            <a:ext cx="2808000" cy="17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chemeClr val="lt1"/>
                </a:solidFill>
              </a:defRPr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7" name="Google Shape;97;p7"/>
          <p:cNvSpPr/>
          <p:nvPr/>
        </p:nvSpPr>
        <p:spPr>
          <a:xfrm>
            <a:off x="0" y="4030150"/>
            <a:ext cx="2558660" cy="1113382"/>
          </a:xfrm>
          <a:custGeom>
            <a:rect b="b" l="l" r="r" t="t"/>
            <a:pathLst>
              <a:path extrusionOk="0" h="33999" w="78133">
                <a:moveTo>
                  <a:pt x="8732" y="1"/>
                </a:moveTo>
                <a:cubicBezTo>
                  <a:pt x="6714" y="1"/>
                  <a:pt x="4674" y="97"/>
                  <a:pt x="2676" y="330"/>
                </a:cubicBezTo>
                <a:cubicBezTo>
                  <a:pt x="1784" y="401"/>
                  <a:pt x="892" y="472"/>
                  <a:pt x="0" y="615"/>
                </a:cubicBezTo>
                <a:lnTo>
                  <a:pt x="0" y="2114"/>
                </a:lnTo>
                <a:lnTo>
                  <a:pt x="0" y="4041"/>
                </a:lnTo>
                <a:cubicBezTo>
                  <a:pt x="517" y="3969"/>
                  <a:pt x="1035" y="3898"/>
                  <a:pt x="1570" y="3898"/>
                </a:cubicBezTo>
                <a:cubicBezTo>
                  <a:pt x="3426" y="3666"/>
                  <a:pt x="5281" y="3452"/>
                  <a:pt x="7208" y="3452"/>
                </a:cubicBezTo>
                <a:cubicBezTo>
                  <a:pt x="7871" y="3433"/>
                  <a:pt x="8533" y="3422"/>
                  <a:pt x="9195" y="3422"/>
                </a:cubicBezTo>
                <a:cubicBezTo>
                  <a:pt x="11584" y="3422"/>
                  <a:pt x="13973" y="3564"/>
                  <a:pt x="16362" y="3969"/>
                </a:cubicBezTo>
                <a:cubicBezTo>
                  <a:pt x="18075" y="4184"/>
                  <a:pt x="19859" y="4487"/>
                  <a:pt x="21643" y="4862"/>
                </a:cubicBezTo>
                <a:cubicBezTo>
                  <a:pt x="22821" y="5147"/>
                  <a:pt x="24016" y="5450"/>
                  <a:pt x="25122" y="5825"/>
                </a:cubicBezTo>
                <a:cubicBezTo>
                  <a:pt x="27353" y="6575"/>
                  <a:pt x="29672" y="7163"/>
                  <a:pt x="31813" y="7984"/>
                </a:cubicBezTo>
                <a:cubicBezTo>
                  <a:pt x="36720" y="9982"/>
                  <a:pt x="41413" y="12213"/>
                  <a:pt x="45873" y="14961"/>
                </a:cubicBezTo>
                <a:cubicBezTo>
                  <a:pt x="48478" y="16602"/>
                  <a:pt x="51084" y="18244"/>
                  <a:pt x="53599" y="20099"/>
                </a:cubicBezTo>
                <a:cubicBezTo>
                  <a:pt x="56436" y="22026"/>
                  <a:pt x="59023" y="24185"/>
                  <a:pt x="61486" y="26558"/>
                </a:cubicBezTo>
                <a:cubicBezTo>
                  <a:pt x="62592" y="27682"/>
                  <a:pt x="63716" y="28789"/>
                  <a:pt x="64680" y="29984"/>
                </a:cubicBezTo>
                <a:cubicBezTo>
                  <a:pt x="65126" y="30430"/>
                  <a:pt x="65572" y="30948"/>
                  <a:pt x="66018" y="31465"/>
                </a:cubicBezTo>
                <a:cubicBezTo>
                  <a:pt x="66607" y="32286"/>
                  <a:pt x="67213" y="33106"/>
                  <a:pt x="67731" y="33999"/>
                </a:cubicBezTo>
                <a:lnTo>
                  <a:pt x="78133" y="33999"/>
                </a:lnTo>
                <a:cubicBezTo>
                  <a:pt x="77616" y="33410"/>
                  <a:pt x="77098" y="32732"/>
                  <a:pt x="76652" y="32072"/>
                </a:cubicBezTo>
                <a:cubicBezTo>
                  <a:pt x="74868" y="30055"/>
                  <a:pt x="72941" y="28200"/>
                  <a:pt x="70782" y="26487"/>
                </a:cubicBezTo>
                <a:cubicBezTo>
                  <a:pt x="69212" y="25220"/>
                  <a:pt x="67659" y="24114"/>
                  <a:pt x="66018" y="22918"/>
                </a:cubicBezTo>
                <a:cubicBezTo>
                  <a:pt x="63484" y="21134"/>
                  <a:pt x="60968" y="19421"/>
                  <a:pt x="58363" y="17798"/>
                </a:cubicBezTo>
                <a:cubicBezTo>
                  <a:pt x="55169" y="15781"/>
                  <a:pt x="51886" y="13926"/>
                  <a:pt x="48550" y="12070"/>
                </a:cubicBezTo>
                <a:cubicBezTo>
                  <a:pt x="45195" y="10143"/>
                  <a:pt x="41627" y="8430"/>
                  <a:pt x="37987" y="6789"/>
                </a:cubicBezTo>
                <a:cubicBezTo>
                  <a:pt x="36435" y="6128"/>
                  <a:pt x="34722" y="5450"/>
                  <a:pt x="33080" y="4862"/>
                </a:cubicBezTo>
                <a:cubicBezTo>
                  <a:pt x="28245" y="3077"/>
                  <a:pt x="23267" y="1739"/>
                  <a:pt x="18146" y="918"/>
                </a:cubicBezTo>
                <a:cubicBezTo>
                  <a:pt x="15612" y="472"/>
                  <a:pt x="13079" y="169"/>
                  <a:pt x="10563" y="26"/>
                </a:cubicBezTo>
                <a:cubicBezTo>
                  <a:pt x="9956" y="10"/>
                  <a:pt x="9345" y="1"/>
                  <a:pt x="8732" y="1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900000" dist="38100">
              <a:srgbClr val="000000">
                <a:alpha val="6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" name="Google Shape;98;p7"/>
          <p:cNvGrpSpPr/>
          <p:nvPr/>
        </p:nvGrpSpPr>
        <p:grpSpPr>
          <a:xfrm>
            <a:off x="0" y="4142176"/>
            <a:ext cx="2218021" cy="1001353"/>
            <a:chOff x="0" y="4142176"/>
            <a:chExt cx="2218021" cy="1001353"/>
          </a:xfrm>
        </p:grpSpPr>
        <p:sp>
          <p:nvSpPr>
            <p:cNvPr id="99" name="Google Shape;99;p7"/>
            <p:cNvSpPr/>
            <p:nvPr/>
          </p:nvSpPr>
          <p:spPr>
            <a:xfrm>
              <a:off x="0" y="4535364"/>
              <a:ext cx="1463093" cy="608154"/>
            </a:xfrm>
            <a:custGeom>
              <a:rect b="b" l="l" r="r" t="t"/>
              <a:pathLst>
                <a:path extrusionOk="0" h="18571" w="44678">
                  <a:moveTo>
                    <a:pt x="9486" y="1"/>
                  </a:moveTo>
                  <a:cubicBezTo>
                    <a:pt x="8622" y="1"/>
                    <a:pt x="7770" y="23"/>
                    <a:pt x="6923" y="68"/>
                  </a:cubicBezTo>
                  <a:cubicBezTo>
                    <a:pt x="5727" y="139"/>
                    <a:pt x="4532" y="282"/>
                    <a:pt x="3354" y="514"/>
                  </a:cubicBezTo>
                  <a:cubicBezTo>
                    <a:pt x="2908" y="514"/>
                    <a:pt x="2462" y="585"/>
                    <a:pt x="2016" y="728"/>
                  </a:cubicBezTo>
                  <a:cubicBezTo>
                    <a:pt x="1338" y="871"/>
                    <a:pt x="678" y="1031"/>
                    <a:pt x="0" y="1174"/>
                  </a:cubicBezTo>
                  <a:lnTo>
                    <a:pt x="0" y="18571"/>
                  </a:lnTo>
                  <a:lnTo>
                    <a:pt x="44678" y="18571"/>
                  </a:lnTo>
                  <a:cubicBezTo>
                    <a:pt x="44607" y="18499"/>
                    <a:pt x="44535" y="18357"/>
                    <a:pt x="44464" y="18267"/>
                  </a:cubicBezTo>
                  <a:cubicBezTo>
                    <a:pt x="43786" y="17090"/>
                    <a:pt x="43126" y="15894"/>
                    <a:pt x="42234" y="14788"/>
                  </a:cubicBezTo>
                  <a:cubicBezTo>
                    <a:pt x="42002" y="14556"/>
                    <a:pt x="41859" y="14342"/>
                    <a:pt x="41627" y="14110"/>
                  </a:cubicBezTo>
                  <a:cubicBezTo>
                    <a:pt x="40735" y="13146"/>
                    <a:pt x="39843" y="12183"/>
                    <a:pt x="38879" y="11291"/>
                  </a:cubicBezTo>
                  <a:cubicBezTo>
                    <a:pt x="36435" y="8989"/>
                    <a:pt x="33687" y="7116"/>
                    <a:pt x="30707" y="5563"/>
                  </a:cubicBezTo>
                  <a:cubicBezTo>
                    <a:pt x="28923" y="4528"/>
                    <a:pt x="26996" y="3636"/>
                    <a:pt x="25051" y="2887"/>
                  </a:cubicBezTo>
                  <a:cubicBezTo>
                    <a:pt x="24534" y="2655"/>
                    <a:pt x="23945" y="2512"/>
                    <a:pt x="23427" y="2298"/>
                  </a:cubicBezTo>
                  <a:cubicBezTo>
                    <a:pt x="21268" y="1620"/>
                    <a:pt x="19109" y="1031"/>
                    <a:pt x="16879" y="657"/>
                  </a:cubicBezTo>
                  <a:cubicBezTo>
                    <a:pt x="15309" y="353"/>
                    <a:pt x="13685" y="139"/>
                    <a:pt x="12115" y="68"/>
                  </a:cubicBezTo>
                  <a:cubicBezTo>
                    <a:pt x="11223" y="23"/>
                    <a:pt x="10349" y="1"/>
                    <a:pt x="9486" y="1"/>
                  </a:cubicBezTo>
                  <a:close/>
                </a:path>
              </a:pathLst>
            </a:custGeom>
            <a:solidFill>
              <a:srgbClr val="D4596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7"/>
            <p:cNvSpPr/>
            <p:nvPr/>
          </p:nvSpPr>
          <p:spPr>
            <a:xfrm>
              <a:off x="0" y="4142176"/>
              <a:ext cx="2218021" cy="1001353"/>
            </a:xfrm>
            <a:custGeom>
              <a:rect b="b" l="l" r="r" t="t"/>
              <a:pathLst>
                <a:path extrusionOk="0" h="30578" w="67731">
                  <a:moveTo>
                    <a:pt x="9195" y="1"/>
                  </a:moveTo>
                  <a:cubicBezTo>
                    <a:pt x="8533" y="1"/>
                    <a:pt x="7871" y="12"/>
                    <a:pt x="7208" y="31"/>
                  </a:cubicBezTo>
                  <a:cubicBezTo>
                    <a:pt x="5281" y="31"/>
                    <a:pt x="3426" y="245"/>
                    <a:pt x="1570" y="477"/>
                  </a:cubicBezTo>
                  <a:cubicBezTo>
                    <a:pt x="1035" y="477"/>
                    <a:pt x="517" y="548"/>
                    <a:pt x="0" y="620"/>
                  </a:cubicBezTo>
                  <a:lnTo>
                    <a:pt x="0" y="1655"/>
                  </a:lnTo>
                  <a:lnTo>
                    <a:pt x="0" y="2101"/>
                  </a:lnTo>
                  <a:lnTo>
                    <a:pt x="0" y="12146"/>
                  </a:lnTo>
                  <a:lnTo>
                    <a:pt x="0" y="12735"/>
                  </a:lnTo>
                  <a:lnTo>
                    <a:pt x="0" y="13181"/>
                  </a:lnTo>
                  <a:cubicBezTo>
                    <a:pt x="678" y="13038"/>
                    <a:pt x="1338" y="12878"/>
                    <a:pt x="2016" y="12735"/>
                  </a:cubicBezTo>
                  <a:cubicBezTo>
                    <a:pt x="2462" y="12592"/>
                    <a:pt x="2908" y="12521"/>
                    <a:pt x="3354" y="12521"/>
                  </a:cubicBezTo>
                  <a:cubicBezTo>
                    <a:pt x="4532" y="12289"/>
                    <a:pt x="5727" y="12146"/>
                    <a:pt x="6923" y="12075"/>
                  </a:cubicBezTo>
                  <a:cubicBezTo>
                    <a:pt x="7770" y="12030"/>
                    <a:pt x="8622" y="12008"/>
                    <a:pt x="9486" y="12008"/>
                  </a:cubicBezTo>
                  <a:cubicBezTo>
                    <a:pt x="10349" y="12008"/>
                    <a:pt x="11223" y="12030"/>
                    <a:pt x="12115" y="12075"/>
                  </a:cubicBezTo>
                  <a:cubicBezTo>
                    <a:pt x="13685" y="12146"/>
                    <a:pt x="15309" y="12360"/>
                    <a:pt x="16879" y="12664"/>
                  </a:cubicBezTo>
                  <a:cubicBezTo>
                    <a:pt x="19109" y="13038"/>
                    <a:pt x="21268" y="13627"/>
                    <a:pt x="23427" y="14305"/>
                  </a:cubicBezTo>
                  <a:cubicBezTo>
                    <a:pt x="23945" y="14519"/>
                    <a:pt x="24534" y="14662"/>
                    <a:pt x="25051" y="14894"/>
                  </a:cubicBezTo>
                  <a:cubicBezTo>
                    <a:pt x="26996" y="15643"/>
                    <a:pt x="28923" y="16535"/>
                    <a:pt x="30707" y="17570"/>
                  </a:cubicBezTo>
                  <a:cubicBezTo>
                    <a:pt x="33687" y="19123"/>
                    <a:pt x="36435" y="20996"/>
                    <a:pt x="38879" y="23298"/>
                  </a:cubicBezTo>
                  <a:cubicBezTo>
                    <a:pt x="39843" y="24190"/>
                    <a:pt x="40735" y="25153"/>
                    <a:pt x="41627" y="26117"/>
                  </a:cubicBezTo>
                  <a:cubicBezTo>
                    <a:pt x="41859" y="26349"/>
                    <a:pt x="42002" y="26563"/>
                    <a:pt x="42234" y="26795"/>
                  </a:cubicBezTo>
                  <a:cubicBezTo>
                    <a:pt x="43126" y="27901"/>
                    <a:pt x="43786" y="29097"/>
                    <a:pt x="44464" y="30274"/>
                  </a:cubicBezTo>
                  <a:cubicBezTo>
                    <a:pt x="44535" y="30364"/>
                    <a:pt x="44607" y="30506"/>
                    <a:pt x="44678" y="30578"/>
                  </a:cubicBezTo>
                  <a:lnTo>
                    <a:pt x="67731" y="30578"/>
                  </a:lnTo>
                  <a:cubicBezTo>
                    <a:pt x="67213" y="29685"/>
                    <a:pt x="66607" y="28865"/>
                    <a:pt x="66018" y="28044"/>
                  </a:cubicBezTo>
                  <a:cubicBezTo>
                    <a:pt x="65572" y="27527"/>
                    <a:pt x="65126" y="27009"/>
                    <a:pt x="64680" y="26563"/>
                  </a:cubicBezTo>
                  <a:cubicBezTo>
                    <a:pt x="63716" y="25368"/>
                    <a:pt x="62592" y="24261"/>
                    <a:pt x="61486" y="23137"/>
                  </a:cubicBezTo>
                  <a:cubicBezTo>
                    <a:pt x="59023" y="20764"/>
                    <a:pt x="56436" y="18605"/>
                    <a:pt x="53599" y="16678"/>
                  </a:cubicBezTo>
                  <a:cubicBezTo>
                    <a:pt x="51084" y="14823"/>
                    <a:pt x="48478" y="13181"/>
                    <a:pt x="45873" y="11540"/>
                  </a:cubicBezTo>
                  <a:cubicBezTo>
                    <a:pt x="41413" y="8792"/>
                    <a:pt x="36720" y="6561"/>
                    <a:pt x="31813" y="4563"/>
                  </a:cubicBezTo>
                  <a:cubicBezTo>
                    <a:pt x="29672" y="3742"/>
                    <a:pt x="27353" y="3154"/>
                    <a:pt x="25122" y="2404"/>
                  </a:cubicBezTo>
                  <a:cubicBezTo>
                    <a:pt x="24016" y="2029"/>
                    <a:pt x="22821" y="1726"/>
                    <a:pt x="21643" y="1441"/>
                  </a:cubicBezTo>
                  <a:cubicBezTo>
                    <a:pt x="19859" y="1066"/>
                    <a:pt x="18075" y="763"/>
                    <a:pt x="16362" y="548"/>
                  </a:cubicBezTo>
                  <a:cubicBezTo>
                    <a:pt x="13973" y="143"/>
                    <a:pt x="11584" y="1"/>
                    <a:pt x="9195" y="1"/>
                  </a:cubicBezTo>
                  <a:close/>
                </a:path>
              </a:pathLst>
            </a:custGeom>
            <a:solidFill>
              <a:srgbClr val="D62C5A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" name="Google Shape;101;p7"/>
          <p:cNvGrpSpPr/>
          <p:nvPr/>
        </p:nvGrpSpPr>
        <p:grpSpPr>
          <a:xfrm>
            <a:off x="3381521" y="0"/>
            <a:ext cx="5762485" cy="5143506"/>
            <a:chOff x="3381521" y="0"/>
            <a:chExt cx="5762485" cy="5143506"/>
          </a:xfrm>
        </p:grpSpPr>
        <p:sp>
          <p:nvSpPr>
            <p:cNvPr id="102" name="Google Shape;102;p7"/>
            <p:cNvSpPr/>
            <p:nvPr/>
          </p:nvSpPr>
          <p:spPr>
            <a:xfrm>
              <a:off x="3381521" y="0"/>
              <a:ext cx="5498462" cy="5143506"/>
            </a:xfrm>
            <a:custGeom>
              <a:rect b="b" l="l" r="r" t="t"/>
              <a:pathLst>
                <a:path extrusionOk="0" h="160584" w="171666">
                  <a:moveTo>
                    <a:pt x="1" y="0"/>
                  </a:moveTo>
                  <a:cubicBezTo>
                    <a:pt x="1482" y="446"/>
                    <a:pt x="2963" y="892"/>
                    <a:pt x="4462" y="1410"/>
                  </a:cubicBezTo>
                  <a:cubicBezTo>
                    <a:pt x="6317" y="2016"/>
                    <a:pt x="8316" y="2534"/>
                    <a:pt x="10189" y="3122"/>
                  </a:cubicBezTo>
                  <a:cubicBezTo>
                    <a:pt x="11973" y="3711"/>
                    <a:pt x="13758" y="4247"/>
                    <a:pt x="15613" y="4835"/>
                  </a:cubicBezTo>
                  <a:cubicBezTo>
                    <a:pt x="17844" y="5585"/>
                    <a:pt x="20145" y="6316"/>
                    <a:pt x="22447" y="7137"/>
                  </a:cubicBezTo>
                  <a:cubicBezTo>
                    <a:pt x="25498" y="8261"/>
                    <a:pt x="28549" y="9439"/>
                    <a:pt x="31600" y="10938"/>
                  </a:cubicBezTo>
                  <a:cubicBezTo>
                    <a:pt x="34634" y="12418"/>
                    <a:pt x="37613" y="14131"/>
                    <a:pt x="40361" y="16290"/>
                  </a:cubicBezTo>
                  <a:cubicBezTo>
                    <a:pt x="43109" y="18360"/>
                    <a:pt x="45785" y="20590"/>
                    <a:pt x="48016" y="23267"/>
                  </a:cubicBezTo>
                  <a:cubicBezTo>
                    <a:pt x="48908" y="24391"/>
                    <a:pt x="49889" y="25497"/>
                    <a:pt x="50781" y="26693"/>
                  </a:cubicBezTo>
                  <a:cubicBezTo>
                    <a:pt x="52922" y="29672"/>
                    <a:pt x="54938" y="32866"/>
                    <a:pt x="56651" y="36131"/>
                  </a:cubicBezTo>
                  <a:cubicBezTo>
                    <a:pt x="58275" y="39111"/>
                    <a:pt x="59774" y="42233"/>
                    <a:pt x="61183" y="45427"/>
                  </a:cubicBezTo>
                  <a:cubicBezTo>
                    <a:pt x="62450" y="48318"/>
                    <a:pt x="63717" y="51298"/>
                    <a:pt x="64966" y="54277"/>
                  </a:cubicBezTo>
                  <a:cubicBezTo>
                    <a:pt x="65947" y="56436"/>
                    <a:pt x="66911" y="58577"/>
                    <a:pt x="67946" y="60736"/>
                  </a:cubicBezTo>
                  <a:cubicBezTo>
                    <a:pt x="68695" y="62378"/>
                    <a:pt x="69427" y="63930"/>
                    <a:pt x="70247" y="65500"/>
                  </a:cubicBezTo>
                  <a:cubicBezTo>
                    <a:pt x="71657" y="68105"/>
                    <a:pt x="73227" y="70550"/>
                    <a:pt x="75154" y="72709"/>
                  </a:cubicBezTo>
                  <a:cubicBezTo>
                    <a:pt x="76564" y="74279"/>
                    <a:pt x="77991" y="75831"/>
                    <a:pt x="79615" y="77169"/>
                  </a:cubicBezTo>
                  <a:cubicBezTo>
                    <a:pt x="82595" y="79632"/>
                    <a:pt x="85931" y="81327"/>
                    <a:pt x="89500" y="82665"/>
                  </a:cubicBezTo>
                  <a:cubicBezTo>
                    <a:pt x="91659" y="83486"/>
                    <a:pt x="93889" y="84164"/>
                    <a:pt x="96119" y="84752"/>
                  </a:cubicBezTo>
                  <a:cubicBezTo>
                    <a:pt x="98582" y="85430"/>
                    <a:pt x="101097" y="86019"/>
                    <a:pt x="103631" y="86537"/>
                  </a:cubicBezTo>
                  <a:cubicBezTo>
                    <a:pt x="106611" y="87054"/>
                    <a:pt x="109573" y="87572"/>
                    <a:pt x="112552" y="88018"/>
                  </a:cubicBezTo>
                  <a:cubicBezTo>
                    <a:pt x="115372" y="88464"/>
                    <a:pt x="118137" y="88838"/>
                    <a:pt x="120885" y="89356"/>
                  </a:cubicBezTo>
                  <a:cubicBezTo>
                    <a:pt x="124079" y="89963"/>
                    <a:pt x="127344" y="90409"/>
                    <a:pt x="130466" y="91301"/>
                  </a:cubicBezTo>
                  <a:cubicBezTo>
                    <a:pt x="131430" y="91586"/>
                    <a:pt x="132411" y="91818"/>
                    <a:pt x="133375" y="92032"/>
                  </a:cubicBezTo>
                  <a:cubicBezTo>
                    <a:pt x="135676" y="92639"/>
                    <a:pt x="137907" y="93370"/>
                    <a:pt x="140137" y="94263"/>
                  </a:cubicBezTo>
                  <a:cubicBezTo>
                    <a:pt x="142510" y="95244"/>
                    <a:pt x="144741" y="96422"/>
                    <a:pt x="146899" y="97920"/>
                  </a:cubicBezTo>
                  <a:cubicBezTo>
                    <a:pt x="148826" y="99169"/>
                    <a:pt x="150611" y="100739"/>
                    <a:pt x="152252" y="102452"/>
                  </a:cubicBezTo>
                  <a:cubicBezTo>
                    <a:pt x="153448" y="103719"/>
                    <a:pt x="154483" y="105200"/>
                    <a:pt x="155517" y="106610"/>
                  </a:cubicBezTo>
                  <a:cubicBezTo>
                    <a:pt x="157391" y="109357"/>
                    <a:pt x="158640" y="112409"/>
                    <a:pt x="159532" y="115674"/>
                  </a:cubicBezTo>
                  <a:cubicBezTo>
                    <a:pt x="160067" y="117690"/>
                    <a:pt x="160424" y="119778"/>
                    <a:pt x="160728" y="121847"/>
                  </a:cubicBezTo>
                  <a:cubicBezTo>
                    <a:pt x="161031" y="124078"/>
                    <a:pt x="161031" y="126379"/>
                    <a:pt x="160799" y="128610"/>
                  </a:cubicBezTo>
                  <a:cubicBezTo>
                    <a:pt x="160585" y="132267"/>
                    <a:pt x="159764" y="135836"/>
                    <a:pt x="158872" y="139404"/>
                  </a:cubicBezTo>
                  <a:cubicBezTo>
                    <a:pt x="158354" y="141635"/>
                    <a:pt x="157605" y="143865"/>
                    <a:pt x="156856" y="146095"/>
                  </a:cubicBezTo>
                  <a:cubicBezTo>
                    <a:pt x="155964" y="148540"/>
                    <a:pt x="155000" y="151002"/>
                    <a:pt x="154108" y="153447"/>
                  </a:cubicBezTo>
                  <a:cubicBezTo>
                    <a:pt x="153287" y="155820"/>
                    <a:pt x="152395" y="158211"/>
                    <a:pt x="151592" y="160584"/>
                  </a:cubicBezTo>
                  <a:lnTo>
                    <a:pt x="161548" y="160584"/>
                  </a:lnTo>
                  <a:cubicBezTo>
                    <a:pt x="161762" y="160138"/>
                    <a:pt x="161994" y="159691"/>
                    <a:pt x="162137" y="159245"/>
                  </a:cubicBezTo>
                  <a:cubicBezTo>
                    <a:pt x="163404" y="156498"/>
                    <a:pt x="164599" y="153821"/>
                    <a:pt x="165777" y="151074"/>
                  </a:cubicBezTo>
                  <a:cubicBezTo>
                    <a:pt x="166758" y="148772"/>
                    <a:pt x="167650" y="146452"/>
                    <a:pt x="168453" y="144151"/>
                  </a:cubicBezTo>
                  <a:cubicBezTo>
                    <a:pt x="169131" y="142295"/>
                    <a:pt x="169577" y="140439"/>
                    <a:pt x="170095" y="138512"/>
                  </a:cubicBezTo>
                  <a:cubicBezTo>
                    <a:pt x="170844" y="136050"/>
                    <a:pt x="171130" y="133516"/>
                    <a:pt x="171504" y="131001"/>
                  </a:cubicBezTo>
                  <a:cubicBezTo>
                    <a:pt x="171576" y="130554"/>
                    <a:pt x="171665" y="130180"/>
                    <a:pt x="171665" y="129734"/>
                  </a:cubicBezTo>
                  <a:lnTo>
                    <a:pt x="171665" y="129359"/>
                  </a:lnTo>
                  <a:lnTo>
                    <a:pt x="171665" y="125344"/>
                  </a:lnTo>
                  <a:cubicBezTo>
                    <a:pt x="171665" y="123417"/>
                    <a:pt x="171576" y="121401"/>
                    <a:pt x="171130" y="119474"/>
                  </a:cubicBezTo>
                  <a:cubicBezTo>
                    <a:pt x="171058" y="119331"/>
                    <a:pt x="171058" y="119171"/>
                    <a:pt x="171058" y="118957"/>
                  </a:cubicBezTo>
                  <a:cubicBezTo>
                    <a:pt x="170773" y="117547"/>
                    <a:pt x="170541" y="116048"/>
                    <a:pt x="170166" y="114639"/>
                  </a:cubicBezTo>
                  <a:cubicBezTo>
                    <a:pt x="169720" y="112926"/>
                    <a:pt x="169131" y="111302"/>
                    <a:pt x="168614" y="109661"/>
                  </a:cubicBezTo>
                  <a:cubicBezTo>
                    <a:pt x="167722" y="106913"/>
                    <a:pt x="166384" y="104379"/>
                    <a:pt x="164885" y="102006"/>
                  </a:cubicBezTo>
                  <a:cubicBezTo>
                    <a:pt x="163261" y="99330"/>
                    <a:pt x="161316" y="96868"/>
                    <a:pt x="159015" y="94709"/>
                  </a:cubicBezTo>
                  <a:cubicBezTo>
                    <a:pt x="157462" y="93370"/>
                    <a:pt x="155892" y="91961"/>
                    <a:pt x="154108" y="90855"/>
                  </a:cubicBezTo>
                  <a:cubicBezTo>
                    <a:pt x="153144" y="90105"/>
                    <a:pt x="152181" y="89516"/>
                    <a:pt x="151146" y="88999"/>
                  </a:cubicBezTo>
                  <a:cubicBezTo>
                    <a:pt x="149505" y="88178"/>
                    <a:pt x="147792" y="87286"/>
                    <a:pt x="146007" y="86608"/>
                  </a:cubicBezTo>
                  <a:cubicBezTo>
                    <a:pt x="144294" y="86019"/>
                    <a:pt x="142510" y="85430"/>
                    <a:pt x="140797" y="84984"/>
                  </a:cubicBezTo>
                  <a:cubicBezTo>
                    <a:pt x="138353" y="84378"/>
                    <a:pt x="135891" y="83789"/>
                    <a:pt x="133375" y="83343"/>
                  </a:cubicBezTo>
                  <a:cubicBezTo>
                    <a:pt x="130984" y="82897"/>
                    <a:pt x="128539" y="82594"/>
                    <a:pt x="126077" y="82219"/>
                  </a:cubicBezTo>
                  <a:cubicBezTo>
                    <a:pt x="125417" y="82147"/>
                    <a:pt x="124739" y="82076"/>
                    <a:pt x="124079" y="81933"/>
                  </a:cubicBezTo>
                  <a:cubicBezTo>
                    <a:pt x="121260" y="81630"/>
                    <a:pt x="118423" y="81255"/>
                    <a:pt x="115603" y="80881"/>
                  </a:cubicBezTo>
                  <a:cubicBezTo>
                    <a:pt x="113748" y="80595"/>
                    <a:pt x="111964" y="80292"/>
                    <a:pt x="110108" y="79988"/>
                  </a:cubicBezTo>
                  <a:cubicBezTo>
                    <a:pt x="109947" y="79988"/>
                    <a:pt x="109876" y="79988"/>
                    <a:pt x="109733" y="79917"/>
                  </a:cubicBezTo>
                  <a:cubicBezTo>
                    <a:pt x="108163" y="79632"/>
                    <a:pt x="106611" y="79400"/>
                    <a:pt x="105041" y="79025"/>
                  </a:cubicBezTo>
                  <a:cubicBezTo>
                    <a:pt x="103631" y="78740"/>
                    <a:pt x="102221" y="78293"/>
                    <a:pt x="100812" y="77847"/>
                  </a:cubicBezTo>
                  <a:cubicBezTo>
                    <a:pt x="100063" y="77687"/>
                    <a:pt x="99402" y="77401"/>
                    <a:pt x="98724" y="77169"/>
                  </a:cubicBezTo>
                  <a:cubicBezTo>
                    <a:pt x="97618" y="76795"/>
                    <a:pt x="96565" y="76509"/>
                    <a:pt x="95459" y="75974"/>
                  </a:cubicBezTo>
                  <a:cubicBezTo>
                    <a:pt x="93960" y="75385"/>
                    <a:pt x="92551" y="74564"/>
                    <a:pt x="91070" y="73904"/>
                  </a:cubicBezTo>
                  <a:cubicBezTo>
                    <a:pt x="88019" y="72495"/>
                    <a:pt x="85342" y="70478"/>
                    <a:pt x="82969" y="68177"/>
                  </a:cubicBezTo>
                  <a:cubicBezTo>
                    <a:pt x="79918" y="65197"/>
                    <a:pt x="77242" y="61860"/>
                    <a:pt x="75011" y="58131"/>
                  </a:cubicBezTo>
                  <a:cubicBezTo>
                    <a:pt x="72852" y="54563"/>
                    <a:pt x="71068" y="50851"/>
                    <a:pt x="69284" y="47140"/>
                  </a:cubicBezTo>
                  <a:cubicBezTo>
                    <a:pt x="68088" y="44607"/>
                    <a:pt x="66982" y="42162"/>
                    <a:pt x="65787" y="39628"/>
                  </a:cubicBezTo>
                  <a:cubicBezTo>
                    <a:pt x="64609" y="37166"/>
                    <a:pt x="63414" y="34722"/>
                    <a:pt x="62147" y="32259"/>
                  </a:cubicBezTo>
                  <a:cubicBezTo>
                    <a:pt x="60737" y="29440"/>
                    <a:pt x="59167" y="26693"/>
                    <a:pt x="57543" y="24016"/>
                  </a:cubicBezTo>
                  <a:cubicBezTo>
                    <a:pt x="56045" y="21857"/>
                    <a:pt x="54492" y="19698"/>
                    <a:pt x="52851" y="17700"/>
                  </a:cubicBezTo>
                  <a:cubicBezTo>
                    <a:pt x="51299" y="15844"/>
                    <a:pt x="49657" y="14203"/>
                    <a:pt x="47873" y="12633"/>
                  </a:cubicBezTo>
                  <a:cubicBezTo>
                    <a:pt x="45571" y="10634"/>
                    <a:pt x="43109" y="8993"/>
                    <a:pt x="40522" y="7512"/>
                  </a:cubicBezTo>
                  <a:cubicBezTo>
                    <a:pt x="37917" y="5942"/>
                    <a:pt x="35169" y="4764"/>
                    <a:pt x="32332" y="3569"/>
                  </a:cubicBezTo>
                  <a:cubicBezTo>
                    <a:pt x="31226" y="3051"/>
                    <a:pt x="29959" y="2605"/>
                    <a:pt x="28763" y="2159"/>
                  </a:cubicBezTo>
                  <a:cubicBezTo>
                    <a:pt x="27657" y="1784"/>
                    <a:pt x="26533" y="1410"/>
                    <a:pt x="25355" y="1035"/>
                  </a:cubicBezTo>
                  <a:cubicBezTo>
                    <a:pt x="24303" y="678"/>
                    <a:pt x="23268" y="375"/>
                    <a:pt x="22233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7"/>
            <p:cNvSpPr/>
            <p:nvPr/>
          </p:nvSpPr>
          <p:spPr>
            <a:xfrm>
              <a:off x="8105556" y="0"/>
              <a:ext cx="1038445" cy="1443048"/>
            </a:xfrm>
            <a:custGeom>
              <a:rect b="b" l="l" r="r" t="t"/>
              <a:pathLst>
                <a:path extrusionOk="0" h="45053" w="32421">
                  <a:moveTo>
                    <a:pt x="0" y="0"/>
                  </a:moveTo>
                  <a:cubicBezTo>
                    <a:pt x="89" y="749"/>
                    <a:pt x="89" y="1570"/>
                    <a:pt x="161" y="2302"/>
                  </a:cubicBezTo>
                  <a:cubicBezTo>
                    <a:pt x="232" y="3265"/>
                    <a:pt x="304" y="4157"/>
                    <a:pt x="375" y="5139"/>
                  </a:cubicBezTo>
                  <a:cubicBezTo>
                    <a:pt x="446" y="5585"/>
                    <a:pt x="536" y="6102"/>
                    <a:pt x="607" y="6548"/>
                  </a:cubicBezTo>
                  <a:cubicBezTo>
                    <a:pt x="678" y="6994"/>
                    <a:pt x="750" y="7512"/>
                    <a:pt x="821" y="7958"/>
                  </a:cubicBezTo>
                  <a:cubicBezTo>
                    <a:pt x="892" y="8475"/>
                    <a:pt x="1053" y="8921"/>
                    <a:pt x="1124" y="9439"/>
                  </a:cubicBezTo>
                  <a:cubicBezTo>
                    <a:pt x="1124" y="9439"/>
                    <a:pt x="1124" y="9439"/>
                    <a:pt x="1124" y="9439"/>
                  </a:cubicBezTo>
                  <a:lnTo>
                    <a:pt x="1124" y="9439"/>
                  </a:lnTo>
                  <a:cubicBezTo>
                    <a:pt x="1159" y="9516"/>
                    <a:pt x="1177" y="9590"/>
                    <a:pt x="1194" y="9669"/>
                  </a:cubicBezTo>
                  <a:lnTo>
                    <a:pt x="1194" y="9669"/>
                  </a:lnTo>
                  <a:cubicBezTo>
                    <a:pt x="1173" y="9593"/>
                    <a:pt x="1148" y="9517"/>
                    <a:pt x="1124" y="9439"/>
                  </a:cubicBezTo>
                  <a:lnTo>
                    <a:pt x="1124" y="9439"/>
                  </a:lnTo>
                  <a:cubicBezTo>
                    <a:pt x="1171" y="9665"/>
                    <a:pt x="1218" y="9891"/>
                    <a:pt x="1267" y="10116"/>
                  </a:cubicBezTo>
                  <a:lnTo>
                    <a:pt x="1267" y="10116"/>
                  </a:lnTo>
                  <a:cubicBezTo>
                    <a:pt x="1267" y="10038"/>
                    <a:pt x="1259" y="9961"/>
                    <a:pt x="1245" y="9886"/>
                  </a:cubicBezTo>
                  <a:lnTo>
                    <a:pt x="1245" y="9886"/>
                  </a:lnTo>
                  <a:cubicBezTo>
                    <a:pt x="1252" y="9908"/>
                    <a:pt x="1259" y="9932"/>
                    <a:pt x="1267" y="9956"/>
                  </a:cubicBezTo>
                  <a:lnTo>
                    <a:pt x="1267" y="10116"/>
                  </a:lnTo>
                  <a:lnTo>
                    <a:pt x="1267" y="10116"/>
                  </a:lnTo>
                  <a:cubicBezTo>
                    <a:pt x="1267" y="10116"/>
                    <a:pt x="1267" y="10116"/>
                    <a:pt x="1267" y="10116"/>
                  </a:cubicBezTo>
                  <a:lnTo>
                    <a:pt x="1267" y="10116"/>
                  </a:lnTo>
                  <a:cubicBezTo>
                    <a:pt x="1267" y="10116"/>
                    <a:pt x="1267" y="10116"/>
                    <a:pt x="1267" y="10117"/>
                  </a:cubicBezTo>
                  <a:lnTo>
                    <a:pt x="1267" y="10116"/>
                  </a:lnTo>
                  <a:lnTo>
                    <a:pt x="1267" y="10116"/>
                  </a:lnTo>
                  <a:cubicBezTo>
                    <a:pt x="1766" y="12409"/>
                    <a:pt x="2419" y="14630"/>
                    <a:pt x="3426" y="16808"/>
                  </a:cubicBezTo>
                  <a:cubicBezTo>
                    <a:pt x="4104" y="18146"/>
                    <a:pt x="4693" y="19484"/>
                    <a:pt x="5442" y="20751"/>
                  </a:cubicBezTo>
                  <a:cubicBezTo>
                    <a:pt x="7066" y="23427"/>
                    <a:pt x="9082" y="25729"/>
                    <a:pt x="11313" y="27959"/>
                  </a:cubicBezTo>
                  <a:cubicBezTo>
                    <a:pt x="15256" y="31813"/>
                    <a:pt x="19556" y="35096"/>
                    <a:pt x="23945" y="38433"/>
                  </a:cubicBezTo>
                  <a:cubicBezTo>
                    <a:pt x="26853" y="40592"/>
                    <a:pt x="29673" y="42751"/>
                    <a:pt x="32420" y="45053"/>
                  </a:cubicBezTo>
                  <a:lnTo>
                    <a:pt x="32420" y="44160"/>
                  </a:lnTo>
                  <a:lnTo>
                    <a:pt x="32420" y="43857"/>
                  </a:lnTo>
                  <a:lnTo>
                    <a:pt x="32420" y="20002"/>
                  </a:lnTo>
                  <a:lnTo>
                    <a:pt x="32420" y="19324"/>
                  </a:lnTo>
                  <a:cubicBezTo>
                    <a:pt x="31314" y="18289"/>
                    <a:pt x="30261" y="17254"/>
                    <a:pt x="29227" y="16058"/>
                  </a:cubicBezTo>
                  <a:cubicBezTo>
                    <a:pt x="28031" y="14792"/>
                    <a:pt x="26925" y="13382"/>
                    <a:pt x="25801" y="12044"/>
                  </a:cubicBezTo>
                  <a:cubicBezTo>
                    <a:pt x="23945" y="9742"/>
                    <a:pt x="22464" y="7137"/>
                    <a:pt x="21126" y="4532"/>
                  </a:cubicBezTo>
                  <a:cubicBezTo>
                    <a:pt x="20377" y="3051"/>
                    <a:pt x="19716" y="1570"/>
                    <a:pt x="19110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7"/>
            <p:cNvSpPr/>
            <p:nvPr/>
          </p:nvSpPr>
          <p:spPr>
            <a:xfrm>
              <a:off x="8717617" y="0"/>
              <a:ext cx="426383" cy="618948"/>
            </a:xfrm>
            <a:custGeom>
              <a:rect b="b" l="l" r="r" t="t"/>
              <a:pathLst>
                <a:path extrusionOk="0" h="19324" w="13312">
                  <a:moveTo>
                    <a:pt x="1" y="0"/>
                  </a:moveTo>
                  <a:cubicBezTo>
                    <a:pt x="607" y="1570"/>
                    <a:pt x="1268" y="3051"/>
                    <a:pt x="2017" y="4532"/>
                  </a:cubicBezTo>
                  <a:cubicBezTo>
                    <a:pt x="3355" y="7137"/>
                    <a:pt x="4836" y="9742"/>
                    <a:pt x="6692" y="12044"/>
                  </a:cubicBezTo>
                  <a:cubicBezTo>
                    <a:pt x="7816" y="13382"/>
                    <a:pt x="8922" y="14792"/>
                    <a:pt x="10118" y="16058"/>
                  </a:cubicBezTo>
                  <a:cubicBezTo>
                    <a:pt x="11152" y="17254"/>
                    <a:pt x="12205" y="18289"/>
                    <a:pt x="13311" y="19324"/>
                  </a:cubicBezTo>
                  <a:lnTo>
                    <a:pt x="13311" y="18806"/>
                  </a:lnTo>
                  <a:lnTo>
                    <a:pt x="13311" y="0"/>
                  </a:ln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7"/>
            <p:cNvSpPr/>
            <p:nvPr/>
          </p:nvSpPr>
          <p:spPr>
            <a:xfrm>
              <a:off x="4093611" y="0"/>
              <a:ext cx="5050394" cy="5143506"/>
            </a:xfrm>
            <a:custGeom>
              <a:rect b="b" l="l" r="r" t="t"/>
              <a:pathLst>
                <a:path extrusionOk="0" h="160584" w="157677">
                  <a:moveTo>
                    <a:pt x="1" y="0"/>
                  </a:moveTo>
                  <a:cubicBezTo>
                    <a:pt x="1036" y="375"/>
                    <a:pt x="2071" y="678"/>
                    <a:pt x="3123" y="1035"/>
                  </a:cubicBezTo>
                  <a:cubicBezTo>
                    <a:pt x="4301" y="1410"/>
                    <a:pt x="5425" y="1784"/>
                    <a:pt x="6531" y="2159"/>
                  </a:cubicBezTo>
                  <a:cubicBezTo>
                    <a:pt x="7727" y="2605"/>
                    <a:pt x="8994" y="3051"/>
                    <a:pt x="10100" y="3569"/>
                  </a:cubicBezTo>
                  <a:cubicBezTo>
                    <a:pt x="12937" y="4764"/>
                    <a:pt x="15685" y="5942"/>
                    <a:pt x="18290" y="7512"/>
                  </a:cubicBezTo>
                  <a:cubicBezTo>
                    <a:pt x="20877" y="8993"/>
                    <a:pt x="23339" y="10634"/>
                    <a:pt x="25641" y="12633"/>
                  </a:cubicBezTo>
                  <a:cubicBezTo>
                    <a:pt x="27425" y="14203"/>
                    <a:pt x="29067" y="15844"/>
                    <a:pt x="30619" y="17700"/>
                  </a:cubicBezTo>
                  <a:cubicBezTo>
                    <a:pt x="32260" y="19698"/>
                    <a:pt x="33813" y="21857"/>
                    <a:pt x="35311" y="24016"/>
                  </a:cubicBezTo>
                  <a:cubicBezTo>
                    <a:pt x="36935" y="26693"/>
                    <a:pt x="38505" y="29440"/>
                    <a:pt x="39915" y="32259"/>
                  </a:cubicBezTo>
                  <a:cubicBezTo>
                    <a:pt x="41182" y="34722"/>
                    <a:pt x="42377" y="37166"/>
                    <a:pt x="43555" y="39628"/>
                  </a:cubicBezTo>
                  <a:cubicBezTo>
                    <a:pt x="44750" y="42162"/>
                    <a:pt x="45856" y="44607"/>
                    <a:pt x="47052" y="47140"/>
                  </a:cubicBezTo>
                  <a:cubicBezTo>
                    <a:pt x="48836" y="50851"/>
                    <a:pt x="50620" y="54563"/>
                    <a:pt x="52779" y="58131"/>
                  </a:cubicBezTo>
                  <a:cubicBezTo>
                    <a:pt x="55010" y="61860"/>
                    <a:pt x="57686" y="65197"/>
                    <a:pt x="60737" y="68177"/>
                  </a:cubicBezTo>
                  <a:cubicBezTo>
                    <a:pt x="63110" y="70478"/>
                    <a:pt x="65787" y="72495"/>
                    <a:pt x="68838" y="73904"/>
                  </a:cubicBezTo>
                  <a:cubicBezTo>
                    <a:pt x="70319" y="74564"/>
                    <a:pt x="71728" y="75385"/>
                    <a:pt x="73227" y="75974"/>
                  </a:cubicBezTo>
                  <a:cubicBezTo>
                    <a:pt x="74333" y="76509"/>
                    <a:pt x="75386" y="76795"/>
                    <a:pt x="76492" y="77169"/>
                  </a:cubicBezTo>
                  <a:cubicBezTo>
                    <a:pt x="77170" y="77401"/>
                    <a:pt x="77831" y="77687"/>
                    <a:pt x="78580" y="77847"/>
                  </a:cubicBezTo>
                  <a:cubicBezTo>
                    <a:pt x="79989" y="78293"/>
                    <a:pt x="81399" y="78740"/>
                    <a:pt x="82809" y="79025"/>
                  </a:cubicBezTo>
                  <a:cubicBezTo>
                    <a:pt x="84379" y="79400"/>
                    <a:pt x="85931" y="79632"/>
                    <a:pt x="87501" y="79917"/>
                  </a:cubicBezTo>
                  <a:cubicBezTo>
                    <a:pt x="87644" y="79988"/>
                    <a:pt x="87715" y="79988"/>
                    <a:pt x="87876" y="79988"/>
                  </a:cubicBezTo>
                  <a:cubicBezTo>
                    <a:pt x="89732" y="80292"/>
                    <a:pt x="91516" y="80595"/>
                    <a:pt x="93371" y="80881"/>
                  </a:cubicBezTo>
                  <a:cubicBezTo>
                    <a:pt x="96191" y="81255"/>
                    <a:pt x="99028" y="81630"/>
                    <a:pt x="101847" y="81933"/>
                  </a:cubicBezTo>
                  <a:cubicBezTo>
                    <a:pt x="102507" y="82076"/>
                    <a:pt x="103185" y="82147"/>
                    <a:pt x="103845" y="82219"/>
                  </a:cubicBezTo>
                  <a:cubicBezTo>
                    <a:pt x="106307" y="82594"/>
                    <a:pt x="108752" y="82897"/>
                    <a:pt x="111143" y="83343"/>
                  </a:cubicBezTo>
                  <a:cubicBezTo>
                    <a:pt x="113659" y="83789"/>
                    <a:pt x="116121" y="84378"/>
                    <a:pt x="118565" y="84984"/>
                  </a:cubicBezTo>
                  <a:cubicBezTo>
                    <a:pt x="120278" y="85430"/>
                    <a:pt x="122062" y="86019"/>
                    <a:pt x="123775" y="86608"/>
                  </a:cubicBezTo>
                  <a:cubicBezTo>
                    <a:pt x="125560" y="87286"/>
                    <a:pt x="127273" y="88178"/>
                    <a:pt x="128914" y="88999"/>
                  </a:cubicBezTo>
                  <a:cubicBezTo>
                    <a:pt x="129949" y="89516"/>
                    <a:pt x="130912" y="90105"/>
                    <a:pt x="131876" y="90855"/>
                  </a:cubicBezTo>
                  <a:cubicBezTo>
                    <a:pt x="133660" y="91961"/>
                    <a:pt x="135230" y="93370"/>
                    <a:pt x="136783" y="94709"/>
                  </a:cubicBezTo>
                  <a:cubicBezTo>
                    <a:pt x="139084" y="96868"/>
                    <a:pt x="141029" y="99330"/>
                    <a:pt x="142653" y="102006"/>
                  </a:cubicBezTo>
                  <a:cubicBezTo>
                    <a:pt x="144152" y="104379"/>
                    <a:pt x="145490" y="106913"/>
                    <a:pt x="146382" y="109661"/>
                  </a:cubicBezTo>
                  <a:cubicBezTo>
                    <a:pt x="146899" y="111302"/>
                    <a:pt x="147488" y="112926"/>
                    <a:pt x="147934" y="114639"/>
                  </a:cubicBezTo>
                  <a:cubicBezTo>
                    <a:pt x="148309" y="116048"/>
                    <a:pt x="148541" y="117547"/>
                    <a:pt x="148826" y="118957"/>
                  </a:cubicBezTo>
                  <a:cubicBezTo>
                    <a:pt x="148826" y="119171"/>
                    <a:pt x="148826" y="119331"/>
                    <a:pt x="148898" y="119474"/>
                  </a:cubicBezTo>
                  <a:cubicBezTo>
                    <a:pt x="149344" y="121401"/>
                    <a:pt x="149433" y="123417"/>
                    <a:pt x="149433" y="125344"/>
                  </a:cubicBezTo>
                  <a:lnTo>
                    <a:pt x="149433" y="129359"/>
                  </a:lnTo>
                  <a:lnTo>
                    <a:pt x="149433" y="129734"/>
                  </a:lnTo>
                  <a:cubicBezTo>
                    <a:pt x="149433" y="130180"/>
                    <a:pt x="149344" y="130554"/>
                    <a:pt x="149272" y="131001"/>
                  </a:cubicBezTo>
                  <a:cubicBezTo>
                    <a:pt x="148898" y="133516"/>
                    <a:pt x="148612" y="136050"/>
                    <a:pt x="147863" y="138512"/>
                  </a:cubicBezTo>
                  <a:cubicBezTo>
                    <a:pt x="147345" y="140439"/>
                    <a:pt x="146899" y="142295"/>
                    <a:pt x="146221" y="144151"/>
                  </a:cubicBezTo>
                  <a:cubicBezTo>
                    <a:pt x="145418" y="146452"/>
                    <a:pt x="144526" y="148772"/>
                    <a:pt x="143545" y="151074"/>
                  </a:cubicBezTo>
                  <a:cubicBezTo>
                    <a:pt x="142367" y="153821"/>
                    <a:pt x="141172" y="156498"/>
                    <a:pt x="139905" y="159245"/>
                  </a:cubicBezTo>
                  <a:cubicBezTo>
                    <a:pt x="139762" y="159691"/>
                    <a:pt x="139530" y="160138"/>
                    <a:pt x="139316" y="160584"/>
                  </a:cubicBezTo>
                  <a:lnTo>
                    <a:pt x="157676" y="160584"/>
                  </a:lnTo>
                  <a:lnTo>
                    <a:pt x="157676" y="80595"/>
                  </a:lnTo>
                  <a:lnTo>
                    <a:pt x="157676" y="79988"/>
                  </a:lnTo>
                  <a:cubicBezTo>
                    <a:pt x="156195" y="78061"/>
                    <a:pt x="154625" y="76277"/>
                    <a:pt x="152912" y="74564"/>
                  </a:cubicBezTo>
                  <a:cubicBezTo>
                    <a:pt x="152466" y="74118"/>
                    <a:pt x="152020" y="73672"/>
                    <a:pt x="151574" y="73298"/>
                  </a:cubicBezTo>
                  <a:cubicBezTo>
                    <a:pt x="150236" y="72049"/>
                    <a:pt x="148826" y="70924"/>
                    <a:pt x="147417" y="69890"/>
                  </a:cubicBezTo>
                  <a:cubicBezTo>
                    <a:pt x="145329" y="68391"/>
                    <a:pt x="143331" y="67053"/>
                    <a:pt x="141172" y="65714"/>
                  </a:cubicBezTo>
                  <a:cubicBezTo>
                    <a:pt x="139620" y="64822"/>
                    <a:pt x="137907" y="64091"/>
                    <a:pt x="136337" y="63341"/>
                  </a:cubicBezTo>
                  <a:cubicBezTo>
                    <a:pt x="135444" y="62967"/>
                    <a:pt x="134552" y="62592"/>
                    <a:pt x="133660" y="62306"/>
                  </a:cubicBezTo>
                  <a:cubicBezTo>
                    <a:pt x="131947" y="61628"/>
                    <a:pt x="130252" y="61111"/>
                    <a:pt x="128539" y="60594"/>
                  </a:cubicBezTo>
                  <a:cubicBezTo>
                    <a:pt x="127647" y="60362"/>
                    <a:pt x="126755" y="60147"/>
                    <a:pt x="125863" y="59844"/>
                  </a:cubicBezTo>
                  <a:cubicBezTo>
                    <a:pt x="125702" y="59844"/>
                    <a:pt x="125560" y="59844"/>
                    <a:pt x="125417" y="59773"/>
                  </a:cubicBezTo>
                  <a:cubicBezTo>
                    <a:pt x="124007" y="59398"/>
                    <a:pt x="122580" y="59113"/>
                    <a:pt x="121242" y="58809"/>
                  </a:cubicBezTo>
                  <a:cubicBezTo>
                    <a:pt x="119315" y="58506"/>
                    <a:pt x="117388" y="58292"/>
                    <a:pt x="115532" y="57989"/>
                  </a:cubicBezTo>
                  <a:cubicBezTo>
                    <a:pt x="114479" y="57846"/>
                    <a:pt x="113444" y="57614"/>
                    <a:pt x="112410" y="57542"/>
                  </a:cubicBezTo>
                  <a:cubicBezTo>
                    <a:pt x="110697" y="57328"/>
                    <a:pt x="108912" y="57239"/>
                    <a:pt x="107200" y="56954"/>
                  </a:cubicBezTo>
                  <a:cubicBezTo>
                    <a:pt x="104737" y="56650"/>
                    <a:pt x="102293" y="56508"/>
                    <a:pt x="99831" y="56133"/>
                  </a:cubicBezTo>
                  <a:cubicBezTo>
                    <a:pt x="97243" y="55687"/>
                    <a:pt x="94710" y="55241"/>
                    <a:pt x="92176" y="54563"/>
                  </a:cubicBezTo>
                  <a:lnTo>
                    <a:pt x="92033" y="54563"/>
                  </a:lnTo>
                  <a:cubicBezTo>
                    <a:pt x="91141" y="54349"/>
                    <a:pt x="90178" y="53974"/>
                    <a:pt x="89286" y="53671"/>
                  </a:cubicBezTo>
                  <a:cubicBezTo>
                    <a:pt x="87055" y="52868"/>
                    <a:pt x="84825" y="51744"/>
                    <a:pt x="82737" y="50548"/>
                  </a:cubicBezTo>
                  <a:cubicBezTo>
                    <a:pt x="80882" y="49513"/>
                    <a:pt x="79169" y="48175"/>
                    <a:pt x="77616" y="46694"/>
                  </a:cubicBezTo>
                  <a:cubicBezTo>
                    <a:pt x="77242" y="46319"/>
                    <a:pt x="76867" y="45945"/>
                    <a:pt x="76492" y="45570"/>
                  </a:cubicBezTo>
                  <a:cubicBezTo>
                    <a:pt x="75297" y="44464"/>
                    <a:pt x="74191" y="43197"/>
                    <a:pt x="73227" y="41859"/>
                  </a:cubicBezTo>
                  <a:cubicBezTo>
                    <a:pt x="72174" y="40521"/>
                    <a:pt x="71371" y="38950"/>
                    <a:pt x="70551" y="37470"/>
                  </a:cubicBezTo>
                  <a:cubicBezTo>
                    <a:pt x="69498" y="35614"/>
                    <a:pt x="68695" y="33687"/>
                    <a:pt x="68017" y="31671"/>
                  </a:cubicBezTo>
                  <a:cubicBezTo>
                    <a:pt x="67357" y="29369"/>
                    <a:pt x="66982" y="27067"/>
                    <a:pt x="66750" y="24676"/>
                  </a:cubicBezTo>
                  <a:cubicBezTo>
                    <a:pt x="66679" y="24159"/>
                    <a:pt x="66607" y="23641"/>
                    <a:pt x="66607" y="23124"/>
                  </a:cubicBezTo>
                  <a:cubicBezTo>
                    <a:pt x="66607" y="21197"/>
                    <a:pt x="66822" y="19413"/>
                    <a:pt x="67268" y="17539"/>
                  </a:cubicBezTo>
                  <a:cubicBezTo>
                    <a:pt x="67428" y="16736"/>
                    <a:pt x="67714" y="15916"/>
                    <a:pt x="68017" y="15095"/>
                  </a:cubicBezTo>
                  <a:cubicBezTo>
                    <a:pt x="69141" y="12418"/>
                    <a:pt x="70693" y="10117"/>
                    <a:pt x="72781" y="8261"/>
                  </a:cubicBezTo>
                  <a:cubicBezTo>
                    <a:pt x="74191" y="6834"/>
                    <a:pt x="75600" y="5585"/>
                    <a:pt x="77170" y="4389"/>
                  </a:cubicBezTo>
                  <a:cubicBezTo>
                    <a:pt x="79169" y="2980"/>
                    <a:pt x="81096" y="1481"/>
                    <a:pt x="83112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7"/>
            <p:cNvSpPr/>
            <p:nvPr/>
          </p:nvSpPr>
          <p:spPr>
            <a:xfrm>
              <a:off x="7612904" y="0"/>
              <a:ext cx="1531098" cy="1852807"/>
            </a:xfrm>
            <a:custGeom>
              <a:rect b="b" l="l" r="r" t="t"/>
              <a:pathLst>
                <a:path extrusionOk="0" h="57846" w="47802">
                  <a:moveTo>
                    <a:pt x="2820" y="0"/>
                  </a:moveTo>
                  <a:lnTo>
                    <a:pt x="2303" y="2302"/>
                  </a:lnTo>
                  <a:cubicBezTo>
                    <a:pt x="1785" y="4835"/>
                    <a:pt x="1339" y="7280"/>
                    <a:pt x="893" y="9742"/>
                  </a:cubicBezTo>
                  <a:cubicBezTo>
                    <a:pt x="304" y="12865"/>
                    <a:pt x="1" y="15987"/>
                    <a:pt x="215" y="19109"/>
                  </a:cubicBezTo>
                  <a:cubicBezTo>
                    <a:pt x="447" y="21857"/>
                    <a:pt x="1268" y="24319"/>
                    <a:pt x="2749" y="26550"/>
                  </a:cubicBezTo>
                  <a:cubicBezTo>
                    <a:pt x="3337" y="27513"/>
                    <a:pt x="4016" y="28334"/>
                    <a:pt x="4765" y="29137"/>
                  </a:cubicBezTo>
                  <a:cubicBezTo>
                    <a:pt x="5871" y="30475"/>
                    <a:pt x="7209" y="31742"/>
                    <a:pt x="8619" y="32866"/>
                  </a:cubicBezTo>
                  <a:cubicBezTo>
                    <a:pt x="11153" y="34864"/>
                    <a:pt x="13972" y="36506"/>
                    <a:pt x="16809" y="38148"/>
                  </a:cubicBezTo>
                  <a:cubicBezTo>
                    <a:pt x="20377" y="40075"/>
                    <a:pt x="24017" y="41930"/>
                    <a:pt x="27514" y="43946"/>
                  </a:cubicBezTo>
                  <a:cubicBezTo>
                    <a:pt x="33010" y="46980"/>
                    <a:pt x="38505" y="50334"/>
                    <a:pt x="43573" y="54277"/>
                  </a:cubicBezTo>
                  <a:cubicBezTo>
                    <a:pt x="44982" y="55455"/>
                    <a:pt x="46392" y="56650"/>
                    <a:pt x="47801" y="57846"/>
                  </a:cubicBezTo>
                  <a:lnTo>
                    <a:pt x="47801" y="57614"/>
                  </a:lnTo>
                  <a:lnTo>
                    <a:pt x="47801" y="45053"/>
                  </a:lnTo>
                  <a:cubicBezTo>
                    <a:pt x="45054" y="42751"/>
                    <a:pt x="42234" y="40592"/>
                    <a:pt x="39326" y="38433"/>
                  </a:cubicBezTo>
                  <a:cubicBezTo>
                    <a:pt x="34937" y="35096"/>
                    <a:pt x="30637" y="31813"/>
                    <a:pt x="26694" y="27959"/>
                  </a:cubicBezTo>
                  <a:cubicBezTo>
                    <a:pt x="24463" y="25729"/>
                    <a:pt x="22447" y="23427"/>
                    <a:pt x="20823" y="20751"/>
                  </a:cubicBezTo>
                  <a:cubicBezTo>
                    <a:pt x="20074" y="19484"/>
                    <a:pt x="19485" y="18146"/>
                    <a:pt x="18807" y="16808"/>
                  </a:cubicBezTo>
                  <a:cubicBezTo>
                    <a:pt x="17701" y="14417"/>
                    <a:pt x="17023" y="11972"/>
                    <a:pt x="16505" y="9439"/>
                  </a:cubicBezTo>
                  <a:cubicBezTo>
                    <a:pt x="16434" y="8921"/>
                    <a:pt x="16273" y="8475"/>
                    <a:pt x="16202" y="7958"/>
                  </a:cubicBezTo>
                  <a:cubicBezTo>
                    <a:pt x="16131" y="7512"/>
                    <a:pt x="16059" y="6994"/>
                    <a:pt x="15988" y="6548"/>
                  </a:cubicBezTo>
                  <a:cubicBezTo>
                    <a:pt x="15917" y="6102"/>
                    <a:pt x="15827" y="5585"/>
                    <a:pt x="15756" y="5139"/>
                  </a:cubicBezTo>
                  <a:cubicBezTo>
                    <a:pt x="15685" y="4157"/>
                    <a:pt x="15613" y="3265"/>
                    <a:pt x="15542" y="2302"/>
                  </a:cubicBezTo>
                  <a:cubicBezTo>
                    <a:pt x="15470" y="1570"/>
                    <a:pt x="15470" y="749"/>
                    <a:pt x="15381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7"/>
            <p:cNvSpPr/>
            <p:nvPr/>
          </p:nvSpPr>
          <p:spPr>
            <a:xfrm>
              <a:off x="6227031" y="0"/>
              <a:ext cx="2916972" cy="2562048"/>
            </a:xfrm>
            <a:custGeom>
              <a:rect b="b" l="l" r="r" t="t"/>
              <a:pathLst>
                <a:path extrusionOk="0" h="79989" w="91070">
                  <a:moveTo>
                    <a:pt x="16505" y="0"/>
                  </a:moveTo>
                  <a:cubicBezTo>
                    <a:pt x="14489" y="1481"/>
                    <a:pt x="12562" y="2980"/>
                    <a:pt x="10563" y="4389"/>
                  </a:cubicBezTo>
                  <a:cubicBezTo>
                    <a:pt x="8993" y="5585"/>
                    <a:pt x="7584" y="6834"/>
                    <a:pt x="6174" y="8261"/>
                  </a:cubicBezTo>
                  <a:cubicBezTo>
                    <a:pt x="4086" y="10117"/>
                    <a:pt x="2534" y="12418"/>
                    <a:pt x="1410" y="15095"/>
                  </a:cubicBezTo>
                  <a:cubicBezTo>
                    <a:pt x="1107" y="15916"/>
                    <a:pt x="821" y="16736"/>
                    <a:pt x="661" y="17539"/>
                  </a:cubicBezTo>
                  <a:cubicBezTo>
                    <a:pt x="215" y="19413"/>
                    <a:pt x="0" y="21197"/>
                    <a:pt x="0" y="23124"/>
                  </a:cubicBezTo>
                  <a:cubicBezTo>
                    <a:pt x="0" y="23641"/>
                    <a:pt x="72" y="24159"/>
                    <a:pt x="143" y="24676"/>
                  </a:cubicBezTo>
                  <a:cubicBezTo>
                    <a:pt x="375" y="27067"/>
                    <a:pt x="750" y="29369"/>
                    <a:pt x="1410" y="31671"/>
                  </a:cubicBezTo>
                  <a:cubicBezTo>
                    <a:pt x="2088" y="33687"/>
                    <a:pt x="2891" y="35614"/>
                    <a:pt x="3944" y="37470"/>
                  </a:cubicBezTo>
                  <a:cubicBezTo>
                    <a:pt x="4764" y="38950"/>
                    <a:pt x="5567" y="40521"/>
                    <a:pt x="6620" y="41859"/>
                  </a:cubicBezTo>
                  <a:cubicBezTo>
                    <a:pt x="7584" y="43197"/>
                    <a:pt x="8690" y="44464"/>
                    <a:pt x="9885" y="45570"/>
                  </a:cubicBezTo>
                  <a:cubicBezTo>
                    <a:pt x="10260" y="45945"/>
                    <a:pt x="10635" y="46319"/>
                    <a:pt x="11009" y="46694"/>
                  </a:cubicBezTo>
                  <a:cubicBezTo>
                    <a:pt x="12562" y="48175"/>
                    <a:pt x="14275" y="49513"/>
                    <a:pt x="16130" y="50548"/>
                  </a:cubicBezTo>
                  <a:cubicBezTo>
                    <a:pt x="18218" y="51744"/>
                    <a:pt x="20448" y="52868"/>
                    <a:pt x="22679" y="53671"/>
                  </a:cubicBezTo>
                  <a:cubicBezTo>
                    <a:pt x="23571" y="53974"/>
                    <a:pt x="24534" y="54349"/>
                    <a:pt x="25426" y="54563"/>
                  </a:cubicBezTo>
                  <a:lnTo>
                    <a:pt x="25569" y="54563"/>
                  </a:lnTo>
                  <a:cubicBezTo>
                    <a:pt x="28103" y="55241"/>
                    <a:pt x="30636" y="55687"/>
                    <a:pt x="33224" y="56133"/>
                  </a:cubicBezTo>
                  <a:cubicBezTo>
                    <a:pt x="35686" y="56508"/>
                    <a:pt x="38130" y="56650"/>
                    <a:pt x="40593" y="56954"/>
                  </a:cubicBezTo>
                  <a:cubicBezTo>
                    <a:pt x="42305" y="57239"/>
                    <a:pt x="44090" y="57328"/>
                    <a:pt x="45803" y="57542"/>
                  </a:cubicBezTo>
                  <a:cubicBezTo>
                    <a:pt x="46837" y="57614"/>
                    <a:pt x="47872" y="57846"/>
                    <a:pt x="48925" y="57989"/>
                  </a:cubicBezTo>
                  <a:cubicBezTo>
                    <a:pt x="50781" y="58292"/>
                    <a:pt x="52708" y="58506"/>
                    <a:pt x="54635" y="58809"/>
                  </a:cubicBezTo>
                  <a:cubicBezTo>
                    <a:pt x="55973" y="59113"/>
                    <a:pt x="57400" y="59398"/>
                    <a:pt x="58810" y="59773"/>
                  </a:cubicBezTo>
                  <a:cubicBezTo>
                    <a:pt x="58953" y="59844"/>
                    <a:pt x="59095" y="59844"/>
                    <a:pt x="59256" y="59844"/>
                  </a:cubicBezTo>
                  <a:cubicBezTo>
                    <a:pt x="60148" y="60147"/>
                    <a:pt x="61040" y="60362"/>
                    <a:pt x="61932" y="60594"/>
                  </a:cubicBezTo>
                  <a:cubicBezTo>
                    <a:pt x="63645" y="61111"/>
                    <a:pt x="65340" y="61628"/>
                    <a:pt x="67053" y="62306"/>
                  </a:cubicBezTo>
                  <a:cubicBezTo>
                    <a:pt x="67945" y="62592"/>
                    <a:pt x="68837" y="62967"/>
                    <a:pt x="69730" y="63341"/>
                  </a:cubicBezTo>
                  <a:cubicBezTo>
                    <a:pt x="71300" y="64091"/>
                    <a:pt x="73013" y="64822"/>
                    <a:pt x="74565" y="65714"/>
                  </a:cubicBezTo>
                  <a:cubicBezTo>
                    <a:pt x="76724" y="67053"/>
                    <a:pt x="78722" y="68391"/>
                    <a:pt x="80810" y="69890"/>
                  </a:cubicBezTo>
                  <a:cubicBezTo>
                    <a:pt x="82219" y="70924"/>
                    <a:pt x="83629" y="72049"/>
                    <a:pt x="84967" y="73298"/>
                  </a:cubicBezTo>
                  <a:cubicBezTo>
                    <a:pt x="85413" y="73672"/>
                    <a:pt x="85859" y="74118"/>
                    <a:pt x="86305" y="74564"/>
                  </a:cubicBezTo>
                  <a:cubicBezTo>
                    <a:pt x="88018" y="76277"/>
                    <a:pt x="89588" y="78061"/>
                    <a:pt x="91069" y="79988"/>
                  </a:cubicBezTo>
                  <a:lnTo>
                    <a:pt x="91069" y="79703"/>
                  </a:lnTo>
                  <a:lnTo>
                    <a:pt x="91069" y="57846"/>
                  </a:lnTo>
                  <a:cubicBezTo>
                    <a:pt x="89660" y="56650"/>
                    <a:pt x="88250" y="55455"/>
                    <a:pt x="86841" y="54277"/>
                  </a:cubicBezTo>
                  <a:cubicBezTo>
                    <a:pt x="81773" y="50334"/>
                    <a:pt x="76278" y="46980"/>
                    <a:pt x="70782" y="43946"/>
                  </a:cubicBezTo>
                  <a:cubicBezTo>
                    <a:pt x="67285" y="41930"/>
                    <a:pt x="63645" y="40075"/>
                    <a:pt x="60077" y="38148"/>
                  </a:cubicBezTo>
                  <a:cubicBezTo>
                    <a:pt x="57240" y="36506"/>
                    <a:pt x="54421" y="34864"/>
                    <a:pt x="51887" y="32866"/>
                  </a:cubicBezTo>
                  <a:cubicBezTo>
                    <a:pt x="50477" y="31742"/>
                    <a:pt x="49139" y="30475"/>
                    <a:pt x="48033" y="29137"/>
                  </a:cubicBezTo>
                  <a:cubicBezTo>
                    <a:pt x="47284" y="28334"/>
                    <a:pt x="46605" y="27513"/>
                    <a:pt x="46017" y="26550"/>
                  </a:cubicBezTo>
                  <a:cubicBezTo>
                    <a:pt x="44536" y="24319"/>
                    <a:pt x="43715" y="21857"/>
                    <a:pt x="43483" y="19109"/>
                  </a:cubicBezTo>
                  <a:cubicBezTo>
                    <a:pt x="43269" y="15987"/>
                    <a:pt x="43572" y="12865"/>
                    <a:pt x="44161" y="9742"/>
                  </a:cubicBezTo>
                  <a:cubicBezTo>
                    <a:pt x="44607" y="7280"/>
                    <a:pt x="45053" y="4835"/>
                    <a:pt x="45571" y="2302"/>
                  </a:cubicBezTo>
                  <a:lnTo>
                    <a:pt x="46088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8"/>
          <p:cNvSpPr/>
          <p:nvPr/>
        </p:nvSpPr>
        <p:spPr>
          <a:xfrm>
            <a:off x="1272" y="4048646"/>
            <a:ext cx="2502600" cy="1088988"/>
          </a:xfrm>
          <a:custGeom>
            <a:rect b="b" l="l" r="r" t="t"/>
            <a:pathLst>
              <a:path extrusionOk="0" h="33999" w="78133">
                <a:moveTo>
                  <a:pt x="8732" y="1"/>
                </a:moveTo>
                <a:cubicBezTo>
                  <a:pt x="6714" y="1"/>
                  <a:pt x="4674" y="97"/>
                  <a:pt x="2676" y="330"/>
                </a:cubicBezTo>
                <a:cubicBezTo>
                  <a:pt x="1784" y="401"/>
                  <a:pt x="892" y="472"/>
                  <a:pt x="0" y="615"/>
                </a:cubicBezTo>
                <a:lnTo>
                  <a:pt x="0" y="2114"/>
                </a:lnTo>
                <a:lnTo>
                  <a:pt x="0" y="4041"/>
                </a:lnTo>
                <a:cubicBezTo>
                  <a:pt x="517" y="3969"/>
                  <a:pt x="1035" y="3898"/>
                  <a:pt x="1570" y="3898"/>
                </a:cubicBezTo>
                <a:cubicBezTo>
                  <a:pt x="3426" y="3666"/>
                  <a:pt x="5281" y="3452"/>
                  <a:pt x="7208" y="3452"/>
                </a:cubicBezTo>
                <a:cubicBezTo>
                  <a:pt x="7871" y="3433"/>
                  <a:pt x="8533" y="3422"/>
                  <a:pt x="9195" y="3422"/>
                </a:cubicBezTo>
                <a:cubicBezTo>
                  <a:pt x="11584" y="3422"/>
                  <a:pt x="13973" y="3564"/>
                  <a:pt x="16362" y="3969"/>
                </a:cubicBezTo>
                <a:cubicBezTo>
                  <a:pt x="18075" y="4184"/>
                  <a:pt x="19859" y="4487"/>
                  <a:pt x="21643" y="4862"/>
                </a:cubicBezTo>
                <a:cubicBezTo>
                  <a:pt x="22821" y="5147"/>
                  <a:pt x="24016" y="5450"/>
                  <a:pt x="25122" y="5825"/>
                </a:cubicBezTo>
                <a:cubicBezTo>
                  <a:pt x="27353" y="6575"/>
                  <a:pt x="29672" y="7163"/>
                  <a:pt x="31813" y="7984"/>
                </a:cubicBezTo>
                <a:cubicBezTo>
                  <a:pt x="36720" y="9982"/>
                  <a:pt x="41413" y="12213"/>
                  <a:pt x="45873" y="14961"/>
                </a:cubicBezTo>
                <a:cubicBezTo>
                  <a:pt x="48478" y="16602"/>
                  <a:pt x="51084" y="18244"/>
                  <a:pt x="53599" y="20099"/>
                </a:cubicBezTo>
                <a:cubicBezTo>
                  <a:pt x="56436" y="22026"/>
                  <a:pt x="59023" y="24185"/>
                  <a:pt x="61486" y="26558"/>
                </a:cubicBezTo>
                <a:cubicBezTo>
                  <a:pt x="62592" y="27682"/>
                  <a:pt x="63716" y="28789"/>
                  <a:pt x="64680" y="29984"/>
                </a:cubicBezTo>
                <a:cubicBezTo>
                  <a:pt x="65126" y="30430"/>
                  <a:pt x="65572" y="30948"/>
                  <a:pt x="66018" y="31465"/>
                </a:cubicBezTo>
                <a:cubicBezTo>
                  <a:pt x="66607" y="32286"/>
                  <a:pt x="67213" y="33106"/>
                  <a:pt x="67731" y="33999"/>
                </a:cubicBezTo>
                <a:lnTo>
                  <a:pt x="78133" y="33999"/>
                </a:lnTo>
                <a:cubicBezTo>
                  <a:pt x="77616" y="33410"/>
                  <a:pt x="77098" y="32732"/>
                  <a:pt x="76652" y="32072"/>
                </a:cubicBezTo>
                <a:cubicBezTo>
                  <a:pt x="74868" y="30055"/>
                  <a:pt x="72941" y="28200"/>
                  <a:pt x="70782" y="26487"/>
                </a:cubicBezTo>
                <a:cubicBezTo>
                  <a:pt x="69212" y="25220"/>
                  <a:pt x="67659" y="24114"/>
                  <a:pt x="66018" y="22918"/>
                </a:cubicBezTo>
                <a:cubicBezTo>
                  <a:pt x="63484" y="21134"/>
                  <a:pt x="60968" y="19421"/>
                  <a:pt x="58363" y="17798"/>
                </a:cubicBezTo>
                <a:cubicBezTo>
                  <a:pt x="55169" y="15781"/>
                  <a:pt x="51886" y="13926"/>
                  <a:pt x="48550" y="12070"/>
                </a:cubicBezTo>
                <a:cubicBezTo>
                  <a:pt x="45195" y="10143"/>
                  <a:pt x="41627" y="8430"/>
                  <a:pt x="37987" y="6789"/>
                </a:cubicBezTo>
                <a:cubicBezTo>
                  <a:pt x="36435" y="6128"/>
                  <a:pt x="34722" y="5450"/>
                  <a:pt x="33080" y="4862"/>
                </a:cubicBezTo>
                <a:cubicBezTo>
                  <a:pt x="28245" y="3077"/>
                  <a:pt x="23267" y="1739"/>
                  <a:pt x="18146" y="918"/>
                </a:cubicBezTo>
                <a:cubicBezTo>
                  <a:pt x="15612" y="472"/>
                  <a:pt x="13079" y="169"/>
                  <a:pt x="10563" y="26"/>
                </a:cubicBezTo>
                <a:cubicBezTo>
                  <a:pt x="9956" y="10"/>
                  <a:pt x="9345" y="1"/>
                  <a:pt x="8732" y="1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8"/>
          <p:cNvSpPr txBox="1"/>
          <p:nvPr>
            <p:ph type="title"/>
          </p:nvPr>
        </p:nvSpPr>
        <p:spPr>
          <a:xfrm>
            <a:off x="4572000" y="956900"/>
            <a:ext cx="3871500" cy="293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11" name="Google Shape;111;p8"/>
          <p:cNvSpPr/>
          <p:nvPr/>
        </p:nvSpPr>
        <p:spPr>
          <a:xfrm>
            <a:off x="1334553" y="4994717"/>
            <a:ext cx="97756" cy="142918"/>
          </a:xfrm>
          <a:custGeom>
            <a:rect b="b" l="l" r="r" t="t"/>
            <a:pathLst>
              <a:path extrusionOk="0" h="4462" w="3052">
                <a:moveTo>
                  <a:pt x="608" y="679"/>
                </a:moveTo>
                <a:cubicBezTo>
                  <a:pt x="1500" y="1785"/>
                  <a:pt x="2160" y="2981"/>
                  <a:pt x="2838" y="4158"/>
                </a:cubicBezTo>
                <a:cubicBezTo>
                  <a:pt x="2909" y="4248"/>
                  <a:pt x="2981" y="4390"/>
                  <a:pt x="3052" y="4462"/>
                </a:cubicBezTo>
                <a:lnTo>
                  <a:pt x="3052" y="4462"/>
                </a:lnTo>
                <a:cubicBezTo>
                  <a:pt x="2981" y="4390"/>
                  <a:pt x="2909" y="4248"/>
                  <a:pt x="2838" y="4158"/>
                </a:cubicBezTo>
                <a:cubicBezTo>
                  <a:pt x="2160" y="2981"/>
                  <a:pt x="1500" y="1785"/>
                  <a:pt x="608" y="679"/>
                </a:cubicBezTo>
                <a:cubicBezTo>
                  <a:pt x="376" y="447"/>
                  <a:pt x="233" y="233"/>
                  <a:pt x="1" y="1"/>
                </a:cubicBezTo>
                <a:lnTo>
                  <a:pt x="1" y="1"/>
                </a:lnTo>
                <a:cubicBezTo>
                  <a:pt x="233" y="233"/>
                  <a:pt x="376" y="447"/>
                  <a:pt x="608" y="679"/>
                </a:cubicBezTo>
                <a:close/>
              </a:path>
            </a:pathLst>
          </a:custGeom>
          <a:solidFill>
            <a:srgbClr val="D6FA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" name="Google Shape;112;p8"/>
          <p:cNvGrpSpPr/>
          <p:nvPr/>
        </p:nvGrpSpPr>
        <p:grpSpPr>
          <a:xfrm>
            <a:off x="1272" y="4158221"/>
            <a:ext cx="2169424" cy="979413"/>
            <a:chOff x="1272" y="4158221"/>
            <a:chExt cx="2169424" cy="979413"/>
          </a:xfrm>
        </p:grpSpPr>
        <p:sp>
          <p:nvSpPr>
            <p:cNvPr id="113" name="Google Shape;113;p8"/>
            <p:cNvSpPr/>
            <p:nvPr/>
          </p:nvSpPr>
          <p:spPr>
            <a:xfrm>
              <a:off x="1272" y="4542805"/>
              <a:ext cx="1431036" cy="594829"/>
            </a:xfrm>
            <a:custGeom>
              <a:rect b="b" l="l" r="r" t="t"/>
              <a:pathLst>
                <a:path extrusionOk="0" h="18571" w="44678">
                  <a:moveTo>
                    <a:pt x="9486" y="1"/>
                  </a:moveTo>
                  <a:cubicBezTo>
                    <a:pt x="8622" y="1"/>
                    <a:pt x="7770" y="23"/>
                    <a:pt x="6923" y="68"/>
                  </a:cubicBezTo>
                  <a:cubicBezTo>
                    <a:pt x="5727" y="139"/>
                    <a:pt x="4532" y="282"/>
                    <a:pt x="3354" y="514"/>
                  </a:cubicBezTo>
                  <a:cubicBezTo>
                    <a:pt x="2908" y="514"/>
                    <a:pt x="2462" y="585"/>
                    <a:pt x="2016" y="728"/>
                  </a:cubicBezTo>
                  <a:cubicBezTo>
                    <a:pt x="1338" y="871"/>
                    <a:pt x="678" y="1031"/>
                    <a:pt x="0" y="1174"/>
                  </a:cubicBezTo>
                  <a:lnTo>
                    <a:pt x="0" y="18571"/>
                  </a:lnTo>
                  <a:lnTo>
                    <a:pt x="44678" y="18571"/>
                  </a:lnTo>
                  <a:cubicBezTo>
                    <a:pt x="44607" y="18499"/>
                    <a:pt x="44535" y="18357"/>
                    <a:pt x="44464" y="18267"/>
                  </a:cubicBezTo>
                  <a:cubicBezTo>
                    <a:pt x="43786" y="17090"/>
                    <a:pt x="43126" y="15894"/>
                    <a:pt x="42234" y="14788"/>
                  </a:cubicBezTo>
                  <a:cubicBezTo>
                    <a:pt x="42002" y="14556"/>
                    <a:pt x="41859" y="14342"/>
                    <a:pt x="41627" y="14110"/>
                  </a:cubicBezTo>
                  <a:cubicBezTo>
                    <a:pt x="40735" y="13146"/>
                    <a:pt x="39843" y="12183"/>
                    <a:pt x="38879" y="11291"/>
                  </a:cubicBezTo>
                  <a:cubicBezTo>
                    <a:pt x="36435" y="8989"/>
                    <a:pt x="33687" y="7116"/>
                    <a:pt x="30707" y="5563"/>
                  </a:cubicBezTo>
                  <a:cubicBezTo>
                    <a:pt x="28923" y="4528"/>
                    <a:pt x="26996" y="3636"/>
                    <a:pt x="25051" y="2887"/>
                  </a:cubicBezTo>
                  <a:cubicBezTo>
                    <a:pt x="24534" y="2655"/>
                    <a:pt x="23945" y="2512"/>
                    <a:pt x="23427" y="2298"/>
                  </a:cubicBezTo>
                  <a:cubicBezTo>
                    <a:pt x="21268" y="1620"/>
                    <a:pt x="19109" y="1031"/>
                    <a:pt x="16879" y="657"/>
                  </a:cubicBezTo>
                  <a:cubicBezTo>
                    <a:pt x="15309" y="353"/>
                    <a:pt x="13685" y="139"/>
                    <a:pt x="12115" y="68"/>
                  </a:cubicBezTo>
                  <a:cubicBezTo>
                    <a:pt x="11223" y="23"/>
                    <a:pt x="10349" y="1"/>
                    <a:pt x="9486" y="1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8"/>
            <p:cNvSpPr/>
            <p:nvPr/>
          </p:nvSpPr>
          <p:spPr>
            <a:xfrm>
              <a:off x="1272" y="4158221"/>
              <a:ext cx="2169424" cy="979413"/>
            </a:xfrm>
            <a:custGeom>
              <a:rect b="b" l="l" r="r" t="t"/>
              <a:pathLst>
                <a:path extrusionOk="0" h="30578" w="67731">
                  <a:moveTo>
                    <a:pt x="9195" y="1"/>
                  </a:moveTo>
                  <a:cubicBezTo>
                    <a:pt x="8533" y="1"/>
                    <a:pt x="7871" y="12"/>
                    <a:pt x="7208" y="31"/>
                  </a:cubicBezTo>
                  <a:cubicBezTo>
                    <a:pt x="5281" y="31"/>
                    <a:pt x="3426" y="245"/>
                    <a:pt x="1570" y="477"/>
                  </a:cubicBezTo>
                  <a:cubicBezTo>
                    <a:pt x="1035" y="477"/>
                    <a:pt x="517" y="548"/>
                    <a:pt x="0" y="620"/>
                  </a:cubicBezTo>
                  <a:lnTo>
                    <a:pt x="0" y="1655"/>
                  </a:lnTo>
                  <a:lnTo>
                    <a:pt x="0" y="2101"/>
                  </a:lnTo>
                  <a:lnTo>
                    <a:pt x="0" y="12146"/>
                  </a:lnTo>
                  <a:lnTo>
                    <a:pt x="0" y="12735"/>
                  </a:lnTo>
                  <a:lnTo>
                    <a:pt x="0" y="13181"/>
                  </a:lnTo>
                  <a:cubicBezTo>
                    <a:pt x="678" y="13038"/>
                    <a:pt x="1338" y="12878"/>
                    <a:pt x="2016" y="12735"/>
                  </a:cubicBezTo>
                  <a:cubicBezTo>
                    <a:pt x="2462" y="12592"/>
                    <a:pt x="2908" y="12521"/>
                    <a:pt x="3354" y="12521"/>
                  </a:cubicBezTo>
                  <a:cubicBezTo>
                    <a:pt x="4532" y="12289"/>
                    <a:pt x="5727" y="12146"/>
                    <a:pt x="6923" y="12075"/>
                  </a:cubicBezTo>
                  <a:cubicBezTo>
                    <a:pt x="7770" y="12030"/>
                    <a:pt x="8622" y="12008"/>
                    <a:pt x="9486" y="12008"/>
                  </a:cubicBezTo>
                  <a:cubicBezTo>
                    <a:pt x="10349" y="12008"/>
                    <a:pt x="11223" y="12030"/>
                    <a:pt x="12115" y="12075"/>
                  </a:cubicBezTo>
                  <a:cubicBezTo>
                    <a:pt x="13685" y="12146"/>
                    <a:pt x="15309" y="12360"/>
                    <a:pt x="16879" y="12664"/>
                  </a:cubicBezTo>
                  <a:cubicBezTo>
                    <a:pt x="19109" y="13038"/>
                    <a:pt x="21268" y="13627"/>
                    <a:pt x="23427" y="14305"/>
                  </a:cubicBezTo>
                  <a:cubicBezTo>
                    <a:pt x="23945" y="14519"/>
                    <a:pt x="24534" y="14662"/>
                    <a:pt x="25051" y="14894"/>
                  </a:cubicBezTo>
                  <a:cubicBezTo>
                    <a:pt x="26996" y="15643"/>
                    <a:pt x="28923" y="16535"/>
                    <a:pt x="30707" y="17570"/>
                  </a:cubicBezTo>
                  <a:cubicBezTo>
                    <a:pt x="33687" y="19123"/>
                    <a:pt x="36435" y="20996"/>
                    <a:pt x="38879" y="23298"/>
                  </a:cubicBezTo>
                  <a:cubicBezTo>
                    <a:pt x="39843" y="24190"/>
                    <a:pt x="40735" y="25153"/>
                    <a:pt x="41627" y="26117"/>
                  </a:cubicBezTo>
                  <a:cubicBezTo>
                    <a:pt x="41859" y="26349"/>
                    <a:pt x="42002" y="26563"/>
                    <a:pt x="42234" y="26795"/>
                  </a:cubicBezTo>
                  <a:cubicBezTo>
                    <a:pt x="43126" y="27901"/>
                    <a:pt x="43786" y="29097"/>
                    <a:pt x="44464" y="30274"/>
                  </a:cubicBezTo>
                  <a:cubicBezTo>
                    <a:pt x="44535" y="30364"/>
                    <a:pt x="44607" y="30506"/>
                    <a:pt x="44678" y="30578"/>
                  </a:cubicBezTo>
                  <a:lnTo>
                    <a:pt x="67731" y="30578"/>
                  </a:lnTo>
                  <a:cubicBezTo>
                    <a:pt x="67213" y="29685"/>
                    <a:pt x="66607" y="28865"/>
                    <a:pt x="66018" y="28044"/>
                  </a:cubicBezTo>
                  <a:cubicBezTo>
                    <a:pt x="65572" y="27527"/>
                    <a:pt x="65126" y="27009"/>
                    <a:pt x="64680" y="26563"/>
                  </a:cubicBezTo>
                  <a:cubicBezTo>
                    <a:pt x="63716" y="25368"/>
                    <a:pt x="62592" y="24261"/>
                    <a:pt x="61486" y="23137"/>
                  </a:cubicBezTo>
                  <a:cubicBezTo>
                    <a:pt x="59023" y="20764"/>
                    <a:pt x="56436" y="18605"/>
                    <a:pt x="53599" y="16678"/>
                  </a:cubicBezTo>
                  <a:cubicBezTo>
                    <a:pt x="51084" y="14823"/>
                    <a:pt x="48478" y="13181"/>
                    <a:pt x="45873" y="11540"/>
                  </a:cubicBezTo>
                  <a:cubicBezTo>
                    <a:pt x="41413" y="8792"/>
                    <a:pt x="36720" y="6561"/>
                    <a:pt x="31813" y="4563"/>
                  </a:cubicBezTo>
                  <a:cubicBezTo>
                    <a:pt x="29672" y="3742"/>
                    <a:pt x="27353" y="3154"/>
                    <a:pt x="25122" y="2404"/>
                  </a:cubicBezTo>
                  <a:cubicBezTo>
                    <a:pt x="24016" y="2029"/>
                    <a:pt x="22821" y="1726"/>
                    <a:pt x="21643" y="1441"/>
                  </a:cubicBezTo>
                  <a:cubicBezTo>
                    <a:pt x="19859" y="1066"/>
                    <a:pt x="18075" y="763"/>
                    <a:pt x="16362" y="548"/>
                  </a:cubicBezTo>
                  <a:cubicBezTo>
                    <a:pt x="13973" y="143"/>
                    <a:pt x="11584" y="1"/>
                    <a:pt x="9195" y="1"/>
                  </a:cubicBezTo>
                  <a:close/>
                </a:path>
              </a:pathLst>
            </a:custGeom>
            <a:solidFill>
              <a:srgbClr val="D62C5A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" name="Google Shape;115;p8"/>
          <p:cNvGrpSpPr/>
          <p:nvPr/>
        </p:nvGrpSpPr>
        <p:grpSpPr>
          <a:xfrm>
            <a:off x="6414062" y="-5871"/>
            <a:ext cx="2731230" cy="1214449"/>
            <a:chOff x="6414062" y="-5871"/>
            <a:chExt cx="2731230" cy="1214449"/>
          </a:xfrm>
        </p:grpSpPr>
        <p:sp>
          <p:nvSpPr>
            <p:cNvPr id="116" name="Google Shape;116;p8"/>
            <p:cNvSpPr/>
            <p:nvPr/>
          </p:nvSpPr>
          <p:spPr>
            <a:xfrm>
              <a:off x="7195306" y="-5871"/>
              <a:ext cx="1949986" cy="1078995"/>
            </a:xfrm>
            <a:custGeom>
              <a:rect b="b" l="l" r="r" t="t"/>
              <a:pathLst>
                <a:path extrusionOk="0" h="33687" w="60880">
                  <a:moveTo>
                    <a:pt x="0" y="0"/>
                  </a:moveTo>
                  <a:cubicBezTo>
                    <a:pt x="446" y="143"/>
                    <a:pt x="964" y="303"/>
                    <a:pt x="1410" y="446"/>
                  </a:cubicBezTo>
                  <a:cubicBezTo>
                    <a:pt x="3408" y="1195"/>
                    <a:pt x="5496" y="1927"/>
                    <a:pt x="7583" y="2605"/>
                  </a:cubicBezTo>
                  <a:cubicBezTo>
                    <a:pt x="10260" y="3497"/>
                    <a:pt x="12936" y="4389"/>
                    <a:pt x="15523" y="5353"/>
                  </a:cubicBezTo>
                  <a:cubicBezTo>
                    <a:pt x="17165" y="5942"/>
                    <a:pt x="18735" y="6620"/>
                    <a:pt x="20287" y="7280"/>
                  </a:cubicBezTo>
                  <a:cubicBezTo>
                    <a:pt x="23338" y="8618"/>
                    <a:pt x="26318" y="10045"/>
                    <a:pt x="29209" y="11669"/>
                  </a:cubicBezTo>
                  <a:cubicBezTo>
                    <a:pt x="32117" y="13453"/>
                    <a:pt x="35079" y="15238"/>
                    <a:pt x="37987" y="17093"/>
                  </a:cubicBezTo>
                  <a:cubicBezTo>
                    <a:pt x="39325" y="17914"/>
                    <a:pt x="40503" y="18877"/>
                    <a:pt x="41770" y="19770"/>
                  </a:cubicBezTo>
                  <a:cubicBezTo>
                    <a:pt x="44446" y="21714"/>
                    <a:pt x="47194" y="23713"/>
                    <a:pt x="49960" y="25658"/>
                  </a:cubicBezTo>
                  <a:cubicBezTo>
                    <a:pt x="52029" y="27210"/>
                    <a:pt x="54117" y="28691"/>
                    <a:pt x="56115" y="30261"/>
                  </a:cubicBezTo>
                  <a:cubicBezTo>
                    <a:pt x="57686" y="31457"/>
                    <a:pt x="59238" y="32563"/>
                    <a:pt x="60879" y="33687"/>
                  </a:cubicBezTo>
                  <a:lnTo>
                    <a:pt x="60879" y="33241"/>
                  </a:lnTo>
                  <a:lnTo>
                    <a:pt x="60879" y="32634"/>
                  </a:lnTo>
                  <a:lnTo>
                    <a:pt x="60879" y="23267"/>
                  </a:lnTo>
                  <a:cubicBezTo>
                    <a:pt x="60219" y="22678"/>
                    <a:pt x="59541" y="22089"/>
                    <a:pt x="58881" y="21411"/>
                  </a:cubicBezTo>
                  <a:cubicBezTo>
                    <a:pt x="56115" y="18806"/>
                    <a:pt x="53368" y="16201"/>
                    <a:pt x="50763" y="13525"/>
                  </a:cubicBezTo>
                  <a:cubicBezTo>
                    <a:pt x="48621" y="11294"/>
                    <a:pt x="46605" y="8993"/>
                    <a:pt x="44607" y="6691"/>
                  </a:cubicBezTo>
                  <a:cubicBezTo>
                    <a:pt x="43269" y="5210"/>
                    <a:pt x="42002" y="3640"/>
                    <a:pt x="40806" y="2088"/>
                  </a:cubicBezTo>
                  <a:cubicBezTo>
                    <a:pt x="40289" y="1410"/>
                    <a:pt x="39772" y="749"/>
                    <a:pt x="39254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8"/>
            <p:cNvSpPr/>
            <p:nvPr/>
          </p:nvSpPr>
          <p:spPr>
            <a:xfrm>
              <a:off x="8452612" y="-5871"/>
              <a:ext cx="692681" cy="745242"/>
            </a:xfrm>
            <a:custGeom>
              <a:rect b="b" l="l" r="r" t="t"/>
              <a:pathLst>
                <a:path extrusionOk="0" h="23267" w="21626">
                  <a:moveTo>
                    <a:pt x="0" y="0"/>
                  </a:moveTo>
                  <a:cubicBezTo>
                    <a:pt x="518" y="749"/>
                    <a:pt x="1035" y="1410"/>
                    <a:pt x="1552" y="2088"/>
                  </a:cubicBezTo>
                  <a:cubicBezTo>
                    <a:pt x="2748" y="3640"/>
                    <a:pt x="4015" y="5210"/>
                    <a:pt x="5353" y="6691"/>
                  </a:cubicBezTo>
                  <a:cubicBezTo>
                    <a:pt x="7351" y="8993"/>
                    <a:pt x="9367" y="11294"/>
                    <a:pt x="11509" y="13525"/>
                  </a:cubicBezTo>
                  <a:cubicBezTo>
                    <a:pt x="14114" y="16201"/>
                    <a:pt x="16861" y="18806"/>
                    <a:pt x="19627" y="21411"/>
                  </a:cubicBezTo>
                  <a:cubicBezTo>
                    <a:pt x="20287" y="22089"/>
                    <a:pt x="20965" y="22678"/>
                    <a:pt x="21625" y="23267"/>
                  </a:cubicBezTo>
                  <a:lnTo>
                    <a:pt x="21625" y="21643"/>
                  </a:lnTo>
                  <a:lnTo>
                    <a:pt x="21625" y="21197"/>
                  </a:lnTo>
                  <a:lnTo>
                    <a:pt x="21625" y="17843"/>
                  </a:lnTo>
                  <a:lnTo>
                    <a:pt x="21625" y="16290"/>
                  </a:lnTo>
                  <a:cubicBezTo>
                    <a:pt x="20216" y="14863"/>
                    <a:pt x="18878" y="13382"/>
                    <a:pt x="17611" y="11901"/>
                  </a:cubicBezTo>
                  <a:cubicBezTo>
                    <a:pt x="17539" y="11830"/>
                    <a:pt x="17468" y="11740"/>
                    <a:pt x="17468" y="11669"/>
                  </a:cubicBezTo>
                  <a:cubicBezTo>
                    <a:pt x="17236" y="11455"/>
                    <a:pt x="17022" y="11223"/>
                    <a:pt x="16790" y="10938"/>
                  </a:cubicBezTo>
                  <a:cubicBezTo>
                    <a:pt x="14560" y="8333"/>
                    <a:pt x="12490" y="5656"/>
                    <a:pt x="10706" y="2748"/>
                  </a:cubicBezTo>
                  <a:cubicBezTo>
                    <a:pt x="10170" y="1856"/>
                    <a:pt x="9582" y="964"/>
                    <a:pt x="9136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8"/>
            <p:cNvSpPr/>
            <p:nvPr/>
          </p:nvSpPr>
          <p:spPr>
            <a:xfrm>
              <a:off x="6414062" y="-5871"/>
              <a:ext cx="2731230" cy="1214449"/>
            </a:xfrm>
            <a:custGeom>
              <a:rect b="b" l="l" r="r" t="t"/>
              <a:pathLst>
                <a:path extrusionOk="0" h="37916" w="85271">
                  <a:moveTo>
                    <a:pt x="0" y="0"/>
                  </a:moveTo>
                  <a:cubicBezTo>
                    <a:pt x="2159" y="2605"/>
                    <a:pt x="4978" y="4389"/>
                    <a:pt x="8244" y="5496"/>
                  </a:cubicBezTo>
                  <a:cubicBezTo>
                    <a:pt x="10028" y="6102"/>
                    <a:pt x="11812" y="6477"/>
                    <a:pt x="13596" y="6923"/>
                  </a:cubicBezTo>
                  <a:cubicBezTo>
                    <a:pt x="15381" y="7369"/>
                    <a:pt x="17254" y="7654"/>
                    <a:pt x="19038" y="7958"/>
                  </a:cubicBezTo>
                  <a:cubicBezTo>
                    <a:pt x="20965" y="8261"/>
                    <a:pt x="22892" y="8547"/>
                    <a:pt x="24748" y="8850"/>
                  </a:cubicBezTo>
                  <a:cubicBezTo>
                    <a:pt x="26622" y="9153"/>
                    <a:pt x="28549" y="9510"/>
                    <a:pt x="30404" y="9956"/>
                  </a:cubicBezTo>
                  <a:cubicBezTo>
                    <a:pt x="33081" y="10491"/>
                    <a:pt x="35828" y="11009"/>
                    <a:pt x="38362" y="11740"/>
                  </a:cubicBezTo>
                  <a:cubicBezTo>
                    <a:pt x="41253" y="12633"/>
                    <a:pt x="44018" y="13614"/>
                    <a:pt x="46766" y="14577"/>
                  </a:cubicBezTo>
                  <a:cubicBezTo>
                    <a:pt x="51298" y="16290"/>
                    <a:pt x="55616" y="18521"/>
                    <a:pt x="59773" y="20894"/>
                  </a:cubicBezTo>
                  <a:cubicBezTo>
                    <a:pt x="62004" y="22161"/>
                    <a:pt x="64163" y="23570"/>
                    <a:pt x="66321" y="24980"/>
                  </a:cubicBezTo>
                  <a:cubicBezTo>
                    <a:pt x="68909" y="26693"/>
                    <a:pt x="71442" y="28405"/>
                    <a:pt x="73905" y="30118"/>
                  </a:cubicBezTo>
                  <a:cubicBezTo>
                    <a:pt x="75457" y="31153"/>
                    <a:pt x="76938" y="32188"/>
                    <a:pt x="78437" y="33241"/>
                  </a:cubicBezTo>
                  <a:cubicBezTo>
                    <a:pt x="79846" y="34204"/>
                    <a:pt x="81256" y="35239"/>
                    <a:pt x="82594" y="36203"/>
                  </a:cubicBezTo>
                  <a:cubicBezTo>
                    <a:pt x="83486" y="36720"/>
                    <a:pt x="84378" y="37327"/>
                    <a:pt x="85270" y="37916"/>
                  </a:cubicBezTo>
                  <a:lnTo>
                    <a:pt x="85270" y="36809"/>
                  </a:lnTo>
                  <a:lnTo>
                    <a:pt x="85270" y="33687"/>
                  </a:lnTo>
                  <a:cubicBezTo>
                    <a:pt x="83629" y="32563"/>
                    <a:pt x="82077" y="31457"/>
                    <a:pt x="80506" y="30261"/>
                  </a:cubicBezTo>
                  <a:cubicBezTo>
                    <a:pt x="78508" y="28691"/>
                    <a:pt x="76420" y="27210"/>
                    <a:pt x="74351" y="25658"/>
                  </a:cubicBezTo>
                  <a:cubicBezTo>
                    <a:pt x="71585" y="23713"/>
                    <a:pt x="68837" y="21714"/>
                    <a:pt x="66161" y="19770"/>
                  </a:cubicBezTo>
                  <a:cubicBezTo>
                    <a:pt x="64894" y="18877"/>
                    <a:pt x="63716" y="17914"/>
                    <a:pt x="62378" y="17093"/>
                  </a:cubicBezTo>
                  <a:cubicBezTo>
                    <a:pt x="59470" y="15238"/>
                    <a:pt x="56508" y="13453"/>
                    <a:pt x="53600" y="11669"/>
                  </a:cubicBezTo>
                  <a:cubicBezTo>
                    <a:pt x="50709" y="10045"/>
                    <a:pt x="47729" y="8618"/>
                    <a:pt x="44678" y="7280"/>
                  </a:cubicBezTo>
                  <a:cubicBezTo>
                    <a:pt x="43126" y="6620"/>
                    <a:pt x="41556" y="5942"/>
                    <a:pt x="39914" y="5353"/>
                  </a:cubicBezTo>
                  <a:cubicBezTo>
                    <a:pt x="37327" y="4389"/>
                    <a:pt x="34651" y="3497"/>
                    <a:pt x="31974" y="2605"/>
                  </a:cubicBezTo>
                  <a:cubicBezTo>
                    <a:pt x="29887" y="1927"/>
                    <a:pt x="27799" y="1195"/>
                    <a:pt x="25801" y="446"/>
                  </a:cubicBezTo>
                  <a:cubicBezTo>
                    <a:pt x="25355" y="303"/>
                    <a:pt x="24837" y="143"/>
                    <a:pt x="24391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8"/>
            <p:cNvSpPr/>
            <p:nvPr/>
          </p:nvSpPr>
          <p:spPr>
            <a:xfrm>
              <a:off x="8745206" y="-5871"/>
              <a:ext cx="400087" cy="521801"/>
            </a:xfrm>
            <a:custGeom>
              <a:rect b="b" l="l" r="r" t="t"/>
              <a:pathLst>
                <a:path extrusionOk="0" h="16291" w="12491">
                  <a:moveTo>
                    <a:pt x="1" y="0"/>
                  </a:moveTo>
                  <a:cubicBezTo>
                    <a:pt x="447" y="964"/>
                    <a:pt x="1035" y="1856"/>
                    <a:pt x="1571" y="2748"/>
                  </a:cubicBezTo>
                  <a:cubicBezTo>
                    <a:pt x="3355" y="5656"/>
                    <a:pt x="5425" y="8333"/>
                    <a:pt x="7655" y="10938"/>
                  </a:cubicBezTo>
                  <a:cubicBezTo>
                    <a:pt x="7887" y="11223"/>
                    <a:pt x="8101" y="11455"/>
                    <a:pt x="8333" y="11669"/>
                  </a:cubicBezTo>
                  <a:cubicBezTo>
                    <a:pt x="8333" y="11740"/>
                    <a:pt x="8404" y="11830"/>
                    <a:pt x="8476" y="11901"/>
                  </a:cubicBezTo>
                  <a:cubicBezTo>
                    <a:pt x="9743" y="13382"/>
                    <a:pt x="11081" y="14863"/>
                    <a:pt x="12490" y="16290"/>
                  </a:cubicBezTo>
                  <a:lnTo>
                    <a:pt x="12490" y="16201"/>
                  </a:lnTo>
                  <a:lnTo>
                    <a:pt x="12490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20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" name="Google Shape;121;p9"/>
          <p:cNvGrpSpPr/>
          <p:nvPr/>
        </p:nvGrpSpPr>
        <p:grpSpPr>
          <a:xfrm>
            <a:off x="-363" y="4265418"/>
            <a:ext cx="1952854" cy="881281"/>
            <a:chOff x="-363" y="4265418"/>
            <a:chExt cx="1952854" cy="881281"/>
          </a:xfrm>
        </p:grpSpPr>
        <p:sp>
          <p:nvSpPr>
            <p:cNvPr id="122" name="Google Shape;122;p9"/>
            <p:cNvSpPr/>
            <p:nvPr/>
          </p:nvSpPr>
          <p:spPr>
            <a:xfrm>
              <a:off x="-363" y="4265418"/>
              <a:ext cx="1952854" cy="881281"/>
            </a:xfrm>
            <a:custGeom>
              <a:rect b="b" l="l" r="r" t="t"/>
              <a:pathLst>
                <a:path extrusionOk="0" h="27352" w="60610">
                  <a:moveTo>
                    <a:pt x="10714" y="0"/>
                  </a:moveTo>
                  <a:cubicBezTo>
                    <a:pt x="8727" y="0"/>
                    <a:pt x="6652" y="89"/>
                    <a:pt x="4665" y="231"/>
                  </a:cubicBezTo>
                  <a:cubicBezTo>
                    <a:pt x="3033" y="373"/>
                    <a:pt x="1473" y="603"/>
                    <a:pt x="0" y="976"/>
                  </a:cubicBezTo>
                  <a:lnTo>
                    <a:pt x="0" y="2004"/>
                  </a:lnTo>
                  <a:lnTo>
                    <a:pt x="0" y="11246"/>
                  </a:lnTo>
                  <a:cubicBezTo>
                    <a:pt x="958" y="10873"/>
                    <a:pt x="1916" y="10572"/>
                    <a:pt x="2892" y="10288"/>
                  </a:cubicBezTo>
                  <a:cubicBezTo>
                    <a:pt x="5180" y="9543"/>
                    <a:pt x="7468" y="9028"/>
                    <a:pt x="9756" y="8869"/>
                  </a:cubicBezTo>
                  <a:cubicBezTo>
                    <a:pt x="11388" y="8869"/>
                    <a:pt x="12931" y="8585"/>
                    <a:pt x="14492" y="8585"/>
                  </a:cubicBezTo>
                  <a:cubicBezTo>
                    <a:pt x="14935" y="8585"/>
                    <a:pt x="15379" y="8585"/>
                    <a:pt x="15751" y="8656"/>
                  </a:cubicBezTo>
                  <a:cubicBezTo>
                    <a:pt x="16922" y="8869"/>
                    <a:pt x="18181" y="9028"/>
                    <a:pt x="19370" y="9170"/>
                  </a:cubicBezTo>
                  <a:cubicBezTo>
                    <a:pt x="22757" y="9241"/>
                    <a:pt x="26234" y="10288"/>
                    <a:pt x="29569" y="11529"/>
                  </a:cubicBezTo>
                  <a:cubicBezTo>
                    <a:pt x="32300" y="12647"/>
                    <a:pt x="35032" y="13747"/>
                    <a:pt x="37621" y="15449"/>
                  </a:cubicBezTo>
                  <a:cubicBezTo>
                    <a:pt x="40140" y="17152"/>
                    <a:pt x="42712" y="18713"/>
                    <a:pt x="45089" y="20558"/>
                  </a:cubicBezTo>
                  <a:cubicBezTo>
                    <a:pt x="47235" y="22101"/>
                    <a:pt x="49364" y="23875"/>
                    <a:pt x="51439" y="25719"/>
                  </a:cubicBezTo>
                  <a:cubicBezTo>
                    <a:pt x="52024" y="26251"/>
                    <a:pt x="52627" y="26837"/>
                    <a:pt x="53213" y="27351"/>
                  </a:cubicBezTo>
                  <a:lnTo>
                    <a:pt x="60609" y="27351"/>
                  </a:lnTo>
                  <a:cubicBezTo>
                    <a:pt x="58605" y="25134"/>
                    <a:pt x="56459" y="22988"/>
                    <a:pt x="54330" y="20930"/>
                  </a:cubicBezTo>
                  <a:cubicBezTo>
                    <a:pt x="48920" y="15680"/>
                    <a:pt x="43244" y="11316"/>
                    <a:pt x="37249" y="7769"/>
                  </a:cubicBezTo>
                  <a:cubicBezTo>
                    <a:pt x="35262" y="6510"/>
                    <a:pt x="33400" y="5623"/>
                    <a:pt x="31413" y="4736"/>
                  </a:cubicBezTo>
                  <a:cubicBezTo>
                    <a:pt x="29498" y="3849"/>
                    <a:pt x="27635" y="3104"/>
                    <a:pt x="25791" y="2448"/>
                  </a:cubicBezTo>
                  <a:cubicBezTo>
                    <a:pt x="23059" y="1703"/>
                    <a:pt x="20327" y="816"/>
                    <a:pt x="17596" y="603"/>
                  </a:cubicBezTo>
                  <a:cubicBezTo>
                    <a:pt x="15379" y="373"/>
                    <a:pt x="13002" y="89"/>
                    <a:pt x="10714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7220000" dist="38100">
                <a:srgbClr val="000000">
                  <a:alpha val="2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9"/>
            <p:cNvSpPr/>
            <p:nvPr/>
          </p:nvSpPr>
          <p:spPr>
            <a:xfrm>
              <a:off x="-363" y="4541994"/>
              <a:ext cx="1714523" cy="604705"/>
            </a:xfrm>
            <a:custGeom>
              <a:rect b="b" l="l" r="r" t="t"/>
              <a:pathLst>
                <a:path extrusionOk="0" h="18768" w="53213">
                  <a:moveTo>
                    <a:pt x="14492" y="1"/>
                  </a:moveTo>
                  <a:cubicBezTo>
                    <a:pt x="12931" y="1"/>
                    <a:pt x="11388" y="285"/>
                    <a:pt x="9756" y="285"/>
                  </a:cubicBezTo>
                  <a:cubicBezTo>
                    <a:pt x="7468" y="444"/>
                    <a:pt x="5180" y="959"/>
                    <a:pt x="2892" y="1704"/>
                  </a:cubicBezTo>
                  <a:cubicBezTo>
                    <a:pt x="1916" y="1988"/>
                    <a:pt x="958" y="2289"/>
                    <a:pt x="0" y="2662"/>
                  </a:cubicBezTo>
                  <a:lnTo>
                    <a:pt x="0" y="3247"/>
                  </a:lnTo>
                  <a:lnTo>
                    <a:pt x="0" y="18182"/>
                  </a:lnTo>
                  <a:cubicBezTo>
                    <a:pt x="231" y="18022"/>
                    <a:pt x="444" y="17809"/>
                    <a:pt x="674" y="17667"/>
                  </a:cubicBezTo>
                  <a:cubicBezTo>
                    <a:pt x="2519" y="16248"/>
                    <a:pt x="4506" y="15291"/>
                    <a:pt x="6510" y="14475"/>
                  </a:cubicBezTo>
                  <a:cubicBezTo>
                    <a:pt x="8656" y="13889"/>
                    <a:pt x="10714" y="13144"/>
                    <a:pt x="12860" y="13144"/>
                  </a:cubicBezTo>
                  <a:cubicBezTo>
                    <a:pt x="14261" y="13144"/>
                    <a:pt x="15662" y="13073"/>
                    <a:pt x="17152" y="13073"/>
                  </a:cubicBezTo>
                  <a:cubicBezTo>
                    <a:pt x="17809" y="13073"/>
                    <a:pt x="18554" y="13073"/>
                    <a:pt x="19299" y="13144"/>
                  </a:cubicBezTo>
                  <a:cubicBezTo>
                    <a:pt x="20469" y="13144"/>
                    <a:pt x="21800" y="13375"/>
                    <a:pt x="23059" y="13676"/>
                  </a:cubicBezTo>
                  <a:cubicBezTo>
                    <a:pt x="24762" y="14120"/>
                    <a:pt x="26536" y="14475"/>
                    <a:pt x="28167" y="15291"/>
                  </a:cubicBezTo>
                  <a:cubicBezTo>
                    <a:pt x="30225" y="16106"/>
                    <a:pt x="32300" y="16993"/>
                    <a:pt x="34287" y="18182"/>
                  </a:cubicBezTo>
                  <a:cubicBezTo>
                    <a:pt x="34659" y="18324"/>
                    <a:pt x="34961" y="18554"/>
                    <a:pt x="35333" y="18767"/>
                  </a:cubicBezTo>
                  <a:lnTo>
                    <a:pt x="53213" y="18767"/>
                  </a:lnTo>
                  <a:cubicBezTo>
                    <a:pt x="52627" y="18253"/>
                    <a:pt x="52024" y="17667"/>
                    <a:pt x="51439" y="17135"/>
                  </a:cubicBezTo>
                  <a:cubicBezTo>
                    <a:pt x="49364" y="15291"/>
                    <a:pt x="47235" y="13517"/>
                    <a:pt x="45089" y="11974"/>
                  </a:cubicBezTo>
                  <a:cubicBezTo>
                    <a:pt x="42712" y="10129"/>
                    <a:pt x="40140" y="8568"/>
                    <a:pt x="37621" y="6865"/>
                  </a:cubicBezTo>
                  <a:cubicBezTo>
                    <a:pt x="35032" y="5163"/>
                    <a:pt x="32300" y="4063"/>
                    <a:pt x="29569" y="2945"/>
                  </a:cubicBezTo>
                  <a:cubicBezTo>
                    <a:pt x="26234" y="1704"/>
                    <a:pt x="22757" y="657"/>
                    <a:pt x="19370" y="586"/>
                  </a:cubicBezTo>
                  <a:cubicBezTo>
                    <a:pt x="18181" y="444"/>
                    <a:pt x="16922" y="285"/>
                    <a:pt x="15751" y="72"/>
                  </a:cubicBezTo>
                  <a:cubicBezTo>
                    <a:pt x="15379" y="1"/>
                    <a:pt x="14935" y="1"/>
                    <a:pt x="14492" y="1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7220000" dist="38100">
                <a:srgbClr val="000000">
                  <a:alpha val="2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" name="Google Shape;124;p9"/>
          <p:cNvSpPr txBox="1"/>
          <p:nvPr>
            <p:ph idx="1" type="subTitle"/>
          </p:nvPr>
        </p:nvSpPr>
        <p:spPr>
          <a:xfrm>
            <a:off x="948275" y="490541"/>
            <a:ext cx="4478400" cy="1235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>
                <a:latin typeface="Viga"/>
                <a:ea typeface="Viga"/>
                <a:cs typeface="Viga"/>
                <a:sym typeface="Viga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Paytone One"/>
              <a:buNone/>
              <a:defRPr sz="1800">
                <a:latin typeface="Paytone One"/>
                <a:ea typeface="Paytone One"/>
                <a:cs typeface="Paytone One"/>
                <a:sym typeface="Paytone One"/>
              </a:defRPr>
            </a:lvl9pPr>
          </a:lstStyle>
          <a:p/>
        </p:txBody>
      </p:sp>
      <p:sp>
        <p:nvSpPr>
          <p:cNvPr id="125" name="Google Shape;125;p9"/>
          <p:cNvSpPr txBox="1"/>
          <p:nvPr>
            <p:ph idx="2" type="body"/>
          </p:nvPr>
        </p:nvSpPr>
        <p:spPr>
          <a:xfrm>
            <a:off x="948275" y="1878041"/>
            <a:ext cx="4537500" cy="24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0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26" name="Google Shape;126;p9"/>
          <p:cNvSpPr txBox="1"/>
          <p:nvPr>
            <p:ph type="title"/>
          </p:nvPr>
        </p:nvSpPr>
        <p:spPr>
          <a:xfrm>
            <a:off x="713225" y="402410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grpSp>
        <p:nvGrpSpPr>
          <p:cNvPr id="127" name="Google Shape;127;p9"/>
          <p:cNvGrpSpPr/>
          <p:nvPr/>
        </p:nvGrpSpPr>
        <p:grpSpPr>
          <a:xfrm>
            <a:off x="-363" y="3195"/>
            <a:ext cx="2052865" cy="1018990"/>
            <a:chOff x="-363" y="3195"/>
            <a:chExt cx="2052865" cy="1018990"/>
          </a:xfrm>
        </p:grpSpPr>
        <p:sp>
          <p:nvSpPr>
            <p:cNvPr id="128" name="Google Shape;128;p9"/>
            <p:cNvSpPr/>
            <p:nvPr/>
          </p:nvSpPr>
          <p:spPr>
            <a:xfrm>
              <a:off x="-363" y="3195"/>
              <a:ext cx="1212181" cy="814393"/>
            </a:xfrm>
            <a:custGeom>
              <a:rect b="b" l="l" r="r" t="t"/>
              <a:pathLst>
                <a:path extrusionOk="0" h="25276" w="37622">
                  <a:moveTo>
                    <a:pt x="7024" y="0"/>
                  </a:moveTo>
                  <a:cubicBezTo>
                    <a:pt x="6279" y="958"/>
                    <a:pt x="5552" y="1916"/>
                    <a:pt x="4807" y="2803"/>
                  </a:cubicBezTo>
                  <a:cubicBezTo>
                    <a:pt x="3246" y="4736"/>
                    <a:pt x="1632" y="6581"/>
                    <a:pt x="71" y="8425"/>
                  </a:cubicBezTo>
                  <a:lnTo>
                    <a:pt x="0" y="8425"/>
                  </a:lnTo>
                  <a:lnTo>
                    <a:pt x="0" y="24016"/>
                  </a:lnTo>
                  <a:lnTo>
                    <a:pt x="0" y="24619"/>
                  </a:lnTo>
                  <a:lnTo>
                    <a:pt x="0" y="25276"/>
                  </a:lnTo>
                  <a:cubicBezTo>
                    <a:pt x="1402" y="24087"/>
                    <a:pt x="2803" y="22917"/>
                    <a:pt x="4222" y="21728"/>
                  </a:cubicBezTo>
                  <a:cubicBezTo>
                    <a:pt x="6208" y="20096"/>
                    <a:pt x="8284" y="18553"/>
                    <a:pt x="10270" y="16992"/>
                  </a:cubicBezTo>
                  <a:cubicBezTo>
                    <a:pt x="11760" y="15822"/>
                    <a:pt x="13303" y="14633"/>
                    <a:pt x="14776" y="13534"/>
                  </a:cubicBezTo>
                  <a:cubicBezTo>
                    <a:pt x="16478" y="12274"/>
                    <a:pt x="18252" y="11086"/>
                    <a:pt x="19955" y="9986"/>
                  </a:cubicBezTo>
                  <a:cubicBezTo>
                    <a:pt x="20540" y="9543"/>
                    <a:pt x="21214" y="9099"/>
                    <a:pt x="21800" y="8727"/>
                  </a:cubicBezTo>
                  <a:cubicBezTo>
                    <a:pt x="24389" y="7024"/>
                    <a:pt x="27121" y="5463"/>
                    <a:pt x="29852" y="3991"/>
                  </a:cubicBezTo>
                  <a:cubicBezTo>
                    <a:pt x="32158" y="2732"/>
                    <a:pt x="34517" y="1472"/>
                    <a:pt x="36876" y="372"/>
                  </a:cubicBezTo>
                  <a:cubicBezTo>
                    <a:pt x="37107" y="231"/>
                    <a:pt x="37320" y="142"/>
                    <a:pt x="37621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9"/>
            <p:cNvSpPr/>
            <p:nvPr/>
          </p:nvSpPr>
          <p:spPr>
            <a:xfrm>
              <a:off x="-363" y="3195"/>
              <a:ext cx="226346" cy="271486"/>
            </a:xfrm>
            <a:custGeom>
              <a:rect b="b" l="l" r="r" t="t"/>
              <a:pathLst>
                <a:path extrusionOk="0" h="8426" w="7025">
                  <a:moveTo>
                    <a:pt x="71" y="0"/>
                  </a:moveTo>
                  <a:cubicBezTo>
                    <a:pt x="71" y="71"/>
                    <a:pt x="0" y="71"/>
                    <a:pt x="0" y="142"/>
                  </a:cubicBezTo>
                  <a:lnTo>
                    <a:pt x="0" y="6439"/>
                  </a:lnTo>
                  <a:lnTo>
                    <a:pt x="0" y="7166"/>
                  </a:lnTo>
                  <a:lnTo>
                    <a:pt x="0" y="8425"/>
                  </a:lnTo>
                  <a:lnTo>
                    <a:pt x="71" y="8425"/>
                  </a:lnTo>
                  <a:cubicBezTo>
                    <a:pt x="1632" y="6581"/>
                    <a:pt x="3246" y="4736"/>
                    <a:pt x="4807" y="2803"/>
                  </a:cubicBezTo>
                  <a:cubicBezTo>
                    <a:pt x="5552" y="1916"/>
                    <a:pt x="6279" y="958"/>
                    <a:pt x="7024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9"/>
            <p:cNvSpPr/>
            <p:nvPr/>
          </p:nvSpPr>
          <p:spPr>
            <a:xfrm>
              <a:off x="-363" y="3195"/>
              <a:ext cx="2052865" cy="1018990"/>
            </a:xfrm>
            <a:custGeom>
              <a:rect b="b" l="l" r="r" t="t"/>
              <a:pathLst>
                <a:path extrusionOk="0" h="31626" w="63714">
                  <a:moveTo>
                    <a:pt x="37621" y="0"/>
                  </a:moveTo>
                  <a:cubicBezTo>
                    <a:pt x="37320" y="142"/>
                    <a:pt x="37107" y="231"/>
                    <a:pt x="36876" y="372"/>
                  </a:cubicBezTo>
                  <a:cubicBezTo>
                    <a:pt x="34517" y="1472"/>
                    <a:pt x="32158" y="2732"/>
                    <a:pt x="29852" y="3991"/>
                  </a:cubicBezTo>
                  <a:cubicBezTo>
                    <a:pt x="27121" y="5463"/>
                    <a:pt x="24389" y="7024"/>
                    <a:pt x="21800" y="8727"/>
                  </a:cubicBezTo>
                  <a:cubicBezTo>
                    <a:pt x="21214" y="9099"/>
                    <a:pt x="20540" y="9543"/>
                    <a:pt x="19955" y="9986"/>
                  </a:cubicBezTo>
                  <a:cubicBezTo>
                    <a:pt x="18252" y="11086"/>
                    <a:pt x="16478" y="12274"/>
                    <a:pt x="14776" y="13534"/>
                  </a:cubicBezTo>
                  <a:cubicBezTo>
                    <a:pt x="13303" y="14633"/>
                    <a:pt x="11760" y="15822"/>
                    <a:pt x="10270" y="16992"/>
                  </a:cubicBezTo>
                  <a:cubicBezTo>
                    <a:pt x="8284" y="18553"/>
                    <a:pt x="6208" y="20096"/>
                    <a:pt x="4222" y="21728"/>
                  </a:cubicBezTo>
                  <a:cubicBezTo>
                    <a:pt x="3548" y="22314"/>
                    <a:pt x="2803" y="22917"/>
                    <a:pt x="2147" y="23502"/>
                  </a:cubicBezTo>
                  <a:cubicBezTo>
                    <a:pt x="1402" y="24087"/>
                    <a:pt x="745" y="24690"/>
                    <a:pt x="0" y="25276"/>
                  </a:cubicBezTo>
                  <a:lnTo>
                    <a:pt x="0" y="30384"/>
                  </a:lnTo>
                  <a:lnTo>
                    <a:pt x="0" y="31626"/>
                  </a:lnTo>
                  <a:cubicBezTo>
                    <a:pt x="515" y="31271"/>
                    <a:pt x="1029" y="30898"/>
                    <a:pt x="1561" y="30526"/>
                  </a:cubicBezTo>
                  <a:cubicBezTo>
                    <a:pt x="2803" y="29497"/>
                    <a:pt x="4062" y="28522"/>
                    <a:pt x="5322" y="27564"/>
                  </a:cubicBezTo>
                  <a:cubicBezTo>
                    <a:pt x="6652" y="26535"/>
                    <a:pt x="7982" y="25577"/>
                    <a:pt x="9383" y="24531"/>
                  </a:cubicBezTo>
                  <a:cubicBezTo>
                    <a:pt x="10430" y="23733"/>
                    <a:pt x="11530" y="22917"/>
                    <a:pt x="12647" y="22172"/>
                  </a:cubicBezTo>
                  <a:cubicBezTo>
                    <a:pt x="14492" y="20912"/>
                    <a:pt x="16336" y="19742"/>
                    <a:pt x="18252" y="18482"/>
                  </a:cubicBezTo>
                  <a:cubicBezTo>
                    <a:pt x="20540" y="17081"/>
                    <a:pt x="22846" y="15591"/>
                    <a:pt x="25276" y="14420"/>
                  </a:cubicBezTo>
                  <a:cubicBezTo>
                    <a:pt x="27121" y="13534"/>
                    <a:pt x="29054" y="12558"/>
                    <a:pt x="30899" y="11671"/>
                  </a:cubicBezTo>
                  <a:cubicBezTo>
                    <a:pt x="31999" y="11086"/>
                    <a:pt x="33187" y="10571"/>
                    <a:pt x="34375" y="10128"/>
                  </a:cubicBezTo>
                  <a:cubicBezTo>
                    <a:pt x="37107" y="9170"/>
                    <a:pt x="39697" y="7840"/>
                    <a:pt x="42499" y="7166"/>
                  </a:cubicBezTo>
                  <a:cubicBezTo>
                    <a:pt x="42570" y="7166"/>
                    <a:pt x="42641" y="7095"/>
                    <a:pt x="42641" y="7095"/>
                  </a:cubicBezTo>
                  <a:lnTo>
                    <a:pt x="48636" y="5108"/>
                  </a:lnTo>
                  <a:cubicBezTo>
                    <a:pt x="50410" y="4576"/>
                    <a:pt x="52184" y="4062"/>
                    <a:pt x="53958" y="3477"/>
                  </a:cubicBezTo>
                  <a:cubicBezTo>
                    <a:pt x="55944" y="2891"/>
                    <a:pt x="57948" y="2146"/>
                    <a:pt x="59864" y="1472"/>
                  </a:cubicBezTo>
                  <a:cubicBezTo>
                    <a:pt x="61123" y="958"/>
                    <a:pt x="62454" y="514"/>
                    <a:pt x="63713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" name="Google Shape;131;p9"/>
          <p:cNvSpPr/>
          <p:nvPr/>
        </p:nvSpPr>
        <p:spPr>
          <a:xfrm>
            <a:off x="-363" y="3195"/>
            <a:ext cx="2320" cy="4575"/>
          </a:xfrm>
          <a:custGeom>
            <a:rect b="b" l="l" r="r" t="t"/>
            <a:pathLst>
              <a:path extrusionOk="0" h="142" w="72">
                <a:moveTo>
                  <a:pt x="0" y="0"/>
                </a:moveTo>
                <a:lnTo>
                  <a:pt x="0" y="142"/>
                </a:lnTo>
                <a:cubicBezTo>
                  <a:pt x="0" y="71"/>
                  <a:pt x="71" y="71"/>
                  <a:pt x="71" y="0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9"/>
          <p:cNvSpPr/>
          <p:nvPr/>
        </p:nvSpPr>
        <p:spPr>
          <a:xfrm>
            <a:off x="8684151" y="4863195"/>
            <a:ext cx="459522" cy="283504"/>
          </a:xfrm>
          <a:custGeom>
            <a:rect b="b" l="l" r="r" t="t"/>
            <a:pathLst>
              <a:path extrusionOk="0" h="8799" w="14262">
                <a:moveTo>
                  <a:pt x="14261" y="0"/>
                </a:moveTo>
                <a:cubicBezTo>
                  <a:pt x="12558" y="887"/>
                  <a:pt x="10944" y="1845"/>
                  <a:pt x="9242" y="2821"/>
                </a:cubicBezTo>
                <a:cubicBezTo>
                  <a:pt x="6953" y="4222"/>
                  <a:pt x="4577" y="5623"/>
                  <a:pt x="2359" y="7095"/>
                </a:cubicBezTo>
                <a:cubicBezTo>
                  <a:pt x="1543" y="7610"/>
                  <a:pt x="745" y="8213"/>
                  <a:pt x="0" y="8798"/>
                </a:cubicBezTo>
                <a:lnTo>
                  <a:pt x="11228" y="8798"/>
                </a:lnTo>
                <a:cubicBezTo>
                  <a:pt x="11831" y="8284"/>
                  <a:pt x="12417" y="7840"/>
                  <a:pt x="13002" y="7397"/>
                </a:cubicBezTo>
                <a:cubicBezTo>
                  <a:pt x="13445" y="7095"/>
                  <a:pt x="13818" y="6811"/>
                  <a:pt x="14261" y="6510"/>
                </a:cubicBezTo>
                <a:lnTo>
                  <a:pt x="14261" y="1331"/>
                </a:lnTo>
                <a:lnTo>
                  <a:pt x="14261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1704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9"/>
          <p:cNvSpPr/>
          <p:nvPr/>
        </p:nvSpPr>
        <p:spPr>
          <a:xfrm>
            <a:off x="6319268" y="4156256"/>
            <a:ext cx="2824405" cy="990443"/>
          </a:xfrm>
          <a:custGeom>
            <a:rect b="b" l="l" r="r" t="t"/>
            <a:pathLst>
              <a:path extrusionOk="0" h="30740" w="87660">
                <a:moveTo>
                  <a:pt x="87659" y="0"/>
                </a:moveTo>
                <a:cubicBezTo>
                  <a:pt x="87287" y="71"/>
                  <a:pt x="86843" y="213"/>
                  <a:pt x="86400" y="373"/>
                </a:cubicBezTo>
                <a:cubicBezTo>
                  <a:pt x="85140" y="727"/>
                  <a:pt x="83899" y="1100"/>
                  <a:pt x="82569" y="1401"/>
                </a:cubicBezTo>
                <a:cubicBezTo>
                  <a:pt x="80422" y="1916"/>
                  <a:pt x="78205" y="2359"/>
                  <a:pt x="75988" y="2874"/>
                </a:cubicBezTo>
                <a:cubicBezTo>
                  <a:pt x="73398" y="3388"/>
                  <a:pt x="70738" y="3991"/>
                  <a:pt x="68006" y="4275"/>
                </a:cubicBezTo>
                <a:cubicBezTo>
                  <a:pt x="65931" y="4435"/>
                  <a:pt x="63856" y="4718"/>
                  <a:pt x="61798" y="4878"/>
                </a:cubicBezTo>
                <a:cubicBezTo>
                  <a:pt x="60539" y="5020"/>
                  <a:pt x="59279" y="5091"/>
                  <a:pt x="58020" y="5091"/>
                </a:cubicBezTo>
                <a:cubicBezTo>
                  <a:pt x="57699" y="5083"/>
                  <a:pt x="57378" y="5080"/>
                  <a:pt x="57055" y="5080"/>
                </a:cubicBezTo>
                <a:cubicBezTo>
                  <a:pt x="55493" y="5080"/>
                  <a:pt x="53910" y="5157"/>
                  <a:pt x="52335" y="5157"/>
                </a:cubicBezTo>
                <a:cubicBezTo>
                  <a:pt x="51321" y="5157"/>
                  <a:pt x="50311" y="5125"/>
                  <a:pt x="49311" y="5020"/>
                </a:cubicBezTo>
                <a:lnTo>
                  <a:pt x="49151" y="5020"/>
                </a:lnTo>
                <a:cubicBezTo>
                  <a:pt x="47094" y="4949"/>
                  <a:pt x="45018" y="4949"/>
                  <a:pt x="42872" y="4807"/>
                </a:cubicBezTo>
                <a:cubicBezTo>
                  <a:pt x="41027" y="4718"/>
                  <a:pt x="39183" y="4576"/>
                  <a:pt x="37249" y="4506"/>
                </a:cubicBezTo>
                <a:cubicBezTo>
                  <a:pt x="35192" y="4364"/>
                  <a:pt x="33117" y="4364"/>
                  <a:pt x="31041" y="4364"/>
                </a:cubicBezTo>
                <a:cubicBezTo>
                  <a:pt x="30154" y="4364"/>
                  <a:pt x="29243" y="4339"/>
                  <a:pt x="28330" y="4339"/>
                </a:cubicBezTo>
                <a:cubicBezTo>
                  <a:pt x="27509" y="4339"/>
                  <a:pt x="26686" y="4359"/>
                  <a:pt x="25880" y="4435"/>
                </a:cubicBezTo>
                <a:cubicBezTo>
                  <a:pt x="23059" y="4506"/>
                  <a:pt x="20328" y="5250"/>
                  <a:pt x="17667" y="6049"/>
                </a:cubicBezTo>
                <a:cubicBezTo>
                  <a:pt x="14634" y="7024"/>
                  <a:pt x="11832" y="8425"/>
                  <a:pt x="9473" y="10483"/>
                </a:cubicBezTo>
                <a:cubicBezTo>
                  <a:pt x="7025" y="12629"/>
                  <a:pt x="5251" y="15077"/>
                  <a:pt x="3779" y="17809"/>
                </a:cubicBezTo>
                <a:cubicBezTo>
                  <a:pt x="2750" y="19653"/>
                  <a:pt x="2076" y="21569"/>
                  <a:pt x="1491" y="23573"/>
                </a:cubicBezTo>
                <a:cubicBezTo>
                  <a:pt x="1118" y="24903"/>
                  <a:pt x="746" y="26234"/>
                  <a:pt x="533" y="27564"/>
                </a:cubicBezTo>
                <a:cubicBezTo>
                  <a:pt x="302" y="28664"/>
                  <a:pt x="160" y="29710"/>
                  <a:pt x="1" y="30739"/>
                </a:cubicBezTo>
                <a:lnTo>
                  <a:pt x="12577" y="30739"/>
                </a:lnTo>
                <a:cubicBezTo>
                  <a:pt x="13020" y="29338"/>
                  <a:pt x="13605" y="28007"/>
                  <a:pt x="14421" y="26677"/>
                </a:cubicBezTo>
                <a:cubicBezTo>
                  <a:pt x="16266" y="23502"/>
                  <a:pt x="18785" y="20913"/>
                  <a:pt x="22102" y="19068"/>
                </a:cubicBezTo>
                <a:cubicBezTo>
                  <a:pt x="25507" y="17223"/>
                  <a:pt x="29268" y="16177"/>
                  <a:pt x="33117" y="15591"/>
                </a:cubicBezTo>
                <a:cubicBezTo>
                  <a:pt x="36363" y="15148"/>
                  <a:pt x="39626" y="14846"/>
                  <a:pt x="42943" y="14563"/>
                </a:cubicBezTo>
                <a:cubicBezTo>
                  <a:pt x="44344" y="14403"/>
                  <a:pt x="45763" y="14403"/>
                  <a:pt x="47165" y="14332"/>
                </a:cubicBezTo>
                <a:cubicBezTo>
                  <a:pt x="48867" y="14190"/>
                  <a:pt x="50552" y="14190"/>
                  <a:pt x="52255" y="13960"/>
                </a:cubicBezTo>
                <a:cubicBezTo>
                  <a:pt x="54845" y="13747"/>
                  <a:pt x="57435" y="13374"/>
                  <a:pt x="60095" y="13002"/>
                </a:cubicBezTo>
                <a:cubicBezTo>
                  <a:pt x="63199" y="12558"/>
                  <a:pt x="66232" y="12115"/>
                  <a:pt x="69336" y="11370"/>
                </a:cubicBezTo>
                <a:cubicBezTo>
                  <a:pt x="69993" y="11228"/>
                  <a:pt x="70738" y="11086"/>
                  <a:pt x="71394" y="10855"/>
                </a:cubicBezTo>
                <a:cubicBezTo>
                  <a:pt x="73469" y="10412"/>
                  <a:pt x="75474" y="9898"/>
                  <a:pt x="77531" y="9383"/>
                </a:cubicBezTo>
                <a:cubicBezTo>
                  <a:pt x="79305" y="8869"/>
                  <a:pt x="81150" y="8266"/>
                  <a:pt x="83012" y="7681"/>
                </a:cubicBezTo>
                <a:cubicBezTo>
                  <a:pt x="84555" y="7166"/>
                  <a:pt x="86116" y="6652"/>
                  <a:pt x="87659" y="6208"/>
                </a:cubicBezTo>
                <a:lnTo>
                  <a:pt x="87659" y="5534"/>
                </a:lnTo>
                <a:lnTo>
                  <a:pt x="87659" y="1171"/>
                </a:lnTo>
                <a:lnTo>
                  <a:pt x="87659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4460000" dist="38100">
              <a:srgbClr val="000000">
                <a:alpha val="3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9"/>
          <p:cNvSpPr/>
          <p:nvPr/>
        </p:nvSpPr>
        <p:spPr>
          <a:xfrm>
            <a:off x="9045918" y="5072915"/>
            <a:ext cx="97755" cy="73784"/>
          </a:xfrm>
          <a:custGeom>
            <a:rect b="b" l="l" r="r" t="t"/>
            <a:pathLst>
              <a:path extrusionOk="0" h="2290" w="3034">
                <a:moveTo>
                  <a:pt x="3033" y="1"/>
                </a:moveTo>
                <a:cubicBezTo>
                  <a:pt x="2590" y="302"/>
                  <a:pt x="2217" y="586"/>
                  <a:pt x="1774" y="888"/>
                </a:cubicBezTo>
                <a:cubicBezTo>
                  <a:pt x="1189" y="1331"/>
                  <a:pt x="603" y="1775"/>
                  <a:pt x="0" y="2289"/>
                </a:cubicBezTo>
                <a:lnTo>
                  <a:pt x="3033" y="2289"/>
                </a:lnTo>
                <a:lnTo>
                  <a:pt x="3033" y="1473"/>
                </a:lnTo>
                <a:lnTo>
                  <a:pt x="3033" y="1331"/>
                </a:lnTo>
                <a:lnTo>
                  <a:pt x="3033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704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" name="Google Shape;135;p9"/>
          <p:cNvSpPr/>
          <p:nvPr/>
        </p:nvSpPr>
        <p:spPr>
          <a:xfrm>
            <a:off x="-363" y="4963206"/>
            <a:ext cx="1138461" cy="183493"/>
          </a:xfrm>
          <a:custGeom>
            <a:rect b="b" l="l" r="r" t="t"/>
            <a:pathLst>
              <a:path extrusionOk="0" h="5695" w="35334">
                <a:moveTo>
                  <a:pt x="17152" y="0"/>
                </a:moveTo>
                <a:cubicBezTo>
                  <a:pt x="15662" y="0"/>
                  <a:pt x="14261" y="71"/>
                  <a:pt x="12860" y="71"/>
                </a:cubicBezTo>
                <a:cubicBezTo>
                  <a:pt x="10714" y="71"/>
                  <a:pt x="8656" y="816"/>
                  <a:pt x="6510" y="1402"/>
                </a:cubicBezTo>
                <a:cubicBezTo>
                  <a:pt x="4506" y="2218"/>
                  <a:pt x="2519" y="3175"/>
                  <a:pt x="674" y="4594"/>
                </a:cubicBezTo>
                <a:cubicBezTo>
                  <a:pt x="444" y="4736"/>
                  <a:pt x="231" y="4949"/>
                  <a:pt x="0" y="5109"/>
                </a:cubicBezTo>
                <a:lnTo>
                  <a:pt x="0" y="5694"/>
                </a:lnTo>
                <a:lnTo>
                  <a:pt x="35333" y="5694"/>
                </a:lnTo>
                <a:cubicBezTo>
                  <a:pt x="34961" y="5481"/>
                  <a:pt x="34659" y="5251"/>
                  <a:pt x="34287" y="5109"/>
                </a:cubicBezTo>
                <a:cubicBezTo>
                  <a:pt x="32300" y="3920"/>
                  <a:pt x="30225" y="3033"/>
                  <a:pt x="28167" y="2218"/>
                </a:cubicBezTo>
                <a:cubicBezTo>
                  <a:pt x="26536" y="1402"/>
                  <a:pt x="24762" y="1047"/>
                  <a:pt x="23059" y="603"/>
                </a:cubicBezTo>
                <a:cubicBezTo>
                  <a:pt x="21800" y="302"/>
                  <a:pt x="20469" y="71"/>
                  <a:pt x="19299" y="71"/>
                </a:cubicBezTo>
                <a:cubicBezTo>
                  <a:pt x="18554" y="0"/>
                  <a:pt x="17809" y="0"/>
                  <a:pt x="17152" y="0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9"/>
          <p:cNvSpPr/>
          <p:nvPr/>
        </p:nvSpPr>
        <p:spPr>
          <a:xfrm>
            <a:off x="499691" y="5146667"/>
            <a:ext cx="59478" cy="32"/>
          </a:xfrm>
          <a:custGeom>
            <a:rect b="b" l="l" r="r" t="t"/>
            <a:pathLst>
              <a:path extrusionOk="0" h="1" w="1846">
                <a:moveTo>
                  <a:pt x="958" y="0"/>
                </a:moveTo>
                <a:lnTo>
                  <a:pt x="72" y="0"/>
                </a:lnTo>
                <a:lnTo>
                  <a:pt x="1" y="0"/>
                </a:lnTo>
                <a:lnTo>
                  <a:pt x="1845" y="0"/>
                </a:lnTo>
                <a:close/>
              </a:path>
            </a:pathLst>
          </a:custGeom>
          <a:solidFill>
            <a:srgbClr val="D4596E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9"/>
          <p:cNvSpPr/>
          <p:nvPr/>
        </p:nvSpPr>
        <p:spPr>
          <a:xfrm>
            <a:off x="6724467" y="4356278"/>
            <a:ext cx="2419206" cy="790421"/>
          </a:xfrm>
          <a:custGeom>
            <a:rect b="b" l="l" r="r" t="t"/>
            <a:pathLst>
              <a:path extrusionOk="0" h="24532" w="75084">
                <a:moveTo>
                  <a:pt x="75083" y="0"/>
                </a:moveTo>
                <a:cubicBezTo>
                  <a:pt x="73540" y="444"/>
                  <a:pt x="71979" y="958"/>
                  <a:pt x="70436" y="1473"/>
                </a:cubicBezTo>
                <a:cubicBezTo>
                  <a:pt x="68574" y="2058"/>
                  <a:pt x="66729" y="2661"/>
                  <a:pt x="64955" y="3175"/>
                </a:cubicBezTo>
                <a:cubicBezTo>
                  <a:pt x="62898" y="3690"/>
                  <a:pt x="60893" y="4204"/>
                  <a:pt x="58818" y="4647"/>
                </a:cubicBezTo>
                <a:cubicBezTo>
                  <a:pt x="58162" y="4878"/>
                  <a:pt x="57417" y="5020"/>
                  <a:pt x="56760" y="5162"/>
                </a:cubicBezTo>
                <a:cubicBezTo>
                  <a:pt x="53656" y="5907"/>
                  <a:pt x="50623" y="6350"/>
                  <a:pt x="47519" y="6794"/>
                </a:cubicBezTo>
                <a:cubicBezTo>
                  <a:pt x="44859" y="7166"/>
                  <a:pt x="42269" y="7539"/>
                  <a:pt x="39679" y="7752"/>
                </a:cubicBezTo>
                <a:cubicBezTo>
                  <a:pt x="37976" y="7982"/>
                  <a:pt x="36291" y="7982"/>
                  <a:pt x="34589" y="8124"/>
                </a:cubicBezTo>
                <a:cubicBezTo>
                  <a:pt x="33187" y="8195"/>
                  <a:pt x="31768" y="8195"/>
                  <a:pt x="30367" y="8355"/>
                </a:cubicBezTo>
                <a:cubicBezTo>
                  <a:pt x="27050" y="8638"/>
                  <a:pt x="23787" y="8940"/>
                  <a:pt x="20541" y="9383"/>
                </a:cubicBezTo>
                <a:cubicBezTo>
                  <a:pt x="16692" y="9969"/>
                  <a:pt x="12931" y="11015"/>
                  <a:pt x="9526" y="12860"/>
                </a:cubicBezTo>
                <a:cubicBezTo>
                  <a:pt x="6209" y="14705"/>
                  <a:pt x="3690" y="17294"/>
                  <a:pt x="1845" y="20469"/>
                </a:cubicBezTo>
                <a:cubicBezTo>
                  <a:pt x="1029" y="21799"/>
                  <a:pt x="444" y="23130"/>
                  <a:pt x="1" y="24531"/>
                </a:cubicBezTo>
                <a:lnTo>
                  <a:pt x="60822" y="24531"/>
                </a:lnTo>
                <a:cubicBezTo>
                  <a:pt x="61567" y="23946"/>
                  <a:pt x="62365" y="23343"/>
                  <a:pt x="63181" y="22828"/>
                </a:cubicBezTo>
                <a:cubicBezTo>
                  <a:pt x="65399" y="21356"/>
                  <a:pt x="67775" y="19955"/>
                  <a:pt x="70064" y="18554"/>
                </a:cubicBezTo>
                <a:cubicBezTo>
                  <a:pt x="71766" y="17578"/>
                  <a:pt x="73380" y="16620"/>
                  <a:pt x="75083" y="15733"/>
                </a:cubicBezTo>
                <a:lnTo>
                  <a:pt x="75083" y="15077"/>
                </a:lnTo>
                <a:lnTo>
                  <a:pt x="75083" y="586"/>
                </a:lnTo>
                <a:lnTo>
                  <a:pt x="75083" y="0"/>
                </a:ln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1704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38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10"/>
          <p:cNvSpPr txBox="1"/>
          <p:nvPr>
            <p:ph type="title"/>
          </p:nvPr>
        </p:nvSpPr>
        <p:spPr>
          <a:xfrm>
            <a:off x="713225" y="401796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0" name="Google Shape;140;p10"/>
          <p:cNvSpPr/>
          <p:nvPr/>
        </p:nvSpPr>
        <p:spPr>
          <a:xfrm>
            <a:off x="8534174" y="4972651"/>
            <a:ext cx="609828" cy="170850"/>
          </a:xfrm>
          <a:custGeom>
            <a:rect b="b" l="l" r="r" t="t"/>
            <a:pathLst>
              <a:path extrusionOk="0" h="5322" w="18927">
                <a:moveTo>
                  <a:pt x="18926" y="5322"/>
                </a:moveTo>
                <a:lnTo>
                  <a:pt x="18926" y="1"/>
                </a:lnTo>
                <a:cubicBezTo>
                  <a:pt x="17383" y="89"/>
                  <a:pt x="14634" y="302"/>
                  <a:pt x="13162" y="533"/>
                </a:cubicBezTo>
                <a:cubicBezTo>
                  <a:pt x="12204" y="745"/>
                  <a:pt x="11246" y="887"/>
                  <a:pt x="10288" y="1118"/>
                </a:cubicBezTo>
                <a:cubicBezTo>
                  <a:pt x="9242" y="1331"/>
                  <a:pt x="8142" y="1632"/>
                  <a:pt x="7184" y="2005"/>
                </a:cubicBezTo>
                <a:cubicBezTo>
                  <a:pt x="5854" y="2448"/>
                  <a:pt x="4523" y="2963"/>
                  <a:pt x="3335" y="3637"/>
                </a:cubicBezTo>
                <a:cubicBezTo>
                  <a:pt x="2821" y="3920"/>
                  <a:pt x="444" y="5038"/>
                  <a:pt x="0" y="5322"/>
                </a:cubicBezTo>
                <a:close/>
              </a:path>
            </a:pathLst>
          </a:custGeom>
          <a:solidFill>
            <a:srgbClr val="AE19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0"/>
          <p:cNvSpPr/>
          <p:nvPr/>
        </p:nvSpPr>
        <p:spPr>
          <a:xfrm>
            <a:off x="8534174" y="4953872"/>
            <a:ext cx="609828" cy="170850"/>
          </a:xfrm>
          <a:custGeom>
            <a:rect b="b" l="l" r="r" t="t"/>
            <a:pathLst>
              <a:path extrusionOk="0" h="5322" w="18927">
                <a:moveTo>
                  <a:pt x="18926" y="5321"/>
                </a:moveTo>
                <a:lnTo>
                  <a:pt x="18926" y="0"/>
                </a:lnTo>
                <a:cubicBezTo>
                  <a:pt x="17383" y="71"/>
                  <a:pt x="14634" y="302"/>
                  <a:pt x="13162" y="515"/>
                </a:cubicBezTo>
                <a:cubicBezTo>
                  <a:pt x="12204" y="745"/>
                  <a:pt x="11246" y="887"/>
                  <a:pt x="10288" y="1118"/>
                </a:cubicBezTo>
                <a:cubicBezTo>
                  <a:pt x="9242" y="1330"/>
                  <a:pt x="8142" y="1632"/>
                  <a:pt x="7184" y="2005"/>
                </a:cubicBezTo>
                <a:cubicBezTo>
                  <a:pt x="5854" y="2448"/>
                  <a:pt x="4523" y="2962"/>
                  <a:pt x="3335" y="3619"/>
                </a:cubicBezTo>
                <a:cubicBezTo>
                  <a:pt x="2821" y="3920"/>
                  <a:pt x="444" y="5020"/>
                  <a:pt x="0" y="5321"/>
                </a:cubicBezTo>
                <a:close/>
              </a:path>
            </a:pathLst>
          </a:custGeom>
          <a:solidFill>
            <a:srgbClr val="AE19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0"/>
          <p:cNvSpPr/>
          <p:nvPr/>
        </p:nvSpPr>
        <p:spPr>
          <a:xfrm>
            <a:off x="7912943" y="5124688"/>
            <a:ext cx="238364" cy="18812"/>
          </a:xfrm>
          <a:custGeom>
            <a:rect b="b" l="l" r="r" t="t"/>
            <a:pathLst>
              <a:path extrusionOk="0" h="586" w="7398">
                <a:moveTo>
                  <a:pt x="515" y="0"/>
                </a:moveTo>
                <a:cubicBezTo>
                  <a:pt x="373" y="142"/>
                  <a:pt x="214" y="373"/>
                  <a:pt x="1" y="586"/>
                </a:cubicBezTo>
                <a:lnTo>
                  <a:pt x="6723" y="586"/>
                </a:lnTo>
                <a:cubicBezTo>
                  <a:pt x="6954" y="373"/>
                  <a:pt x="7167" y="231"/>
                  <a:pt x="7397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0"/>
          <p:cNvSpPr/>
          <p:nvPr/>
        </p:nvSpPr>
        <p:spPr>
          <a:xfrm>
            <a:off x="7929536" y="5124688"/>
            <a:ext cx="221770" cy="32"/>
          </a:xfrm>
          <a:custGeom>
            <a:rect b="b" l="l" r="r" t="t"/>
            <a:pathLst>
              <a:path extrusionOk="0" h="1" w="6883">
                <a:moveTo>
                  <a:pt x="0" y="0"/>
                </a:moveTo>
                <a:lnTo>
                  <a:pt x="0" y="0"/>
                </a:lnTo>
                <a:lnTo>
                  <a:pt x="6882" y="0"/>
                </a:lnTo>
                <a:lnTo>
                  <a:pt x="6882" y="0"/>
                </a:lnTo>
                <a:lnTo>
                  <a:pt x="6208" y="0"/>
                </a:ln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" name="Google Shape;144;p10"/>
          <p:cNvSpPr/>
          <p:nvPr/>
        </p:nvSpPr>
        <p:spPr>
          <a:xfrm>
            <a:off x="7912943" y="4612206"/>
            <a:ext cx="1231062" cy="512516"/>
          </a:xfrm>
          <a:custGeom>
            <a:rect b="b" l="l" r="r" t="t"/>
            <a:pathLst>
              <a:path extrusionOk="0" h="15965" w="38208">
                <a:moveTo>
                  <a:pt x="18483" y="1"/>
                </a:moveTo>
                <a:cubicBezTo>
                  <a:pt x="17064" y="72"/>
                  <a:pt x="15823" y="373"/>
                  <a:pt x="14705" y="888"/>
                </a:cubicBezTo>
                <a:cubicBezTo>
                  <a:pt x="13676" y="1331"/>
                  <a:pt x="12789" y="1916"/>
                  <a:pt x="12044" y="2590"/>
                </a:cubicBezTo>
                <a:cubicBezTo>
                  <a:pt x="11016" y="3477"/>
                  <a:pt x="10129" y="4506"/>
                  <a:pt x="9384" y="5464"/>
                </a:cubicBezTo>
                <a:cubicBezTo>
                  <a:pt x="8568" y="6439"/>
                  <a:pt x="7912" y="7326"/>
                  <a:pt x="7167" y="8284"/>
                </a:cubicBezTo>
                <a:cubicBezTo>
                  <a:pt x="6865" y="8568"/>
                  <a:pt x="6652" y="8940"/>
                  <a:pt x="6351" y="9242"/>
                </a:cubicBezTo>
                <a:cubicBezTo>
                  <a:pt x="6209" y="9455"/>
                  <a:pt x="5978" y="9756"/>
                  <a:pt x="5765" y="9987"/>
                </a:cubicBezTo>
                <a:cubicBezTo>
                  <a:pt x="4950" y="10945"/>
                  <a:pt x="4134" y="11903"/>
                  <a:pt x="3247" y="12789"/>
                </a:cubicBezTo>
                <a:cubicBezTo>
                  <a:pt x="2963" y="13002"/>
                  <a:pt x="2732" y="13304"/>
                  <a:pt x="2519" y="13446"/>
                </a:cubicBezTo>
                <a:cubicBezTo>
                  <a:pt x="2076" y="13978"/>
                  <a:pt x="1544" y="14421"/>
                  <a:pt x="1030" y="14865"/>
                </a:cubicBezTo>
                <a:cubicBezTo>
                  <a:pt x="1030" y="14865"/>
                  <a:pt x="515" y="15379"/>
                  <a:pt x="1" y="15964"/>
                </a:cubicBezTo>
                <a:lnTo>
                  <a:pt x="515" y="15964"/>
                </a:lnTo>
                <a:cubicBezTo>
                  <a:pt x="817" y="15663"/>
                  <a:pt x="1030" y="15450"/>
                  <a:pt x="1030" y="15450"/>
                </a:cubicBezTo>
                <a:cubicBezTo>
                  <a:pt x="1544" y="15007"/>
                  <a:pt x="2076" y="14563"/>
                  <a:pt x="2519" y="14049"/>
                </a:cubicBezTo>
                <a:cubicBezTo>
                  <a:pt x="2732" y="13889"/>
                  <a:pt x="2963" y="13605"/>
                  <a:pt x="3247" y="13375"/>
                </a:cubicBezTo>
                <a:cubicBezTo>
                  <a:pt x="4134" y="12488"/>
                  <a:pt x="4950" y="11530"/>
                  <a:pt x="5765" y="10572"/>
                </a:cubicBezTo>
                <a:cubicBezTo>
                  <a:pt x="5978" y="10342"/>
                  <a:pt x="6209" y="10058"/>
                  <a:pt x="6351" y="9827"/>
                </a:cubicBezTo>
                <a:cubicBezTo>
                  <a:pt x="6652" y="9543"/>
                  <a:pt x="6865" y="9171"/>
                  <a:pt x="7167" y="8869"/>
                </a:cubicBezTo>
                <a:cubicBezTo>
                  <a:pt x="7912" y="7912"/>
                  <a:pt x="8568" y="7025"/>
                  <a:pt x="9384" y="6067"/>
                </a:cubicBezTo>
                <a:cubicBezTo>
                  <a:pt x="10129" y="5109"/>
                  <a:pt x="11016" y="4063"/>
                  <a:pt x="12044" y="3176"/>
                </a:cubicBezTo>
                <a:cubicBezTo>
                  <a:pt x="12789" y="2519"/>
                  <a:pt x="13676" y="1916"/>
                  <a:pt x="14705" y="1473"/>
                </a:cubicBezTo>
                <a:cubicBezTo>
                  <a:pt x="15823" y="959"/>
                  <a:pt x="17064" y="675"/>
                  <a:pt x="18483" y="586"/>
                </a:cubicBezTo>
                <a:lnTo>
                  <a:pt x="19583" y="586"/>
                </a:lnTo>
                <a:cubicBezTo>
                  <a:pt x="20842" y="586"/>
                  <a:pt x="22102" y="675"/>
                  <a:pt x="23272" y="817"/>
                </a:cubicBezTo>
                <a:cubicBezTo>
                  <a:pt x="24603" y="959"/>
                  <a:pt x="25862" y="1118"/>
                  <a:pt x="27121" y="1331"/>
                </a:cubicBezTo>
                <a:lnTo>
                  <a:pt x="28682" y="1562"/>
                </a:lnTo>
                <a:cubicBezTo>
                  <a:pt x="29924" y="1774"/>
                  <a:pt x="31183" y="1916"/>
                  <a:pt x="32443" y="2147"/>
                </a:cubicBezTo>
                <a:cubicBezTo>
                  <a:pt x="33773" y="2289"/>
                  <a:pt x="35174" y="2449"/>
                  <a:pt x="36504" y="2661"/>
                </a:cubicBezTo>
                <a:cubicBezTo>
                  <a:pt x="36504" y="2661"/>
                  <a:pt x="37249" y="2732"/>
                  <a:pt x="38207" y="2803"/>
                </a:cubicBezTo>
                <a:lnTo>
                  <a:pt x="38207" y="2449"/>
                </a:lnTo>
                <a:lnTo>
                  <a:pt x="38207" y="2218"/>
                </a:lnTo>
                <a:cubicBezTo>
                  <a:pt x="37249" y="2147"/>
                  <a:pt x="36504" y="2076"/>
                  <a:pt x="36504" y="2076"/>
                </a:cubicBezTo>
                <a:cubicBezTo>
                  <a:pt x="35174" y="1845"/>
                  <a:pt x="33773" y="1704"/>
                  <a:pt x="32443" y="1562"/>
                </a:cubicBezTo>
                <a:cubicBezTo>
                  <a:pt x="31183" y="1331"/>
                  <a:pt x="29924" y="1189"/>
                  <a:pt x="28682" y="959"/>
                </a:cubicBezTo>
                <a:lnTo>
                  <a:pt x="27121" y="746"/>
                </a:lnTo>
                <a:cubicBezTo>
                  <a:pt x="25862" y="515"/>
                  <a:pt x="24603" y="373"/>
                  <a:pt x="23272" y="231"/>
                </a:cubicBezTo>
                <a:cubicBezTo>
                  <a:pt x="22102" y="72"/>
                  <a:pt x="20842" y="1"/>
                  <a:pt x="19583" y="1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5" name="Google Shape;145;p10"/>
          <p:cNvGrpSpPr/>
          <p:nvPr/>
        </p:nvGrpSpPr>
        <p:grpSpPr>
          <a:xfrm>
            <a:off x="7534037" y="4121394"/>
            <a:ext cx="1609969" cy="1022111"/>
            <a:chOff x="7534037" y="4121394"/>
            <a:chExt cx="1609969" cy="1022111"/>
          </a:xfrm>
        </p:grpSpPr>
        <p:sp>
          <p:nvSpPr>
            <p:cNvPr id="146" name="Google Shape;146;p10"/>
            <p:cNvSpPr/>
            <p:nvPr/>
          </p:nvSpPr>
          <p:spPr>
            <a:xfrm>
              <a:off x="7929536" y="4631018"/>
              <a:ext cx="1214468" cy="493704"/>
            </a:xfrm>
            <a:custGeom>
              <a:rect b="b" l="l" r="r" t="t"/>
              <a:pathLst>
                <a:path extrusionOk="0" h="15379" w="37693">
                  <a:moveTo>
                    <a:pt x="17968" y="0"/>
                  </a:moveTo>
                  <a:cubicBezTo>
                    <a:pt x="16549" y="89"/>
                    <a:pt x="15308" y="373"/>
                    <a:pt x="14190" y="887"/>
                  </a:cubicBezTo>
                  <a:cubicBezTo>
                    <a:pt x="13161" y="1330"/>
                    <a:pt x="12274" y="1933"/>
                    <a:pt x="11529" y="2590"/>
                  </a:cubicBezTo>
                  <a:cubicBezTo>
                    <a:pt x="10501" y="3477"/>
                    <a:pt x="9614" y="4523"/>
                    <a:pt x="8869" y="5481"/>
                  </a:cubicBezTo>
                  <a:cubicBezTo>
                    <a:pt x="8053" y="6439"/>
                    <a:pt x="7397" y="7326"/>
                    <a:pt x="6652" y="8283"/>
                  </a:cubicBezTo>
                  <a:cubicBezTo>
                    <a:pt x="6350" y="8585"/>
                    <a:pt x="6137" y="8957"/>
                    <a:pt x="5836" y="9241"/>
                  </a:cubicBezTo>
                  <a:cubicBezTo>
                    <a:pt x="5694" y="9472"/>
                    <a:pt x="5463" y="9756"/>
                    <a:pt x="5250" y="9986"/>
                  </a:cubicBezTo>
                  <a:cubicBezTo>
                    <a:pt x="4435" y="10944"/>
                    <a:pt x="3619" y="11902"/>
                    <a:pt x="2732" y="12789"/>
                  </a:cubicBezTo>
                  <a:cubicBezTo>
                    <a:pt x="2448" y="13019"/>
                    <a:pt x="2217" y="13303"/>
                    <a:pt x="2004" y="13463"/>
                  </a:cubicBezTo>
                  <a:cubicBezTo>
                    <a:pt x="1561" y="13977"/>
                    <a:pt x="1029" y="14421"/>
                    <a:pt x="515" y="14864"/>
                  </a:cubicBezTo>
                  <a:cubicBezTo>
                    <a:pt x="515" y="14864"/>
                    <a:pt x="302" y="15077"/>
                    <a:pt x="0" y="15378"/>
                  </a:cubicBezTo>
                  <a:lnTo>
                    <a:pt x="6208" y="15378"/>
                  </a:lnTo>
                  <a:cubicBezTo>
                    <a:pt x="7166" y="14492"/>
                    <a:pt x="8496" y="13303"/>
                    <a:pt x="8869" y="13019"/>
                  </a:cubicBezTo>
                  <a:cubicBezTo>
                    <a:pt x="10572" y="11458"/>
                    <a:pt x="12204" y="9915"/>
                    <a:pt x="14190" y="8585"/>
                  </a:cubicBezTo>
                  <a:cubicBezTo>
                    <a:pt x="15379" y="7840"/>
                    <a:pt x="16549" y="7095"/>
                    <a:pt x="17879" y="6510"/>
                  </a:cubicBezTo>
                  <a:cubicBezTo>
                    <a:pt x="18554" y="6297"/>
                    <a:pt x="19210" y="6066"/>
                    <a:pt x="19955" y="5853"/>
                  </a:cubicBezTo>
                  <a:cubicBezTo>
                    <a:pt x="21143" y="5410"/>
                    <a:pt x="22403" y="5179"/>
                    <a:pt x="23733" y="5038"/>
                  </a:cubicBezTo>
                  <a:cubicBezTo>
                    <a:pt x="25648" y="4736"/>
                    <a:pt x="27564" y="4736"/>
                    <a:pt x="29568" y="4665"/>
                  </a:cubicBezTo>
                  <a:lnTo>
                    <a:pt x="30296" y="4665"/>
                  </a:lnTo>
                  <a:cubicBezTo>
                    <a:pt x="31413" y="4665"/>
                    <a:pt x="32513" y="4736"/>
                    <a:pt x="33630" y="4736"/>
                  </a:cubicBezTo>
                  <a:cubicBezTo>
                    <a:pt x="34216" y="4736"/>
                    <a:pt x="36149" y="4807"/>
                    <a:pt x="37692" y="4878"/>
                  </a:cubicBezTo>
                  <a:lnTo>
                    <a:pt x="37692" y="4807"/>
                  </a:lnTo>
                  <a:lnTo>
                    <a:pt x="37692" y="2217"/>
                  </a:lnTo>
                  <a:cubicBezTo>
                    <a:pt x="36734" y="2146"/>
                    <a:pt x="35989" y="2075"/>
                    <a:pt x="35989" y="2075"/>
                  </a:cubicBezTo>
                  <a:cubicBezTo>
                    <a:pt x="34659" y="1863"/>
                    <a:pt x="33258" y="1703"/>
                    <a:pt x="31928" y="1561"/>
                  </a:cubicBezTo>
                  <a:cubicBezTo>
                    <a:pt x="30668" y="1330"/>
                    <a:pt x="29409" y="1188"/>
                    <a:pt x="28167" y="976"/>
                  </a:cubicBezTo>
                  <a:lnTo>
                    <a:pt x="26606" y="745"/>
                  </a:lnTo>
                  <a:cubicBezTo>
                    <a:pt x="25347" y="532"/>
                    <a:pt x="24088" y="373"/>
                    <a:pt x="22757" y="231"/>
                  </a:cubicBezTo>
                  <a:cubicBezTo>
                    <a:pt x="21587" y="89"/>
                    <a:pt x="20327" y="0"/>
                    <a:pt x="19068" y="0"/>
                  </a:cubicBezTo>
                  <a:close/>
                </a:path>
              </a:pathLst>
            </a:custGeom>
            <a:solidFill>
              <a:srgbClr val="D4596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1446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10"/>
            <p:cNvSpPr/>
            <p:nvPr/>
          </p:nvSpPr>
          <p:spPr>
            <a:xfrm>
              <a:off x="8129557" y="4780776"/>
              <a:ext cx="1014447" cy="362726"/>
            </a:xfrm>
            <a:custGeom>
              <a:rect b="b" l="l" r="r" t="t"/>
              <a:pathLst>
                <a:path extrusionOk="0" h="11299" w="31485">
                  <a:moveTo>
                    <a:pt x="23360" y="0"/>
                  </a:moveTo>
                  <a:cubicBezTo>
                    <a:pt x="21356" y="71"/>
                    <a:pt x="19440" y="71"/>
                    <a:pt x="17525" y="373"/>
                  </a:cubicBezTo>
                  <a:cubicBezTo>
                    <a:pt x="16195" y="514"/>
                    <a:pt x="14935" y="745"/>
                    <a:pt x="13747" y="1188"/>
                  </a:cubicBezTo>
                  <a:cubicBezTo>
                    <a:pt x="13002" y="1401"/>
                    <a:pt x="12346" y="1632"/>
                    <a:pt x="11671" y="1845"/>
                  </a:cubicBezTo>
                  <a:cubicBezTo>
                    <a:pt x="10341" y="2430"/>
                    <a:pt x="9171" y="3175"/>
                    <a:pt x="7982" y="3920"/>
                  </a:cubicBezTo>
                  <a:cubicBezTo>
                    <a:pt x="5996" y="5250"/>
                    <a:pt x="4364" y="6793"/>
                    <a:pt x="2661" y="8354"/>
                  </a:cubicBezTo>
                  <a:cubicBezTo>
                    <a:pt x="2288" y="8638"/>
                    <a:pt x="958" y="9827"/>
                    <a:pt x="0" y="10713"/>
                  </a:cubicBezTo>
                  <a:lnTo>
                    <a:pt x="674" y="10713"/>
                  </a:lnTo>
                  <a:cubicBezTo>
                    <a:pt x="444" y="10944"/>
                    <a:pt x="231" y="11086"/>
                    <a:pt x="0" y="11299"/>
                  </a:cubicBezTo>
                  <a:lnTo>
                    <a:pt x="31484" y="11299"/>
                  </a:lnTo>
                  <a:lnTo>
                    <a:pt x="31484" y="10713"/>
                  </a:lnTo>
                  <a:lnTo>
                    <a:pt x="31484" y="5534"/>
                  </a:lnTo>
                  <a:lnTo>
                    <a:pt x="31484" y="4949"/>
                  </a:lnTo>
                  <a:lnTo>
                    <a:pt x="31484" y="816"/>
                  </a:lnTo>
                  <a:lnTo>
                    <a:pt x="31484" y="745"/>
                  </a:lnTo>
                  <a:lnTo>
                    <a:pt x="31484" y="213"/>
                  </a:lnTo>
                  <a:cubicBezTo>
                    <a:pt x="29941" y="142"/>
                    <a:pt x="28008" y="71"/>
                    <a:pt x="27422" y="71"/>
                  </a:cubicBezTo>
                  <a:cubicBezTo>
                    <a:pt x="26305" y="71"/>
                    <a:pt x="25205" y="0"/>
                    <a:pt x="24088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14460000" dist="38100">
                <a:srgbClr val="000000">
                  <a:alpha val="3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10"/>
            <p:cNvSpPr/>
            <p:nvPr/>
          </p:nvSpPr>
          <p:spPr>
            <a:xfrm>
              <a:off x="7534037" y="4121394"/>
              <a:ext cx="1609969" cy="1022111"/>
            </a:xfrm>
            <a:custGeom>
              <a:rect b="b" l="l" r="r" t="t"/>
              <a:pathLst>
                <a:path extrusionOk="0" h="31839" w="49968">
                  <a:moveTo>
                    <a:pt x="28310" y="0"/>
                  </a:moveTo>
                  <a:cubicBezTo>
                    <a:pt x="28026" y="0"/>
                    <a:pt x="27724" y="0"/>
                    <a:pt x="27423" y="71"/>
                  </a:cubicBezTo>
                  <a:cubicBezTo>
                    <a:pt x="26252" y="142"/>
                    <a:pt x="24993" y="284"/>
                    <a:pt x="23804" y="515"/>
                  </a:cubicBezTo>
                  <a:cubicBezTo>
                    <a:pt x="22776" y="727"/>
                    <a:pt x="21818" y="1029"/>
                    <a:pt x="20842" y="1401"/>
                  </a:cubicBezTo>
                  <a:cubicBezTo>
                    <a:pt x="20115" y="1685"/>
                    <a:pt x="19299" y="1987"/>
                    <a:pt x="18625" y="2359"/>
                  </a:cubicBezTo>
                  <a:cubicBezTo>
                    <a:pt x="17898" y="2661"/>
                    <a:pt x="17295" y="3104"/>
                    <a:pt x="16710" y="3459"/>
                  </a:cubicBezTo>
                  <a:cubicBezTo>
                    <a:pt x="15823" y="4062"/>
                    <a:pt x="15166" y="4647"/>
                    <a:pt x="14563" y="5392"/>
                  </a:cubicBezTo>
                  <a:cubicBezTo>
                    <a:pt x="13978" y="6120"/>
                    <a:pt x="13393" y="6864"/>
                    <a:pt x="13020" y="7680"/>
                  </a:cubicBezTo>
                  <a:cubicBezTo>
                    <a:pt x="12790" y="7982"/>
                    <a:pt x="12648" y="8337"/>
                    <a:pt x="12506" y="8709"/>
                  </a:cubicBezTo>
                  <a:cubicBezTo>
                    <a:pt x="12133" y="9596"/>
                    <a:pt x="11903" y="10483"/>
                    <a:pt x="11761" y="11370"/>
                  </a:cubicBezTo>
                  <a:cubicBezTo>
                    <a:pt x="11530" y="12257"/>
                    <a:pt x="11459" y="13073"/>
                    <a:pt x="11317" y="13959"/>
                  </a:cubicBezTo>
                  <a:cubicBezTo>
                    <a:pt x="11175" y="14545"/>
                    <a:pt x="11087" y="15148"/>
                    <a:pt x="10945" y="15804"/>
                  </a:cubicBezTo>
                  <a:cubicBezTo>
                    <a:pt x="10945" y="16177"/>
                    <a:pt x="10803" y="16478"/>
                    <a:pt x="10732" y="16851"/>
                  </a:cubicBezTo>
                  <a:cubicBezTo>
                    <a:pt x="10643" y="17507"/>
                    <a:pt x="10501" y="18181"/>
                    <a:pt x="10360" y="18908"/>
                  </a:cubicBezTo>
                  <a:cubicBezTo>
                    <a:pt x="10200" y="19423"/>
                    <a:pt x="9987" y="19955"/>
                    <a:pt x="9756" y="20469"/>
                  </a:cubicBezTo>
                  <a:cubicBezTo>
                    <a:pt x="9685" y="20842"/>
                    <a:pt x="9544" y="21125"/>
                    <a:pt x="9402" y="21498"/>
                  </a:cubicBezTo>
                  <a:cubicBezTo>
                    <a:pt x="9171" y="22083"/>
                    <a:pt x="8870" y="22615"/>
                    <a:pt x="8586" y="23272"/>
                  </a:cubicBezTo>
                  <a:cubicBezTo>
                    <a:pt x="8426" y="23573"/>
                    <a:pt x="8213" y="23857"/>
                    <a:pt x="7983" y="24158"/>
                  </a:cubicBezTo>
                  <a:cubicBezTo>
                    <a:pt x="7628" y="24744"/>
                    <a:pt x="7255" y="25347"/>
                    <a:pt x="6812" y="25861"/>
                  </a:cubicBezTo>
                  <a:cubicBezTo>
                    <a:pt x="6138" y="26677"/>
                    <a:pt x="5411" y="27333"/>
                    <a:pt x="4666" y="28078"/>
                  </a:cubicBezTo>
                  <a:cubicBezTo>
                    <a:pt x="3850" y="28894"/>
                    <a:pt x="2892" y="29622"/>
                    <a:pt x="1863" y="30296"/>
                  </a:cubicBezTo>
                  <a:cubicBezTo>
                    <a:pt x="1863" y="30296"/>
                    <a:pt x="976" y="30739"/>
                    <a:pt x="1" y="31253"/>
                  </a:cubicBezTo>
                  <a:lnTo>
                    <a:pt x="1118" y="31253"/>
                  </a:lnTo>
                  <a:cubicBezTo>
                    <a:pt x="817" y="31395"/>
                    <a:pt x="444" y="31626"/>
                    <a:pt x="1" y="31839"/>
                  </a:cubicBezTo>
                  <a:lnTo>
                    <a:pt x="11761" y="31839"/>
                  </a:lnTo>
                  <a:cubicBezTo>
                    <a:pt x="11974" y="31626"/>
                    <a:pt x="12133" y="31395"/>
                    <a:pt x="12275" y="31253"/>
                  </a:cubicBezTo>
                  <a:lnTo>
                    <a:pt x="11761" y="31253"/>
                  </a:lnTo>
                  <a:cubicBezTo>
                    <a:pt x="12275" y="30668"/>
                    <a:pt x="12790" y="30154"/>
                    <a:pt x="12790" y="30154"/>
                  </a:cubicBezTo>
                  <a:cubicBezTo>
                    <a:pt x="13304" y="29710"/>
                    <a:pt x="13836" y="29267"/>
                    <a:pt x="14279" y="28735"/>
                  </a:cubicBezTo>
                  <a:cubicBezTo>
                    <a:pt x="14492" y="28593"/>
                    <a:pt x="14723" y="28291"/>
                    <a:pt x="15007" y="28078"/>
                  </a:cubicBezTo>
                  <a:cubicBezTo>
                    <a:pt x="15894" y="27192"/>
                    <a:pt x="16710" y="26234"/>
                    <a:pt x="17525" y="25276"/>
                  </a:cubicBezTo>
                  <a:cubicBezTo>
                    <a:pt x="17738" y="25045"/>
                    <a:pt x="17969" y="24744"/>
                    <a:pt x="18111" y="24531"/>
                  </a:cubicBezTo>
                  <a:cubicBezTo>
                    <a:pt x="18412" y="24229"/>
                    <a:pt x="18625" y="23857"/>
                    <a:pt x="18927" y="23573"/>
                  </a:cubicBezTo>
                  <a:cubicBezTo>
                    <a:pt x="19672" y="22615"/>
                    <a:pt x="20328" y="21728"/>
                    <a:pt x="21144" y="20753"/>
                  </a:cubicBezTo>
                  <a:cubicBezTo>
                    <a:pt x="21889" y="19795"/>
                    <a:pt x="22776" y="18766"/>
                    <a:pt x="23804" y="17879"/>
                  </a:cubicBezTo>
                  <a:cubicBezTo>
                    <a:pt x="24549" y="17205"/>
                    <a:pt x="25436" y="16620"/>
                    <a:pt x="26465" y="16177"/>
                  </a:cubicBezTo>
                  <a:cubicBezTo>
                    <a:pt x="27583" y="15662"/>
                    <a:pt x="28824" y="15361"/>
                    <a:pt x="30243" y="15290"/>
                  </a:cubicBezTo>
                  <a:lnTo>
                    <a:pt x="31343" y="15290"/>
                  </a:lnTo>
                  <a:cubicBezTo>
                    <a:pt x="32602" y="15290"/>
                    <a:pt x="33862" y="15361"/>
                    <a:pt x="35032" y="15520"/>
                  </a:cubicBezTo>
                  <a:cubicBezTo>
                    <a:pt x="36363" y="15662"/>
                    <a:pt x="37622" y="15804"/>
                    <a:pt x="38881" y="16035"/>
                  </a:cubicBezTo>
                  <a:lnTo>
                    <a:pt x="40442" y="16248"/>
                  </a:lnTo>
                  <a:cubicBezTo>
                    <a:pt x="41684" y="16478"/>
                    <a:pt x="42943" y="16620"/>
                    <a:pt x="44203" y="16851"/>
                  </a:cubicBezTo>
                  <a:cubicBezTo>
                    <a:pt x="45533" y="16993"/>
                    <a:pt x="46934" y="17134"/>
                    <a:pt x="48264" y="17365"/>
                  </a:cubicBezTo>
                  <a:cubicBezTo>
                    <a:pt x="48264" y="17365"/>
                    <a:pt x="49009" y="17436"/>
                    <a:pt x="49967" y="17507"/>
                  </a:cubicBezTo>
                  <a:lnTo>
                    <a:pt x="49967" y="17134"/>
                  </a:lnTo>
                  <a:lnTo>
                    <a:pt x="49967" y="11742"/>
                  </a:lnTo>
                  <a:lnTo>
                    <a:pt x="49967" y="11157"/>
                  </a:lnTo>
                  <a:cubicBezTo>
                    <a:pt x="48938" y="10997"/>
                    <a:pt x="47981" y="10784"/>
                    <a:pt x="47892" y="10784"/>
                  </a:cubicBezTo>
                  <a:cubicBezTo>
                    <a:pt x="47608" y="10643"/>
                    <a:pt x="47378" y="10554"/>
                    <a:pt x="47094" y="10412"/>
                  </a:cubicBezTo>
                  <a:cubicBezTo>
                    <a:pt x="47005" y="10412"/>
                    <a:pt x="46863" y="10341"/>
                    <a:pt x="46792" y="10270"/>
                  </a:cubicBezTo>
                  <a:cubicBezTo>
                    <a:pt x="46562" y="10110"/>
                    <a:pt x="46278" y="10039"/>
                    <a:pt x="46047" y="9898"/>
                  </a:cubicBezTo>
                  <a:lnTo>
                    <a:pt x="44717" y="9224"/>
                  </a:lnTo>
                  <a:cubicBezTo>
                    <a:pt x="44504" y="9153"/>
                    <a:pt x="44273" y="9011"/>
                    <a:pt x="44061" y="8869"/>
                  </a:cubicBezTo>
                  <a:lnTo>
                    <a:pt x="43688" y="8638"/>
                  </a:lnTo>
                  <a:cubicBezTo>
                    <a:pt x="43546" y="8567"/>
                    <a:pt x="43458" y="8496"/>
                    <a:pt x="43316" y="8425"/>
                  </a:cubicBezTo>
                  <a:cubicBezTo>
                    <a:pt x="43316" y="8425"/>
                    <a:pt x="43245" y="8337"/>
                    <a:pt x="43174" y="8337"/>
                  </a:cubicBezTo>
                  <a:cubicBezTo>
                    <a:pt x="42358" y="7822"/>
                    <a:pt x="41613" y="7237"/>
                    <a:pt x="40957" y="6652"/>
                  </a:cubicBezTo>
                  <a:cubicBezTo>
                    <a:pt x="39697" y="5605"/>
                    <a:pt x="38509" y="4505"/>
                    <a:pt x="37409" y="3459"/>
                  </a:cubicBezTo>
                  <a:cubicBezTo>
                    <a:pt x="36806" y="2874"/>
                    <a:pt x="36150" y="2359"/>
                    <a:pt x="35405" y="1916"/>
                  </a:cubicBezTo>
                  <a:cubicBezTo>
                    <a:pt x="35334" y="1845"/>
                    <a:pt x="35263" y="1774"/>
                    <a:pt x="35192" y="1685"/>
                  </a:cubicBezTo>
                  <a:lnTo>
                    <a:pt x="35121" y="1685"/>
                  </a:lnTo>
                  <a:cubicBezTo>
                    <a:pt x="34819" y="1472"/>
                    <a:pt x="34518" y="1401"/>
                    <a:pt x="34234" y="1242"/>
                  </a:cubicBezTo>
                  <a:cubicBezTo>
                    <a:pt x="33631" y="958"/>
                    <a:pt x="32975" y="727"/>
                    <a:pt x="32301" y="515"/>
                  </a:cubicBezTo>
                  <a:cubicBezTo>
                    <a:pt x="31928" y="444"/>
                    <a:pt x="31485" y="284"/>
                    <a:pt x="31130" y="213"/>
                  </a:cubicBezTo>
                  <a:cubicBezTo>
                    <a:pt x="30154" y="142"/>
                    <a:pt x="29268" y="0"/>
                    <a:pt x="28310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1100000" dist="28575">
                <a:srgbClr val="000000">
                  <a:alpha val="2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" name="Google Shape;149;p10"/>
          <p:cNvGrpSpPr/>
          <p:nvPr/>
        </p:nvGrpSpPr>
        <p:grpSpPr>
          <a:xfrm>
            <a:off x="0" y="0"/>
            <a:ext cx="2052865" cy="1015274"/>
            <a:chOff x="0" y="0"/>
            <a:chExt cx="2052865" cy="1015274"/>
          </a:xfrm>
        </p:grpSpPr>
        <p:sp>
          <p:nvSpPr>
            <p:cNvPr id="150" name="Google Shape;150;p10"/>
            <p:cNvSpPr/>
            <p:nvPr/>
          </p:nvSpPr>
          <p:spPr>
            <a:xfrm>
              <a:off x="0" y="0"/>
              <a:ext cx="2052865" cy="1015274"/>
            </a:xfrm>
            <a:custGeom>
              <a:rect b="b" l="l" r="r" t="t"/>
              <a:pathLst>
                <a:path extrusionOk="0" h="31626" w="63714">
                  <a:moveTo>
                    <a:pt x="37621" y="0"/>
                  </a:moveTo>
                  <a:cubicBezTo>
                    <a:pt x="37320" y="142"/>
                    <a:pt x="37107" y="231"/>
                    <a:pt x="36876" y="372"/>
                  </a:cubicBezTo>
                  <a:cubicBezTo>
                    <a:pt x="34517" y="1472"/>
                    <a:pt x="32158" y="2732"/>
                    <a:pt x="29852" y="3991"/>
                  </a:cubicBezTo>
                  <a:cubicBezTo>
                    <a:pt x="27121" y="5463"/>
                    <a:pt x="24389" y="7024"/>
                    <a:pt x="21800" y="8727"/>
                  </a:cubicBezTo>
                  <a:cubicBezTo>
                    <a:pt x="21214" y="9099"/>
                    <a:pt x="20540" y="9543"/>
                    <a:pt x="19955" y="9986"/>
                  </a:cubicBezTo>
                  <a:cubicBezTo>
                    <a:pt x="18252" y="11086"/>
                    <a:pt x="16478" y="12274"/>
                    <a:pt x="14776" y="13534"/>
                  </a:cubicBezTo>
                  <a:cubicBezTo>
                    <a:pt x="13303" y="14633"/>
                    <a:pt x="11760" y="15822"/>
                    <a:pt x="10270" y="16992"/>
                  </a:cubicBezTo>
                  <a:cubicBezTo>
                    <a:pt x="8284" y="18553"/>
                    <a:pt x="6208" y="20096"/>
                    <a:pt x="4222" y="21728"/>
                  </a:cubicBezTo>
                  <a:cubicBezTo>
                    <a:pt x="3548" y="22314"/>
                    <a:pt x="2803" y="22917"/>
                    <a:pt x="2147" y="23502"/>
                  </a:cubicBezTo>
                  <a:cubicBezTo>
                    <a:pt x="1402" y="24087"/>
                    <a:pt x="745" y="24690"/>
                    <a:pt x="0" y="25276"/>
                  </a:cubicBezTo>
                  <a:lnTo>
                    <a:pt x="0" y="30384"/>
                  </a:lnTo>
                  <a:lnTo>
                    <a:pt x="0" y="31626"/>
                  </a:lnTo>
                  <a:cubicBezTo>
                    <a:pt x="515" y="31271"/>
                    <a:pt x="1029" y="30899"/>
                    <a:pt x="1561" y="30526"/>
                  </a:cubicBezTo>
                  <a:cubicBezTo>
                    <a:pt x="2803" y="29497"/>
                    <a:pt x="4062" y="28522"/>
                    <a:pt x="5322" y="27564"/>
                  </a:cubicBezTo>
                  <a:cubicBezTo>
                    <a:pt x="6652" y="26535"/>
                    <a:pt x="7982" y="25577"/>
                    <a:pt x="9383" y="24531"/>
                  </a:cubicBezTo>
                  <a:cubicBezTo>
                    <a:pt x="10430" y="23733"/>
                    <a:pt x="11530" y="22917"/>
                    <a:pt x="12647" y="22172"/>
                  </a:cubicBezTo>
                  <a:cubicBezTo>
                    <a:pt x="14492" y="20912"/>
                    <a:pt x="16336" y="19742"/>
                    <a:pt x="18252" y="18482"/>
                  </a:cubicBezTo>
                  <a:cubicBezTo>
                    <a:pt x="20540" y="17081"/>
                    <a:pt x="22846" y="15591"/>
                    <a:pt x="25276" y="14420"/>
                  </a:cubicBezTo>
                  <a:cubicBezTo>
                    <a:pt x="27121" y="13534"/>
                    <a:pt x="29054" y="12558"/>
                    <a:pt x="30899" y="11671"/>
                  </a:cubicBezTo>
                  <a:cubicBezTo>
                    <a:pt x="31999" y="11086"/>
                    <a:pt x="33187" y="10571"/>
                    <a:pt x="34375" y="10128"/>
                  </a:cubicBezTo>
                  <a:cubicBezTo>
                    <a:pt x="37107" y="9170"/>
                    <a:pt x="39697" y="7840"/>
                    <a:pt x="42499" y="7166"/>
                  </a:cubicBezTo>
                  <a:cubicBezTo>
                    <a:pt x="42570" y="7166"/>
                    <a:pt x="42641" y="7095"/>
                    <a:pt x="42641" y="7095"/>
                  </a:cubicBezTo>
                  <a:lnTo>
                    <a:pt x="48636" y="5108"/>
                  </a:lnTo>
                  <a:cubicBezTo>
                    <a:pt x="50410" y="4576"/>
                    <a:pt x="52184" y="4062"/>
                    <a:pt x="53958" y="3477"/>
                  </a:cubicBezTo>
                  <a:cubicBezTo>
                    <a:pt x="55944" y="2891"/>
                    <a:pt x="57948" y="2146"/>
                    <a:pt x="59864" y="1472"/>
                  </a:cubicBezTo>
                  <a:cubicBezTo>
                    <a:pt x="61123" y="958"/>
                    <a:pt x="62454" y="514"/>
                    <a:pt x="63713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10"/>
            <p:cNvSpPr/>
            <p:nvPr/>
          </p:nvSpPr>
          <p:spPr>
            <a:xfrm>
              <a:off x="0" y="0"/>
              <a:ext cx="1212181" cy="811423"/>
            </a:xfrm>
            <a:custGeom>
              <a:rect b="b" l="l" r="r" t="t"/>
              <a:pathLst>
                <a:path extrusionOk="0" h="25276" w="37622">
                  <a:moveTo>
                    <a:pt x="7024" y="0"/>
                  </a:moveTo>
                  <a:cubicBezTo>
                    <a:pt x="6279" y="958"/>
                    <a:pt x="5552" y="1916"/>
                    <a:pt x="4807" y="2803"/>
                  </a:cubicBezTo>
                  <a:cubicBezTo>
                    <a:pt x="3246" y="4736"/>
                    <a:pt x="1632" y="6581"/>
                    <a:pt x="71" y="8425"/>
                  </a:cubicBezTo>
                  <a:lnTo>
                    <a:pt x="0" y="8425"/>
                  </a:lnTo>
                  <a:lnTo>
                    <a:pt x="0" y="24016"/>
                  </a:lnTo>
                  <a:lnTo>
                    <a:pt x="0" y="24619"/>
                  </a:lnTo>
                  <a:lnTo>
                    <a:pt x="0" y="25276"/>
                  </a:lnTo>
                  <a:cubicBezTo>
                    <a:pt x="1402" y="24087"/>
                    <a:pt x="2803" y="22917"/>
                    <a:pt x="4222" y="21728"/>
                  </a:cubicBezTo>
                  <a:cubicBezTo>
                    <a:pt x="6208" y="20096"/>
                    <a:pt x="8284" y="18553"/>
                    <a:pt x="10270" y="16992"/>
                  </a:cubicBezTo>
                  <a:cubicBezTo>
                    <a:pt x="11760" y="15822"/>
                    <a:pt x="13303" y="14633"/>
                    <a:pt x="14776" y="13534"/>
                  </a:cubicBezTo>
                  <a:cubicBezTo>
                    <a:pt x="16478" y="12274"/>
                    <a:pt x="18252" y="11086"/>
                    <a:pt x="19955" y="9986"/>
                  </a:cubicBezTo>
                  <a:cubicBezTo>
                    <a:pt x="20540" y="9543"/>
                    <a:pt x="21214" y="9099"/>
                    <a:pt x="21800" y="8727"/>
                  </a:cubicBezTo>
                  <a:cubicBezTo>
                    <a:pt x="24389" y="7024"/>
                    <a:pt x="27121" y="5463"/>
                    <a:pt x="29852" y="3991"/>
                  </a:cubicBezTo>
                  <a:cubicBezTo>
                    <a:pt x="32158" y="2732"/>
                    <a:pt x="34517" y="1472"/>
                    <a:pt x="36876" y="372"/>
                  </a:cubicBezTo>
                  <a:cubicBezTo>
                    <a:pt x="37107" y="231"/>
                    <a:pt x="37320" y="142"/>
                    <a:pt x="37621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10"/>
            <p:cNvSpPr/>
            <p:nvPr/>
          </p:nvSpPr>
          <p:spPr>
            <a:xfrm>
              <a:off x="0" y="0"/>
              <a:ext cx="226346" cy="270496"/>
            </a:xfrm>
            <a:custGeom>
              <a:rect b="b" l="l" r="r" t="t"/>
              <a:pathLst>
                <a:path extrusionOk="0" h="8426" w="7025">
                  <a:moveTo>
                    <a:pt x="71" y="0"/>
                  </a:moveTo>
                  <a:cubicBezTo>
                    <a:pt x="71" y="71"/>
                    <a:pt x="0" y="71"/>
                    <a:pt x="0" y="142"/>
                  </a:cubicBezTo>
                  <a:lnTo>
                    <a:pt x="0" y="6439"/>
                  </a:lnTo>
                  <a:lnTo>
                    <a:pt x="0" y="7166"/>
                  </a:lnTo>
                  <a:lnTo>
                    <a:pt x="0" y="8425"/>
                  </a:lnTo>
                  <a:lnTo>
                    <a:pt x="71" y="8425"/>
                  </a:lnTo>
                  <a:cubicBezTo>
                    <a:pt x="1632" y="6581"/>
                    <a:pt x="3246" y="4736"/>
                    <a:pt x="4807" y="2803"/>
                  </a:cubicBezTo>
                  <a:cubicBezTo>
                    <a:pt x="5552" y="1916"/>
                    <a:pt x="6279" y="958"/>
                    <a:pt x="7024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" name="Google Shape;153;p10"/>
          <p:cNvSpPr/>
          <p:nvPr/>
        </p:nvSpPr>
        <p:spPr>
          <a:xfrm>
            <a:off x="0" y="0"/>
            <a:ext cx="2320" cy="4559"/>
          </a:xfrm>
          <a:custGeom>
            <a:rect b="b" l="l" r="r" t="t"/>
            <a:pathLst>
              <a:path extrusionOk="0" h="142" w="72">
                <a:moveTo>
                  <a:pt x="0" y="0"/>
                </a:moveTo>
                <a:lnTo>
                  <a:pt x="0" y="142"/>
                </a:lnTo>
                <a:cubicBezTo>
                  <a:pt x="0" y="71"/>
                  <a:pt x="71" y="71"/>
                  <a:pt x="71" y="0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0" Type="http://schemas.openxmlformats.org/officeDocument/2006/relationships/theme" Target="../theme/theme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2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Font typeface="Viga"/>
              <a:buNone/>
              <a:defRPr sz="2800">
                <a:solidFill>
                  <a:srgbClr val="F3F3F3"/>
                </a:solidFill>
                <a:latin typeface="Viga"/>
                <a:ea typeface="Viga"/>
                <a:cs typeface="Viga"/>
                <a:sym typeface="Vig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2800"/>
              <a:buNone/>
              <a:defRPr sz="28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Lato"/>
              <a:buChar char="●"/>
              <a:defRPr sz="1800"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Lato"/>
              <a:buChar char="○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Lato"/>
              <a:buChar char="■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Lato"/>
              <a:buChar char="●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Lato"/>
              <a:buChar char="○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Lato"/>
              <a:buChar char="■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Lato"/>
              <a:buChar char="●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Lato"/>
              <a:buChar char="○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F3F3F3"/>
              </a:buClr>
              <a:buSzPts val="1400"/>
              <a:buFont typeface="Lato"/>
              <a:buChar char="■"/>
              <a:defRPr>
                <a:solidFill>
                  <a:srgbClr val="F3F3F3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515" name="Shape 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" name="Google Shape;516;p3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517" name="Google Shape;517;p3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7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2.xml"/><Relationship Id="rId3" Type="http://schemas.openxmlformats.org/officeDocument/2006/relationships/hyperlink" Target="https://docs.google.com/spreadsheets/d/1OmshwU0Uq5FJgWSUgulnvx_6MC6Vr43m9asCaZ-onWg/copy" TargetMode="External"/><Relationship Id="rId4" Type="http://schemas.openxmlformats.org/officeDocument/2006/relationships/image" Target="../media/image10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9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2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1.png"/><Relationship Id="rId4" Type="http://schemas.openxmlformats.org/officeDocument/2006/relationships/image" Target="../media/image1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5.png"/><Relationship Id="rId4" Type="http://schemas.openxmlformats.org/officeDocument/2006/relationships/image" Target="../media/image7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1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8.xml"/><Relationship Id="rId7" Type="http://schemas.openxmlformats.org/officeDocument/2006/relationships/slide" Target="/ppt/slides/slide26.xml"/><Relationship Id="rId8" Type="http://schemas.openxmlformats.org/officeDocument/2006/relationships/slide" Target="/ppt/slides/slide30.xml"/><Relationship Id="rId11" Type="http://schemas.openxmlformats.org/officeDocument/2006/relationships/slide" Target="/ppt/slides/slide33.xml"/><Relationship Id="rId10" Type="http://schemas.openxmlformats.org/officeDocument/2006/relationships/slide" Target="/ppt/slides/slide32.xml"/><Relationship Id="rId12" Type="http://schemas.openxmlformats.org/officeDocument/2006/relationships/slide" Target="/ppt/slides/slide4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.png"/><Relationship Id="rId4" Type="http://schemas.openxmlformats.org/officeDocument/2006/relationships/image" Target="../media/image3.png"/><Relationship Id="rId5" Type="http://schemas.openxmlformats.org/officeDocument/2006/relationships/image" Target="../media/image14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6.xml"/><Relationship Id="rId3" Type="http://schemas.openxmlformats.org/officeDocument/2006/relationships/hyperlink" Target="mailto:addyouremail@freepik.com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s://www.freepik.com/free-photo/senior-woman-patient-touching-female-nurse-hand-shoulder_2652909.htm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colorful-medical-infographic-pack_6440768.htm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olourful-medical-pills-red-copy-space-background_6894686.htm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tethoscope-medical-pills-week-treatment_6913476.htm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ill-girl-being-examined-by-doctor_4514712.htm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pills-spilled-front-jar-copy-space_6896607.htm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looking-best-treatment-heart_6896492.htm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doctor-hands-holding-plush-heart_6052313.htm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close-up-colourful-pills-spilled-from-plastic-bottle_6897820.htm?utm_source=slidesgo_template&amp;utm_medium=referral-link&amp;utm_campaign=sg_resources&amp;utm_content=freepik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www.freepik.com/free-vector/abstract-paper-background_3475771.htm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abstract-paper-background_3475771.htm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top-view-pills_3618645.htm?utm_source=slidesgo_template&amp;utm_medium=referral-link&amp;utm_campaign=sg_resources&amp;utm_content=freepik" TargetMode="External"/><Relationship Id="rId5" Type="http://schemas.openxmlformats.org/officeDocument/2006/relationships/hyperlink" Target="https://www.flaticon.com/packs/health-care/?utm_source=slidesgo_template&amp;utm_medium=referral-link&amp;utm_campaign=sg_resources&amp;utm_content=flaticon" TargetMode="External"/><Relationship Id="rId6" Type="http://schemas.openxmlformats.org/officeDocument/2006/relationships/hyperlink" Target="https://www.freepik.com/free-photo/ill-girl-being-examined-by-doctor_4514712.htm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portrait-doctor-with-surgical-mask-stethoscope_7032422.htm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different-pills-package_3376646.htm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crop-doctor-measuring-blood-pressure-patient_3019453.htm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crop-doctor-measuring-blood-pressure-patient_3019453.htm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cheerful-medic-with-colleagues-clinic_1830915.htm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close-up-individual-using-cleaning-gel-hands_7032451.htm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smiley-female-doctor_7010140.htm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doctor-holding-stethoscope-arm-looking-camera_5480843.htm?utm_source=slidesgo_template&amp;utm_medium=referral-link&amp;utm_campaign=sg_resources&amp;utm_content=freepik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6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fonts.google.com/specimen/Viga" TargetMode="External"/><Relationship Id="rId4" Type="http://schemas.openxmlformats.org/officeDocument/2006/relationships/hyperlink" Target="https://fonts.google.com/specimen/Lato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6.pn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2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9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5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13.jpg"/><Relationship Id="rId4" Type="http://schemas.openxmlformats.org/officeDocument/2006/relationships/image" Target="../media/image8.jpg"/><Relationship Id="rId5" Type="http://schemas.openxmlformats.org/officeDocument/2006/relationships/image" Target="../media/image4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lt2"/>
        </a:solidFill>
      </p:bgPr>
    </p:bg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p33"/>
          <p:cNvSpPr/>
          <p:nvPr/>
        </p:nvSpPr>
        <p:spPr>
          <a:xfrm>
            <a:off x="3783253" y="4431929"/>
            <a:ext cx="2742203" cy="699956"/>
          </a:xfrm>
          <a:custGeom>
            <a:rect b="b" l="l" r="r" t="t"/>
            <a:pathLst>
              <a:path extrusionOk="0" h="9519" w="36712">
                <a:moveTo>
                  <a:pt x="14946" y="0"/>
                </a:moveTo>
                <a:cubicBezTo>
                  <a:pt x="14225" y="0"/>
                  <a:pt x="13473" y="30"/>
                  <a:pt x="12721" y="61"/>
                </a:cubicBezTo>
                <a:cubicBezTo>
                  <a:pt x="11999" y="121"/>
                  <a:pt x="11308" y="188"/>
                  <a:pt x="10624" y="309"/>
                </a:cubicBezTo>
                <a:cubicBezTo>
                  <a:pt x="9646" y="527"/>
                  <a:pt x="8744" y="782"/>
                  <a:pt x="7804" y="1091"/>
                </a:cubicBezTo>
                <a:cubicBezTo>
                  <a:pt x="5857" y="1782"/>
                  <a:pt x="4263" y="2910"/>
                  <a:pt x="2918" y="4413"/>
                </a:cubicBezTo>
                <a:cubicBezTo>
                  <a:pt x="2692" y="4662"/>
                  <a:pt x="2474" y="4917"/>
                  <a:pt x="2286" y="5165"/>
                </a:cubicBezTo>
                <a:cubicBezTo>
                  <a:pt x="1602" y="6135"/>
                  <a:pt x="1068" y="7173"/>
                  <a:pt x="565" y="8233"/>
                </a:cubicBezTo>
                <a:cubicBezTo>
                  <a:pt x="346" y="8676"/>
                  <a:pt x="159" y="9082"/>
                  <a:pt x="1" y="9518"/>
                </a:cubicBezTo>
                <a:lnTo>
                  <a:pt x="36711" y="9518"/>
                </a:lnTo>
                <a:cubicBezTo>
                  <a:pt x="36403" y="9270"/>
                  <a:pt x="36087" y="9052"/>
                  <a:pt x="35771" y="8796"/>
                </a:cubicBezTo>
                <a:cubicBezTo>
                  <a:pt x="34178" y="7579"/>
                  <a:pt x="32576" y="6323"/>
                  <a:pt x="30855" y="5225"/>
                </a:cubicBezTo>
                <a:cubicBezTo>
                  <a:pt x="28885" y="3910"/>
                  <a:pt x="26817" y="2820"/>
                  <a:pt x="24622" y="1940"/>
                </a:cubicBezTo>
                <a:cubicBezTo>
                  <a:pt x="23900" y="1624"/>
                  <a:pt x="23216" y="1406"/>
                  <a:pt x="22495" y="1188"/>
                </a:cubicBezTo>
                <a:cubicBezTo>
                  <a:pt x="21803" y="970"/>
                  <a:pt x="21111" y="782"/>
                  <a:pt x="20457" y="624"/>
                </a:cubicBezTo>
                <a:cubicBezTo>
                  <a:pt x="19457" y="436"/>
                  <a:pt x="18450" y="218"/>
                  <a:pt x="17450" y="151"/>
                </a:cubicBezTo>
                <a:cubicBezTo>
                  <a:pt x="16638" y="91"/>
                  <a:pt x="15788" y="30"/>
                  <a:pt x="14946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  <a:effectLst>
            <a:outerShdw blurRad="57150" rotWithShape="0" algn="bl" dir="17040000" dist="38100">
              <a:srgbClr val="000000">
                <a:alpha val="3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" name="Google Shape;524;p33"/>
          <p:cNvGrpSpPr/>
          <p:nvPr/>
        </p:nvGrpSpPr>
        <p:grpSpPr>
          <a:xfrm>
            <a:off x="3973054" y="4568699"/>
            <a:ext cx="2409735" cy="566052"/>
            <a:chOff x="3973054" y="4568699"/>
            <a:chExt cx="2409735" cy="566052"/>
          </a:xfrm>
        </p:grpSpPr>
        <p:sp>
          <p:nvSpPr>
            <p:cNvPr id="525" name="Google Shape;525;p33"/>
            <p:cNvSpPr/>
            <p:nvPr/>
          </p:nvSpPr>
          <p:spPr>
            <a:xfrm>
              <a:off x="3973054" y="4568699"/>
              <a:ext cx="2409735" cy="563185"/>
            </a:xfrm>
            <a:custGeom>
              <a:rect b="b" l="l" r="r" t="t"/>
              <a:pathLst>
                <a:path extrusionOk="0" h="7659" w="32261">
                  <a:moveTo>
                    <a:pt x="13892" y="0"/>
                  </a:moveTo>
                  <a:cubicBezTo>
                    <a:pt x="13320" y="0"/>
                    <a:pt x="12744" y="80"/>
                    <a:pt x="12150" y="80"/>
                  </a:cubicBezTo>
                  <a:cubicBezTo>
                    <a:pt x="11308" y="110"/>
                    <a:pt x="10488" y="238"/>
                    <a:pt x="9646" y="426"/>
                  </a:cubicBezTo>
                  <a:cubicBezTo>
                    <a:pt x="9210" y="516"/>
                    <a:pt x="8767" y="614"/>
                    <a:pt x="8331" y="734"/>
                  </a:cubicBezTo>
                  <a:cubicBezTo>
                    <a:pt x="7331" y="1050"/>
                    <a:pt x="6353" y="1456"/>
                    <a:pt x="5451" y="1960"/>
                  </a:cubicBezTo>
                  <a:cubicBezTo>
                    <a:pt x="4820" y="2335"/>
                    <a:pt x="4256" y="2741"/>
                    <a:pt x="3692" y="3215"/>
                  </a:cubicBezTo>
                  <a:cubicBezTo>
                    <a:pt x="2970" y="3779"/>
                    <a:pt x="2316" y="4403"/>
                    <a:pt x="1752" y="5095"/>
                  </a:cubicBezTo>
                  <a:cubicBezTo>
                    <a:pt x="1091" y="5907"/>
                    <a:pt x="497" y="6749"/>
                    <a:pt x="1" y="7658"/>
                  </a:cubicBezTo>
                  <a:lnTo>
                    <a:pt x="32261" y="7658"/>
                  </a:lnTo>
                  <a:cubicBezTo>
                    <a:pt x="31637" y="7192"/>
                    <a:pt x="31043" y="6718"/>
                    <a:pt x="30381" y="6282"/>
                  </a:cubicBezTo>
                  <a:cubicBezTo>
                    <a:pt x="29411" y="5591"/>
                    <a:pt x="28411" y="4937"/>
                    <a:pt x="27374" y="4275"/>
                  </a:cubicBezTo>
                  <a:cubicBezTo>
                    <a:pt x="26622" y="3809"/>
                    <a:pt x="25840" y="3365"/>
                    <a:pt x="25058" y="2990"/>
                  </a:cubicBezTo>
                  <a:cubicBezTo>
                    <a:pt x="24179" y="2523"/>
                    <a:pt x="23239" y="2147"/>
                    <a:pt x="22329" y="1711"/>
                  </a:cubicBezTo>
                  <a:cubicBezTo>
                    <a:pt x="21390" y="1298"/>
                    <a:pt x="20390" y="1020"/>
                    <a:pt x="19390" y="734"/>
                  </a:cubicBezTo>
                  <a:cubicBezTo>
                    <a:pt x="18164" y="426"/>
                    <a:pt x="16916" y="170"/>
                    <a:pt x="15661" y="140"/>
                  </a:cubicBezTo>
                  <a:cubicBezTo>
                    <a:pt x="15225" y="110"/>
                    <a:pt x="14781" y="80"/>
                    <a:pt x="14345" y="20"/>
                  </a:cubicBezTo>
                  <a:cubicBezTo>
                    <a:pt x="14194" y="6"/>
                    <a:pt x="14043" y="0"/>
                    <a:pt x="13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3"/>
            <p:cNvSpPr/>
            <p:nvPr/>
          </p:nvSpPr>
          <p:spPr>
            <a:xfrm>
              <a:off x="4300444" y="4808488"/>
              <a:ext cx="1696548" cy="323396"/>
            </a:xfrm>
            <a:custGeom>
              <a:rect b="b" l="l" r="r" t="t"/>
              <a:pathLst>
                <a:path extrusionOk="0" h="4398" w="22713">
                  <a:moveTo>
                    <a:pt x="10464" y="1"/>
                  </a:moveTo>
                  <a:cubicBezTo>
                    <a:pt x="9940" y="1"/>
                    <a:pt x="9416" y="14"/>
                    <a:pt x="8895" y="14"/>
                  </a:cubicBezTo>
                  <a:cubicBezTo>
                    <a:pt x="8113" y="14"/>
                    <a:pt x="7361" y="202"/>
                    <a:pt x="6579" y="360"/>
                  </a:cubicBezTo>
                  <a:cubicBezTo>
                    <a:pt x="5857" y="548"/>
                    <a:pt x="5136" y="796"/>
                    <a:pt x="4451" y="1142"/>
                  </a:cubicBezTo>
                  <a:cubicBezTo>
                    <a:pt x="4008" y="1390"/>
                    <a:pt x="3542" y="1578"/>
                    <a:pt x="3098" y="1796"/>
                  </a:cubicBezTo>
                  <a:cubicBezTo>
                    <a:pt x="1940" y="2488"/>
                    <a:pt x="1001" y="3427"/>
                    <a:pt x="61" y="4337"/>
                  </a:cubicBezTo>
                  <a:cubicBezTo>
                    <a:pt x="61" y="4367"/>
                    <a:pt x="31" y="4367"/>
                    <a:pt x="1" y="4397"/>
                  </a:cubicBezTo>
                  <a:lnTo>
                    <a:pt x="22713" y="4397"/>
                  </a:lnTo>
                  <a:cubicBezTo>
                    <a:pt x="22179" y="4051"/>
                    <a:pt x="21645" y="3743"/>
                    <a:pt x="21081" y="3397"/>
                  </a:cubicBezTo>
                  <a:cubicBezTo>
                    <a:pt x="20578" y="3082"/>
                    <a:pt x="20051" y="2773"/>
                    <a:pt x="19487" y="2518"/>
                  </a:cubicBezTo>
                  <a:cubicBezTo>
                    <a:pt x="18578" y="2082"/>
                    <a:pt x="17668" y="1646"/>
                    <a:pt x="16728" y="1270"/>
                  </a:cubicBezTo>
                  <a:cubicBezTo>
                    <a:pt x="16007" y="984"/>
                    <a:pt x="15255" y="766"/>
                    <a:pt x="14503" y="548"/>
                  </a:cubicBezTo>
                  <a:cubicBezTo>
                    <a:pt x="13909" y="360"/>
                    <a:pt x="13248" y="262"/>
                    <a:pt x="12624" y="142"/>
                  </a:cubicBezTo>
                  <a:cubicBezTo>
                    <a:pt x="12157" y="74"/>
                    <a:pt x="11684" y="14"/>
                    <a:pt x="11248" y="14"/>
                  </a:cubicBezTo>
                  <a:cubicBezTo>
                    <a:pt x="10987" y="4"/>
                    <a:pt x="10726" y="1"/>
                    <a:pt x="10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3"/>
            <p:cNvSpPr/>
            <p:nvPr/>
          </p:nvSpPr>
          <p:spPr>
            <a:xfrm>
              <a:off x="4491814" y="4912536"/>
              <a:ext cx="1285053" cy="222215"/>
            </a:xfrm>
            <a:custGeom>
              <a:rect b="b" l="l" r="r" t="t"/>
              <a:pathLst>
                <a:path extrusionOk="0" h="3022" w="17204">
                  <a:moveTo>
                    <a:pt x="7668" y="1"/>
                  </a:moveTo>
                  <a:cubicBezTo>
                    <a:pt x="7559" y="1"/>
                    <a:pt x="7450" y="2"/>
                    <a:pt x="7340" y="5"/>
                  </a:cubicBezTo>
                  <a:cubicBezTo>
                    <a:pt x="6460" y="43"/>
                    <a:pt x="5611" y="163"/>
                    <a:pt x="4799" y="381"/>
                  </a:cubicBezTo>
                  <a:cubicBezTo>
                    <a:pt x="3671" y="667"/>
                    <a:pt x="2604" y="1103"/>
                    <a:pt x="1634" y="1764"/>
                  </a:cubicBezTo>
                  <a:cubicBezTo>
                    <a:pt x="1138" y="2073"/>
                    <a:pt x="664" y="2418"/>
                    <a:pt x="228" y="2824"/>
                  </a:cubicBezTo>
                  <a:cubicBezTo>
                    <a:pt x="141" y="2903"/>
                    <a:pt x="87" y="2953"/>
                    <a:pt x="53" y="2982"/>
                  </a:cubicBezTo>
                  <a:lnTo>
                    <a:pt x="17204" y="2982"/>
                  </a:lnTo>
                  <a:cubicBezTo>
                    <a:pt x="16234" y="2358"/>
                    <a:pt x="16610" y="2606"/>
                    <a:pt x="15542" y="2110"/>
                  </a:cubicBezTo>
                  <a:cubicBezTo>
                    <a:pt x="14384" y="1546"/>
                    <a:pt x="13197" y="1012"/>
                    <a:pt x="11941" y="667"/>
                  </a:cubicBezTo>
                  <a:cubicBezTo>
                    <a:pt x="11535" y="509"/>
                    <a:pt x="11099" y="381"/>
                    <a:pt x="10686" y="321"/>
                  </a:cubicBezTo>
                  <a:cubicBezTo>
                    <a:pt x="9667" y="124"/>
                    <a:pt x="8680" y="1"/>
                    <a:pt x="7668" y="1"/>
                  </a:cubicBezTo>
                  <a:close/>
                  <a:moveTo>
                    <a:pt x="40" y="2982"/>
                  </a:moveTo>
                  <a:cubicBezTo>
                    <a:pt x="40" y="2982"/>
                    <a:pt x="1" y="3022"/>
                    <a:pt x="4" y="3022"/>
                  </a:cubicBezTo>
                  <a:cubicBezTo>
                    <a:pt x="6" y="3022"/>
                    <a:pt x="19" y="3012"/>
                    <a:pt x="53" y="298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" name="Google Shape;528;p33"/>
          <p:cNvSpPr/>
          <p:nvPr/>
        </p:nvSpPr>
        <p:spPr>
          <a:xfrm>
            <a:off x="8109542" y="1762418"/>
            <a:ext cx="695261" cy="34266"/>
          </a:xfrm>
          <a:custGeom>
            <a:rect b="b" l="l" r="r" t="t"/>
            <a:pathLst>
              <a:path extrusionOk="0" h="466" w="9308">
                <a:moveTo>
                  <a:pt x="4870" y="1"/>
                </a:moveTo>
                <a:cubicBezTo>
                  <a:pt x="4535" y="1"/>
                  <a:pt x="4197" y="10"/>
                  <a:pt x="3857" y="30"/>
                </a:cubicBezTo>
                <a:cubicBezTo>
                  <a:pt x="3196" y="60"/>
                  <a:pt x="2542" y="120"/>
                  <a:pt x="1880" y="218"/>
                </a:cubicBezTo>
                <a:cubicBezTo>
                  <a:pt x="1256" y="278"/>
                  <a:pt x="632" y="368"/>
                  <a:pt x="0" y="466"/>
                </a:cubicBezTo>
                <a:lnTo>
                  <a:pt x="9308" y="466"/>
                </a:lnTo>
                <a:cubicBezTo>
                  <a:pt x="9120" y="436"/>
                  <a:pt x="8932" y="368"/>
                  <a:pt x="8714" y="338"/>
                </a:cubicBezTo>
                <a:cubicBezTo>
                  <a:pt x="7440" y="141"/>
                  <a:pt x="6172" y="1"/>
                  <a:pt x="4870" y="1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" name="Google Shape;529;p33"/>
          <p:cNvSpPr/>
          <p:nvPr/>
        </p:nvSpPr>
        <p:spPr>
          <a:xfrm>
            <a:off x="8804733" y="1796611"/>
            <a:ext cx="339265" cy="108460"/>
          </a:xfrm>
          <a:custGeom>
            <a:rect b="b" l="l" r="r" t="t"/>
            <a:pathLst>
              <a:path extrusionOk="0" h="1475" w="4542">
                <a:moveTo>
                  <a:pt x="1" y="1"/>
                </a:moveTo>
                <a:cubicBezTo>
                  <a:pt x="753" y="159"/>
                  <a:pt x="1474" y="347"/>
                  <a:pt x="2226" y="565"/>
                </a:cubicBezTo>
                <a:cubicBezTo>
                  <a:pt x="3008" y="813"/>
                  <a:pt x="3790" y="1129"/>
                  <a:pt x="4542" y="1474"/>
                </a:cubicBezTo>
                <a:lnTo>
                  <a:pt x="4542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" name="Google Shape;530;p33"/>
          <p:cNvSpPr/>
          <p:nvPr/>
        </p:nvSpPr>
        <p:spPr>
          <a:xfrm>
            <a:off x="2250650" y="576500"/>
            <a:ext cx="4625400" cy="4814700"/>
          </a:xfrm>
          <a:prstGeom prst="rect">
            <a:avLst/>
          </a:prstGeom>
          <a:noFill/>
          <a:ln cap="flat" cmpd="sng" w="762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" name="Google Shape;531;p33"/>
          <p:cNvSpPr/>
          <p:nvPr/>
        </p:nvSpPr>
        <p:spPr>
          <a:xfrm>
            <a:off x="3234575" y="4603261"/>
            <a:ext cx="26751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" name="Google Shape;532;p33"/>
          <p:cNvSpPr txBox="1"/>
          <p:nvPr>
            <p:ph type="title"/>
          </p:nvPr>
        </p:nvSpPr>
        <p:spPr>
          <a:xfrm>
            <a:off x="2529725" y="1070866"/>
            <a:ext cx="4084800" cy="1741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Simple Red Disease</a:t>
            </a:r>
            <a:endParaRPr/>
          </a:p>
        </p:txBody>
      </p:sp>
      <p:sp>
        <p:nvSpPr>
          <p:cNvPr id="533" name="Google Shape;533;p33"/>
          <p:cNvSpPr txBox="1"/>
          <p:nvPr>
            <p:ph idx="1" type="subTitle"/>
          </p:nvPr>
        </p:nvSpPr>
        <p:spPr>
          <a:xfrm>
            <a:off x="3183875" y="3678127"/>
            <a:ext cx="2776500" cy="86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/>
              <a:t>Here is where your presentation begins</a:t>
            </a:r>
            <a:endParaRPr sz="1800"/>
          </a:p>
        </p:txBody>
      </p:sp>
      <p:sp>
        <p:nvSpPr>
          <p:cNvPr id="534" name="Google Shape;534;p33"/>
          <p:cNvSpPr/>
          <p:nvPr/>
        </p:nvSpPr>
        <p:spPr>
          <a:xfrm>
            <a:off x="3928598" y="2889652"/>
            <a:ext cx="1287055" cy="668872"/>
          </a:xfrm>
          <a:custGeom>
            <a:rect b="b" l="l" r="r" t="t"/>
            <a:pathLst>
              <a:path extrusionOk="0" h="108495" w="208768">
                <a:moveTo>
                  <a:pt x="87128" y="1"/>
                </a:moveTo>
                <a:lnTo>
                  <a:pt x="64522" y="50627"/>
                </a:lnTo>
                <a:lnTo>
                  <a:pt x="0" y="50627"/>
                </a:lnTo>
                <a:lnTo>
                  <a:pt x="0" y="64262"/>
                </a:lnTo>
                <a:lnTo>
                  <a:pt x="73362" y="64262"/>
                </a:lnTo>
                <a:lnTo>
                  <a:pt x="86084" y="35752"/>
                </a:lnTo>
                <a:lnTo>
                  <a:pt x="113550" y="108494"/>
                </a:lnTo>
                <a:lnTo>
                  <a:pt x="130349" y="64262"/>
                </a:lnTo>
                <a:lnTo>
                  <a:pt x="208767" y="64262"/>
                </a:lnTo>
                <a:lnTo>
                  <a:pt x="208767" y="50627"/>
                </a:lnTo>
                <a:lnTo>
                  <a:pt x="120954" y="50627"/>
                </a:lnTo>
                <a:lnTo>
                  <a:pt x="113582" y="70036"/>
                </a:lnTo>
                <a:lnTo>
                  <a:pt x="871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" name="Google Shape;535;p33"/>
          <p:cNvGrpSpPr/>
          <p:nvPr/>
        </p:nvGrpSpPr>
        <p:grpSpPr>
          <a:xfrm>
            <a:off x="0" y="0"/>
            <a:ext cx="2955699" cy="2757175"/>
            <a:chOff x="0" y="0"/>
            <a:chExt cx="3067350" cy="2757175"/>
          </a:xfrm>
        </p:grpSpPr>
        <p:sp>
          <p:nvSpPr>
            <p:cNvPr id="536" name="Google Shape;536;p33"/>
            <p:cNvSpPr/>
            <p:nvPr/>
          </p:nvSpPr>
          <p:spPr>
            <a:xfrm>
              <a:off x="0" y="0"/>
              <a:ext cx="3067350" cy="2757175"/>
            </a:xfrm>
            <a:custGeom>
              <a:rect b="b" l="l" r="r" t="t"/>
              <a:pathLst>
                <a:path extrusionOk="0" h="37496" w="41065">
                  <a:moveTo>
                    <a:pt x="1" y="0"/>
                  </a:moveTo>
                  <a:lnTo>
                    <a:pt x="1" y="16916"/>
                  </a:lnTo>
                  <a:lnTo>
                    <a:pt x="1" y="24088"/>
                  </a:lnTo>
                  <a:cubicBezTo>
                    <a:pt x="873" y="24336"/>
                    <a:pt x="1625" y="24562"/>
                    <a:pt x="1722" y="24592"/>
                  </a:cubicBezTo>
                  <a:cubicBezTo>
                    <a:pt x="1940" y="24712"/>
                    <a:pt x="2128" y="24840"/>
                    <a:pt x="2346" y="24998"/>
                  </a:cubicBezTo>
                  <a:cubicBezTo>
                    <a:pt x="2444" y="25058"/>
                    <a:pt x="2534" y="25126"/>
                    <a:pt x="2632" y="25186"/>
                  </a:cubicBezTo>
                  <a:cubicBezTo>
                    <a:pt x="2820" y="25344"/>
                    <a:pt x="3008" y="25464"/>
                    <a:pt x="3196" y="25592"/>
                  </a:cubicBezTo>
                  <a:cubicBezTo>
                    <a:pt x="3572" y="25877"/>
                    <a:pt x="3948" y="26156"/>
                    <a:pt x="4286" y="26441"/>
                  </a:cubicBezTo>
                  <a:cubicBezTo>
                    <a:pt x="4474" y="26562"/>
                    <a:pt x="4662" y="26719"/>
                    <a:pt x="4850" y="26847"/>
                  </a:cubicBezTo>
                  <a:lnTo>
                    <a:pt x="5136" y="27125"/>
                  </a:lnTo>
                  <a:cubicBezTo>
                    <a:pt x="5263" y="27193"/>
                    <a:pt x="5354" y="27283"/>
                    <a:pt x="5451" y="27381"/>
                  </a:cubicBezTo>
                  <a:cubicBezTo>
                    <a:pt x="5481" y="27441"/>
                    <a:pt x="5511" y="27471"/>
                    <a:pt x="5572" y="27501"/>
                  </a:cubicBezTo>
                  <a:cubicBezTo>
                    <a:pt x="6263" y="28095"/>
                    <a:pt x="6857" y="28817"/>
                    <a:pt x="7421" y="29539"/>
                  </a:cubicBezTo>
                  <a:cubicBezTo>
                    <a:pt x="8421" y="30794"/>
                    <a:pt x="9398" y="32110"/>
                    <a:pt x="10338" y="33395"/>
                  </a:cubicBezTo>
                  <a:cubicBezTo>
                    <a:pt x="10834" y="34050"/>
                    <a:pt x="11368" y="34643"/>
                    <a:pt x="11962" y="35237"/>
                  </a:cubicBezTo>
                  <a:cubicBezTo>
                    <a:pt x="12030" y="35305"/>
                    <a:pt x="12090" y="35395"/>
                    <a:pt x="12150" y="35463"/>
                  </a:cubicBezTo>
                  <a:cubicBezTo>
                    <a:pt x="12180" y="35493"/>
                    <a:pt x="12218" y="35493"/>
                    <a:pt x="12218" y="35523"/>
                  </a:cubicBezTo>
                  <a:cubicBezTo>
                    <a:pt x="12436" y="35711"/>
                    <a:pt x="12684" y="35869"/>
                    <a:pt x="12932" y="36057"/>
                  </a:cubicBezTo>
                  <a:cubicBezTo>
                    <a:pt x="13405" y="36365"/>
                    <a:pt x="13939" y="36651"/>
                    <a:pt x="14503" y="36899"/>
                  </a:cubicBezTo>
                  <a:cubicBezTo>
                    <a:pt x="14811" y="37027"/>
                    <a:pt x="15157" y="37154"/>
                    <a:pt x="15503" y="37215"/>
                  </a:cubicBezTo>
                  <a:cubicBezTo>
                    <a:pt x="16270" y="37382"/>
                    <a:pt x="17024" y="37496"/>
                    <a:pt x="17798" y="37496"/>
                  </a:cubicBezTo>
                  <a:cubicBezTo>
                    <a:pt x="18033" y="37496"/>
                    <a:pt x="18270" y="37485"/>
                    <a:pt x="18510" y="37463"/>
                  </a:cubicBezTo>
                  <a:cubicBezTo>
                    <a:pt x="19510" y="37342"/>
                    <a:pt x="20517" y="37185"/>
                    <a:pt x="21487" y="36899"/>
                  </a:cubicBezTo>
                  <a:cubicBezTo>
                    <a:pt x="22329" y="36621"/>
                    <a:pt x="23149" y="36275"/>
                    <a:pt x="23931" y="35839"/>
                  </a:cubicBezTo>
                  <a:cubicBezTo>
                    <a:pt x="24555" y="35493"/>
                    <a:pt x="25216" y="35147"/>
                    <a:pt x="25780" y="34711"/>
                  </a:cubicBezTo>
                  <a:cubicBezTo>
                    <a:pt x="26344" y="34298"/>
                    <a:pt x="26840" y="33831"/>
                    <a:pt x="27344" y="33328"/>
                  </a:cubicBezTo>
                  <a:cubicBezTo>
                    <a:pt x="28035" y="32674"/>
                    <a:pt x="28599" y="31892"/>
                    <a:pt x="29095" y="31072"/>
                  </a:cubicBezTo>
                  <a:cubicBezTo>
                    <a:pt x="29599" y="30163"/>
                    <a:pt x="30035" y="29261"/>
                    <a:pt x="30381" y="28283"/>
                  </a:cubicBezTo>
                  <a:cubicBezTo>
                    <a:pt x="30539" y="27907"/>
                    <a:pt x="30697" y="27501"/>
                    <a:pt x="30787" y="27065"/>
                  </a:cubicBezTo>
                  <a:cubicBezTo>
                    <a:pt x="31073" y="25998"/>
                    <a:pt x="31261" y="24938"/>
                    <a:pt x="31419" y="23870"/>
                  </a:cubicBezTo>
                  <a:cubicBezTo>
                    <a:pt x="31576" y="22833"/>
                    <a:pt x="31637" y="21803"/>
                    <a:pt x="31794" y="20765"/>
                  </a:cubicBezTo>
                  <a:cubicBezTo>
                    <a:pt x="31915" y="20013"/>
                    <a:pt x="31952" y="19299"/>
                    <a:pt x="32043" y="18577"/>
                  </a:cubicBezTo>
                  <a:cubicBezTo>
                    <a:pt x="32073" y="18134"/>
                    <a:pt x="32170" y="17698"/>
                    <a:pt x="32230" y="17262"/>
                  </a:cubicBezTo>
                  <a:cubicBezTo>
                    <a:pt x="32328" y="16480"/>
                    <a:pt x="32418" y="15660"/>
                    <a:pt x="32576" y="14848"/>
                  </a:cubicBezTo>
                  <a:cubicBezTo>
                    <a:pt x="32667" y="14224"/>
                    <a:pt x="32854" y="13563"/>
                    <a:pt x="33012" y="12909"/>
                  </a:cubicBezTo>
                  <a:cubicBezTo>
                    <a:pt x="33110" y="12533"/>
                    <a:pt x="33200" y="12157"/>
                    <a:pt x="33328" y="11744"/>
                  </a:cubicBezTo>
                  <a:cubicBezTo>
                    <a:pt x="33546" y="11029"/>
                    <a:pt x="33764" y="10338"/>
                    <a:pt x="34020" y="9616"/>
                  </a:cubicBezTo>
                  <a:cubicBezTo>
                    <a:pt x="34140" y="9240"/>
                    <a:pt x="34298" y="8864"/>
                    <a:pt x="34486" y="8488"/>
                  </a:cubicBezTo>
                  <a:cubicBezTo>
                    <a:pt x="34802" y="7797"/>
                    <a:pt x="35110" y="7082"/>
                    <a:pt x="35486" y="6451"/>
                  </a:cubicBezTo>
                  <a:cubicBezTo>
                    <a:pt x="36020" y="5541"/>
                    <a:pt x="36614" y="4669"/>
                    <a:pt x="37215" y="3820"/>
                  </a:cubicBezTo>
                  <a:cubicBezTo>
                    <a:pt x="37899" y="2850"/>
                    <a:pt x="38681" y="1970"/>
                    <a:pt x="39530" y="1128"/>
                  </a:cubicBezTo>
                  <a:cubicBezTo>
                    <a:pt x="39561" y="1128"/>
                    <a:pt x="40282" y="594"/>
                    <a:pt x="41064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3"/>
            <p:cNvSpPr/>
            <p:nvPr/>
          </p:nvSpPr>
          <p:spPr>
            <a:xfrm>
              <a:off x="0" y="0"/>
              <a:ext cx="2344601" cy="1411971"/>
            </a:xfrm>
            <a:custGeom>
              <a:rect b="b" l="l" r="r" t="t"/>
              <a:pathLst>
                <a:path extrusionOk="0" h="19202" w="31389">
                  <a:moveTo>
                    <a:pt x="1" y="0"/>
                  </a:moveTo>
                  <a:lnTo>
                    <a:pt x="1" y="12683"/>
                  </a:lnTo>
                  <a:lnTo>
                    <a:pt x="1" y="16510"/>
                  </a:lnTo>
                  <a:cubicBezTo>
                    <a:pt x="783" y="16600"/>
                    <a:pt x="1377" y="16698"/>
                    <a:pt x="1407" y="16698"/>
                  </a:cubicBezTo>
                  <a:cubicBezTo>
                    <a:pt x="2504" y="16916"/>
                    <a:pt x="3632" y="17104"/>
                    <a:pt x="4730" y="17322"/>
                  </a:cubicBezTo>
                  <a:cubicBezTo>
                    <a:pt x="5760" y="17540"/>
                    <a:pt x="6797" y="17758"/>
                    <a:pt x="7827" y="18014"/>
                  </a:cubicBezTo>
                  <a:lnTo>
                    <a:pt x="9113" y="18292"/>
                  </a:lnTo>
                  <a:cubicBezTo>
                    <a:pt x="10150" y="18510"/>
                    <a:pt x="11180" y="18698"/>
                    <a:pt x="12248" y="18886"/>
                  </a:cubicBezTo>
                  <a:cubicBezTo>
                    <a:pt x="13246" y="19084"/>
                    <a:pt x="14263" y="19201"/>
                    <a:pt x="15298" y="19201"/>
                  </a:cubicBezTo>
                  <a:cubicBezTo>
                    <a:pt x="15595" y="19201"/>
                    <a:pt x="15894" y="19191"/>
                    <a:pt x="16195" y="19171"/>
                  </a:cubicBezTo>
                  <a:cubicBezTo>
                    <a:pt x="17352" y="19074"/>
                    <a:pt x="18382" y="18735"/>
                    <a:pt x="19322" y="18104"/>
                  </a:cubicBezTo>
                  <a:cubicBezTo>
                    <a:pt x="20172" y="17540"/>
                    <a:pt x="20893" y="16818"/>
                    <a:pt x="21487" y="16036"/>
                  </a:cubicBezTo>
                  <a:cubicBezTo>
                    <a:pt x="22367" y="14976"/>
                    <a:pt x="23051" y="13781"/>
                    <a:pt x="23713" y="12593"/>
                  </a:cubicBezTo>
                  <a:cubicBezTo>
                    <a:pt x="24337" y="11465"/>
                    <a:pt x="24930" y="10338"/>
                    <a:pt x="25524" y="9210"/>
                  </a:cubicBezTo>
                  <a:cubicBezTo>
                    <a:pt x="25750" y="8834"/>
                    <a:pt x="25938" y="8458"/>
                    <a:pt x="26156" y="8082"/>
                  </a:cubicBezTo>
                  <a:cubicBezTo>
                    <a:pt x="26314" y="7797"/>
                    <a:pt x="26502" y="7488"/>
                    <a:pt x="26652" y="7203"/>
                  </a:cubicBezTo>
                  <a:cubicBezTo>
                    <a:pt x="27314" y="6045"/>
                    <a:pt x="28005" y="4917"/>
                    <a:pt x="28757" y="3789"/>
                  </a:cubicBezTo>
                  <a:cubicBezTo>
                    <a:pt x="28945" y="3511"/>
                    <a:pt x="29133" y="3226"/>
                    <a:pt x="29321" y="2977"/>
                  </a:cubicBezTo>
                  <a:cubicBezTo>
                    <a:pt x="29697" y="2414"/>
                    <a:pt x="30103" y="1880"/>
                    <a:pt x="30539" y="1346"/>
                  </a:cubicBezTo>
                  <a:cubicBezTo>
                    <a:pt x="30569" y="1316"/>
                    <a:pt x="30945" y="722"/>
                    <a:pt x="3138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3"/>
            <p:cNvSpPr/>
            <p:nvPr/>
          </p:nvSpPr>
          <p:spPr>
            <a:xfrm>
              <a:off x="0" y="0"/>
              <a:ext cx="1932434" cy="944893"/>
            </a:xfrm>
            <a:custGeom>
              <a:rect b="b" l="l" r="r" t="t"/>
              <a:pathLst>
                <a:path extrusionOk="0" h="12850" w="25871">
                  <a:moveTo>
                    <a:pt x="1" y="0"/>
                  </a:moveTo>
                  <a:lnTo>
                    <a:pt x="1" y="6924"/>
                  </a:lnTo>
                  <a:lnTo>
                    <a:pt x="1" y="12593"/>
                  </a:lnTo>
                  <a:cubicBezTo>
                    <a:pt x="1249" y="12653"/>
                    <a:pt x="2850" y="12781"/>
                    <a:pt x="3346" y="12781"/>
                  </a:cubicBezTo>
                  <a:cubicBezTo>
                    <a:pt x="4259" y="12805"/>
                    <a:pt x="5151" y="12849"/>
                    <a:pt x="6056" y="12849"/>
                  </a:cubicBezTo>
                  <a:cubicBezTo>
                    <a:pt x="6270" y="12849"/>
                    <a:pt x="6484" y="12847"/>
                    <a:pt x="6699" y="12841"/>
                  </a:cubicBezTo>
                  <a:cubicBezTo>
                    <a:pt x="8301" y="12781"/>
                    <a:pt x="9894" y="12751"/>
                    <a:pt x="11466" y="12435"/>
                  </a:cubicBezTo>
                  <a:cubicBezTo>
                    <a:pt x="12556" y="12247"/>
                    <a:pt x="13593" y="11931"/>
                    <a:pt x="14563" y="11465"/>
                  </a:cubicBezTo>
                  <a:cubicBezTo>
                    <a:pt x="15157" y="11217"/>
                    <a:pt x="15721" y="10932"/>
                    <a:pt x="16255" y="10616"/>
                  </a:cubicBezTo>
                  <a:cubicBezTo>
                    <a:pt x="17382" y="9932"/>
                    <a:pt x="18352" y="9082"/>
                    <a:pt x="19292" y="8142"/>
                  </a:cubicBezTo>
                  <a:cubicBezTo>
                    <a:pt x="20923" y="6518"/>
                    <a:pt x="22299" y="4669"/>
                    <a:pt x="23683" y="2820"/>
                  </a:cubicBezTo>
                  <a:cubicBezTo>
                    <a:pt x="23991" y="2444"/>
                    <a:pt x="25058" y="1068"/>
                    <a:pt x="25870" y="0"/>
                  </a:cubicBez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3"/>
            <p:cNvSpPr/>
            <p:nvPr/>
          </p:nvSpPr>
          <p:spPr>
            <a:xfrm>
              <a:off x="0" y="0"/>
              <a:ext cx="1160237" cy="472152"/>
            </a:xfrm>
            <a:custGeom>
              <a:rect b="b" l="l" r="r" t="t"/>
              <a:pathLst>
                <a:path extrusionOk="0" h="6421" w="15533">
                  <a:moveTo>
                    <a:pt x="1" y="0"/>
                  </a:moveTo>
                  <a:lnTo>
                    <a:pt x="1" y="6421"/>
                  </a:lnTo>
                  <a:cubicBezTo>
                    <a:pt x="1249" y="6331"/>
                    <a:pt x="3534" y="6045"/>
                    <a:pt x="4730" y="5729"/>
                  </a:cubicBezTo>
                  <a:cubicBezTo>
                    <a:pt x="5511" y="5541"/>
                    <a:pt x="6293" y="5323"/>
                    <a:pt x="7105" y="5075"/>
                  </a:cubicBezTo>
                  <a:cubicBezTo>
                    <a:pt x="7985" y="4827"/>
                    <a:pt x="8864" y="4451"/>
                    <a:pt x="9676" y="4007"/>
                  </a:cubicBezTo>
                  <a:cubicBezTo>
                    <a:pt x="10774" y="3474"/>
                    <a:pt x="11872" y="2820"/>
                    <a:pt x="12842" y="2038"/>
                  </a:cubicBezTo>
                  <a:cubicBezTo>
                    <a:pt x="13247" y="1722"/>
                    <a:pt x="15157" y="346"/>
                    <a:pt x="15533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2857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" name="Google Shape;540;p33"/>
          <p:cNvGrpSpPr/>
          <p:nvPr/>
        </p:nvGrpSpPr>
        <p:grpSpPr>
          <a:xfrm>
            <a:off x="6797593" y="1796628"/>
            <a:ext cx="2346126" cy="2738791"/>
            <a:chOff x="6399015" y="1796611"/>
            <a:chExt cx="2744970" cy="2738791"/>
          </a:xfrm>
        </p:grpSpPr>
        <p:sp>
          <p:nvSpPr>
            <p:cNvPr id="541" name="Google Shape;541;p33"/>
            <p:cNvSpPr/>
            <p:nvPr/>
          </p:nvSpPr>
          <p:spPr>
            <a:xfrm>
              <a:off x="6399015" y="1796611"/>
              <a:ext cx="2744967" cy="2738791"/>
            </a:xfrm>
            <a:custGeom>
              <a:rect b="b" l="l" r="r" t="t"/>
              <a:pathLst>
                <a:path extrusionOk="0" h="37246" w="36749">
                  <a:moveTo>
                    <a:pt x="22900" y="1"/>
                  </a:moveTo>
                  <a:cubicBezTo>
                    <a:pt x="22682" y="31"/>
                    <a:pt x="22464" y="61"/>
                    <a:pt x="22246" y="91"/>
                  </a:cubicBezTo>
                  <a:cubicBezTo>
                    <a:pt x="21773" y="159"/>
                    <a:pt x="21277" y="249"/>
                    <a:pt x="20803" y="377"/>
                  </a:cubicBezTo>
                  <a:cubicBezTo>
                    <a:pt x="19923" y="565"/>
                    <a:pt x="19021" y="813"/>
                    <a:pt x="18142" y="1031"/>
                  </a:cubicBezTo>
                  <a:cubicBezTo>
                    <a:pt x="16796" y="1407"/>
                    <a:pt x="15480" y="1820"/>
                    <a:pt x="14195" y="2317"/>
                  </a:cubicBezTo>
                  <a:cubicBezTo>
                    <a:pt x="12533" y="2910"/>
                    <a:pt x="10902" y="3542"/>
                    <a:pt x="9338" y="4324"/>
                  </a:cubicBezTo>
                  <a:cubicBezTo>
                    <a:pt x="8240" y="4858"/>
                    <a:pt x="7143" y="5391"/>
                    <a:pt x="6113" y="5985"/>
                  </a:cubicBezTo>
                  <a:cubicBezTo>
                    <a:pt x="6015" y="6015"/>
                    <a:pt x="5955" y="6076"/>
                    <a:pt x="5865" y="6106"/>
                  </a:cubicBezTo>
                  <a:cubicBezTo>
                    <a:pt x="5045" y="6639"/>
                    <a:pt x="4233" y="7203"/>
                    <a:pt x="3451" y="7797"/>
                  </a:cubicBezTo>
                  <a:cubicBezTo>
                    <a:pt x="2482" y="8587"/>
                    <a:pt x="1692" y="9459"/>
                    <a:pt x="1038" y="10496"/>
                  </a:cubicBezTo>
                  <a:cubicBezTo>
                    <a:pt x="722" y="10992"/>
                    <a:pt x="474" y="11556"/>
                    <a:pt x="346" y="12158"/>
                  </a:cubicBezTo>
                  <a:cubicBezTo>
                    <a:pt x="316" y="12376"/>
                    <a:pt x="256" y="12564"/>
                    <a:pt x="189" y="12812"/>
                  </a:cubicBezTo>
                  <a:cubicBezTo>
                    <a:pt x="1" y="13503"/>
                    <a:pt x="68" y="14225"/>
                    <a:pt x="189" y="14939"/>
                  </a:cubicBezTo>
                  <a:cubicBezTo>
                    <a:pt x="346" y="15661"/>
                    <a:pt x="504" y="16383"/>
                    <a:pt x="722" y="17074"/>
                  </a:cubicBezTo>
                  <a:cubicBezTo>
                    <a:pt x="978" y="17826"/>
                    <a:pt x="1316" y="18510"/>
                    <a:pt x="1662" y="19232"/>
                  </a:cubicBezTo>
                  <a:cubicBezTo>
                    <a:pt x="2294" y="20548"/>
                    <a:pt x="3075" y="21773"/>
                    <a:pt x="3917" y="22991"/>
                  </a:cubicBezTo>
                  <a:cubicBezTo>
                    <a:pt x="4669" y="24089"/>
                    <a:pt x="5519" y="25089"/>
                    <a:pt x="6331" y="26156"/>
                  </a:cubicBezTo>
                  <a:cubicBezTo>
                    <a:pt x="6647" y="26532"/>
                    <a:pt x="6955" y="26908"/>
                    <a:pt x="7271" y="27254"/>
                  </a:cubicBezTo>
                  <a:cubicBezTo>
                    <a:pt x="8338" y="28442"/>
                    <a:pt x="9496" y="29539"/>
                    <a:pt x="10714" y="30607"/>
                  </a:cubicBezTo>
                  <a:cubicBezTo>
                    <a:pt x="11503" y="31261"/>
                    <a:pt x="12345" y="31855"/>
                    <a:pt x="13127" y="32456"/>
                  </a:cubicBezTo>
                  <a:cubicBezTo>
                    <a:pt x="13571" y="32765"/>
                    <a:pt x="14007" y="33080"/>
                    <a:pt x="14443" y="33328"/>
                  </a:cubicBezTo>
                  <a:cubicBezTo>
                    <a:pt x="15104" y="33734"/>
                    <a:pt x="15788" y="34148"/>
                    <a:pt x="16480" y="34486"/>
                  </a:cubicBezTo>
                  <a:cubicBezTo>
                    <a:pt x="17638" y="35148"/>
                    <a:pt x="18893" y="35614"/>
                    <a:pt x="20179" y="36057"/>
                  </a:cubicBezTo>
                  <a:cubicBezTo>
                    <a:pt x="20931" y="36306"/>
                    <a:pt x="21743" y="36493"/>
                    <a:pt x="22525" y="36681"/>
                  </a:cubicBezTo>
                  <a:cubicBezTo>
                    <a:pt x="23404" y="36899"/>
                    <a:pt x="24284" y="37027"/>
                    <a:pt x="25186" y="37155"/>
                  </a:cubicBezTo>
                  <a:cubicBezTo>
                    <a:pt x="25502" y="37185"/>
                    <a:pt x="25817" y="37185"/>
                    <a:pt x="26126" y="37215"/>
                  </a:cubicBezTo>
                  <a:cubicBezTo>
                    <a:pt x="26539" y="37215"/>
                    <a:pt x="26915" y="37245"/>
                    <a:pt x="27291" y="37245"/>
                  </a:cubicBezTo>
                  <a:cubicBezTo>
                    <a:pt x="27727" y="37245"/>
                    <a:pt x="28133" y="37215"/>
                    <a:pt x="28539" y="37185"/>
                  </a:cubicBezTo>
                  <a:cubicBezTo>
                    <a:pt x="29073" y="37155"/>
                    <a:pt x="29607" y="37155"/>
                    <a:pt x="30170" y="37087"/>
                  </a:cubicBezTo>
                  <a:cubicBezTo>
                    <a:pt x="30952" y="36967"/>
                    <a:pt x="31802" y="36809"/>
                    <a:pt x="32614" y="36621"/>
                  </a:cubicBezTo>
                  <a:cubicBezTo>
                    <a:pt x="33366" y="36433"/>
                    <a:pt x="34117" y="36245"/>
                    <a:pt x="34839" y="35930"/>
                  </a:cubicBezTo>
                  <a:cubicBezTo>
                    <a:pt x="35335" y="35682"/>
                    <a:pt x="35869" y="35524"/>
                    <a:pt x="36373" y="35306"/>
                  </a:cubicBezTo>
                  <a:cubicBezTo>
                    <a:pt x="36501" y="35208"/>
                    <a:pt x="36621" y="35148"/>
                    <a:pt x="36749" y="35088"/>
                  </a:cubicBezTo>
                  <a:lnTo>
                    <a:pt x="36749" y="29291"/>
                  </a:lnTo>
                  <a:lnTo>
                    <a:pt x="36749" y="8549"/>
                  </a:lnTo>
                  <a:lnTo>
                    <a:pt x="36749" y="1474"/>
                  </a:lnTo>
                  <a:cubicBezTo>
                    <a:pt x="35997" y="1129"/>
                    <a:pt x="35215" y="813"/>
                    <a:pt x="34433" y="565"/>
                  </a:cubicBezTo>
                  <a:cubicBezTo>
                    <a:pt x="33681" y="347"/>
                    <a:pt x="32960" y="159"/>
                    <a:pt x="32208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3"/>
            <p:cNvSpPr/>
            <p:nvPr/>
          </p:nvSpPr>
          <p:spPr>
            <a:xfrm>
              <a:off x="6871837" y="2054782"/>
              <a:ext cx="2272147" cy="2175312"/>
            </a:xfrm>
            <a:custGeom>
              <a:rect b="b" l="l" r="r" t="t"/>
              <a:pathLst>
                <a:path extrusionOk="0" h="29583" w="30419">
                  <a:moveTo>
                    <a:pt x="18548" y="0"/>
                  </a:moveTo>
                  <a:cubicBezTo>
                    <a:pt x="17817" y="0"/>
                    <a:pt x="17091" y="113"/>
                    <a:pt x="16383" y="189"/>
                  </a:cubicBezTo>
                  <a:cubicBezTo>
                    <a:pt x="15571" y="279"/>
                    <a:pt x="14789" y="407"/>
                    <a:pt x="14007" y="595"/>
                  </a:cubicBezTo>
                  <a:cubicBezTo>
                    <a:pt x="12781" y="903"/>
                    <a:pt x="11563" y="1219"/>
                    <a:pt x="10398" y="1692"/>
                  </a:cubicBezTo>
                  <a:cubicBezTo>
                    <a:pt x="9270" y="2128"/>
                    <a:pt x="8143" y="2632"/>
                    <a:pt x="7143" y="3256"/>
                  </a:cubicBezTo>
                  <a:cubicBezTo>
                    <a:pt x="6173" y="3820"/>
                    <a:pt x="5233" y="4384"/>
                    <a:pt x="4384" y="5136"/>
                  </a:cubicBezTo>
                  <a:cubicBezTo>
                    <a:pt x="3820" y="5639"/>
                    <a:pt x="3226" y="6136"/>
                    <a:pt x="2730" y="6699"/>
                  </a:cubicBezTo>
                  <a:cubicBezTo>
                    <a:pt x="1880" y="7609"/>
                    <a:pt x="1226" y="8647"/>
                    <a:pt x="753" y="9804"/>
                  </a:cubicBezTo>
                  <a:cubicBezTo>
                    <a:pt x="437" y="10646"/>
                    <a:pt x="286" y="11526"/>
                    <a:pt x="159" y="12406"/>
                  </a:cubicBezTo>
                  <a:cubicBezTo>
                    <a:pt x="1" y="13248"/>
                    <a:pt x="129" y="14060"/>
                    <a:pt x="286" y="14879"/>
                  </a:cubicBezTo>
                  <a:cubicBezTo>
                    <a:pt x="407" y="15503"/>
                    <a:pt x="535" y="16127"/>
                    <a:pt x="722" y="16759"/>
                  </a:cubicBezTo>
                  <a:cubicBezTo>
                    <a:pt x="1038" y="17631"/>
                    <a:pt x="1377" y="18510"/>
                    <a:pt x="1820" y="19322"/>
                  </a:cubicBezTo>
                  <a:cubicBezTo>
                    <a:pt x="2474" y="20638"/>
                    <a:pt x="3324" y="21833"/>
                    <a:pt x="4294" y="22961"/>
                  </a:cubicBezTo>
                  <a:cubicBezTo>
                    <a:pt x="5015" y="23773"/>
                    <a:pt x="5827" y="24555"/>
                    <a:pt x="6737" y="25276"/>
                  </a:cubicBezTo>
                  <a:cubicBezTo>
                    <a:pt x="7549" y="25938"/>
                    <a:pt x="8368" y="26532"/>
                    <a:pt x="9308" y="27066"/>
                  </a:cubicBezTo>
                  <a:cubicBezTo>
                    <a:pt x="9932" y="27442"/>
                    <a:pt x="10586" y="27750"/>
                    <a:pt x="11278" y="28066"/>
                  </a:cubicBezTo>
                  <a:cubicBezTo>
                    <a:pt x="12000" y="28381"/>
                    <a:pt x="12751" y="28660"/>
                    <a:pt x="13503" y="28908"/>
                  </a:cubicBezTo>
                  <a:cubicBezTo>
                    <a:pt x="14037" y="29066"/>
                    <a:pt x="14601" y="29163"/>
                    <a:pt x="15135" y="29254"/>
                  </a:cubicBezTo>
                  <a:cubicBezTo>
                    <a:pt x="15353" y="29321"/>
                    <a:pt x="15541" y="29351"/>
                    <a:pt x="15728" y="29381"/>
                  </a:cubicBezTo>
                  <a:cubicBezTo>
                    <a:pt x="16262" y="29441"/>
                    <a:pt x="16789" y="29509"/>
                    <a:pt x="17322" y="29569"/>
                  </a:cubicBezTo>
                  <a:cubicBezTo>
                    <a:pt x="17533" y="29569"/>
                    <a:pt x="17770" y="29556"/>
                    <a:pt x="18007" y="29556"/>
                  </a:cubicBezTo>
                  <a:cubicBezTo>
                    <a:pt x="18126" y="29556"/>
                    <a:pt x="18245" y="29559"/>
                    <a:pt x="18360" y="29569"/>
                  </a:cubicBezTo>
                  <a:cubicBezTo>
                    <a:pt x="18524" y="29578"/>
                    <a:pt x="18688" y="29582"/>
                    <a:pt x="18851" y="29582"/>
                  </a:cubicBezTo>
                  <a:cubicBezTo>
                    <a:pt x="19807" y="29582"/>
                    <a:pt x="20744" y="29440"/>
                    <a:pt x="21675" y="29254"/>
                  </a:cubicBezTo>
                  <a:cubicBezTo>
                    <a:pt x="23622" y="28817"/>
                    <a:pt x="25434" y="28066"/>
                    <a:pt x="27006" y="26878"/>
                  </a:cubicBezTo>
                  <a:cubicBezTo>
                    <a:pt x="27442" y="26562"/>
                    <a:pt x="27915" y="26246"/>
                    <a:pt x="28321" y="25870"/>
                  </a:cubicBezTo>
                  <a:cubicBezTo>
                    <a:pt x="28629" y="25622"/>
                    <a:pt x="28945" y="25337"/>
                    <a:pt x="29193" y="25058"/>
                  </a:cubicBezTo>
                  <a:cubicBezTo>
                    <a:pt x="29637" y="24555"/>
                    <a:pt x="30043" y="24021"/>
                    <a:pt x="30419" y="23525"/>
                  </a:cubicBezTo>
                  <a:lnTo>
                    <a:pt x="30419" y="5887"/>
                  </a:lnTo>
                  <a:cubicBezTo>
                    <a:pt x="29637" y="4760"/>
                    <a:pt x="28727" y="3790"/>
                    <a:pt x="27630" y="2940"/>
                  </a:cubicBezTo>
                  <a:cubicBezTo>
                    <a:pt x="26690" y="2256"/>
                    <a:pt x="25720" y="1655"/>
                    <a:pt x="24652" y="1189"/>
                  </a:cubicBezTo>
                  <a:cubicBezTo>
                    <a:pt x="24562" y="1159"/>
                    <a:pt x="24464" y="1129"/>
                    <a:pt x="24374" y="1061"/>
                  </a:cubicBezTo>
                  <a:cubicBezTo>
                    <a:pt x="23810" y="843"/>
                    <a:pt x="23179" y="685"/>
                    <a:pt x="22585" y="527"/>
                  </a:cubicBezTo>
                  <a:cubicBezTo>
                    <a:pt x="21457" y="279"/>
                    <a:pt x="20299" y="121"/>
                    <a:pt x="19172" y="31"/>
                  </a:cubicBezTo>
                  <a:cubicBezTo>
                    <a:pt x="18964" y="9"/>
                    <a:pt x="18755" y="0"/>
                    <a:pt x="1854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10080000" dist="3810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" name="Google Shape;543;p33"/>
          <p:cNvSpPr/>
          <p:nvPr/>
        </p:nvSpPr>
        <p:spPr>
          <a:xfrm>
            <a:off x="889793" y="4390805"/>
            <a:ext cx="1799098" cy="752710"/>
          </a:xfrm>
          <a:custGeom>
            <a:rect b="b" l="l" r="r" t="t"/>
            <a:pathLst>
              <a:path extrusionOk="0" h="12442" w="26344">
                <a:moveTo>
                  <a:pt x="18088" y="0"/>
                </a:moveTo>
                <a:cubicBezTo>
                  <a:pt x="16052" y="0"/>
                  <a:pt x="14121" y="395"/>
                  <a:pt x="12218" y="1006"/>
                </a:cubicBezTo>
                <a:cubicBezTo>
                  <a:pt x="9992" y="1758"/>
                  <a:pt x="8083" y="2826"/>
                  <a:pt x="6361" y="4111"/>
                </a:cubicBezTo>
                <a:cubicBezTo>
                  <a:pt x="6233" y="4201"/>
                  <a:pt x="6113" y="4299"/>
                  <a:pt x="5985" y="4389"/>
                </a:cubicBezTo>
                <a:cubicBezTo>
                  <a:pt x="5391" y="4923"/>
                  <a:pt x="4857" y="5487"/>
                  <a:pt x="4324" y="6051"/>
                </a:cubicBezTo>
                <a:cubicBezTo>
                  <a:pt x="3512" y="6960"/>
                  <a:pt x="2790" y="7900"/>
                  <a:pt x="2128" y="8870"/>
                </a:cubicBezTo>
                <a:cubicBezTo>
                  <a:pt x="1820" y="9374"/>
                  <a:pt x="1504" y="9908"/>
                  <a:pt x="1226" y="10404"/>
                </a:cubicBezTo>
                <a:cubicBezTo>
                  <a:pt x="1098" y="10659"/>
                  <a:pt x="129" y="12193"/>
                  <a:pt x="1" y="12441"/>
                </a:cubicBezTo>
                <a:lnTo>
                  <a:pt x="26284" y="12441"/>
                </a:lnTo>
                <a:cubicBezTo>
                  <a:pt x="26344" y="11937"/>
                  <a:pt x="26284" y="10156"/>
                  <a:pt x="26284" y="9652"/>
                </a:cubicBezTo>
                <a:cubicBezTo>
                  <a:pt x="26284" y="8840"/>
                  <a:pt x="26126" y="7990"/>
                  <a:pt x="26096" y="7178"/>
                </a:cubicBezTo>
                <a:cubicBezTo>
                  <a:pt x="26066" y="6397"/>
                  <a:pt x="25878" y="5615"/>
                  <a:pt x="25592" y="4863"/>
                </a:cubicBezTo>
                <a:cubicBezTo>
                  <a:pt x="25344" y="4043"/>
                  <a:pt x="24938" y="3262"/>
                  <a:pt x="24344" y="2540"/>
                </a:cubicBezTo>
                <a:cubicBezTo>
                  <a:pt x="23652" y="1728"/>
                  <a:pt x="22743" y="1104"/>
                  <a:pt x="21615" y="630"/>
                </a:cubicBezTo>
                <a:cubicBezTo>
                  <a:pt x="20675" y="254"/>
                  <a:pt x="19608" y="36"/>
                  <a:pt x="18518" y="6"/>
                </a:cubicBezTo>
                <a:cubicBezTo>
                  <a:pt x="18374" y="2"/>
                  <a:pt x="18231" y="0"/>
                  <a:pt x="18088" y="0"/>
                </a:cubicBezTo>
                <a:close/>
              </a:path>
            </a:pathLst>
          </a:custGeom>
          <a:solidFill>
            <a:srgbClr val="B830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5" name="Shape 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" name="Google Shape;706;p42"/>
          <p:cNvSpPr txBox="1"/>
          <p:nvPr>
            <p:ph idx="2" type="title"/>
          </p:nvPr>
        </p:nvSpPr>
        <p:spPr>
          <a:xfrm>
            <a:off x="713225" y="401796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Pathology</a:t>
            </a:r>
            <a:endParaRPr/>
          </a:p>
        </p:txBody>
      </p:sp>
      <p:grpSp>
        <p:nvGrpSpPr>
          <p:cNvPr id="707" name="Google Shape;707;p42"/>
          <p:cNvGrpSpPr/>
          <p:nvPr/>
        </p:nvGrpSpPr>
        <p:grpSpPr>
          <a:xfrm>
            <a:off x="5328140" y="1873269"/>
            <a:ext cx="459349" cy="398728"/>
            <a:chOff x="-28462125" y="3199700"/>
            <a:chExt cx="298550" cy="259150"/>
          </a:xfrm>
        </p:grpSpPr>
        <p:sp>
          <p:nvSpPr>
            <p:cNvPr id="708" name="Google Shape;708;p42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42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42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" name="Google Shape;711;p42"/>
          <p:cNvGrpSpPr/>
          <p:nvPr/>
        </p:nvGrpSpPr>
        <p:grpSpPr>
          <a:xfrm>
            <a:off x="3355900" y="1846901"/>
            <a:ext cx="460503" cy="451464"/>
            <a:chOff x="-22863675" y="3131775"/>
            <a:chExt cx="299300" cy="293425"/>
          </a:xfrm>
        </p:grpSpPr>
        <p:sp>
          <p:nvSpPr>
            <p:cNvPr id="712" name="Google Shape;712;p42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42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2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" name="Google Shape;715;p42"/>
          <p:cNvSpPr txBox="1"/>
          <p:nvPr>
            <p:ph type="title"/>
          </p:nvPr>
        </p:nvSpPr>
        <p:spPr>
          <a:xfrm>
            <a:off x="715825" y="2583768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716" name="Google Shape;716;p42"/>
          <p:cNvSpPr txBox="1"/>
          <p:nvPr>
            <p:ph idx="1" type="subTitle"/>
          </p:nvPr>
        </p:nvSpPr>
        <p:spPr>
          <a:xfrm>
            <a:off x="715825" y="2963472"/>
            <a:ext cx="17973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sp>
        <p:nvSpPr>
          <p:cNvPr id="717" name="Google Shape;717;p42"/>
          <p:cNvSpPr txBox="1"/>
          <p:nvPr>
            <p:ph idx="3" type="title"/>
          </p:nvPr>
        </p:nvSpPr>
        <p:spPr>
          <a:xfrm>
            <a:off x="2687500" y="2583768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718" name="Google Shape;718;p42"/>
          <p:cNvSpPr txBox="1"/>
          <p:nvPr>
            <p:ph idx="4" type="subTitle"/>
          </p:nvPr>
        </p:nvSpPr>
        <p:spPr>
          <a:xfrm>
            <a:off x="2687500" y="2963472"/>
            <a:ext cx="17973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the biggest planet in the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9" name="Google Shape;719;p42"/>
          <p:cNvSpPr txBox="1"/>
          <p:nvPr>
            <p:ph idx="5" type="title"/>
          </p:nvPr>
        </p:nvSpPr>
        <p:spPr>
          <a:xfrm>
            <a:off x="4659175" y="2583768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720" name="Google Shape;720;p42"/>
          <p:cNvSpPr txBox="1"/>
          <p:nvPr>
            <p:ph idx="6" type="subTitle"/>
          </p:nvPr>
        </p:nvSpPr>
        <p:spPr>
          <a:xfrm>
            <a:off x="4659175" y="2963472"/>
            <a:ext cx="179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mostly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" name="Google Shape;721;p42"/>
          <p:cNvSpPr txBox="1"/>
          <p:nvPr>
            <p:ph idx="7" type="title"/>
          </p:nvPr>
        </p:nvSpPr>
        <p:spPr>
          <a:xfrm>
            <a:off x="6630850" y="2583768"/>
            <a:ext cx="17973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722" name="Google Shape;722;p42"/>
          <p:cNvSpPr txBox="1"/>
          <p:nvPr>
            <p:ph idx="8" type="subTitle"/>
          </p:nvPr>
        </p:nvSpPr>
        <p:spPr>
          <a:xfrm>
            <a:off x="6630850" y="2963472"/>
            <a:ext cx="17973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723" name="Google Shape;723;p42"/>
          <p:cNvSpPr/>
          <p:nvPr/>
        </p:nvSpPr>
        <p:spPr>
          <a:xfrm>
            <a:off x="1388434" y="1844028"/>
            <a:ext cx="457199" cy="457211"/>
          </a:xfrm>
          <a:custGeom>
            <a:rect b="b" l="l" r="r" t="t"/>
            <a:pathLst>
              <a:path extrusionOk="0" h="13552" w="10865">
                <a:moveTo>
                  <a:pt x="3202" y="2242"/>
                </a:moveTo>
                <a:cubicBezTo>
                  <a:pt x="3371" y="2242"/>
                  <a:pt x="3507" y="2379"/>
                  <a:pt x="3507" y="2548"/>
                </a:cubicBezTo>
                <a:cubicBezTo>
                  <a:pt x="3507" y="2717"/>
                  <a:pt x="3371" y="2853"/>
                  <a:pt x="3202" y="2853"/>
                </a:cubicBezTo>
                <a:lnTo>
                  <a:pt x="995" y="2853"/>
                </a:lnTo>
                <a:cubicBezTo>
                  <a:pt x="825" y="2853"/>
                  <a:pt x="688" y="2717"/>
                  <a:pt x="688" y="2548"/>
                </a:cubicBezTo>
                <a:cubicBezTo>
                  <a:pt x="688" y="2379"/>
                  <a:pt x="825" y="2242"/>
                  <a:pt x="995" y="2242"/>
                </a:cubicBezTo>
                <a:close/>
                <a:moveTo>
                  <a:pt x="3202" y="3219"/>
                </a:moveTo>
                <a:cubicBezTo>
                  <a:pt x="3371" y="3219"/>
                  <a:pt x="3507" y="3356"/>
                  <a:pt x="3507" y="3525"/>
                </a:cubicBezTo>
                <a:cubicBezTo>
                  <a:pt x="3507" y="3694"/>
                  <a:pt x="3371" y="3830"/>
                  <a:pt x="3202" y="3830"/>
                </a:cubicBezTo>
                <a:lnTo>
                  <a:pt x="995" y="3830"/>
                </a:lnTo>
                <a:cubicBezTo>
                  <a:pt x="825" y="3830"/>
                  <a:pt x="688" y="3694"/>
                  <a:pt x="688" y="3525"/>
                </a:cubicBezTo>
                <a:cubicBezTo>
                  <a:pt x="688" y="3356"/>
                  <a:pt x="825" y="3219"/>
                  <a:pt x="995" y="3219"/>
                </a:cubicBezTo>
                <a:close/>
                <a:moveTo>
                  <a:pt x="3202" y="4196"/>
                </a:moveTo>
                <a:cubicBezTo>
                  <a:pt x="3368" y="4199"/>
                  <a:pt x="3502" y="4335"/>
                  <a:pt x="3502" y="4502"/>
                </a:cubicBezTo>
                <a:cubicBezTo>
                  <a:pt x="3502" y="4668"/>
                  <a:pt x="3368" y="4804"/>
                  <a:pt x="3202" y="4808"/>
                </a:cubicBezTo>
                <a:lnTo>
                  <a:pt x="995" y="4808"/>
                </a:lnTo>
                <a:cubicBezTo>
                  <a:pt x="828" y="4804"/>
                  <a:pt x="695" y="4668"/>
                  <a:pt x="695" y="4502"/>
                </a:cubicBezTo>
                <a:cubicBezTo>
                  <a:pt x="695" y="4335"/>
                  <a:pt x="828" y="4199"/>
                  <a:pt x="995" y="4196"/>
                </a:cubicBezTo>
                <a:close/>
                <a:moveTo>
                  <a:pt x="5478" y="5477"/>
                </a:moveTo>
                <a:lnTo>
                  <a:pt x="5478" y="7523"/>
                </a:lnTo>
                <a:cubicBezTo>
                  <a:pt x="5478" y="7677"/>
                  <a:pt x="5352" y="7803"/>
                  <a:pt x="5198" y="7803"/>
                </a:cubicBezTo>
                <a:cubicBezTo>
                  <a:pt x="4706" y="7803"/>
                  <a:pt x="4306" y="8201"/>
                  <a:pt x="4306" y="8695"/>
                </a:cubicBezTo>
                <a:lnTo>
                  <a:pt x="4306" y="9076"/>
                </a:lnTo>
                <a:lnTo>
                  <a:pt x="1928" y="9077"/>
                </a:lnTo>
                <a:lnTo>
                  <a:pt x="1928" y="8695"/>
                </a:lnTo>
                <a:cubicBezTo>
                  <a:pt x="1927" y="8201"/>
                  <a:pt x="1528" y="7803"/>
                  <a:pt x="1036" y="7803"/>
                </a:cubicBezTo>
                <a:lnTo>
                  <a:pt x="893" y="7803"/>
                </a:lnTo>
                <a:cubicBezTo>
                  <a:pt x="739" y="7803"/>
                  <a:pt x="613" y="7677"/>
                  <a:pt x="613" y="7523"/>
                </a:cubicBezTo>
                <a:lnTo>
                  <a:pt x="613" y="5477"/>
                </a:lnTo>
                <a:close/>
                <a:moveTo>
                  <a:pt x="1697" y="1"/>
                </a:moveTo>
                <a:cubicBezTo>
                  <a:pt x="760" y="2"/>
                  <a:pt x="2" y="760"/>
                  <a:pt x="1" y="1697"/>
                </a:cubicBezTo>
                <a:lnTo>
                  <a:pt x="1" y="7523"/>
                </a:lnTo>
                <a:cubicBezTo>
                  <a:pt x="2" y="8015"/>
                  <a:pt x="401" y="8414"/>
                  <a:pt x="893" y="8414"/>
                </a:cubicBezTo>
                <a:lnTo>
                  <a:pt x="1037" y="8414"/>
                </a:lnTo>
                <a:cubicBezTo>
                  <a:pt x="1191" y="8414"/>
                  <a:pt x="1317" y="8539"/>
                  <a:pt x="1317" y="8693"/>
                </a:cubicBezTo>
                <a:lnTo>
                  <a:pt x="1317" y="9261"/>
                </a:lnTo>
                <a:cubicBezTo>
                  <a:pt x="1317" y="9497"/>
                  <a:pt x="1508" y="9688"/>
                  <a:pt x="1743" y="9689"/>
                </a:cubicBezTo>
                <a:lnTo>
                  <a:pt x="2743" y="9689"/>
                </a:lnTo>
                <a:cubicBezTo>
                  <a:pt x="2741" y="9703"/>
                  <a:pt x="2739" y="9718"/>
                  <a:pt x="2739" y="9732"/>
                </a:cubicBezTo>
                <a:lnTo>
                  <a:pt x="2739" y="11577"/>
                </a:lnTo>
                <a:cubicBezTo>
                  <a:pt x="2739" y="12666"/>
                  <a:pt x="3719" y="13552"/>
                  <a:pt x="4924" y="13552"/>
                </a:cubicBezTo>
                <a:cubicBezTo>
                  <a:pt x="6128" y="13552"/>
                  <a:pt x="7109" y="12666"/>
                  <a:pt x="7109" y="11577"/>
                </a:cubicBezTo>
                <a:lnTo>
                  <a:pt x="7109" y="9732"/>
                </a:lnTo>
                <a:cubicBezTo>
                  <a:pt x="7100" y="9692"/>
                  <a:pt x="7100" y="9651"/>
                  <a:pt x="7109" y="9611"/>
                </a:cubicBezTo>
                <a:lnTo>
                  <a:pt x="7109" y="7766"/>
                </a:lnTo>
                <a:cubicBezTo>
                  <a:pt x="7109" y="7015"/>
                  <a:pt x="7814" y="6404"/>
                  <a:pt x="8681" y="6404"/>
                </a:cubicBezTo>
                <a:cubicBezTo>
                  <a:pt x="9548" y="6404"/>
                  <a:pt x="10253" y="7015"/>
                  <a:pt x="10253" y="7766"/>
                </a:cubicBezTo>
                <a:lnTo>
                  <a:pt x="10253" y="9611"/>
                </a:lnTo>
                <a:cubicBezTo>
                  <a:pt x="10257" y="9777"/>
                  <a:pt x="10392" y="9911"/>
                  <a:pt x="10559" y="9911"/>
                </a:cubicBezTo>
                <a:cubicBezTo>
                  <a:pt x="10726" y="9911"/>
                  <a:pt x="10861" y="9777"/>
                  <a:pt x="10865" y="9611"/>
                </a:cubicBezTo>
                <a:lnTo>
                  <a:pt x="10865" y="7766"/>
                </a:lnTo>
                <a:cubicBezTo>
                  <a:pt x="10865" y="6677"/>
                  <a:pt x="9885" y="5792"/>
                  <a:pt x="8681" y="5792"/>
                </a:cubicBezTo>
                <a:cubicBezTo>
                  <a:pt x="7476" y="5792"/>
                  <a:pt x="6496" y="6677"/>
                  <a:pt x="6496" y="7766"/>
                </a:cubicBezTo>
                <a:lnTo>
                  <a:pt x="6496" y="9611"/>
                </a:lnTo>
                <a:cubicBezTo>
                  <a:pt x="6504" y="9651"/>
                  <a:pt x="6504" y="9692"/>
                  <a:pt x="6496" y="9732"/>
                </a:cubicBezTo>
                <a:lnTo>
                  <a:pt x="6496" y="11578"/>
                </a:lnTo>
                <a:cubicBezTo>
                  <a:pt x="6496" y="12329"/>
                  <a:pt x="5790" y="12939"/>
                  <a:pt x="4924" y="12939"/>
                </a:cubicBezTo>
                <a:cubicBezTo>
                  <a:pt x="4057" y="12939"/>
                  <a:pt x="3351" y="12329"/>
                  <a:pt x="3351" y="11578"/>
                </a:cubicBezTo>
                <a:lnTo>
                  <a:pt x="3351" y="9732"/>
                </a:lnTo>
                <a:cubicBezTo>
                  <a:pt x="3350" y="9719"/>
                  <a:pt x="3349" y="9704"/>
                  <a:pt x="3347" y="9689"/>
                </a:cubicBezTo>
                <a:lnTo>
                  <a:pt x="4491" y="9689"/>
                </a:lnTo>
                <a:cubicBezTo>
                  <a:pt x="4727" y="9689"/>
                  <a:pt x="4918" y="9498"/>
                  <a:pt x="4919" y="9261"/>
                </a:cubicBezTo>
                <a:lnTo>
                  <a:pt x="4919" y="8695"/>
                </a:lnTo>
                <a:cubicBezTo>
                  <a:pt x="4919" y="8539"/>
                  <a:pt x="5044" y="8415"/>
                  <a:pt x="5198" y="8415"/>
                </a:cubicBezTo>
                <a:cubicBezTo>
                  <a:pt x="5690" y="8414"/>
                  <a:pt x="6089" y="8015"/>
                  <a:pt x="6089" y="7523"/>
                </a:cubicBezTo>
                <a:lnTo>
                  <a:pt x="6089" y="1697"/>
                </a:lnTo>
                <a:cubicBezTo>
                  <a:pt x="6088" y="761"/>
                  <a:pt x="5330" y="3"/>
                  <a:pt x="439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42"/>
          <p:cNvSpPr/>
          <p:nvPr/>
        </p:nvSpPr>
        <p:spPr>
          <a:xfrm>
            <a:off x="7299333" y="1844040"/>
            <a:ext cx="457199" cy="457187"/>
          </a:xfrm>
          <a:custGeom>
            <a:rect b="b" l="l" r="r" t="t"/>
            <a:pathLst>
              <a:path extrusionOk="0" h="12712" w="11347">
                <a:moveTo>
                  <a:pt x="4564" y="2021"/>
                </a:moveTo>
                <a:cubicBezTo>
                  <a:pt x="4848" y="2021"/>
                  <a:pt x="5017" y="2210"/>
                  <a:pt x="5017" y="2526"/>
                </a:cubicBezTo>
                <a:lnTo>
                  <a:pt x="5017" y="7132"/>
                </a:lnTo>
                <a:cubicBezTo>
                  <a:pt x="5017" y="7315"/>
                  <a:pt x="4943" y="7491"/>
                  <a:pt x="4813" y="7621"/>
                </a:cubicBezTo>
                <a:lnTo>
                  <a:pt x="4628" y="7806"/>
                </a:lnTo>
                <a:cubicBezTo>
                  <a:pt x="4524" y="7910"/>
                  <a:pt x="4387" y="7979"/>
                  <a:pt x="4241" y="8000"/>
                </a:cubicBezTo>
                <a:lnTo>
                  <a:pt x="2402" y="8271"/>
                </a:lnTo>
                <a:cubicBezTo>
                  <a:pt x="2369" y="8276"/>
                  <a:pt x="2336" y="8278"/>
                  <a:pt x="2303" y="8278"/>
                </a:cubicBezTo>
                <a:cubicBezTo>
                  <a:pt x="2143" y="8278"/>
                  <a:pt x="1988" y="8224"/>
                  <a:pt x="1863" y="8122"/>
                </a:cubicBezTo>
                <a:cubicBezTo>
                  <a:pt x="1697" y="7986"/>
                  <a:pt x="1605" y="7781"/>
                  <a:pt x="1616" y="7568"/>
                </a:cubicBezTo>
                <a:lnTo>
                  <a:pt x="1617" y="7568"/>
                </a:lnTo>
                <a:cubicBezTo>
                  <a:pt x="1657" y="6737"/>
                  <a:pt x="1856" y="4598"/>
                  <a:pt x="2818" y="3334"/>
                </a:cubicBezTo>
                <a:cubicBezTo>
                  <a:pt x="3528" y="2400"/>
                  <a:pt x="4161" y="2021"/>
                  <a:pt x="4564" y="2021"/>
                </a:cubicBezTo>
                <a:close/>
                <a:moveTo>
                  <a:pt x="6785" y="2021"/>
                </a:moveTo>
                <a:cubicBezTo>
                  <a:pt x="7188" y="2021"/>
                  <a:pt x="7821" y="2399"/>
                  <a:pt x="8530" y="3334"/>
                </a:cubicBezTo>
                <a:cubicBezTo>
                  <a:pt x="9493" y="4598"/>
                  <a:pt x="9691" y="6737"/>
                  <a:pt x="9732" y="7568"/>
                </a:cubicBezTo>
                <a:cubicBezTo>
                  <a:pt x="9743" y="7781"/>
                  <a:pt x="9651" y="7986"/>
                  <a:pt x="9486" y="8122"/>
                </a:cubicBezTo>
                <a:cubicBezTo>
                  <a:pt x="9361" y="8224"/>
                  <a:pt x="9206" y="8279"/>
                  <a:pt x="9047" y="8279"/>
                </a:cubicBezTo>
                <a:cubicBezTo>
                  <a:pt x="9014" y="8279"/>
                  <a:pt x="8980" y="8276"/>
                  <a:pt x="8947" y="8271"/>
                </a:cubicBezTo>
                <a:lnTo>
                  <a:pt x="7108" y="8001"/>
                </a:lnTo>
                <a:cubicBezTo>
                  <a:pt x="6960" y="7979"/>
                  <a:pt x="6825" y="7912"/>
                  <a:pt x="6720" y="7806"/>
                </a:cubicBezTo>
                <a:lnTo>
                  <a:pt x="6534" y="7621"/>
                </a:lnTo>
                <a:cubicBezTo>
                  <a:pt x="6404" y="7491"/>
                  <a:pt x="6332" y="7315"/>
                  <a:pt x="6332" y="7132"/>
                </a:cubicBezTo>
                <a:lnTo>
                  <a:pt x="6332" y="2526"/>
                </a:lnTo>
                <a:cubicBezTo>
                  <a:pt x="6332" y="2210"/>
                  <a:pt x="6501" y="2021"/>
                  <a:pt x="6785" y="2021"/>
                </a:cubicBezTo>
                <a:close/>
                <a:moveTo>
                  <a:pt x="6639" y="9859"/>
                </a:moveTo>
                <a:cubicBezTo>
                  <a:pt x="6805" y="9862"/>
                  <a:pt x="6939" y="9999"/>
                  <a:pt x="6939" y="10166"/>
                </a:cubicBezTo>
                <a:cubicBezTo>
                  <a:pt x="6939" y="10332"/>
                  <a:pt x="6805" y="10468"/>
                  <a:pt x="6639" y="10471"/>
                </a:cubicBezTo>
                <a:lnTo>
                  <a:pt x="2228" y="10471"/>
                </a:lnTo>
                <a:cubicBezTo>
                  <a:pt x="2062" y="10468"/>
                  <a:pt x="1928" y="10332"/>
                  <a:pt x="1928" y="10166"/>
                </a:cubicBezTo>
                <a:cubicBezTo>
                  <a:pt x="1928" y="9999"/>
                  <a:pt x="2062" y="9862"/>
                  <a:pt x="2228" y="9859"/>
                </a:cubicBezTo>
                <a:close/>
                <a:moveTo>
                  <a:pt x="4525" y="11031"/>
                </a:moveTo>
                <a:cubicBezTo>
                  <a:pt x="4692" y="11035"/>
                  <a:pt x="4825" y="11170"/>
                  <a:pt x="4825" y="11337"/>
                </a:cubicBezTo>
                <a:cubicBezTo>
                  <a:pt x="4825" y="11504"/>
                  <a:pt x="4692" y="11639"/>
                  <a:pt x="4525" y="11644"/>
                </a:cubicBezTo>
                <a:lnTo>
                  <a:pt x="2228" y="11644"/>
                </a:lnTo>
                <a:cubicBezTo>
                  <a:pt x="2062" y="11639"/>
                  <a:pt x="1928" y="11504"/>
                  <a:pt x="1928" y="11337"/>
                </a:cubicBezTo>
                <a:cubicBezTo>
                  <a:pt x="1928" y="11170"/>
                  <a:pt x="2062" y="11035"/>
                  <a:pt x="2228" y="11031"/>
                </a:cubicBezTo>
                <a:close/>
                <a:moveTo>
                  <a:pt x="1532" y="0"/>
                </a:moveTo>
                <a:cubicBezTo>
                  <a:pt x="1450" y="0"/>
                  <a:pt x="1373" y="33"/>
                  <a:pt x="1316" y="90"/>
                </a:cubicBezTo>
                <a:lnTo>
                  <a:pt x="90" y="1315"/>
                </a:lnTo>
                <a:cubicBezTo>
                  <a:pt x="33" y="1372"/>
                  <a:pt x="1" y="1450"/>
                  <a:pt x="1" y="1531"/>
                </a:cubicBezTo>
                <a:lnTo>
                  <a:pt x="1" y="11181"/>
                </a:lnTo>
                <a:cubicBezTo>
                  <a:pt x="1" y="11261"/>
                  <a:pt x="33" y="11339"/>
                  <a:pt x="90" y="11397"/>
                </a:cubicBezTo>
                <a:lnTo>
                  <a:pt x="1316" y="12622"/>
                </a:lnTo>
                <a:cubicBezTo>
                  <a:pt x="1373" y="12679"/>
                  <a:pt x="1450" y="12712"/>
                  <a:pt x="1532" y="12712"/>
                </a:cubicBezTo>
                <a:lnTo>
                  <a:pt x="9816" y="12712"/>
                </a:lnTo>
                <a:cubicBezTo>
                  <a:pt x="9897" y="12712"/>
                  <a:pt x="9975" y="12679"/>
                  <a:pt x="10033" y="12622"/>
                </a:cubicBezTo>
                <a:lnTo>
                  <a:pt x="11257" y="11397"/>
                </a:lnTo>
                <a:cubicBezTo>
                  <a:pt x="11314" y="11339"/>
                  <a:pt x="11346" y="11261"/>
                  <a:pt x="11346" y="11181"/>
                </a:cubicBezTo>
                <a:lnTo>
                  <a:pt x="11346" y="1531"/>
                </a:lnTo>
                <a:cubicBezTo>
                  <a:pt x="11346" y="1450"/>
                  <a:pt x="11314" y="1372"/>
                  <a:pt x="11257" y="1315"/>
                </a:cubicBezTo>
                <a:lnTo>
                  <a:pt x="10033" y="90"/>
                </a:lnTo>
                <a:cubicBezTo>
                  <a:pt x="9975" y="33"/>
                  <a:pt x="9897" y="0"/>
                  <a:pt x="9816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8" name="Shape 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p43"/>
          <p:cNvSpPr txBox="1"/>
          <p:nvPr>
            <p:ph type="title"/>
          </p:nvPr>
        </p:nvSpPr>
        <p:spPr>
          <a:xfrm>
            <a:off x="311700" y="407004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Symptoms of the Disease</a:t>
            </a:r>
            <a:endParaRPr sz="3000"/>
          </a:p>
        </p:txBody>
      </p:sp>
      <p:sp>
        <p:nvSpPr>
          <p:cNvPr id="730" name="Google Shape;730;p43"/>
          <p:cNvSpPr txBox="1"/>
          <p:nvPr>
            <p:ph idx="4294967295" type="subTitle"/>
          </p:nvPr>
        </p:nvSpPr>
        <p:spPr>
          <a:xfrm>
            <a:off x="5557825" y="2694825"/>
            <a:ext cx="1971600" cy="63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Mercury is the smallest planet</a:t>
            </a:r>
            <a:endParaRPr sz="1600"/>
          </a:p>
        </p:txBody>
      </p:sp>
      <p:sp>
        <p:nvSpPr>
          <p:cNvPr id="731" name="Google Shape;731;p43"/>
          <p:cNvSpPr txBox="1"/>
          <p:nvPr>
            <p:ph idx="4294967295" type="subTitle"/>
          </p:nvPr>
        </p:nvSpPr>
        <p:spPr>
          <a:xfrm>
            <a:off x="5557825" y="1631275"/>
            <a:ext cx="1971600" cy="63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Mars is actually a cold place</a:t>
            </a:r>
            <a:endParaRPr sz="16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600"/>
          </a:p>
        </p:txBody>
      </p:sp>
      <p:sp>
        <p:nvSpPr>
          <p:cNvPr id="732" name="Google Shape;732;p43"/>
          <p:cNvSpPr txBox="1"/>
          <p:nvPr>
            <p:ph idx="4294967295" type="subTitle"/>
          </p:nvPr>
        </p:nvSpPr>
        <p:spPr>
          <a:xfrm>
            <a:off x="5557825" y="3757297"/>
            <a:ext cx="1971600" cy="63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Jupiter is the biggest planet</a:t>
            </a:r>
            <a:endParaRPr sz="1600"/>
          </a:p>
        </p:txBody>
      </p:sp>
      <p:cxnSp>
        <p:nvCxnSpPr>
          <p:cNvPr id="733" name="Google Shape;733;p43"/>
          <p:cNvCxnSpPr/>
          <p:nvPr/>
        </p:nvCxnSpPr>
        <p:spPr>
          <a:xfrm rot="10800000">
            <a:off x="2595618" y="1948500"/>
            <a:ext cx="2962200" cy="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734" name="Google Shape;734;p43"/>
          <p:cNvCxnSpPr/>
          <p:nvPr/>
        </p:nvCxnSpPr>
        <p:spPr>
          <a:xfrm rot="10800000">
            <a:off x="2706324" y="3012046"/>
            <a:ext cx="28515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735" name="Google Shape;735;p43"/>
          <p:cNvCxnSpPr/>
          <p:nvPr/>
        </p:nvCxnSpPr>
        <p:spPr>
          <a:xfrm rot="10800000">
            <a:off x="2788524" y="4075575"/>
            <a:ext cx="2769300" cy="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736" name="Google Shape;736;p43"/>
          <p:cNvSpPr/>
          <p:nvPr/>
        </p:nvSpPr>
        <p:spPr>
          <a:xfrm>
            <a:off x="1539200" y="1243275"/>
            <a:ext cx="2020725" cy="3914225"/>
          </a:xfrm>
          <a:custGeom>
            <a:rect b="b" l="l" r="r" t="t"/>
            <a:pathLst>
              <a:path extrusionOk="0" h="156569" w="80829">
                <a:moveTo>
                  <a:pt x="38947" y="1"/>
                </a:moveTo>
                <a:cubicBezTo>
                  <a:pt x="32600" y="1"/>
                  <a:pt x="28072" y="4150"/>
                  <a:pt x="26016" y="9401"/>
                </a:cubicBezTo>
                <a:cubicBezTo>
                  <a:pt x="25590" y="10354"/>
                  <a:pt x="25289" y="11507"/>
                  <a:pt x="25063" y="12534"/>
                </a:cubicBezTo>
                <a:cubicBezTo>
                  <a:pt x="24136" y="15040"/>
                  <a:pt x="22682" y="18499"/>
                  <a:pt x="20477" y="21406"/>
                </a:cubicBezTo>
                <a:cubicBezTo>
                  <a:pt x="20176" y="21832"/>
                  <a:pt x="20176" y="22359"/>
                  <a:pt x="20477" y="22785"/>
                </a:cubicBezTo>
                <a:cubicBezTo>
                  <a:pt x="21003" y="23411"/>
                  <a:pt x="21730" y="24238"/>
                  <a:pt x="22457" y="24539"/>
                </a:cubicBezTo>
                <a:cubicBezTo>
                  <a:pt x="23710" y="25066"/>
                  <a:pt x="21630" y="26745"/>
                  <a:pt x="21830" y="27271"/>
                </a:cubicBezTo>
                <a:cubicBezTo>
                  <a:pt x="22156" y="27797"/>
                  <a:pt x="22983" y="27998"/>
                  <a:pt x="22983" y="27998"/>
                </a:cubicBezTo>
                <a:cubicBezTo>
                  <a:pt x="22983" y="27998"/>
                  <a:pt x="21630" y="28624"/>
                  <a:pt x="21931" y="29251"/>
                </a:cubicBezTo>
                <a:cubicBezTo>
                  <a:pt x="22357" y="29978"/>
                  <a:pt x="23184" y="29777"/>
                  <a:pt x="22983" y="30930"/>
                </a:cubicBezTo>
                <a:cubicBezTo>
                  <a:pt x="22054" y="34869"/>
                  <a:pt x="25257" y="35810"/>
                  <a:pt x="28265" y="35810"/>
                </a:cubicBezTo>
                <a:cubicBezTo>
                  <a:pt x="29640" y="35810"/>
                  <a:pt x="30975" y="35613"/>
                  <a:pt x="31855" y="35416"/>
                </a:cubicBezTo>
                <a:cubicBezTo>
                  <a:pt x="31956" y="35416"/>
                  <a:pt x="32081" y="35517"/>
                  <a:pt x="32081" y="35517"/>
                </a:cubicBezTo>
                <a:cubicBezTo>
                  <a:pt x="32081" y="38549"/>
                  <a:pt x="30302" y="41356"/>
                  <a:pt x="27369" y="42609"/>
                </a:cubicBezTo>
                <a:lnTo>
                  <a:pt x="11179" y="49502"/>
                </a:lnTo>
                <a:cubicBezTo>
                  <a:pt x="7319" y="51181"/>
                  <a:pt x="4712" y="55041"/>
                  <a:pt x="4612" y="59226"/>
                </a:cubicBezTo>
                <a:lnTo>
                  <a:pt x="3133" y="100680"/>
                </a:lnTo>
                <a:cubicBezTo>
                  <a:pt x="3133" y="100981"/>
                  <a:pt x="3133" y="101307"/>
                  <a:pt x="3033" y="101507"/>
                </a:cubicBezTo>
                <a:cubicBezTo>
                  <a:pt x="2407" y="103813"/>
                  <a:pt x="1" y="114991"/>
                  <a:pt x="3033" y="133788"/>
                </a:cubicBezTo>
                <a:cubicBezTo>
                  <a:pt x="3133" y="134314"/>
                  <a:pt x="3133" y="134816"/>
                  <a:pt x="3033" y="135342"/>
                </a:cubicBezTo>
                <a:lnTo>
                  <a:pt x="1479" y="144740"/>
                </a:lnTo>
                <a:cubicBezTo>
                  <a:pt x="1154" y="146094"/>
                  <a:pt x="1479" y="147572"/>
                  <a:pt x="2306" y="148725"/>
                </a:cubicBezTo>
                <a:cubicBezTo>
                  <a:pt x="4308" y="151522"/>
                  <a:pt x="7979" y="156569"/>
                  <a:pt x="9259" y="156569"/>
                </a:cubicBezTo>
                <a:cubicBezTo>
                  <a:pt x="9310" y="156569"/>
                  <a:pt x="9356" y="156561"/>
                  <a:pt x="9399" y="156545"/>
                </a:cubicBezTo>
                <a:cubicBezTo>
                  <a:pt x="10978" y="156019"/>
                  <a:pt x="6266" y="147247"/>
                  <a:pt x="6893" y="145267"/>
                </a:cubicBezTo>
                <a:cubicBezTo>
                  <a:pt x="7219" y="144540"/>
                  <a:pt x="7519" y="143913"/>
                  <a:pt x="7745" y="143387"/>
                </a:cubicBezTo>
                <a:cubicBezTo>
                  <a:pt x="7857" y="143275"/>
                  <a:pt x="7999" y="143219"/>
                  <a:pt x="8134" y="143219"/>
                </a:cubicBezTo>
                <a:cubicBezTo>
                  <a:pt x="8364" y="143219"/>
                  <a:pt x="8572" y="143382"/>
                  <a:pt x="8572" y="143713"/>
                </a:cubicBezTo>
                <a:lnTo>
                  <a:pt x="8572" y="147472"/>
                </a:lnTo>
                <a:cubicBezTo>
                  <a:pt x="8572" y="148600"/>
                  <a:pt x="8998" y="149753"/>
                  <a:pt x="9825" y="150605"/>
                </a:cubicBezTo>
                <a:cubicBezTo>
                  <a:pt x="10026" y="150705"/>
                  <a:pt x="10151" y="150906"/>
                  <a:pt x="10251" y="150906"/>
                </a:cubicBezTo>
                <a:cubicBezTo>
                  <a:pt x="10279" y="150922"/>
                  <a:pt x="10307" y="150930"/>
                  <a:pt x="10334" y="150930"/>
                </a:cubicBezTo>
                <a:cubicBezTo>
                  <a:pt x="11025" y="150930"/>
                  <a:pt x="11609" y="145870"/>
                  <a:pt x="11705" y="140254"/>
                </a:cubicBezTo>
                <a:cubicBezTo>
                  <a:pt x="11805" y="134414"/>
                  <a:pt x="8773" y="135668"/>
                  <a:pt x="10552" y="131683"/>
                </a:cubicBezTo>
                <a:cubicBezTo>
                  <a:pt x="12332" y="127823"/>
                  <a:pt x="15464" y="110705"/>
                  <a:pt x="13685" y="101833"/>
                </a:cubicBezTo>
                <a:cubicBezTo>
                  <a:pt x="13585" y="101407"/>
                  <a:pt x="13585" y="100981"/>
                  <a:pt x="13585" y="100479"/>
                </a:cubicBezTo>
                <a:lnTo>
                  <a:pt x="17043" y="80103"/>
                </a:lnTo>
                <a:cubicBezTo>
                  <a:pt x="17043" y="80103"/>
                  <a:pt x="21830" y="98700"/>
                  <a:pt x="20803" y="107773"/>
                </a:cubicBezTo>
                <a:cubicBezTo>
                  <a:pt x="19750" y="116871"/>
                  <a:pt x="14011" y="147773"/>
                  <a:pt x="15464" y="155392"/>
                </a:cubicBezTo>
                <a:lnTo>
                  <a:pt x="36241" y="155392"/>
                </a:lnTo>
                <a:lnTo>
                  <a:pt x="37194" y="147973"/>
                </a:lnTo>
                <a:cubicBezTo>
                  <a:pt x="38309" y="148242"/>
                  <a:pt x="39221" y="148425"/>
                  <a:pt x="39970" y="148425"/>
                </a:cubicBezTo>
                <a:cubicBezTo>
                  <a:pt x="40129" y="148425"/>
                  <a:pt x="40282" y="148417"/>
                  <a:pt x="40427" y="148400"/>
                </a:cubicBezTo>
                <a:cubicBezTo>
                  <a:pt x="40572" y="148417"/>
                  <a:pt x="40724" y="148425"/>
                  <a:pt x="40884" y="148425"/>
                </a:cubicBezTo>
                <a:cubicBezTo>
                  <a:pt x="41630" y="148425"/>
                  <a:pt x="42527" y="148242"/>
                  <a:pt x="43560" y="147973"/>
                </a:cubicBezTo>
                <a:lnTo>
                  <a:pt x="44487" y="155392"/>
                </a:lnTo>
                <a:lnTo>
                  <a:pt x="65289" y="155392"/>
                </a:lnTo>
                <a:cubicBezTo>
                  <a:pt x="66743" y="147773"/>
                  <a:pt x="61003" y="116871"/>
                  <a:pt x="59951" y="107773"/>
                </a:cubicBezTo>
                <a:cubicBezTo>
                  <a:pt x="58898" y="98700"/>
                  <a:pt x="63710" y="80103"/>
                  <a:pt x="63710" y="80103"/>
                </a:cubicBezTo>
                <a:lnTo>
                  <a:pt x="67169" y="100479"/>
                </a:lnTo>
                <a:cubicBezTo>
                  <a:pt x="67269" y="100981"/>
                  <a:pt x="67269" y="101407"/>
                  <a:pt x="67169" y="101833"/>
                </a:cubicBezTo>
                <a:cubicBezTo>
                  <a:pt x="65389" y="110705"/>
                  <a:pt x="68522" y="127823"/>
                  <a:pt x="70176" y="131683"/>
                </a:cubicBezTo>
                <a:cubicBezTo>
                  <a:pt x="71956" y="135668"/>
                  <a:pt x="68923" y="134414"/>
                  <a:pt x="69049" y="140254"/>
                </a:cubicBezTo>
                <a:cubicBezTo>
                  <a:pt x="69145" y="145870"/>
                  <a:pt x="69728" y="150930"/>
                  <a:pt x="70419" y="150930"/>
                </a:cubicBezTo>
                <a:cubicBezTo>
                  <a:pt x="70447" y="150930"/>
                  <a:pt x="70474" y="150922"/>
                  <a:pt x="70502" y="150906"/>
                </a:cubicBezTo>
                <a:cubicBezTo>
                  <a:pt x="70603" y="150906"/>
                  <a:pt x="70803" y="150705"/>
                  <a:pt x="70928" y="150605"/>
                </a:cubicBezTo>
                <a:cubicBezTo>
                  <a:pt x="71755" y="149753"/>
                  <a:pt x="72181" y="148600"/>
                  <a:pt x="72181" y="147472"/>
                </a:cubicBezTo>
                <a:lnTo>
                  <a:pt x="72181" y="143713"/>
                </a:lnTo>
                <a:cubicBezTo>
                  <a:pt x="72181" y="143382"/>
                  <a:pt x="72430" y="143219"/>
                  <a:pt x="72664" y="143219"/>
                </a:cubicBezTo>
                <a:cubicBezTo>
                  <a:pt x="72801" y="143219"/>
                  <a:pt x="72934" y="143275"/>
                  <a:pt x="73009" y="143387"/>
                </a:cubicBezTo>
                <a:cubicBezTo>
                  <a:pt x="73309" y="143913"/>
                  <a:pt x="73635" y="144540"/>
                  <a:pt x="73836" y="145267"/>
                </a:cubicBezTo>
                <a:cubicBezTo>
                  <a:pt x="74462" y="147247"/>
                  <a:pt x="69775" y="156019"/>
                  <a:pt x="71329" y="156545"/>
                </a:cubicBezTo>
                <a:cubicBezTo>
                  <a:pt x="71373" y="156561"/>
                  <a:pt x="71421" y="156569"/>
                  <a:pt x="71473" y="156569"/>
                </a:cubicBezTo>
                <a:cubicBezTo>
                  <a:pt x="72780" y="156569"/>
                  <a:pt x="76518" y="151522"/>
                  <a:pt x="78447" y="148725"/>
                </a:cubicBezTo>
                <a:cubicBezTo>
                  <a:pt x="79274" y="147572"/>
                  <a:pt x="79575" y="146094"/>
                  <a:pt x="79374" y="144740"/>
                </a:cubicBezTo>
                <a:lnTo>
                  <a:pt x="77821" y="135342"/>
                </a:lnTo>
                <a:cubicBezTo>
                  <a:pt x="77695" y="134816"/>
                  <a:pt x="77695" y="134314"/>
                  <a:pt x="77821" y="133788"/>
                </a:cubicBezTo>
                <a:cubicBezTo>
                  <a:pt x="80828" y="114991"/>
                  <a:pt x="78322" y="103813"/>
                  <a:pt x="77821" y="101507"/>
                </a:cubicBezTo>
                <a:cubicBezTo>
                  <a:pt x="77695" y="101307"/>
                  <a:pt x="77595" y="100981"/>
                  <a:pt x="77595" y="100680"/>
                </a:cubicBezTo>
                <a:lnTo>
                  <a:pt x="76242" y="59226"/>
                </a:lnTo>
                <a:cubicBezTo>
                  <a:pt x="76041" y="55041"/>
                  <a:pt x="73535" y="51181"/>
                  <a:pt x="69550" y="49502"/>
                </a:cubicBezTo>
                <a:lnTo>
                  <a:pt x="53259" y="42609"/>
                </a:lnTo>
                <a:cubicBezTo>
                  <a:pt x="50552" y="41356"/>
                  <a:pt x="48673" y="38650"/>
                  <a:pt x="48673" y="35517"/>
                </a:cubicBezTo>
                <a:lnTo>
                  <a:pt x="48673" y="35091"/>
                </a:lnTo>
                <a:cubicBezTo>
                  <a:pt x="48673" y="31958"/>
                  <a:pt x="49825" y="28925"/>
                  <a:pt x="51906" y="26745"/>
                </a:cubicBezTo>
                <a:cubicBezTo>
                  <a:pt x="58497" y="20053"/>
                  <a:pt x="57018" y="7421"/>
                  <a:pt x="49299" y="2309"/>
                </a:cubicBezTo>
                <a:cubicBezTo>
                  <a:pt x="46066" y="228"/>
                  <a:pt x="42833" y="103"/>
                  <a:pt x="39174" y="3"/>
                </a:cubicBezTo>
                <a:cubicBezTo>
                  <a:pt x="39098" y="2"/>
                  <a:pt x="39022" y="1"/>
                  <a:pt x="38947" y="1"/>
                </a:cubicBezTo>
                <a:close/>
              </a:path>
            </a:pathLst>
          </a:custGeom>
          <a:solidFill>
            <a:srgbClr val="721C37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7" name="Google Shape;737;p43"/>
          <p:cNvSpPr/>
          <p:nvPr/>
        </p:nvSpPr>
        <p:spPr>
          <a:xfrm>
            <a:off x="2262900" y="1316625"/>
            <a:ext cx="660425" cy="513050"/>
          </a:xfrm>
          <a:custGeom>
            <a:rect b="b" l="l" r="r" t="t"/>
            <a:pathLst>
              <a:path extrusionOk="0" h="20522" w="26417">
                <a:moveTo>
                  <a:pt x="5840" y="5740"/>
                </a:moveTo>
                <a:cubicBezTo>
                  <a:pt x="6040" y="5740"/>
                  <a:pt x="6266" y="5841"/>
                  <a:pt x="6266" y="6066"/>
                </a:cubicBezTo>
                <a:cubicBezTo>
                  <a:pt x="6361" y="6161"/>
                  <a:pt x="7021" y="8695"/>
                  <a:pt x="11096" y="8695"/>
                </a:cubicBezTo>
                <a:cubicBezTo>
                  <a:pt x="11314" y="8695"/>
                  <a:pt x="11542" y="8688"/>
                  <a:pt x="11780" y="8673"/>
                </a:cubicBezTo>
                <a:cubicBezTo>
                  <a:pt x="12005" y="8673"/>
                  <a:pt x="12206" y="8873"/>
                  <a:pt x="12206" y="9074"/>
                </a:cubicBezTo>
                <a:cubicBezTo>
                  <a:pt x="12206" y="9299"/>
                  <a:pt x="12005" y="9400"/>
                  <a:pt x="11780" y="9400"/>
                </a:cubicBezTo>
                <a:cubicBezTo>
                  <a:pt x="11579" y="9500"/>
                  <a:pt x="11278" y="9500"/>
                  <a:pt x="11053" y="9500"/>
                </a:cubicBezTo>
                <a:cubicBezTo>
                  <a:pt x="9699" y="9500"/>
                  <a:pt x="8647" y="9199"/>
                  <a:pt x="7820" y="8773"/>
                </a:cubicBezTo>
                <a:cubicBezTo>
                  <a:pt x="7786" y="8773"/>
                  <a:pt x="7585" y="8714"/>
                  <a:pt x="7291" y="8714"/>
                </a:cubicBezTo>
                <a:cubicBezTo>
                  <a:pt x="6709" y="8714"/>
                  <a:pt x="5762" y="8946"/>
                  <a:pt x="5013" y="10327"/>
                </a:cubicBezTo>
                <a:cubicBezTo>
                  <a:pt x="4887" y="10452"/>
                  <a:pt x="4787" y="10452"/>
                  <a:pt x="4587" y="10452"/>
                </a:cubicBezTo>
                <a:lnTo>
                  <a:pt x="4486" y="10452"/>
                </a:lnTo>
                <a:cubicBezTo>
                  <a:pt x="4261" y="10327"/>
                  <a:pt x="4161" y="10126"/>
                  <a:pt x="4261" y="9926"/>
                </a:cubicBezTo>
                <a:cubicBezTo>
                  <a:pt x="5013" y="8673"/>
                  <a:pt x="5940" y="8146"/>
                  <a:pt x="6767" y="8046"/>
                </a:cubicBezTo>
                <a:cubicBezTo>
                  <a:pt x="5840" y="7194"/>
                  <a:pt x="5514" y="6267"/>
                  <a:pt x="5514" y="6267"/>
                </a:cubicBezTo>
                <a:cubicBezTo>
                  <a:pt x="5514" y="6066"/>
                  <a:pt x="5639" y="5841"/>
                  <a:pt x="5840" y="5740"/>
                </a:cubicBezTo>
                <a:close/>
                <a:moveTo>
                  <a:pt x="15251" y="5139"/>
                </a:moveTo>
                <a:cubicBezTo>
                  <a:pt x="15339" y="5139"/>
                  <a:pt x="15439" y="5164"/>
                  <a:pt x="15539" y="5214"/>
                </a:cubicBezTo>
                <a:cubicBezTo>
                  <a:pt x="15664" y="5314"/>
                  <a:pt x="15664" y="5540"/>
                  <a:pt x="15539" y="5740"/>
                </a:cubicBezTo>
                <a:cubicBezTo>
                  <a:pt x="15539" y="5740"/>
                  <a:pt x="15138" y="6267"/>
                  <a:pt x="15138" y="6994"/>
                </a:cubicBezTo>
                <a:cubicBezTo>
                  <a:pt x="15238" y="7946"/>
                  <a:pt x="16065" y="8873"/>
                  <a:pt x="17419" y="9826"/>
                </a:cubicBezTo>
                <a:cubicBezTo>
                  <a:pt x="17544" y="9926"/>
                  <a:pt x="17644" y="10126"/>
                  <a:pt x="17544" y="10327"/>
                </a:cubicBezTo>
                <a:cubicBezTo>
                  <a:pt x="17419" y="10452"/>
                  <a:pt x="17319" y="10452"/>
                  <a:pt x="17218" y="10452"/>
                </a:cubicBezTo>
                <a:lnTo>
                  <a:pt x="17018" y="10452"/>
                </a:lnTo>
                <a:cubicBezTo>
                  <a:pt x="16692" y="10227"/>
                  <a:pt x="16391" y="9926"/>
                  <a:pt x="16065" y="9700"/>
                </a:cubicBezTo>
                <a:cubicBezTo>
                  <a:pt x="15664" y="9700"/>
                  <a:pt x="14186" y="9926"/>
                  <a:pt x="13459" y="10653"/>
                </a:cubicBezTo>
                <a:cubicBezTo>
                  <a:pt x="13033" y="11079"/>
                  <a:pt x="12933" y="11480"/>
                  <a:pt x="12933" y="12106"/>
                </a:cubicBezTo>
                <a:cubicBezTo>
                  <a:pt x="12933" y="12332"/>
                  <a:pt x="12732" y="12532"/>
                  <a:pt x="12532" y="12532"/>
                </a:cubicBezTo>
                <a:cubicBezTo>
                  <a:pt x="12306" y="12532"/>
                  <a:pt x="12206" y="12332"/>
                  <a:pt x="12206" y="12106"/>
                </a:cubicBezTo>
                <a:cubicBezTo>
                  <a:pt x="12105" y="11380"/>
                  <a:pt x="12406" y="10653"/>
                  <a:pt x="12933" y="10126"/>
                </a:cubicBezTo>
                <a:cubicBezTo>
                  <a:pt x="13559" y="9400"/>
                  <a:pt x="14712" y="9199"/>
                  <a:pt x="15439" y="9074"/>
                </a:cubicBezTo>
                <a:cubicBezTo>
                  <a:pt x="14812" y="8447"/>
                  <a:pt x="14512" y="7720"/>
                  <a:pt x="14411" y="7094"/>
                </a:cubicBezTo>
                <a:cubicBezTo>
                  <a:pt x="14286" y="5941"/>
                  <a:pt x="14913" y="5214"/>
                  <a:pt x="15038" y="5214"/>
                </a:cubicBezTo>
                <a:cubicBezTo>
                  <a:pt x="15088" y="5164"/>
                  <a:pt x="15163" y="5139"/>
                  <a:pt x="15251" y="5139"/>
                </a:cubicBezTo>
                <a:close/>
                <a:moveTo>
                  <a:pt x="9555" y="1"/>
                </a:moveTo>
                <a:cubicBezTo>
                  <a:pt x="8197" y="1"/>
                  <a:pt x="6892" y="1154"/>
                  <a:pt x="6892" y="1154"/>
                </a:cubicBezTo>
                <a:cubicBezTo>
                  <a:pt x="6640" y="1098"/>
                  <a:pt x="6404" y="1073"/>
                  <a:pt x="6183" y="1073"/>
                </a:cubicBezTo>
                <a:cubicBezTo>
                  <a:pt x="5109" y="1073"/>
                  <a:pt x="4397" y="1662"/>
                  <a:pt x="3960" y="2182"/>
                </a:cubicBezTo>
                <a:cubicBezTo>
                  <a:pt x="4386" y="2608"/>
                  <a:pt x="4887" y="3134"/>
                  <a:pt x="5414" y="3435"/>
                </a:cubicBezTo>
                <a:cubicBezTo>
                  <a:pt x="5639" y="3560"/>
                  <a:pt x="5740" y="3761"/>
                  <a:pt x="5639" y="3961"/>
                </a:cubicBezTo>
                <a:cubicBezTo>
                  <a:pt x="5514" y="4061"/>
                  <a:pt x="5414" y="4187"/>
                  <a:pt x="5313" y="4187"/>
                </a:cubicBezTo>
                <a:cubicBezTo>
                  <a:pt x="5213" y="4187"/>
                  <a:pt x="5113" y="4187"/>
                  <a:pt x="5113" y="4061"/>
                </a:cubicBezTo>
                <a:cubicBezTo>
                  <a:pt x="4587" y="3761"/>
                  <a:pt x="3960" y="3234"/>
                  <a:pt x="3534" y="2933"/>
                </a:cubicBezTo>
                <a:cubicBezTo>
                  <a:pt x="3434" y="3034"/>
                  <a:pt x="3434" y="3134"/>
                  <a:pt x="3434" y="3134"/>
                </a:cubicBezTo>
                <a:cubicBezTo>
                  <a:pt x="1454" y="4061"/>
                  <a:pt x="1454" y="5214"/>
                  <a:pt x="1654" y="6066"/>
                </a:cubicBezTo>
                <a:cubicBezTo>
                  <a:pt x="1880" y="6066"/>
                  <a:pt x="2080" y="5941"/>
                  <a:pt x="2281" y="5941"/>
                </a:cubicBezTo>
                <a:cubicBezTo>
                  <a:pt x="2807" y="6066"/>
                  <a:pt x="3334" y="6367"/>
                  <a:pt x="3760" y="6994"/>
                </a:cubicBezTo>
                <a:cubicBezTo>
                  <a:pt x="3860" y="7094"/>
                  <a:pt x="3860" y="7319"/>
                  <a:pt x="3634" y="7520"/>
                </a:cubicBezTo>
                <a:lnTo>
                  <a:pt x="3434" y="7520"/>
                </a:lnTo>
                <a:cubicBezTo>
                  <a:pt x="3334" y="7520"/>
                  <a:pt x="3233" y="7520"/>
                  <a:pt x="3133" y="7420"/>
                </a:cubicBezTo>
                <a:cubicBezTo>
                  <a:pt x="2719" y="6927"/>
                  <a:pt x="2367" y="6759"/>
                  <a:pt x="2138" y="6759"/>
                </a:cubicBezTo>
                <a:cubicBezTo>
                  <a:pt x="2076" y="6759"/>
                  <a:pt x="2023" y="6772"/>
                  <a:pt x="1980" y="6793"/>
                </a:cubicBezTo>
                <a:lnTo>
                  <a:pt x="2181" y="6994"/>
                </a:lnTo>
                <a:cubicBezTo>
                  <a:pt x="0" y="8673"/>
                  <a:pt x="1880" y="11079"/>
                  <a:pt x="1880" y="11079"/>
                </a:cubicBezTo>
                <a:cubicBezTo>
                  <a:pt x="1454" y="13159"/>
                  <a:pt x="2381" y="13986"/>
                  <a:pt x="3133" y="14312"/>
                </a:cubicBezTo>
                <a:cubicBezTo>
                  <a:pt x="3233" y="14312"/>
                  <a:pt x="3233" y="14212"/>
                  <a:pt x="3334" y="14212"/>
                </a:cubicBezTo>
                <a:cubicBezTo>
                  <a:pt x="3334" y="14212"/>
                  <a:pt x="3760" y="13986"/>
                  <a:pt x="3960" y="13460"/>
                </a:cubicBezTo>
                <a:cubicBezTo>
                  <a:pt x="4060" y="13059"/>
                  <a:pt x="3960" y="12532"/>
                  <a:pt x="3634" y="11806"/>
                </a:cubicBezTo>
                <a:cubicBezTo>
                  <a:pt x="3534" y="11580"/>
                  <a:pt x="3534" y="11380"/>
                  <a:pt x="3760" y="11279"/>
                </a:cubicBezTo>
                <a:cubicBezTo>
                  <a:pt x="3813" y="11252"/>
                  <a:pt x="3867" y="11240"/>
                  <a:pt x="3919" y="11240"/>
                </a:cubicBezTo>
                <a:cubicBezTo>
                  <a:pt x="4060" y="11240"/>
                  <a:pt x="4187" y="11333"/>
                  <a:pt x="4261" y="11480"/>
                </a:cubicBezTo>
                <a:cubicBezTo>
                  <a:pt x="4486" y="11806"/>
                  <a:pt x="4587" y="12106"/>
                  <a:pt x="4687" y="12532"/>
                </a:cubicBezTo>
                <a:cubicBezTo>
                  <a:pt x="5268" y="12163"/>
                  <a:pt x="6318" y="11744"/>
                  <a:pt x="7577" y="11744"/>
                </a:cubicBezTo>
                <a:cubicBezTo>
                  <a:pt x="8111" y="11744"/>
                  <a:pt x="8683" y="11819"/>
                  <a:pt x="9273" y="12006"/>
                </a:cubicBezTo>
                <a:cubicBezTo>
                  <a:pt x="9499" y="12106"/>
                  <a:pt x="9599" y="12332"/>
                  <a:pt x="9599" y="12532"/>
                </a:cubicBezTo>
                <a:cubicBezTo>
                  <a:pt x="9526" y="12679"/>
                  <a:pt x="9385" y="12772"/>
                  <a:pt x="9237" y="12772"/>
                </a:cubicBezTo>
                <a:cubicBezTo>
                  <a:pt x="9182" y="12772"/>
                  <a:pt x="9127" y="12760"/>
                  <a:pt x="9073" y="12733"/>
                </a:cubicBezTo>
                <a:cubicBezTo>
                  <a:pt x="8571" y="12582"/>
                  <a:pt x="8086" y="12522"/>
                  <a:pt x="7632" y="12522"/>
                </a:cubicBezTo>
                <a:cubicBezTo>
                  <a:pt x="6206" y="12522"/>
                  <a:pt x="5086" y="13107"/>
                  <a:pt x="4687" y="13259"/>
                </a:cubicBezTo>
                <a:cubicBezTo>
                  <a:pt x="4687" y="13460"/>
                  <a:pt x="4687" y="13585"/>
                  <a:pt x="4587" y="13786"/>
                </a:cubicBezTo>
                <a:cubicBezTo>
                  <a:pt x="4486" y="14212"/>
                  <a:pt x="4161" y="14512"/>
                  <a:pt x="3960" y="14613"/>
                </a:cubicBezTo>
                <a:cubicBezTo>
                  <a:pt x="4540" y="15559"/>
                  <a:pt x="5248" y="15794"/>
                  <a:pt x="5807" y="15794"/>
                </a:cubicBezTo>
                <a:cubicBezTo>
                  <a:pt x="6359" y="15794"/>
                  <a:pt x="6767" y="15565"/>
                  <a:pt x="6767" y="15565"/>
                </a:cubicBezTo>
                <a:cubicBezTo>
                  <a:pt x="7289" y="16552"/>
                  <a:pt x="8067" y="16856"/>
                  <a:pt x="8831" y="16856"/>
                </a:cubicBezTo>
                <a:cubicBezTo>
                  <a:pt x="9754" y="16856"/>
                  <a:pt x="10655" y="16411"/>
                  <a:pt x="11053" y="16192"/>
                </a:cubicBezTo>
                <a:cubicBezTo>
                  <a:pt x="10852" y="14939"/>
                  <a:pt x="10126" y="14086"/>
                  <a:pt x="10126" y="14086"/>
                </a:cubicBezTo>
                <a:cubicBezTo>
                  <a:pt x="10025" y="13986"/>
                  <a:pt x="10025" y="13685"/>
                  <a:pt x="10226" y="13585"/>
                </a:cubicBezTo>
                <a:cubicBezTo>
                  <a:pt x="10276" y="13522"/>
                  <a:pt x="10382" y="13491"/>
                  <a:pt x="10489" y="13491"/>
                </a:cubicBezTo>
                <a:cubicBezTo>
                  <a:pt x="10595" y="13491"/>
                  <a:pt x="10702" y="13522"/>
                  <a:pt x="10752" y="13585"/>
                </a:cubicBezTo>
                <a:cubicBezTo>
                  <a:pt x="10752" y="13685"/>
                  <a:pt x="11679" y="14838"/>
                  <a:pt x="11780" y="16492"/>
                </a:cubicBezTo>
                <a:cubicBezTo>
                  <a:pt x="11910" y="16527"/>
                  <a:pt x="12047" y="16541"/>
                  <a:pt x="12185" y="16541"/>
                </a:cubicBezTo>
                <a:cubicBezTo>
                  <a:pt x="12957" y="16541"/>
                  <a:pt x="13785" y="16091"/>
                  <a:pt x="13785" y="16091"/>
                </a:cubicBezTo>
                <a:cubicBezTo>
                  <a:pt x="14085" y="16392"/>
                  <a:pt x="14286" y="16492"/>
                  <a:pt x="14512" y="16593"/>
                </a:cubicBezTo>
                <a:cubicBezTo>
                  <a:pt x="14612" y="16492"/>
                  <a:pt x="14712" y="16492"/>
                  <a:pt x="14812" y="16392"/>
                </a:cubicBezTo>
                <a:cubicBezTo>
                  <a:pt x="14812" y="16392"/>
                  <a:pt x="16166" y="16091"/>
                  <a:pt x="16592" y="15239"/>
                </a:cubicBezTo>
                <a:cubicBezTo>
                  <a:pt x="16792" y="14838"/>
                  <a:pt x="16792" y="14312"/>
                  <a:pt x="16491" y="13685"/>
                </a:cubicBezTo>
                <a:cubicBezTo>
                  <a:pt x="16391" y="13585"/>
                  <a:pt x="16491" y="13259"/>
                  <a:pt x="16592" y="13259"/>
                </a:cubicBezTo>
                <a:cubicBezTo>
                  <a:pt x="16675" y="13218"/>
                  <a:pt x="16762" y="13193"/>
                  <a:pt x="16843" y="13193"/>
                </a:cubicBezTo>
                <a:cubicBezTo>
                  <a:pt x="16958" y="13193"/>
                  <a:pt x="17059" y="13242"/>
                  <a:pt x="17118" y="13360"/>
                </a:cubicBezTo>
                <a:cubicBezTo>
                  <a:pt x="17544" y="14212"/>
                  <a:pt x="17544" y="14838"/>
                  <a:pt x="17218" y="15565"/>
                </a:cubicBezTo>
                <a:cubicBezTo>
                  <a:pt x="16918" y="16292"/>
                  <a:pt x="16065" y="16718"/>
                  <a:pt x="15539" y="16918"/>
                </a:cubicBezTo>
                <a:cubicBezTo>
                  <a:pt x="16065" y="17746"/>
                  <a:pt x="17945" y="20352"/>
                  <a:pt x="19198" y="20477"/>
                </a:cubicBezTo>
                <a:cubicBezTo>
                  <a:pt x="19273" y="20511"/>
                  <a:pt x="19357" y="20522"/>
                  <a:pt x="19442" y="20522"/>
                </a:cubicBezTo>
                <a:cubicBezTo>
                  <a:pt x="19613" y="20522"/>
                  <a:pt x="19791" y="20477"/>
                  <a:pt x="19925" y="20477"/>
                </a:cubicBezTo>
                <a:cubicBezTo>
                  <a:pt x="21604" y="20051"/>
                  <a:pt x="22431" y="18372"/>
                  <a:pt x="22030" y="16718"/>
                </a:cubicBezTo>
                <a:cubicBezTo>
                  <a:pt x="21510" y="16583"/>
                  <a:pt x="20989" y="16486"/>
                  <a:pt x="20528" y="16486"/>
                </a:cubicBezTo>
                <a:cubicBezTo>
                  <a:pt x="19879" y="16486"/>
                  <a:pt x="19347" y="16677"/>
                  <a:pt x="19098" y="17219"/>
                </a:cubicBezTo>
                <a:cubicBezTo>
                  <a:pt x="18998" y="17445"/>
                  <a:pt x="18998" y="17645"/>
                  <a:pt x="18998" y="17846"/>
                </a:cubicBezTo>
                <a:cubicBezTo>
                  <a:pt x="19098" y="17971"/>
                  <a:pt x="19198" y="18071"/>
                  <a:pt x="19299" y="18071"/>
                </a:cubicBezTo>
                <a:cubicBezTo>
                  <a:pt x="19524" y="18071"/>
                  <a:pt x="19624" y="18272"/>
                  <a:pt x="19624" y="18472"/>
                </a:cubicBezTo>
                <a:cubicBezTo>
                  <a:pt x="19524" y="18698"/>
                  <a:pt x="19424" y="18798"/>
                  <a:pt x="19198" y="18798"/>
                </a:cubicBezTo>
                <a:lnTo>
                  <a:pt x="19098" y="18798"/>
                </a:lnTo>
                <a:cubicBezTo>
                  <a:pt x="18797" y="18698"/>
                  <a:pt x="18471" y="18472"/>
                  <a:pt x="18371" y="18172"/>
                </a:cubicBezTo>
                <a:cubicBezTo>
                  <a:pt x="18171" y="17746"/>
                  <a:pt x="18171" y="17345"/>
                  <a:pt x="18371" y="16918"/>
                </a:cubicBezTo>
                <a:cubicBezTo>
                  <a:pt x="18805" y="16038"/>
                  <a:pt x="19590" y="15764"/>
                  <a:pt x="20434" y="15764"/>
                </a:cubicBezTo>
                <a:cubicBezTo>
                  <a:pt x="21200" y="15764"/>
                  <a:pt x="22013" y="15989"/>
                  <a:pt x="22657" y="16192"/>
                </a:cubicBezTo>
                <a:cubicBezTo>
                  <a:pt x="24211" y="15139"/>
                  <a:pt x="23910" y="13159"/>
                  <a:pt x="23810" y="12733"/>
                </a:cubicBezTo>
                <a:cubicBezTo>
                  <a:pt x="23384" y="12633"/>
                  <a:pt x="22857" y="12532"/>
                  <a:pt x="22431" y="12432"/>
                </a:cubicBezTo>
                <a:cubicBezTo>
                  <a:pt x="22231" y="12432"/>
                  <a:pt x="20351" y="12432"/>
                  <a:pt x="19825" y="13986"/>
                </a:cubicBezTo>
                <a:cubicBezTo>
                  <a:pt x="19825" y="14086"/>
                  <a:pt x="19624" y="14212"/>
                  <a:pt x="19524" y="14212"/>
                </a:cubicBezTo>
                <a:lnTo>
                  <a:pt x="19424" y="14212"/>
                </a:lnTo>
                <a:cubicBezTo>
                  <a:pt x="19198" y="14212"/>
                  <a:pt x="19098" y="13986"/>
                  <a:pt x="19098" y="13786"/>
                </a:cubicBezTo>
                <a:cubicBezTo>
                  <a:pt x="19524" y="12532"/>
                  <a:pt x="20451" y="12006"/>
                  <a:pt x="21304" y="11806"/>
                </a:cubicBezTo>
                <a:cubicBezTo>
                  <a:pt x="20677" y="11480"/>
                  <a:pt x="20251" y="11179"/>
                  <a:pt x="20251" y="11179"/>
                </a:cubicBezTo>
                <a:cubicBezTo>
                  <a:pt x="20050" y="11079"/>
                  <a:pt x="20050" y="10853"/>
                  <a:pt x="20151" y="10653"/>
                </a:cubicBezTo>
                <a:cubicBezTo>
                  <a:pt x="20201" y="10603"/>
                  <a:pt x="20276" y="10578"/>
                  <a:pt x="20351" y="10578"/>
                </a:cubicBezTo>
                <a:cubicBezTo>
                  <a:pt x="20426" y="10578"/>
                  <a:pt x="20502" y="10603"/>
                  <a:pt x="20552" y="10653"/>
                </a:cubicBezTo>
                <a:cubicBezTo>
                  <a:pt x="20978" y="10853"/>
                  <a:pt x="21604" y="11380"/>
                  <a:pt x="22431" y="11705"/>
                </a:cubicBezTo>
                <a:cubicBezTo>
                  <a:pt x="22557" y="11705"/>
                  <a:pt x="22657" y="11705"/>
                  <a:pt x="22757" y="11806"/>
                </a:cubicBezTo>
                <a:cubicBezTo>
                  <a:pt x="23142" y="11952"/>
                  <a:pt x="23581" y="12045"/>
                  <a:pt x="23946" y="12045"/>
                </a:cubicBezTo>
                <a:cubicBezTo>
                  <a:pt x="24080" y="12045"/>
                  <a:pt x="24204" y="12033"/>
                  <a:pt x="24311" y="12006"/>
                </a:cubicBezTo>
                <a:cubicBezTo>
                  <a:pt x="26416" y="9600"/>
                  <a:pt x="24010" y="7821"/>
                  <a:pt x="24010" y="7821"/>
                </a:cubicBezTo>
                <a:cubicBezTo>
                  <a:pt x="24111" y="5740"/>
                  <a:pt x="22657" y="5014"/>
                  <a:pt x="22030" y="4813"/>
                </a:cubicBezTo>
                <a:cubicBezTo>
                  <a:pt x="21705" y="5214"/>
                  <a:pt x="21404" y="5540"/>
                  <a:pt x="21178" y="5740"/>
                </a:cubicBezTo>
                <a:lnTo>
                  <a:pt x="21178" y="5841"/>
                </a:lnTo>
                <a:cubicBezTo>
                  <a:pt x="21178" y="5841"/>
                  <a:pt x="21078" y="8146"/>
                  <a:pt x="22657" y="8447"/>
                </a:cubicBezTo>
                <a:cubicBezTo>
                  <a:pt x="22857" y="8573"/>
                  <a:pt x="22958" y="8773"/>
                  <a:pt x="22857" y="8974"/>
                </a:cubicBezTo>
                <a:cubicBezTo>
                  <a:pt x="22857" y="9074"/>
                  <a:pt x="22757" y="9199"/>
                  <a:pt x="22557" y="9199"/>
                </a:cubicBezTo>
                <a:lnTo>
                  <a:pt x="22431" y="9199"/>
                </a:lnTo>
                <a:cubicBezTo>
                  <a:pt x="20877" y="8773"/>
                  <a:pt x="20451" y="7094"/>
                  <a:pt x="20451" y="6267"/>
                </a:cubicBezTo>
                <a:cubicBezTo>
                  <a:pt x="20050" y="6568"/>
                  <a:pt x="19624" y="6793"/>
                  <a:pt x="19624" y="6793"/>
                </a:cubicBezTo>
                <a:lnTo>
                  <a:pt x="19524" y="6793"/>
                </a:lnTo>
                <a:cubicBezTo>
                  <a:pt x="19424" y="6793"/>
                  <a:pt x="19299" y="6793"/>
                  <a:pt x="19198" y="6693"/>
                </a:cubicBezTo>
                <a:cubicBezTo>
                  <a:pt x="19198" y="6568"/>
                  <a:pt x="19198" y="6367"/>
                  <a:pt x="19424" y="6267"/>
                </a:cubicBezTo>
                <a:cubicBezTo>
                  <a:pt x="19825" y="6066"/>
                  <a:pt x="20978" y="5314"/>
                  <a:pt x="21504" y="4588"/>
                </a:cubicBezTo>
                <a:cubicBezTo>
                  <a:pt x="21053" y="2639"/>
                  <a:pt x="19406" y="2366"/>
                  <a:pt x="18520" y="2366"/>
                </a:cubicBezTo>
                <a:cubicBezTo>
                  <a:pt x="18175" y="2366"/>
                  <a:pt x="17945" y="2407"/>
                  <a:pt x="17945" y="2407"/>
                </a:cubicBezTo>
                <a:cubicBezTo>
                  <a:pt x="17243" y="1396"/>
                  <a:pt x="16376" y="1135"/>
                  <a:pt x="15698" y="1135"/>
                </a:cubicBezTo>
                <a:cubicBezTo>
                  <a:pt x="15384" y="1135"/>
                  <a:pt x="15111" y="1191"/>
                  <a:pt x="14913" y="1254"/>
                </a:cubicBezTo>
                <a:cubicBezTo>
                  <a:pt x="14186" y="2081"/>
                  <a:pt x="13033" y="3560"/>
                  <a:pt x="12933" y="5214"/>
                </a:cubicBezTo>
                <a:cubicBezTo>
                  <a:pt x="12933" y="5440"/>
                  <a:pt x="12732" y="5540"/>
                  <a:pt x="12532" y="5540"/>
                </a:cubicBezTo>
                <a:cubicBezTo>
                  <a:pt x="12306" y="5540"/>
                  <a:pt x="12206" y="5314"/>
                  <a:pt x="12206" y="5114"/>
                </a:cubicBezTo>
                <a:cubicBezTo>
                  <a:pt x="12206" y="4487"/>
                  <a:pt x="12406" y="3861"/>
                  <a:pt x="12632" y="3334"/>
                </a:cubicBezTo>
                <a:lnTo>
                  <a:pt x="12632" y="3334"/>
                </a:lnTo>
                <a:cubicBezTo>
                  <a:pt x="11780" y="3435"/>
                  <a:pt x="10226" y="3961"/>
                  <a:pt x="9499" y="5640"/>
                </a:cubicBezTo>
                <a:cubicBezTo>
                  <a:pt x="9499" y="5740"/>
                  <a:pt x="9399" y="5841"/>
                  <a:pt x="9173" y="5841"/>
                </a:cubicBezTo>
                <a:lnTo>
                  <a:pt x="9073" y="5841"/>
                </a:lnTo>
                <a:cubicBezTo>
                  <a:pt x="8872" y="5740"/>
                  <a:pt x="8772" y="5540"/>
                  <a:pt x="8872" y="5314"/>
                </a:cubicBezTo>
                <a:cubicBezTo>
                  <a:pt x="9800" y="2933"/>
                  <a:pt x="12206" y="2608"/>
                  <a:pt x="13033" y="2507"/>
                </a:cubicBezTo>
                <a:cubicBezTo>
                  <a:pt x="13359" y="1981"/>
                  <a:pt x="13785" y="1354"/>
                  <a:pt x="14085" y="1054"/>
                </a:cubicBezTo>
                <a:cubicBezTo>
                  <a:pt x="13591" y="377"/>
                  <a:pt x="12945" y="184"/>
                  <a:pt x="12368" y="184"/>
                </a:cubicBezTo>
                <a:cubicBezTo>
                  <a:pt x="11599" y="184"/>
                  <a:pt x="10953" y="527"/>
                  <a:pt x="10953" y="527"/>
                </a:cubicBezTo>
                <a:cubicBezTo>
                  <a:pt x="10516" y="143"/>
                  <a:pt x="10032" y="1"/>
                  <a:pt x="955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8" name="Google Shape;738;p43"/>
          <p:cNvSpPr/>
          <p:nvPr/>
        </p:nvSpPr>
        <p:spPr>
          <a:xfrm>
            <a:off x="2445225" y="2695875"/>
            <a:ext cx="219325" cy="119550"/>
          </a:xfrm>
          <a:custGeom>
            <a:rect b="b" l="l" r="r" t="t"/>
            <a:pathLst>
              <a:path extrusionOk="0" h="4782" w="8773">
                <a:moveTo>
                  <a:pt x="4399" y="1"/>
                </a:moveTo>
                <a:cubicBezTo>
                  <a:pt x="3616" y="1"/>
                  <a:pt x="2833" y="132"/>
                  <a:pt x="2106" y="395"/>
                </a:cubicBezTo>
                <a:lnTo>
                  <a:pt x="0" y="1222"/>
                </a:lnTo>
                <a:lnTo>
                  <a:pt x="1053" y="4781"/>
                </a:lnTo>
                <a:cubicBezTo>
                  <a:pt x="2093" y="4205"/>
                  <a:pt x="3240" y="3917"/>
                  <a:pt x="4402" y="3917"/>
                </a:cubicBezTo>
                <a:cubicBezTo>
                  <a:pt x="5564" y="3917"/>
                  <a:pt x="6742" y="4205"/>
                  <a:pt x="7845" y="4781"/>
                </a:cubicBezTo>
                <a:lnTo>
                  <a:pt x="8772" y="1222"/>
                </a:lnTo>
                <a:lnTo>
                  <a:pt x="6692" y="395"/>
                </a:lnTo>
                <a:cubicBezTo>
                  <a:pt x="5965" y="132"/>
                  <a:pt x="5182" y="1"/>
                  <a:pt x="439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9" name="Google Shape;739;p43"/>
          <p:cNvSpPr/>
          <p:nvPr/>
        </p:nvSpPr>
        <p:spPr>
          <a:xfrm>
            <a:off x="1983450" y="2587500"/>
            <a:ext cx="516925" cy="799025"/>
          </a:xfrm>
          <a:custGeom>
            <a:rect b="b" l="l" r="r" t="t"/>
            <a:pathLst>
              <a:path extrusionOk="0" h="31961" w="20677">
                <a:moveTo>
                  <a:pt x="13316" y="0"/>
                </a:moveTo>
                <a:cubicBezTo>
                  <a:pt x="13191" y="0"/>
                  <a:pt x="13063" y="6"/>
                  <a:pt x="12933" y="18"/>
                </a:cubicBezTo>
                <a:cubicBezTo>
                  <a:pt x="9073" y="445"/>
                  <a:pt x="0" y="16735"/>
                  <a:pt x="3334" y="28114"/>
                </a:cubicBezTo>
                <a:cubicBezTo>
                  <a:pt x="4139" y="30905"/>
                  <a:pt x="5608" y="31960"/>
                  <a:pt x="7283" y="31960"/>
                </a:cubicBezTo>
                <a:cubicBezTo>
                  <a:pt x="9308" y="31960"/>
                  <a:pt x="11635" y="30419"/>
                  <a:pt x="13459" y="28540"/>
                </a:cubicBezTo>
                <a:cubicBezTo>
                  <a:pt x="18070" y="23928"/>
                  <a:pt x="20677" y="17989"/>
                  <a:pt x="19825" y="11397"/>
                </a:cubicBezTo>
                <a:cubicBezTo>
                  <a:pt x="19725" y="10570"/>
                  <a:pt x="19624" y="9843"/>
                  <a:pt x="19524" y="9116"/>
                </a:cubicBezTo>
                <a:cubicBezTo>
                  <a:pt x="18697" y="10570"/>
                  <a:pt x="17218" y="12450"/>
                  <a:pt x="14938" y="13703"/>
                </a:cubicBezTo>
                <a:cubicBezTo>
                  <a:pt x="14938" y="14229"/>
                  <a:pt x="15138" y="15482"/>
                  <a:pt x="16291" y="16309"/>
                </a:cubicBezTo>
                <a:cubicBezTo>
                  <a:pt x="16491" y="16410"/>
                  <a:pt x="16592" y="16635"/>
                  <a:pt x="16391" y="16836"/>
                </a:cubicBezTo>
                <a:cubicBezTo>
                  <a:pt x="16391" y="16936"/>
                  <a:pt x="16191" y="17036"/>
                  <a:pt x="16065" y="17036"/>
                </a:cubicBezTo>
                <a:cubicBezTo>
                  <a:pt x="15965" y="17036"/>
                  <a:pt x="15965" y="17036"/>
                  <a:pt x="15865" y="16936"/>
                </a:cubicBezTo>
                <a:cubicBezTo>
                  <a:pt x="14612" y="16109"/>
                  <a:pt x="14186" y="14856"/>
                  <a:pt x="14085" y="14004"/>
                </a:cubicBezTo>
                <a:cubicBezTo>
                  <a:pt x="13459" y="14329"/>
                  <a:pt x="12933" y="14430"/>
                  <a:pt x="12431" y="14530"/>
                </a:cubicBezTo>
                <a:cubicBezTo>
                  <a:pt x="12832" y="15382"/>
                  <a:pt x="13459" y="17036"/>
                  <a:pt x="13258" y="18189"/>
                </a:cubicBezTo>
                <a:cubicBezTo>
                  <a:pt x="12933" y="19868"/>
                  <a:pt x="10752" y="22375"/>
                  <a:pt x="10652" y="22475"/>
                </a:cubicBezTo>
                <a:cubicBezTo>
                  <a:pt x="10652" y="22575"/>
                  <a:pt x="10552" y="22575"/>
                  <a:pt x="10326" y="22575"/>
                </a:cubicBezTo>
                <a:cubicBezTo>
                  <a:pt x="10326" y="22575"/>
                  <a:pt x="10226" y="22575"/>
                  <a:pt x="10126" y="22475"/>
                </a:cubicBezTo>
                <a:cubicBezTo>
                  <a:pt x="9925" y="22375"/>
                  <a:pt x="9925" y="22049"/>
                  <a:pt x="10025" y="21948"/>
                </a:cubicBezTo>
                <a:cubicBezTo>
                  <a:pt x="10326" y="21648"/>
                  <a:pt x="10852" y="21021"/>
                  <a:pt x="11278" y="20269"/>
                </a:cubicBezTo>
                <a:cubicBezTo>
                  <a:pt x="10920" y="20155"/>
                  <a:pt x="10284" y="19966"/>
                  <a:pt x="9669" y="19966"/>
                </a:cubicBezTo>
                <a:cubicBezTo>
                  <a:pt x="9207" y="19966"/>
                  <a:pt x="8758" y="20072"/>
                  <a:pt x="8446" y="20395"/>
                </a:cubicBezTo>
                <a:cubicBezTo>
                  <a:pt x="8346" y="20495"/>
                  <a:pt x="8246" y="20495"/>
                  <a:pt x="8146" y="20495"/>
                </a:cubicBezTo>
                <a:cubicBezTo>
                  <a:pt x="8045" y="20495"/>
                  <a:pt x="7920" y="20495"/>
                  <a:pt x="7820" y="20395"/>
                </a:cubicBezTo>
                <a:cubicBezTo>
                  <a:pt x="7719" y="20169"/>
                  <a:pt x="7719" y="19968"/>
                  <a:pt x="7920" y="19768"/>
                </a:cubicBezTo>
                <a:cubicBezTo>
                  <a:pt x="8437" y="19296"/>
                  <a:pt x="9099" y="19142"/>
                  <a:pt x="9750" y="19142"/>
                </a:cubicBezTo>
                <a:cubicBezTo>
                  <a:pt x="10551" y="19142"/>
                  <a:pt x="11334" y="19376"/>
                  <a:pt x="11805" y="19542"/>
                </a:cubicBezTo>
                <a:cubicBezTo>
                  <a:pt x="12105" y="19016"/>
                  <a:pt x="12306" y="18515"/>
                  <a:pt x="12431" y="18089"/>
                </a:cubicBezTo>
                <a:cubicBezTo>
                  <a:pt x="12632" y="17036"/>
                  <a:pt x="12005" y="15382"/>
                  <a:pt x="11579" y="14630"/>
                </a:cubicBezTo>
                <a:lnTo>
                  <a:pt x="11479" y="14630"/>
                </a:lnTo>
                <a:cubicBezTo>
                  <a:pt x="10426" y="14630"/>
                  <a:pt x="9599" y="14755"/>
                  <a:pt x="8547" y="16209"/>
                </a:cubicBezTo>
                <a:cubicBezTo>
                  <a:pt x="7820" y="17136"/>
                  <a:pt x="7093" y="18515"/>
                  <a:pt x="6040" y="20796"/>
                </a:cubicBezTo>
                <a:cubicBezTo>
                  <a:pt x="6040" y="20896"/>
                  <a:pt x="5840" y="21021"/>
                  <a:pt x="5740" y="21021"/>
                </a:cubicBezTo>
                <a:lnTo>
                  <a:pt x="5539" y="21021"/>
                </a:lnTo>
                <a:cubicBezTo>
                  <a:pt x="5313" y="20896"/>
                  <a:pt x="5213" y="20595"/>
                  <a:pt x="5313" y="20395"/>
                </a:cubicBezTo>
                <a:cubicBezTo>
                  <a:pt x="6166" y="18515"/>
                  <a:pt x="6892" y="17136"/>
                  <a:pt x="7519" y="16209"/>
                </a:cubicBezTo>
                <a:cubicBezTo>
                  <a:pt x="6993" y="16209"/>
                  <a:pt x="6266" y="16309"/>
                  <a:pt x="5213" y="16936"/>
                </a:cubicBezTo>
                <a:cubicBezTo>
                  <a:pt x="5213" y="17036"/>
                  <a:pt x="5113" y="17036"/>
                  <a:pt x="5013" y="17036"/>
                </a:cubicBezTo>
                <a:cubicBezTo>
                  <a:pt x="4912" y="17036"/>
                  <a:pt x="4787" y="16936"/>
                  <a:pt x="4687" y="16836"/>
                </a:cubicBezTo>
                <a:cubicBezTo>
                  <a:pt x="4587" y="16635"/>
                  <a:pt x="4587" y="16410"/>
                  <a:pt x="4787" y="16309"/>
                </a:cubicBezTo>
                <a:cubicBezTo>
                  <a:pt x="5876" y="15583"/>
                  <a:pt x="6763" y="15418"/>
                  <a:pt x="7380" y="15418"/>
                </a:cubicBezTo>
                <a:cubicBezTo>
                  <a:pt x="7658" y="15418"/>
                  <a:pt x="7882" y="15451"/>
                  <a:pt x="8045" y="15482"/>
                </a:cubicBezTo>
                <a:cubicBezTo>
                  <a:pt x="9173" y="14004"/>
                  <a:pt x="10126" y="13803"/>
                  <a:pt x="11379" y="13803"/>
                </a:cubicBezTo>
                <a:cubicBezTo>
                  <a:pt x="11579" y="13803"/>
                  <a:pt x="11679" y="13703"/>
                  <a:pt x="11805" y="13703"/>
                </a:cubicBezTo>
                <a:cubicBezTo>
                  <a:pt x="12532" y="13703"/>
                  <a:pt x="13258" y="13603"/>
                  <a:pt x="14311" y="13076"/>
                </a:cubicBezTo>
                <a:cubicBezTo>
                  <a:pt x="17118" y="11623"/>
                  <a:pt x="18572" y="9217"/>
                  <a:pt x="19198" y="7863"/>
                </a:cubicBezTo>
                <a:cubicBezTo>
                  <a:pt x="19098" y="7437"/>
                  <a:pt x="18998" y="7011"/>
                  <a:pt x="18897" y="6610"/>
                </a:cubicBezTo>
                <a:cubicBezTo>
                  <a:pt x="18271" y="7537"/>
                  <a:pt x="17444" y="8690"/>
                  <a:pt x="16291" y="8891"/>
                </a:cubicBezTo>
                <a:cubicBezTo>
                  <a:pt x="15932" y="9020"/>
                  <a:pt x="15573" y="9075"/>
                  <a:pt x="15214" y="9075"/>
                </a:cubicBezTo>
                <a:cubicBezTo>
                  <a:pt x="14946" y="9075"/>
                  <a:pt x="14679" y="9044"/>
                  <a:pt x="14411" y="8991"/>
                </a:cubicBezTo>
                <a:cubicBezTo>
                  <a:pt x="14274" y="8991"/>
                  <a:pt x="14136" y="8990"/>
                  <a:pt x="13996" y="8990"/>
                </a:cubicBezTo>
                <a:cubicBezTo>
                  <a:pt x="12758" y="8990"/>
                  <a:pt x="11422" y="9071"/>
                  <a:pt x="10025" y="10670"/>
                </a:cubicBezTo>
                <a:cubicBezTo>
                  <a:pt x="10025" y="10670"/>
                  <a:pt x="9925" y="10770"/>
                  <a:pt x="9699" y="10770"/>
                </a:cubicBezTo>
                <a:cubicBezTo>
                  <a:pt x="9699" y="10770"/>
                  <a:pt x="9599" y="10770"/>
                  <a:pt x="9499" y="10670"/>
                </a:cubicBezTo>
                <a:cubicBezTo>
                  <a:pt x="9298" y="10570"/>
                  <a:pt x="9298" y="10244"/>
                  <a:pt x="9399" y="10044"/>
                </a:cubicBezTo>
                <a:cubicBezTo>
                  <a:pt x="10797" y="8409"/>
                  <a:pt x="12179" y="8121"/>
                  <a:pt x="13424" y="8121"/>
                </a:cubicBezTo>
                <a:cubicBezTo>
                  <a:pt x="13764" y="8121"/>
                  <a:pt x="14094" y="8142"/>
                  <a:pt x="14411" y="8164"/>
                </a:cubicBezTo>
                <a:cubicBezTo>
                  <a:pt x="14725" y="8214"/>
                  <a:pt x="15038" y="8239"/>
                  <a:pt x="15323" y="8239"/>
                </a:cubicBezTo>
                <a:cubicBezTo>
                  <a:pt x="15608" y="8239"/>
                  <a:pt x="15865" y="8214"/>
                  <a:pt x="16065" y="8164"/>
                </a:cubicBezTo>
                <a:cubicBezTo>
                  <a:pt x="17118" y="7863"/>
                  <a:pt x="17945" y="6485"/>
                  <a:pt x="18471" y="5557"/>
                </a:cubicBezTo>
                <a:cubicBezTo>
                  <a:pt x="18271" y="4730"/>
                  <a:pt x="17945" y="3978"/>
                  <a:pt x="17544" y="3252"/>
                </a:cubicBezTo>
                <a:cubicBezTo>
                  <a:pt x="16557" y="1394"/>
                  <a:pt x="15216" y="0"/>
                  <a:pt x="13316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" name="Google Shape;740;p43"/>
          <p:cNvSpPr/>
          <p:nvPr/>
        </p:nvSpPr>
        <p:spPr>
          <a:xfrm>
            <a:off x="2610000" y="2587500"/>
            <a:ext cx="514450" cy="799025"/>
          </a:xfrm>
          <a:custGeom>
            <a:rect b="b" l="l" r="r" t="t"/>
            <a:pathLst>
              <a:path extrusionOk="0" h="31961" w="20578">
                <a:moveTo>
                  <a:pt x="7241" y="0"/>
                </a:moveTo>
                <a:cubicBezTo>
                  <a:pt x="5358" y="0"/>
                  <a:pt x="3997" y="1394"/>
                  <a:pt x="3034" y="3252"/>
                </a:cubicBezTo>
                <a:cubicBezTo>
                  <a:pt x="2708" y="3978"/>
                  <a:pt x="2407" y="4730"/>
                  <a:pt x="2081" y="5557"/>
                </a:cubicBezTo>
                <a:cubicBezTo>
                  <a:pt x="2607" y="6485"/>
                  <a:pt x="3535" y="7863"/>
                  <a:pt x="4487" y="8164"/>
                </a:cubicBezTo>
                <a:cubicBezTo>
                  <a:pt x="4750" y="8214"/>
                  <a:pt x="5013" y="8239"/>
                  <a:pt x="5289" y="8239"/>
                </a:cubicBezTo>
                <a:cubicBezTo>
                  <a:pt x="5565" y="8239"/>
                  <a:pt x="5853" y="8214"/>
                  <a:pt x="6166" y="8164"/>
                </a:cubicBezTo>
                <a:cubicBezTo>
                  <a:pt x="6478" y="8142"/>
                  <a:pt x="6805" y="8121"/>
                  <a:pt x="7143" y="8121"/>
                </a:cubicBezTo>
                <a:cubicBezTo>
                  <a:pt x="8383" y="8121"/>
                  <a:pt x="9781" y="8409"/>
                  <a:pt x="11179" y="10044"/>
                </a:cubicBezTo>
                <a:cubicBezTo>
                  <a:pt x="11379" y="10244"/>
                  <a:pt x="11279" y="10570"/>
                  <a:pt x="11179" y="10670"/>
                </a:cubicBezTo>
                <a:cubicBezTo>
                  <a:pt x="11054" y="10770"/>
                  <a:pt x="10953" y="10770"/>
                  <a:pt x="10853" y="10770"/>
                </a:cubicBezTo>
                <a:cubicBezTo>
                  <a:pt x="10753" y="10770"/>
                  <a:pt x="10653" y="10670"/>
                  <a:pt x="10552" y="10670"/>
                </a:cubicBezTo>
                <a:cubicBezTo>
                  <a:pt x="9223" y="9071"/>
                  <a:pt x="7915" y="8990"/>
                  <a:pt x="6681" y="8990"/>
                </a:cubicBezTo>
                <a:cubicBezTo>
                  <a:pt x="6542" y="8990"/>
                  <a:pt x="6404" y="8991"/>
                  <a:pt x="6267" y="8991"/>
                </a:cubicBezTo>
                <a:cubicBezTo>
                  <a:pt x="5956" y="9044"/>
                  <a:pt x="5664" y="9075"/>
                  <a:pt x="5383" y="9075"/>
                </a:cubicBezTo>
                <a:cubicBezTo>
                  <a:pt x="5005" y="9075"/>
                  <a:pt x="4646" y="9020"/>
                  <a:pt x="4287" y="8891"/>
                </a:cubicBezTo>
                <a:cubicBezTo>
                  <a:pt x="3234" y="8690"/>
                  <a:pt x="2282" y="7537"/>
                  <a:pt x="1780" y="6610"/>
                </a:cubicBezTo>
                <a:cubicBezTo>
                  <a:pt x="1655" y="7011"/>
                  <a:pt x="1555" y="7437"/>
                  <a:pt x="1455" y="7863"/>
                </a:cubicBezTo>
                <a:cubicBezTo>
                  <a:pt x="2081" y="9217"/>
                  <a:pt x="3535" y="11623"/>
                  <a:pt x="6267" y="13076"/>
                </a:cubicBezTo>
                <a:cubicBezTo>
                  <a:pt x="7294" y="13603"/>
                  <a:pt x="8146" y="13703"/>
                  <a:pt x="8873" y="13703"/>
                </a:cubicBezTo>
                <a:cubicBezTo>
                  <a:pt x="8973" y="13703"/>
                  <a:pt x="9074" y="13803"/>
                  <a:pt x="9174" y="13803"/>
                </a:cubicBezTo>
                <a:cubicBezTo>
                  <a:pt x="10427" y="13803"/>
                  <a:pt x="11379" y="14004"/>
                  <a:pt x="12633" y="15482"/>
                </a:cubicBezTo>
                <a:cubicBezTo>
                  <a:pt x="12796" y="15451"/>
                  <a:pt x="13019" y="15418"/>
                  <a:pt x="13297" y="15418"/>
                </a:cubicBezTo>
                <a:cubicBezTo>
                  <a:pt x="13913" y="15418"/>
                  <a:pt x="14794" y="15583"/>
                  <a:pt x="15866" y="16309"/>
                </a:cubicBezTo>
                <a:cubicBezTo>
                  <a:pt x="15966" y="16410"/>
                  <a:pt x="16066" y="16635"/>
                  <a:pt x="15966" y="16836"/>
                </a:cubicBezTo>
                <a:cubicBezTo>
                  <a:pt x="15866" y="16936"/>
                  <a:pt x="15765" y="17036"/>
                  <a:pt x="15565" y="17036"/>
                </a:cubicBezTo>
                <a:cubicBezTo>
                  <a:pt x="15565" y="17036"/>
                  <a:pt x="15440" y="17036"/>
                  <a:pt x="15339" y="16936"/>
                </a:cubicBezTo>
                <a:cubicBezTo>
                  <a:pt x="14312" y="16309"/>
                  <a:pt x="13560" y="16209"/>
                  <a:pt x="13159" y="16209"/>
                </a:cubicBezTo>
                <a:cubicBezTo>
                  <a:pt x="13785" y="17136"/>
                  <a:pt x="14412" y="18515"/>
                  <a:pt x="15239" y="20395"/>
                </a:cubicBezTo>
                <a:cubicBezTo>
                  <a:pt x="15339" y="20595"/>
                  <a:pt x="15239" y="20896"/>
                  <a:pt x="15039" y="21021"/>
                </a:cubicBezTo>
                <a:lnTo>
                  <a:pt x="14938" y="21021"/>
                </a:lnTo>
                <a:cubicBezTo>
                  <a:pt x="14713" y="21021"/>
                  <a:pt x="14613" y="20896"/>
                  <a:pt x="14512" y="20796"/>
                </a:cubicBezTo>
                <a:cubicBezTo>
                  <a:pt x="13560" y="18515"/>
                  <a:pt x="12733" y="17136"/>
                  <a:pt x="12106" y="16209"/>
                </a:cubicBezTo>
                <a:cubicBezTo>
                  <a:pt x="10953" y="14755"/>
                  <a:pt x="10227" y="14630"/>
                  <a:pt x="9174" y="14630"/>
                </a:cubicBezTo>
                <a:lnTo>
                  <a:pt x="9074" y="14630"/>
                </a:lnTo>
                <a:cubicBezTo>
                  <a:pt x="8673" y="15382"/>
                  <a:pt x="7921" y="17036"/>
                  <a:pt x="8146" y="18089"/>
                </a:cubicBezTo>
                <a:cubicBezTo>
                  <a:pt x="8247" y="18515"/>
                  <a:pt x="8547" y="19016"/>
                  <a:pt x="8873" y="19542"/>
                </a:cubicBezTo>
                <a:cubicBezTo>
                  <a:pt x="9274" y="19376"/>
                  <a:pt x="10057" y="19142"/>
                  <a:pt x="10872" y="19142"/>
                </a:cubicBezTo>
                <a:cubicBezTo>
                  <a:pt x="11534" y="19142"/>
                  <a:pt x="12216" y="19296"/>
                  <a:pt x="12733" y="19768"/>
                </a:cubicBezTo>
                <a:cubicBezTo>
                  <a:pt x="12833" y="19968"/>
                  <a:pt x="12933" y="20169"/>
                  <a:pt x="12733" y="20395"/>
                </a:cubicBezTo>
                <a:cubicBezTo>
                  <a:pt x="12633" y="20495"/>
                  <a:pt x="12532" y="20495"/>
                  <a:pt x="12432" y="20495"/>
                </a:cubicBezTo>
                <a:cubicBezTo>
                  <a:pt x="12307" y="20495"/>
                  <a:pt x="12207" y="20495"/>
                  <a:pt x="12106" y="20395"/>
                </a:cubicBezTo>
                <a:cubicBezTo>
                  <a:pt x="11795" y="20072"/>
                  <a:pt x="11368" y="19966"/>
                  <a:pt x="10925" y="19966"/>
                </a:cubicBezTo>
                <a:cubicBezTo>
                  <a:pt x="10334" y="19966"/>
                  <a:pt x="9715" y="20155"/>
                  <a:pt x="9299" y="20269"/>
                </a:cubicBezTo>
                <a:cubicBezTo>
                  <a:pt x="9800" y="21021"/>
                  <a:pt x="10227" y="21648"/>
                  <a:pt x="10552" y="21948"/>
                </a:cubicBezTo>
                <a:cubicBezTo>
                  <a:pt x="10753" y="22049"/>
                  <a:pt x="10653" y="22375"/>
                  <a:pt x="10552" y="22475"/>
                </a:cubicBezTo>
                <a:cubicBezTo>
                  <a:pt x="10427" y="22575"/>
                  <a:pt x="10327" y="22575"/>
                  <a:pt x="10227" y="22575"/>
                </a:cubicBezTo>
                <a:cubicBezTo>
                  <a:pt x="10126" y="22575"/>
                  <a:pt x="10026" y="22575"/>
                  <a:pt x="9926" y="22475"/>
                </a:cubicBezTo>
                <a:cubicBezTo>
                  <a:pt x="9800" y="22375"/>
                  <a:pt x="7720" y="19868"/>
                  <a:pt x="7420" y="18189"/>
                </a:cubicBezTo>
                <a:cubicBezTo>
                  <a:pt x="7094" y="17036"/>
                  <a:pt x="7720" y="15382"/>
                  <a:pt x="8146" y="14530"/>
                </a:cubicBezTo>
                <a:cubicBezTo>
                  <a:pt x="7620" y="14430"/>
                  <a:pt x="7094" y="14329"/>
                  <a:pt x="6467" y="14004"/>
                </a:cubicBezTo>
                <a:cubicBezTo>
                  <a:pt x="6367" y="14856"/>
                  <a:pt x="6041" y="16109"/>
                  <a:pt x="4788" y="16936"/>
                </a:cubicBezTo>
                <a:cubicBezTo>
                  <a:pt x="4688" y="17036"/>
                  <a:pt x="4587" y="17036"/>
                  <a:pt x="4487" y="17036"/>
                </a:cubicBezTo>
                <a:cubicBezTo>
                  <a:pt x="4387" y="17036"/>
                  <a:pt x="4287" y="16936"/>
                  <a:pt x="4161" y="16836"/>
                </a:cubicBezTo>
                <a:cubicBezTo>
                  <a:pt x="4061" y="16635"/>
                  <a:pt x="4061" y="16410"/>
                  <a:pt x="4287" y="16309"/>
                </a:cubicBezTo>
                <a:cubicBezTo>
                  <a:pt x="5415" y="15482"/>
                  <a:pt x="5640" y="14229"/>
                  <a:pt x="5640" y="13703"/>
                </a:cubicBezTo>
                <a:cubicBezTo>
                  <a:pt x="3334" y="12450"/>
                  <a:pt x="1981" y="10570"/>
                  <a:pt x="1154" y="9116"/>
                </a:cubicBezTo>
                <a:cubicBezTo>
                  <a:pt x="1029" y="9843"/>
                  <a:pt x="828" y="10570"/>
                  <a:pt x="828" y="11397"/>
                </a:cubicBezTo>
                <a:cubicBezTo>
                  <a:pt x="1" y="17989"/>
                  <a:pt x="2507" y="23928"/>
                  <a:pt x="7094" y="28540"/>
                </a:cubicBezTo>
                <a:cubicBezTo>
                  <a:pt x="8918" y="30419"/>
                  <a:pt x="11245" y="31960"/>
                  <a:pt x="13270" y="31960"/>
                </a:cubicBezTo>
                <a:cubicBezTo>
                  <a:pt x="14945" y="31960"/>
                  <a:pt x="16413" y="30905"/>
                  <a:pt x="17219" y="28114"/>
                </a:cubicBezTo>
                <a:cubicBezTo>
                  <a:pt x="20577" y="16735"/>
                  <a:pt x="11480" y="445"/>
                  <a:pt x="7620" y="18"/>
                </a:cubicBezTo>
                <a:cubicBezTo>
                  <a:pt x="7491" y="6"/>
                  <a:pt x="7365" y="0"/>
                  <a:pt x="7241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1" name="Google Shape;741;p43"/>
          <p:cNvSpPr/>
          <p:nvPr/>
        </p:nvSpPr>
        <p:spPr>
          <a:xfrm>
            <a:off x="2518525" y="2373675"/>
            <a:ext cx="73350" cy="357775"/>
          </a:xfrm>
          <a:custGeom>
            <a:rect b="b" l="l" r="r" t="t"/>
            <a:pathLst>
              <a:path extrusionOk="0" h="14311" w="2934">
                <a:moveTo>
                  <a:pt x="1" y="0"/>
                </a:moveTo>
                <a:lnTo>
                  <a:pt x="1" y="14311"/>
                </a:lnTo>
                <a:lnTo>
                  <a:pt x="2933" y="14311"/>
                </a:lnTo>
                <a:lnTo>
                  <a:pt x="2933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2" name="Google Shape;742;p43"/>
          <p:cNvGrpSpPr/>
          <p:nvPr/>
        </p:nvGrpSpPr>
        <p:grpSpPr>
          <a:xfrm>
            <a:off x="2518525" y="2392450"/>
            <a:ext cx="73350" cy="278850"/>
            <a:chOff x="2518525" y="2392450"/>
            <a:chExt cx="73350" cy="278850"/>
          </a:xfrm>
        </p:grpSpPr>
        <p:sp>
          <p:nvSpPr>
            <p:cNvPr id="743" name="Google Shape;743;p43"/>
            <p:cNvSpPr/>
            <p:nvPr/>
          </p:nvSpPr>
          <p:spPr>
            <a:xfrm>
              <a:off x="2518525" y="2433825"/>
              <a:ext cx="73350" cy="15675"/>
            </a:xfrm>
            <a:custGeom>
              <a:rect b="b" l="l" r="r" t="t"/>
              <a:pathLst>
                <a:path extrusionOk="0" h="627" w="2934">
                  <a:moveTo>
                    <a:pt x="1" y="0"/>
                  </a:moveTo>
                  <a:lnTo>
                    <a:pt x="1" y="627"/>
                  </a:lnTo>
                  <a:lnTo>
                    <a:pt x="2933" y="627"/>
                  </a:lnTo>
                  <a:lnTo>
                    <a:pt x="29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43"/>
            <p:cNvSpPr/>
            <p:nvPr/>
          </p:nvSpPr>
          <p:spPr>
            <a:xfrm>
              <a:off x="2518525" y="2392450"/>
              <a:ext cx="73350" cy="18200"/>
            </a:xfrm>
            <a:custGeom>
              <a:rect b="b" l="l" r="r" t="t"/>
              <a:pathLst>
                <a:path extrusionOk="0" h="728" w="2934">
                  <a:moveTo>
                    <a:pt x="1" y="1"/>
                  </a:moveTo>
                  <a:lnTo>
                    <a:pt x="1" y="728"/>
                  </a:lnTo>
                  <a:lnTo>
                    <a:pt x="2933" y="728"/>
                  </a:lnTo>
                  <a:lnTo>
                    <a:pt x="29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43"/>
            <p:cNvSpPr/>
            <p:nvPr/>
          </p:nvSpPr>
          <p:spPr>
            <a:xfrm>
              <a:off x="2518525" y="2478300"/>
              <a:ext cx="73350" cy="15700"/>
            </a:xfrm>
            <a:custGeom>
              <a:rect b="b" l="l" r="r" t="t"/>
              <a:pathLst>
                <a:path extrusionOk="0" h="628" w="2934">
                  <a:moveTo>
                    <a:pt x="1" y="1"/>
                  </a:moveTo>
                  <a:lnTo>
                    <a:pt x="1" y="627"/>
                  </a:lnTo>
                  <a:lnTo>
                    <a:pt x="2933" y="627"/>
                  </a:lnTo>
                  <a:lnTo>
                    <a:pt x="29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43"/>
            <p:cNvSpPr/>
            <p:nvPr/>
          </p:nvSpPr>
          <p:spPr>
            <a:xfrm>
              <a:off x="2518525" y="2520275"/>
              <a:ext cx="73350" cy="18200"/>
            </a:xfrm>
            <a:custGeom>
              <a:rect b="b" l="l" r="r" t="t"/>
              <a:pathLst>
                <a:path extrusionOk="0" h="728" w="2934">
                  <a:moveTo>
                    <a:pt x="1" y="1"/>
                  </a:moveTo>
                  <a:lnTo>
                    <a:pt x="1" y="728"/>
                  </a:lnTo>
                  <a:lnTo>
                    <a:pt x="2933" y="728"/>
                  </a:lnTo>
                  <a:lnTo>
                    <a:pt x="29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43"/>
            <p:cNvSpPr/>
            <p:nvPr/>
          </p:nvSpPr>
          <p:spPr>
            <a:xfrm>
              <a:off x="2518525" y="2564775"/>
              <a:ext cx="73350" cy="18175"/>
            </a:xfrm>
            <a:custGeom>
              <a:rect b="b" l="l" r="r" t="t"/>
              <a:pathLst>
                <a:path extrusionOk="0" h="727" w="2934">
                  <a:moveTo>
                    <a:pt x="1" y="0"/>
                  </a:moveTo>
                  <a:lnTo>
                    <a:pt x="1" y="727"/>
                  </a:lnTo>
                  <a:lnTo>
                    <a:pt x="2933" y="727"/>
                  </a:lnTo>
                  <a:lnTo>
                    <a:pt x="29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43"/>
            <p:cNvSpPr/>
            <p:nvPr/>
          </p:nvSpPr>
          <p:spPr>
            <a:xfrm>
              <a:off x="2518525" y="2608625"/>
              <a:ext cx="73350" cy="18825"/>
            </a:xfrm>
            <a:custGeom>
              <a:rect b="b" l="l" r="r" t="t"/>
              <a:pathLst>
                <a:path extrusionOk="0" h="753" w="2934">
                  <a:moveTo>
                    <a:pt x="1" y="1"/>
                  </a:moveTo>
                  <a:lnTo>
                    <a:pt x="1" y="752"/>
                  </a:lnTo>
                  <a:lnTo>
                    <a:pt x="2933" y="752"/>
                  </a:lnTo>
                  <a:lnTo>
                    <a:pt x="293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43"/>
            <p:cNvSpPr/>
            <p:nvPr/>
          </p:nvSpPr>
          <p:spPr>
            <a:xfrm>
              <a:off x="2518525" y="2653125"/>
              <a:ext cx="73350" cy="18175"/>
            </a:xfrm>
            <a:custGeom>
              <a:rect b="b" l="l" r="r" t="t"/>
              <a:pathLst>
                <a:path extrusionOk="0" h="727" w="2934">
                  <a:moveTo>
                    <a:pt x="1" y="0"/>
                  </a:moveTo>
                  <a:lnTo>
                    <a:pt x="1" y="727"/>
                  </a:lnTo>
                  <a:lnTo>
                    <a:pt x="2933" y="727"/>
                  </a:lnTo>
                  <a:lnTo>
                    <a:pt x="293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" name="Google Shape;750;p43"/>
          <p:cNvGrpSpPr/>
          <p:nvPr/>
        </p:nvGrpSpPr>
        <p:grpSpPr>
          <a:xfrm>
            <a:off x="2440200" y="2875950"/>
            <a:ext cx="310825" cy="428175"/>
            <a:chOff x="2440200" y="2875950"/>
            <a:chExt cx="310825" cy="428175"/>
          </a:xfrm>
        </p:grpSpPr>
        <p:sp>
          <p:nvSpPr>
            <p:cNvPr id="751" name="Google Shape;751;p43"/>
            <p:cNvSpPr/>
            <p:nvPr/>
          </p:nvSpPr>
          <p:spPr>
            <a:xfrm>
              <a:off x="2440200" y="2875950"/>
              <a:ext cx="201175" cy="179450"/>
            </a:xfrm>
            <a:custGeom>
              <a:rect b="b" l="l" r="r" t="t"/>
              <a:pathLst>
                <a:path extrusionOk="0" h="7178" w="8047">
                  <a:moveTo>
                    <a:pt x="5888" y="0"/>
                  </a:moveTo>
                  <a:cubicBezTo>
                    <a:pt x="5783" y="0"/>
                    <a:pt x="5668" y="31"/>
                    <a:pt x="5540" y="85"/>
                  </a:cubicBezTo>
                  <a:cubicBezTo>
                    <a:pt x="5214" y="285"/>
                    <a:pt x="5114" y="711"/>
                    <a:pt x="5314" y="912"/>
                  </a:cubicBezTo>
                  <a:cubicBezTo>
                    <a:pt x="5540" y="1212"/>
                    <a:pt x="5640" y="1538"/>
                    <a:pt x="5740" y="1839"/>
                  </a:cubicBezTo>
                  <a:cubicBezTo>
                    <a:pt x="5911" y="2201"/>
                    <a:pt x="5575" y="2635"/>
                    <a:pt x="5209" y="2635"/>
                  </a:cubicBezTo>
                  <a:cubicBezTo>
                    <a:pt x="5144" y="2635"/>
                    <a:pt x="5078" y="2621"/>
                    <a:pt x="5013" y="2591"/>
                  </a:cubicBezTo>
                  <a:cubicBezTo>
                    <a:pt x="4913" y="2466"/>
                    <a:pt x="4813" y="2466"/>
                    <a:pt x="4813" y="2466"/>
                  </a:cubicBezTo>
                  <a:cubicBezTo>
                    <a:pt x="4387" y="2265"/>
                    <a:pt x="4287" y="1839"/>
                    <a:pt x="4186" y="1438"/>
                  </a:cubicBezTo>
                  <a:cubicBezTo>
                    <a:pt x="4083" y="1169"/>
                    <a:pt x="3861" y="986"/>
                    <a:pt x="3603" y="986"/>
                  </a:cubicBezTo>
                  <a:cubicBezTo>
                    <a:pt x="3548" y="986"/>
                    <a:pt x="3492" y="994"/>
                    <a:pt x="3435" y="1012"/>
                  </a:cubicBezTo>
                  <a:cubicBezTo>
                    <a:pt x="3134" y="1112"/>
                    <a:pt x="3034" y="1438"/>
                    <a:pt x="3034" y="1739"/>
                  </a:cubicBezTo>
                  <a:lnTo>
                    <a:pt x="3234" y="2265"/>
                  </a:lnTo>
                  <a:cubicBezTo>
                    <a:pt x="3234" y="2466"/>
                    <a:pt x="3234" y="2591"/>
                    <a:pt x="3134" y="2791"/>
                  </a:cubicBezTo>
                  <a:cubicBezTo>
                    <a:pt x="2641" y="3284"/>
                    <a:pt x="3071" y="4590"/>
                    <a:pt x="2614" y="4590"/>
                  </a:cubicBezTo>
                  <a:cubicBezTo>
                    <a:pt x="2582" y="4590"/>
                    <a:pt x="2547" y="4584"/>
                    <a:pt x="2507" y="4571"/>
                  </a:cubicBezTo>
                  <a:cubicBezTo>
                    <a:pt x="2081" y="4345"/>
                    <a:pt x="1981" y="3418"/>
                    <a:pt x="1981" y="2791"/>
                  </a:cubicBezTo>
                  <a:cubicBezTo>
                    <a:pt x="1981" y="2591"/>
                    <a:pt x="1780" y="2265"/>
                    <a:pt x="1455" y="2265"/>
                  </a:cubicBezTo>
                  <a:lnTo>
                    <a:pt x="928" y="2165"/>
                  </a:lnTo>
                  <a:cubicBezTo>
                    <a:pt x="875" y="2147"/>
                    <a:pt x="822" y="2139"/>
                    <a:pt x="769" y="2139"/>
                  </a:cubicBezTo>
                  <a:cubicBezTo>
                    <a:pt x="523" y="2139"/>
                    <a:pt x="302" y="2322"/>
                    <a:pt x="302" y="2591"/>
                  </a:cubicBezTo>
                  <a:cubicBezTo>
                    <a:pt x="1" y="4671"/>
                    <a:pt x="728" y="6551"/>
                    <a:pt x="1054" y="7077"/>
                  </a:cubicBezTo>
                  <a:lnTo>
                    <a:pt x="1054" y="7177"/>
                  </a:lnTo>
                  <a:cubicBezTo>
                    <a:pt x="1780" y="5824"/>
                    <a:pt x="3034" y="4771"/>
                    <a:pt x="4688" y="4671"/>
                  </a:cubicBezTo>
                  <a:cubicBezTo>
                    <a:pt x="4910" y="4648"/>
                    <a:pt x="5130" y="4635"/>
                    <a:pt x="5351" y="4635"/>
                  </a:cubicBezTo>
                  <a:cubicBezTo>
                    <a:pt x="6079" y="4635"/>
                    <a:pt x="6813" y="4770"/>
                    <a:pt x="7620" y="5097"/>
                  </a:cubicBezTo>
                  <a:cubicBezTo>
                    <a:pt x="8046" y="2691"/>
                    <a:pt x="6793" y="912"/>
                    <a:pt x="6267" y="185"/>
                  </a:cubicBezTo>
                  <a:cubicBezTo>
                    <a:pt x="6152" y="56"/>
                    <a:pt x="6029" y="0"/>
                    <a:pt x="5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43"/>
            <p:cNvSpPr/>
            <p:nvPr/>
          </p:nvSpPr>
          <p:spPr>
            <a:xfrm>
              <a:off x="2453375" y="3003375"/>
              <a:ext cx="297650" cy="300750"/>
            </a:xfrm>
            <a:custGeom>
              <a:rect b="b" l="l" r="r" t="t"/>
              <a:pathLst>
                <a:path extrusionOk="0" h="12030" w="11906">
                  <a:moveTo>
                    <a:pt x="4161" y="0"/>
                  </a:moveTo>
                  <a:cubicBezTo>
                    <a:pt x="3860" y="100"/>
                    <a:pt x="3659" y="100"/>
                    <a:pt x="3534" y="201"/>
                  </a:cubicBezTo>
                  <a:cubicBezTo>
                    <a:pt x="3534" y="201"/>
                    <a:pt x="3534" y="1755"/>
                    <a:pt x="4913" y="3333"/>
                  </a:cubicBezTo>
                  <a:cubicBezTo>
                    <a:pt x="5013" y="3534"/>
                    <a:pt x="5013" y="3760"/>
                    <a:pt x="4913" y="3860"/>
                  </a:cubicBezTo>
                  <a:cubicBezTo>
                    <a:pt x="4787" y="3960"/>
                    <a:pt x="4687" y="3960"/>
                    <a:pt x="4587" y="3960"/>
                  </a:cubicBezTo>
                  <a:cubicBezTo>
                    <a:pt x="4486" y="3960"/>
                    <a:pt x="4486" y="3860"/>
                    <a:pt x="4386" y="3860"/>
                  </a:cubicBezTo>
                  <a:cubicBezTo>
                    <a:pt x="3133" y="2381"/>
                    <a:pt x="2807" y="1028"/>
                    <a:pt x="2807" y="401"/>
                  </a:cubicBezTo>
                  <a:cubicBezTo>
                    <a:pt x="2281" y="727"/>
                    <a:pt x="1880" y="1028"/>
                    <a:pt x="1554" y="1454"/>
                  </a:cubicBezTo>
                  <a:cubicBezTo>
                    <a:pt x="1554" y="2281"/>
                    <a:pt x="1880" y="4887"/>
                    <a:pt x="4386" y="6266"/>
                  </a:cubicBezTo>
                  <a:cubicBezTo>
                    <a:pt x="4587" y="6366"/>
                    <a:pt x="4687" y="6567"/>
                    <a:pt x="4587" y="6767"/>
                  </a:cubicBezTo>
                  <a:cubicBezTo>
                    <a:pt x="4515" y="6857"/>
                    <a:pt x="4392" y="6933"/>
                    <a:pt x="4282" y="6933"/>
                  </a:cubicBezTo>
                  <a:cubicBezTo>
                    <a:pt x="4238" y="6933"/>
                    <a:pt x="4196" y="6921"/>
                    <a:pt x="4161" y="6892"/>
                  </a:cubicBezTo>
                  <a:lnTo>
                    <a:pt x="4060" y="6892"/>
                  </a:lnTo>
                  <a:cubicBezTo>
                    <a:pt x="3760" y="6667"/>
                    <a:pt x="3434" y="6466"/>
                    <a:pt x="3133" y="6266"/>
                  </a:cubicBezTo>
                  <a:lnTo>
                    <a:pt x="3133" y="6266"/>
                  </a:lnTo>
                  <a:cubicBezTo>
                    <a:pt x="3334" y="7394"/>
                    <a:pt x="3760" y="8872"/>
                    <a:pt x="4587" y="9399"/>
                  </a:cubicBezTo>
                  <a:cubicBezTo>
                    <a:pt x="4787" y="9499"/>
                    <a:pt x="4787" y="9699"/>
                    <a:pt x="4687" y="9900"/>
                  </a:cubicBezTo>
                  <a:cubicBezTo>
                    <a:pt x="4615" y="9989"/>
                    <a:pt x="4544" y="10066"/>
                    <a:pt x="4472" y="10066"/>
                  </a:cubicBezTo>
                  <a:cubicBezTo>
                    <a:pt x="4444" y="10066"/>
                    <a:pt x="4415" y="10054"/>
                    <a:pt x="4386" y="10025"/>
                  </a:cubicBezTo>
                  <a:lnTo>
                    <a:pt x="4161" y="10025"/>
                  </a:lnTo>
                  <a:cubicBezTo>
                    <a:pt x="2707" y="9073"/>
                    <a:pt x="2406" y="6141"/>
                    <a:pt x="2281" y="5514"/>
                  </a:cubicBezTo>
                  <a:cubicBezTo>
                    <a:pt x="1454" y="4386"/>
                    <a:pt x="1028" y="3133"/>
                    <a:pt x="928" y="2281"/>
                  </a:cubicBezTo>
                  <a:cubicBezTo>
                    <a:pt x="928" y="2281"/>
                    <a:pt x="827" y="2381"/>
                    <a:pt x="827" y="2506"/>
                  </a:cubicBezTo>
                  <a:cubicBezTo>
                    <a:pt x="100" y="3760"/>
                    <a:pt x="0" y="5414"/>
                    <a:pt x="727" y="6993"/>
                  </a:cubicBezTo>
                  <a:cubicBezTo>
                    <a:pt x="2030" y="9872"/>
                    <a:pt x="5114" y="12029"/>
                    <a:pt x="7066" y="12029"/>
                  </a:cubicBezTo>
                  <a:cubicBezTo>
                    <a:pt x="7441" y="12029"/>
                    <a:pt x="7775" y="11949"/>
                    <a:pt x="8045" y="11780"/>
                  </a:cubicBezTo>
                  <a:cubicBezTo>
                    <a:pt x="10652" y="10226"/>
                    <a:pt x="11905" y="3233"/>
                    <a:pt x="7920" y="727"/>
                  </a:cubicBezTo>
                  <a:cubicBezTo>
                    <a:pt x="7720" y="627"/>
                    <a:pt x="7519" y="501"/>
                    <a:pt x="7419" y="401"/>
                  </a:cubicBezTo>
                  <a:cubicBezTo>
                    <a:pt x="6893" y="201"/>
                    <a:pt x="6466" y="100"/>
                    <a:pt x="6040" y="0"/>
                  </a:cubicBezTo>
                  <a:lnTo>
                    <a:pt x="6040" y="0"/>
                  </a:lnTo>
                  <a:cubicBezTo>
                    <a:pt x="6792" y="627"/>
                    <a:pt x="7294" y="1454"/>
                    <a:pt x="7720" y="2607"/>
                  </a:cubicBezTo>
                  <a:cubicBezTo>
                    <a:pt x="7720" y="2707"/>
                    <a:pt x="7720" y="2807"/>
                    <a:pt x="7820" y="2907"/>
                  </a:cubicBezTo>
                  <a:cubicBezTo>
                    <a:pt x="8146" y="4161"/>
                    <a:pt x="8446" y="5514"/>
                    <a:pt x="8446" y="6892"/>
                  </a:cubicBezTo>
                  <a:lnTo>
                    <a:pt x="8446" y="6993"/>
                  </a:lnTo>
                  <a:cubicBezTo>
                    <a:pt x="8446" y="7193"/>
                    <a:pt x="8346" y="7293"/>
                    <a:pt x="8146" y="7293"/>
                  </a:cubicBezTo>
                  <a:lnTo>
                    <a:pt x="8045" y="7293"/>
                  </a:lnTo>
                  <a:cubicBezTo>
                    <a:pt x="7820" y="7293"/>
                    <a:pt x="7720" y="7193"/>
                    <a:pt x="7720" y="6993"/>
                  </a:cubicBezTo>
                  <a:lnTo>
                    <a:pt x="7720" y="6892"/>
                  </a:lnTo>
                  <a:cubicBezTo>
                    <a:pt x="7720" y="6040"/>
                    <a:pt x="7619" y="5013"/>
                    <a:pt x="7294" y="4161"/>
                  </a:cubicBezTo>
                  <a:cubicBezTo>
                    <a:pt x="7193" y="4787"/>
                    <a:pt x="6893" y="5414"/>
                    <a:pt x="6567" y="6266"/>
                  </a:cubicBezTo>
                  <a:cubicBezTo>
                    <a:pt x="6266" y="6767"/>
                    <a:pt x="6040" y="7293"/>
                    <a:pt x="6266" y="7820"/>
                  </a:cubicBezTo>
                  <a:cubicBezTo>
                    <a:pt x="6466" y="8246"/>
                    <a:pt x="6792" y="8647"/>
                    <a:pt x="7419" y="8973"/>
                  </a:cubicBezTo>
                  <a:cubicBezTo>
                    <a:pt x="7519" y="9073"/>
                    <a:pt x="7619" y="9399"/>
                    <a:pt x="7519" y="9499"/>
                  </a:cubicBezTo>
                  <a:cubicBezTo>
                    <a:pt x="7419" y="9599"/>
                    <a:pt x="7193" y="9699"/>
                    <a:pt x="7093" y="9699"/>
                  </a:cubicBezTo>
                  <a:lnTo>
                    <a:pt x="6993" y="9599"/>
                  </a:lnTo>
                  <a:cubicBezTo>
                    <a:pt x="6366" y="9173"/>
                    <a:pt x="5840" y="8647"/>
                    <a:pt x="5639" y="8020"/>
                  </a:cubicBezTo>
                  <a:cubicBezTo>
                    <a:pt x="5314" y="7293"/>
                    <a:pt x="5639" y="6466"/>
                    <a:pt x="5940" y="5940"/>
                  </a:cubicBezTo>
                  <a:cubicBezTo>
                    <a:pt x="6466" y="4687"/>
                    <a:pt x="6792" y="3634"/>
                    <a:pt x="6993" y="2707"/>
                  </a:cubicBezTo>
                  <a:cubicBezTo>
                    <a:pt x="6667" y="1755"/>
                    <a:pt x="5840" y="100"/>
                    <a:pt x="4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" name="Google Shape;753;p43"/>
          <p:cNvSpPr/>
          <p:nvPr/>
        </p:nvSpPr>
        <p:spPr>
          <a:xfrm>
            <a:off x="2341225" y="3574800"/>
            <a:ext cx="642250" cy="639750"/>
          </a:xfrm>
          <a:custGeom>
            <a:rect b="b" l="l" r="r" t="t"/>
            <a:pathLst>
              <a:path extrusionOk="0" h="25590" w="25690">
                <a:moveTo>
                  <a:pt x="13985" y="0"/>
                </a:moveTo>
                <a:cubicBezTo>
                  <a:pt x="13659" y="0"/>
                  <a:pt x="13358" y="326"/>
                  <a:pt x="13358" y="727"/>
                </a:cubicBezTo>
                <a:lnTo>
                  <a:pt x="13358" y="2607"/>
                </a:lnTo>
                <a:cubicBezTo>
                  <a:pt x="13358" y="3033"/>
                  <a:pt x="13033" y="3459"/>
                  <a:pt x="12632" y="3559"/>
                </a:cubicBezTo>
                <a:cubicBezTo>
                  <a:pt x="12105" y="3760"/>
                  <a:pt x="11479" y="3960"/>
                  <a:pt x="10952" y="4386"/>
                </a:cubicBezTo>
                <a:cubicBezTo>
                  <a:pt x="10226" y="4913"/>
                  <a:pt x="9599" y="5840"/>
                  <a:pt x="10025" y="7319"/>
                </a:cubicBezTo>
                <a:cubicBezTo>
                  <a:pt x="10226" y="7720"/>
                  <a:pt x="10326" y="8146"/>
                  <a:pt x="10426" y="8472"/>
                </a:cubicBezTo>
                <a:cubicBezTo>
                  <a:pt x="11278" y="10452"/>
                  <a:pt x="12306" y="11705"/>
                  <a:pt x="11278" y="13259"/>
                </a:cubicBezTo>
                <a:cubicBezTo>
                  <a:pt x="10752" y="13985"/>
                  <a:pt x="9900" y="14512"/>
                  <a:pt x="8972" y="14512"/>
                </a:cubicBezTo>
                <a:cubicBezTo>
                  <a:pt x="8145" y="14612"/>
                  <a:pt x="7193" y="14838"/>
                  <a:pt x="6892" y="15564"/>
                </a:cubicBezTo>
                <a:lnTo>
                  <a:pt x="4486" y="15564"/>
                </a:lnTo>
                <a:cubicBezTo>
                  <a:pt x="3133" y="15564"/>
                  <a:pt x="1754" y="16091"/>
                  <a:pt x="1028" y="17244"/>
                </a:cubicBezTo>
                <a:cubicBezTo>
                  <a:pt x="201" y="18271"/>
                  <a:pt x="0" y="19625"/>
                  <a:pt x="201" y="20878"/>
                </a:cubicBezTo>
                <a:lnTo>
                  <a:pt x="1253" y="25163"/>
                </a:lnTo>
                <a:lnTo>
                  <a:pt x="4586" y="25590"/>
                </a:lnTo>
                <a:lnTo>
                  <a:pt x="3333" y="20151"/>
                </a:lnTo>
                <a:cubicBezTo>
                  <a:pt x="3233" y="19750"/>
                  <a:pt x="3333" y="19324"/>
                  <a:pt x="3534" y="18998"/>
                </a:cubicBezTo>
                <a:cubicBezTo>
                  <a:pt x="3860" y="18697"/>
                  <a:pt x="4261" y="18271"/>
                  <a:pt x="4687" y="18271"/>
                </a:cubicBezTo>
                <a:lnTo>
                  <a:pt x="6892" y="18271"/>
                </a:lnTo>
                <a:cubicBezTo>
                  <a:pt x="6892" y="18271"/>
                  <a:pt x="9365" y="21073"/>
                  <a:pt x="13545" y="21073"/>
                </a:cubicBezTo>
                <a:cubicBezTo>
                  <a:pt x="14654" y="21073"/>
                  <a:pt x="15883" y="20876"/>
                  <a:pt x="17218" y="20376"/>
                </a:cubicBezTo>
                <a:cubicBezTo>
                  <a:pt x="23584" y="18071"/>
                  <a:pt x="25063" y="12532"/>
                  <a:pt x="25364" y="10978"/>
                </a:cubicBezTo>
                <a:cubicBezTo>
                  <a:pt x="25689" y="9399"/>
                  <a:pt x="25564" y="3334"/>
                  <a:pt x="17018" y="2832"/>
                </a:cubicBezTo>
                <a:cubicBezTo>
                  <a:pt x="16491" y="2832"/>
                  <a:pt x="16065" y="2406"/>
                  <a:pt x="16065" y="1980"/>
                </a:cubicBezTo>
                <a:lnTo>
                  <a:pt x="16065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" name="Google Shape;754;p43"/>
          <p:cNvSpPr/>
          <p:nvPr/>
        </p:nvSpPr>
        <p:spPr>
          <a:xfrm>
            <a:off x="2090575" y="3385100"/>
            <a:ext cx="756925" cy="507550"/>
          </a:xfrm>
          <a:custGeom>
            <a:rect b="b" l="l" r="r" t="t"/>
            <a:pathLst>
              <a:path extrusionOk="0" h="20302" w="30277">
                <a:moveTo>
                  <a:pt x="24853" y="1"/>
                </a:moveTo>
                <a:cubicBezTo>
                  <a:pt x="21793" y="1"/>
                  <a:pt x="17330" y="1851"/>
                  <a:pt x="10309" y="1851"/>
                </a:cubicBezTo>
                <a:cubicBezTo>
                  <a:pt x="10174" y="1851"/>
                  <a:pt x="10038" y="1850"/>
                  <a:pt x="9901" y="1849"/>
                </a:cubicBezTo>
                <a:cubicBezTo>
                  <a:pt x="1" y="1849"/>
                  <a:pt x="2181" y="12400"/>
                  <a:pt x="2181" y="12400"/>
                </a:cubicBezTo>
                <a:cubicBezTo>
                  <a:pt x="2708" y="14581"/>
                  <a:pt x="728" y="18666"/>
                  <a:pt x="2181" y="20020"/>
                </a:cubicBezTo>
                <a:cubicBezTo>
                  <a:pt x="2379" y="20217"/>
                  <a:pt x="2641" y="20301"/>
                  <a:pt x="2945" y="20301"/>
                </a:cubicBezTo>
                <a:cubicBezTo>
                  <a:pt x="4722" y="20301"/>
                  <a:pt x="7921" y="17413"/>
                  <a:pt x="7921" y="17413"/>
                </a:cubicBezTo>
                <a:cubicBezTo>
                  <a:pt x="8758" y="17565"/>
                  <a:pt x="9500" y="17634"/>
                  <a:pt x="10161" y="17634"/>
                </a:cubicBezTo>
                <a:cubicBezTo>
                  <a:pt x="14946" y="17634"/>
                  <a:pt x="15531" y="14024"/>
                  <a:pt x="17645" y="12175"/>
                </a:cubicBezTo>
                <a:cubicBezTo>
                  <a:pt x="19199" y="10821"/>
                  <a:pt x="20878" y="10420"/>
                  <a:pt x="21806" y="10295"/>
                </a:cubicBezTo>
                <a:cubicBezTo>
                  <a:pt x="22232" y="10195"/>
                  <a:pt x="22557" y="9894"/>
                  <a:pt x="22557" y="9468"/>
                </a:cubicBezTo>
                <a:lnTo>
                  <a:pt x="22557" y="7789"/>
                </a:lnTo>
                <a:cubicBezTo>
                  <a:pt x="22557" y="7288"/>
                  <a:pt x="22958" y="6862"/>
                  <a:pt x="23485" y="6862"/>
                </a:cubicBezTo>
                <a:lnTo>
                  <a:pt x="24938" y="6862"/>
                </a:lnTo>
                <a:cubicBezTo>
                  <a:pt x="25264" y="6862"/>
                  <a:pt x="25465" y="6761"/>
                  <a:pt x="25690" y="6661"/>
                </a:cubicBezTo>
                <a:cubicBezTo>
                  <a:pt x="26818" y="5809"/>
                  <a:pt x="30277" y="3002"/>
                  <a:pt x="27670" y="897"/>
                </a:cubicBezTo>
                <a:cubicBezTo>
                  <a:pt x="26878" y="242"/>
                  <a:pt x="25956" y="1"/>
                  <a:pt x="2485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" name="Google Shape;755;p43"/>
          <p:cNvSpPr/>
          <p:nvPr/>
        </p:nvSpPr>
        <p:spPr>
          <a:xfrm>
            <a:off x="2100600" y="4204925"/>
            <a:ext cx="898525" cy="720425"/>
          </a:xfrm>
          <a:custGeom>
            <a:rect b="b" l="l" r="r" t="t"/>
            <a:pathLst>
              <a:path extrusionOk="0" h="28817" w="35941">
                <a:moveTo>
                  <a:pt x="8973" y="7007"/>
                </a:moveTo>
                <a:cubicBezTo>
                  <a:pt x="8977" y="7007"/>
                  <a:pt x="9011" y="7050"/>
                  <a:pt x="9099" y="7177"/>
                </a:cubicBezTo>
                <a:cubicBezTo>
                  <a:pt x="9037" y="7115"/>
                  <a:pt x="8967" y="7007"/>
                  <a:pt x="8973" y="7007"/>
                </a:cubicBezTo>
                <a:close/>
                <a:moveTo>
                  <a:pt x="29638" y="0"/>
                </a:moveTo>
                <a:cubicBezTo>
                  <a:pt x="29309" y="0"/>
                  <a:pt x="28967" y="58"/>
                  <a:pt x="28623" y="184"/>
                </a:cubicBezTo>
                <a:cubicBezTo>
                  <a:pt x="27169" y="585"/>
                  <a:pt x="26542" y="1838"/>
                  <a:pt x="26542" y="1838"/>
                </a:cubicBezTo>
                <a:cubicBezTo>
                  <a:pt x="25924" y="1258"/>
                  <a:pt x="25228" y="1057"/>
                  <a:pt x="24563" y="1057"/>
                </a:cubicBezTo>
                <a:cubicBezTo>
                  <a:pt x="23072" y="1057"/>
                  <a:pt x="21730" y="2064"/>
                  <a:pt x="21730" y="2064"/>
                </a:cubicBezTo>
                <a:cubicBezTo>
                  <a:pt x="21193" y="1559"/>
                  <a:pt x="20595" y="1387"/>
                  <a:pt x="20029" y="1387"/>
                </a:cubicBezTo>
                <a:cubicBezTo>
                  <a:pt x="18826" y="1387"/>
                  <a:pt x="17770" y="2164"/>
                  <a:pt x="17770" y="2164"/>
                </a:cubicBezTo>
                <a:cubicBezTo>
                  <a:pt x="17311" y="1537"/>
                  <a:pt x="16762" y="1329"/>
                  <a:pt x="16235" y="1329"/>
                </a:cubicBezTo>
                <a:cubicBezTo>
                  <a:pt x="15181" y="1329"/>
                  <a:pt x="14211" y="2164"/>
                  <a:pt x="14211" y="2164"/>
                </a:cubicBezTo>
                <a:cubicBezTo>
                  <a:pt x="13753" y="1389"/>
                  <a:pt x="13138" y="1170"/>
                  <a:pt x="12589" y="1170"/>
                </a:cubicBezTo>
                <a:cubicBezTo>
                  <a:pt x="11878" y="1170"/>
                  <a:pt x="11279" y="1537"/>
                  <a:pt x="11279" y="1537"/>
                </a:cubicBezTo>
                <a:cubicBezTo>
                  <a:pt x="10086" y="591"/>
                  <a:pt x="9047" y="244"/>
                  <a:pt x="8165" y="244"/>
                </a:cubicBezTo>
                <a:cubicBezTo>
                  <a:pt x="5730" y="244"/>
                  <a:pt x="4487" y="2891"/>
                  <a:pt x="4487" y="2891"/>
                </a:cubicBezTo>
                <a:cubicBezTo>
                  <a:pt x="1" y="4871"/>
                  <a:pt x="3134" y="8730"/>
                  <a:pt x="3134" y="8730"/>
                </a:cubicBezTo>
                <a:cubicBezTo>
                  <a:pt x="1354" y="11337"/>
                  <a:pt x="4086" y="13116"/>
                  <a:pt x="4086" y="13116"/>
                </a:cubicBezTo>
                <a:cubicBezTo>
                  <a:pt x="3660" y="16149"/>
                  <a:pt x="7119" y="16876"/>
                  <a:pt x="7119" y="16876"/>
                </a:cubicBezTo>
                <a:cubicBezTo>
                  <a:pt x="6793" y="17928"/>
                  <a:pt x="7946" y="19182"/>
                  <a:pt x="7946" y="19182"/>
                </a:cubicBezTo>
                <a:cubicBezTo>
                  <a:pt x="8215" y="19359"/>
                  <a:pt x="8451" y="19436"/>
                  <a:pt x="8657" y="19436"/>
                </a:cubicBezTo>
                <a:cubicBezTo>
                  <a:pt x="9410" y="19436"/>
                  <a:pt x="9768" y="18408"/>
                  <a:pt x="9926" y="17502"/>
                </a:cubicBezTo>
                <a:cubicBezTo>
                  <a:pt x="9625" y="16675"/>
                  <a:pt x="10026" y="15948"/>
                  <a:pt x="10026" y="15948"/>
                </a:cubicBezTo>
                <a:cubicBezTo>
                  <a:pt x="11906" y="13969"/>
                  <a:pt x="10026" y="11136"/>
                  <a:pt x="10026" y="11136"/>
                </a:cubicBezTo>
                <a:cubicBezTo>
                  <a:pt x="10352" y="9257"/>
                  <a:pt x="9625" y="7803"/>
                  <a:pt x="9099" y="7177"/>
                </a:cubicBezTo>
                <a:lnTo>
                  <a:pt x="9099" y="7177"/>
                </a:lnTo>
                <a:cubicBezTo>
                  <a:pt x="9745" y="7853"/>
                  <a:pt x="10385" y="8090"/>
                  <a:pt x="10965" y="8090"/>
                </a:cubicBezTo>
                <a:cubicBezTo>
                  <a:pt x="12342" y="8090"/>
                  <a:pt x="13384" y="6750"/>
                  <a:pt x="13384" y="6750"/>
                </a:cubicBezTo>
                <a:cubicBezTo>
                  <a:pt x="14058" y="7689"/>
                  <a:pt x="14943" y="7967"/>
                  <a:pt x="15756" y="7967"/>
                </a:cubicBezTo>
                <a:cubicBezTo>
                  <a:pt x="16940" y="7967"/>
                  <a:pt x="17971" y="7377"/>
                  <a:pt x="17971" y="7377"/>
                </a:cubicBezTo>
                <a:cubicBezTo>
                  <a:pt x="18487" y="7862"/>
                  <a:pt x="19119" y="8030"/>
                  <a:pt x="19747" y="8030"/>
                </a:cubicBezTo>
                <a:cubicBezTo>
                  <a:pt x="21162" y="8030"/>
                  <a:pt x="22557" y="7177"/>
                  <a:pt x="22557" y="7177"/>
                </a:cubicBezTo>
                <a:cubicBezTo>
                  <a:pt x="23268" y="7641"/>
                  <a:pt x="23927" y="7818"/>
                  <a:pt x="24519" y="7818"/>
                </a:cubicBezTo>
                <a:cubicBezTo>
                  <a:pt x="26414" y="7818"/>
                  <a:pt x="27623" y="5996"/>
                  <a:pt x="27669" y="5925"/>
                </a:cubicBezTo>
                <a:lnTo>
                  <a:pt x="27669" y="5925"/>
                </a:lnTo>
                <a:cubicBezTo>
                  <a:pt x="26318" y="8005"/>
                  <a:pt x="28096" y="10836"/>
                  <a:pt x="28096" y="10836"/>
                </a:cubicBezTo>
                <a:cubicBezTo>
                  <a:pt x="27169" y="11462"/>
                  <a:pt x="27670" y="13217"/>
                  <a:pt x="27670" y="13217"/>
                </a:cubicBezTo>
                <a:cubicBezTo>
                  <a:pt x="27570" y="13207"/>
                  <a:pt x="27473" y="13203"/>
                  <a:pt x="27380" y="13203"/>
                </a:cubicBezTo>
                <a:cubicBezTo>
                  <a:pt x="25442" y="13203"/>
                  <a:pt x="24963" y="15096"/>
                  <a:pt x="24963" y="15096"/>
                </a:cubicBezTo>
                <a:cubicBezTo>
                  <a:pt x="24464" y="14760"/>
                  <a:pt x="23990" y="14628"/>
                  <a:pt x="23554" y="14628"/>
                </a:cubicBezTo>
                <a:cubicBezTo>
                  <a:pt x="21979" y="14628"/>
                  <a:pt x="20903" y="16350"/>
                  <a:pt x="20903" y="16350"/>
                </a:cubicBezTo>
                <a:cubicBezTo>
                  <a:pt x="14938" y="16575"/>
                  <a:pt x="17019" y="21262"/>
                  <a:pt x="17019" y="21262"/>
                </a:cubicBezTo>
                <a:cubicBezTo>
                  <a:pt x="16818" y="21588"/>
                  <a:pt x="16191" y="22214"/>
                  <a:pt x="16091" y="22415"/>
                </a:cubicBezTo>
                <a:cubicBezTo>
                  <a:pt x="15264" y="25021"/>
                  <a:pt x="17871" y="25873"/>
                  <a:pt x="17871" y="25873"/>
                </a:cubicBezTo>
                <a:cubicBezTo>
                  <a:pt x="17871" y="25873"/>
                  <a:pt x="17244" y="28254"/>
                  <a:pt x="19224" y="28781"/>
                </a:cubicBezTo>
                <a:cubicBezTo>
                  <a:pt x="19339" y="28805"/>
                  <a:pt x="19447" y="28817"/>
                  <a:pt x="19548" y="28817"/>
                </a:cubicBezTo>
                <a:cubicBezTo>
                  <a:pt x="21193" y="28817"/>
                  <a:pt x="21104" y="25748"/>
                  <a:pt x="21104" y="25748"/>
                </a:cubicBezTo>
                <a:cubicBezTo>
                  <a:pt x="23510" y="24194"/>
                  <a:pt x="22031" y="21688"/>
                  <a:pt x="22031" y="21688"/>
                </a:cubicBezTo>
                <a:lnTo>
                  <a:pt x="22031" y="21688"/>
                </a:lnTo>
                <a:cubicBezTo>
                  <a:pt x="22185" y="21698"/>
                  <a:pt x="22334" y="21703"/>
                  <a:pt x="22480" y="21703"/>
                </a:cubicBezTo>
                <a:cubicBezTo>
                  <a:pt x="25210" y="21703"/>
                  <a:pt x="26542" y="20009"/>
                  <a:pt x="26542" y="20009"/>
                </a:cubicBezTo>
                <a:cubicBezTo>
                  <a:pt x="26832" y="20038"/>
                  <a:pt x="27104" y="20053"/>
                  <a:pt x="27361" y="20053"/>
                </a:cubicBezTo>
                <a:cubicBezTo>
                  <a:pt x="31644" y="20053"/>
                  <a:pt x="31555" y="16149"/>
                  <a:pt x="31555" y="16149"/>
                </a:cubicBezTo>
                <a:cubicBezTo>
                  <a:pt x="35715" y="14069"/>
                  <a:pt x="33435" y="10209"/>
                  <a:pt x="33435" y="10209"/>
                </a:cubicBezTo>
                <a:cubicBezTo>
                  <a:pt x="35941" y="7177"/>
                  <a:pt x="32182" y="4770"/>
                  <a:pt x="32182" y="4770"/>
                </a:cubicBezTo>
                <a:lnTo>
                  <a:pt x="32282" y="4670"/>
                </a:lnTo>
                <a:cubicBezTo>
                  <a:pt x="33456" y="2496"/>
                  <a:pt x="31800" y="0"/>
                  <a:pt x="2963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" name="Google Shape;756;p43"/>
          <p:cNvSpPr/>
          <p:nvPr/>
        </p:nvSpPr>
        <p:spPr>
          <a:xfrm>
            <a:off x="2364400" y="4400625"/>
            <a:ext cx="417950" cy="336850"/>
          </a:xfrm>
          <a:custGeom>
            <a:rect b="b" l="l" r="r" t="t"/>
            <a:pathLst>
              <a:path extrusionOk="0" h="13474" w="16718">
                <a:moveTo>
                  <a:pt x="10247" y="994"/>
                </a:moveTo>
                <a:lnTo>
                  <a:pt x="10247" y="994"/>
                </a:lnTo>
                <a:cubicBezTo>
                  <a:pt x="10240" y="997"/>
                  <a:pt x="10233" y="1000"/>
                  <a:pt x="10226" y="1003"/>
                </a:cubicBezTo>
                <a:cubicBezTo>
                  <a:pt x="10233" y="1000"/>
                  <a:pt x="10240" y="997"/>
                  <a:pt x="10247" y="994"/>
                </a:cubicBezTo>
                <a:close/>
                <a:moveTo>
                  <a:pt x="4913" y="902"/>
                </a:moveTo>
                <a:cubicBezTo>
                  <a:pt x="5113" y="1003"/>
                  <a:pt x="5339" y="1228"/>
                  <a:pt x="5213" y="1429"/>
                </a:cubicBezTo>
                <a:cubicBezTo>
                  <a:pt x="5213" y="1429"/>
                  <a:pt x="5113" y="2256"/>
                  <a:pt x="5639" y="3108"/>
                </a:cubicBezTo>
                <a:cubicBezTo>
                  <a:pt x="5639" y="3108"/>
                  <a:pt x="5740" y="3208"/>
                  <a:pt x="5840" y="3308"/>
                </a:cubicBezTo>
                <a:cubicBezTo>
                  <a:pt x="6266" y="3308"/>
                  <a:pt x="8472" y="3108"/>
                  <a:pt x="8572" y="1955"/>
                </a:cubicBezTo>
                <a:cubicBezTo>
                  <a:pt x="8572" y="1755"/>
                  <a:pt x="8672" y="1629"/>
                  <a:pt x="8973" y="1629"/>
                </a:cubicBezTo>
                <a:cubicBezTo>
                  <a:pt x="9198" y="1629"/>
                  <a:pt x="9299" y="1855"/>
                  <a:pt x="9299" y="2055"/>
                </a:cubicBezTo>
                <a:cubicBezTo>
                  <a:pt x="9198" y="3308"/>
                  <a:pt x="7845" y="3735"/>
                  <a:pt x="6792" y="3935"/>
                </a:cubicBezTo>
                <a:cubicBezTo>
                  <a:pt x="7218" y="4136"/>
                  <a:pt x="7720" y="4261"/>
                  <a:pt x="8346" y="4361"/>
                </a:cubicBezTo>
                <a:cubicBezTo>
                  <a:pt x="8572" y="4361"/>
                  <a:pt x="8672" y="4562"/>
                  <a:pt x="8672" y="4762"/>
                </a:cubicBezTo>
                <a:cubicBezTo>
                  <a:pt x="8572" y="4988"/>
                  <a:pt x="8472" y="5088"/>
                  <a:pt x="8246" y="5088"/>
                </a:cubicBezTo>
                <a:cubicBezTo>
                  <a:pt x="6692" y="4887"/>
                  <a:pt x="5639" y="4361"/>
                  <a:pt x="5013" y="3509"/>
                </a:cubicBezTo>
                <a:cubicBezTo>
                  <a:pt x="4286" y="2481"/>
                  <a:pt x="4487" y="1328"/>
                  <a:pt x="4487" y="1228"/>
                </a:cubicBezTo>
                <a:cubicBezTo>
                  <a:pt x="4487" y="1003"/>
                  <a:pt x="4712" y="902"/>
                  <a:pt x="4913" y="902"/>
                </a:cubicBezTo>
                <a:close/>
                <a:moveTo>
                  <a:pt x="1253" y="2782"/>
                </a:moveTo>
                <a:cubicBezTo>
                  <a:pt x="1454" y="2882"/>
                  <a:pt x="1579" y="3108"/>
                  <a:pt x="1454" y="3308"/>
                </a:cubicBezTo>
                <a:cubicBezTo>
                  <a:pt x="1454" y="3308"/>
                  <a:pt x="1454" y="3835"/>
                  <a:pt x="1880" y="4361"/>
                </a:cubicBezTo>
                <a:cubicBezTo>
                  <a:pt x="2306" y="4988"/>
                  <a:pt x="3334" y="5288"/>
                  <a:pt x="4812" y="5288"/>
                </a:cubicBezTo>
                <a:cubicBezTo>
                  <a:pt x="5013" y="5288"/>
                  <a:pt x="5113" y="5514"/>
                  <a:pt x="5113" y="5714"/>
                </a:cubicBezTo>
                <a:cubicBezTo>
                  <a:pt x="5113" y="5915"/>
                  <a:pt x="5013" y="6015"/>
                  <a:pt x="4812" y="6015"/>
                </a:cubicBezTo>
                <a:cubicBezTo>
                  <a:pt x="3033" y="6015"/>
                  <a:pt x="1880" y="5614"/>
                  <a:pt x="1253" y="4887"/>
                </a:cubicBezTo>
                <a:cubicBezTo>
                  <a:pt x="627" y="4035"/>
                  <a:pt x="727" y="3208"/>
                  <a:pt x="727" y="3108"/>
                </a:cubicBezTo>
                <a:cubicBezTo>
                  <a:pt x="827" y="2882"/>
                  <a:pt x="1053" y="2782"/>
                  <a:pt x="1253" y="2782"/>
                </a:cubicBezTo>
                <a:close/>
                <a:moveTo>
                  <a:pt x="11971" y="0"/>
                </a:moveTo>
                <a:cubicBezTo>
                  <a:pt x="11905" y="0"/>
                  <a:pt x="11855" y="25"/>
                  <a:pt x="11805" y="75"/>
                </a:cubicBezTo>
                <a:cubicBezTo>
                  <a:pt x="11482" y="373"/>
                  <a:pt x="10987" y="696"/>
                  <a:pt x="10247" y="994"/>
                </a:cubicBezTo>
                <a:lnTo>
                  <a:pt x="10247" y="994"/>
                </a:lnTo>
                <a:cubicBezTo>
                  <a:pt x="10279" y="983"/>
                  <a:pt x="10311" y="978"/>
                  <a:pt x="10341" y="978"/>
                </a:cubicBezTo>
                <a:cubicBezTo>
                  <a:pt x="10516" y="978"/>
                  <a:pt x="10652" y="1146"/>
                  <a:pt x="10652" y="1228"/>
                </a:cubicBezTo>
                <a:cubicBezTo>
                  <a:pt x="10652" y="1328"/>
                  <a:pt x="11379" y="3634"/>
                  <a:pt x="15038" y="3935"/>
                </a:cubicBezTo>
                <a:cubicBezTo>
                  <a:pt x="15239" y="3935"/>
                  <a:pt x="15464" y="4136"/>
                  <a:pt x="15364" y="4361"/>
                </a:cubicBezTo>
                <a:cubicBezTo>
                  <a:pt x="15364" y="4562"/>
                  <a:pt x="15239" y="4662"/>
                  <a:pt x="15038" y="4662"/>
                </a:cubicBezTo>
                <a:cubicBezTo>
                  <a:pt x="13584" y="4562"/>
                  <a:pt x="12632" y="4261"/>
                  <a:pt x="11805" y="3735"/>
                </a:cubicBezTo>
                <a:lnTo>
                  <a:pt x="11805" y="3735"/>
                </a:lnTo>
                <a:cubicBezTo>
                  <a:pt x="11905" y="4136"/>
                  <a:pt x="11905" y="4562"/>
                  <a:pt x="11805" y="4988"/>
                </a:cubicBezTo>
                <a:cubicBezTo>
                  <a:pt x="11604" y="5514"/>
                  <a:pt x="11279" y="5815"/>
                  <a:pt x="10853" y="6015"/>
                </a:cubicBezTo>
                <a:cubicBezTo>
                  <a:pt x="10752" y="6141"/>
                  <a:pt x="10752" y="6141"/>
                  <a:pt x="10652" y="6141"/>
                </a:cubicBezTo>
                <a:cubicBezTo>
                  <a:pt x="10552" y="6141"/>
                  <a:pt x="10351" y="6015"/>
                  <a:pt x="10351" y="5915"/>
                </a:cubicBezTo>
                <a:cubicBezTo>
                  <a:pt x="10226" y="5714"/>
                  <a:pt x="10351" y="5514"/>
                  <a:pt x="10552" y="5389"/>
                </a:cubicBezTo>
                <a:cubicBezTo>
                  <a:pt x="10752" y="5288"/>
                  <a:pt x="10978" y="5088"/>
                  <a:pt x="11078" y="4762"/>
                </a:cubicBezTo>
                <a:cubicBezTo>
                  <a:pt x="11279" y="4136"/>
                  <a:pt x="10978" y="3308"/>
                  <a:pt x="10853" y="3008"/>
                </a:cubicBezTo>
                <a:cubicBezTo>
                  <a:pt x="10752" y="3008"/>
                  <a:pt x="10752" y="3008"/>
                  <a:pt x="10752" y="2882"/>
                </a:cubicBezTo>
                <a:cubicBezTo>
                  <a:pt x="10126" y="2156"/>
                  <a:pt x="9925" y="1529"/>
                  <a:pt x="9925" y="1429"/>
                </a:cubicBezTo>
                <a:cubicBezTo>
                  <a:pt x="9925" y="1228"/>
                  <a:pt x="9925" y="1128"/>
                  <a:pt x="10126" y="1003"/>
                </a:cubicBezTo>
                <a:lnTo>
                  <a:pt x="10126" y="1003"/>
                </a:lnTo>
                <a:cubicBezTo>
                  <a:pt x="9825" y="1128"/>
                  <a:pt x="9499" y="1128"/>
                  <a:pt x="9098" y="1128"/>
                </a:cubicBezTo>
                <a:cubicBezTo>
                  <a:pt x="8472" y="1128"/>
                  <a:pt x="7845" y="1003"/>
                  <a:pt x="7218" y="702"/>
                </a:cubicBezTo>
                <a:cubicBezTo>
                  <a:pt x="7093" y="602"/>
                  <a:pt x="6993" y="602"/>
                  <a:pt x="6893" y="602"/>
                </a:cubicBezTo>
                <a:cubicBezTo>
                  <a:pt x="6467" y="702"/>
                  <a:pt x="5840" y="902"/>
                  <a:pt x="5113" y="902"/>
                </a:cubicBezTo>
                <a:cubicBezTo>
                  <a:pt x="4386" y="902"/>
                  <a:pt x="3659" y="702"/>
                  <a:pt x="3133" y="276"/>
                </a:cubicBezTo>
                <a:cubicBezTo>
                  <a:pt x="3083" y="226"/>
                  <a:pt x="3008" y="201"/>
                  <a:pt x="2930" y="201"/>
                </a:cubicBezTo>
                <a:cubicBezTo>
                  <a:pt x="2851" y="201"/>
                  <a:pt x="2770" y="226"/>
                  <a:pt x="2707" y="276"/>
                </a:cubicBezTo>
                <a:cubicBezTo>
                  <a:pt x="2306" y="501"/>
                  <a:pt x="1680" y="802"/>
                  <a:pt x="827" y="802"/>
                </a:cubicBezTo>
                <a:lnTo>
                  <a:pt x="527" y="802"/>
                </a:lnTo>
                <a:cubicBezTo>
                  <a:pt x="326" y="802"/>
                  <a:pt x="201" y="902"/>
                  <a:pt x="101" y="1003"/>
                </a:cubicBezTo>
                <a:cubicBezTo>
                  <a:pt x="827" y="1003"/>
                  <a:pt x="2306" y="1429"/>
                  <a:pt x="3659" y="3308"/>
                </a:cubicBezTo>
                <a:cubicBezTo>
                  <a:pt x="3860" y="3409"/>
                  <a:pt x="3760" y="3634"/>
                  <a:pt x="3659" y="3835"/>
                </a:cubicBezTo>
                <a:lnTo>
                  <a:pt x="3334" y="3835"/>
                </a:lnTo>
                <a:cubicBezTo>
                  <a:pt x="3233" y="3835"/>
                  <a:pt x="3133" y="3835"/>
                  <a:pt x="3133" y="3735"/>
                </a:cubicBezTo>
                <a:cubicBezTo>
                  <a:pt x="1880" y="2256"/>
                  <a:pt x="727" y="1855"/>
                  <a:pt x="201" y="1755"/>
                </a:cubicBezTo>
                <a:lnTo>
                  <a:pt x="201" y="3008"/>
                </a:lnTo>
                <a:lnTo>
                  <a:pt x="201" y="3208"/>
                </a:lnTo>
                <a:cubicBezTo>
                  <a:pt x="727" y="4136"/>
                  <a:pt x="1253" y="5815"/>
                  <a:pt x="627" y="7268"/>
                </a:cubicBezTo>
                <a:cubicBezTo>
                  <a:pt x="1083" y="7016"/>
                  <a:pt x="1708" y="6794"/>
                  <a:pt x="2501" y="6794"/>
                </a:cubicBezTo>
                <a:cubicBezTo>
                  <a:pt x="2970" y="6794"/>
                  <a:pt x="3498" y="6872"/>
                  <a:pt x="4086" y="7068"/>
                </a:cubicBezTo>
                <a:cubicBezTo>
                  <a:pt x="4186" y="7168"/>
                  <a:pt x="4286" y="7394"/>
                  <a:pt x="4286" y="7594"/>
                </a:cubicBezTo>
                <a:cubicBezTo>
                  <a:pt x="4213" y="7741"/>
                  <a:pt x="4072" y="7834"/>
                  <a:pt x="3923" y="7834"/>
                </a:cubicBezTo>
                <a:cubicBezTo>
                  <a:pt x="3869" y="7834"/>
                  <a:pt x="3813" y="7822"/>
                  <a:pt x="3760" y="7795"/>
                </a:cubicBezTo>
                <a:cubicBezTo>
                  <a:pt x="3459" y="7694"/>
                  <a:pt x="3033" y="7594"/>
                  <a:pt x="2707" y="7594"/>
                </a:cubicBezTo>
                <a:cubicBezTo>
                  <a:pt x="2832" y="7694"/>
                  <a:pt x="3033" y="7795"/>
                  <a:pt x="3133" y="7895"/>
                </a:cubicBezTo>
                <a:cubicBezTo>
                  <a:pt x="3459" y="8221"/>
                  <a:pt x="3559" y="8747"/>
                  <a:pt x="3559" y="9148"/>
                </a:cubicBezTo>
                <a:cubicBezTo>
                  <a:pt x="3559" y="9374"/>
                  <a:pt x="3334" y="9574"/>
                  <a:pt x="3133" y="9574"/>
                </a:cubicBezTo>
                <a:cubicBezTo>
                  <a:pt x="2933" y="9474"/>
                  <a:pt x="2707" y="9374"/>
                  <a:pt x="2707" y="9148"/>
                </a:cubicBezTo>
                <a:cubicBezTo>
                  <a:pt x="2832" y="8120"/>
                  <a:pt x="1579" y="7895"/>
                  <a:pt x="1454" y="7895"/>
                </a:cubicBezTo>
                <a:lnTo>
                  <a:pt x="1354" y="7795"/>
                </a:lnTo>
                <a:cubicBezTo>
                  <a:pt x="627" y="8020"/>
                  <a:pt x="201" y="8421"/>
                  <a:pt x="101" y="8522"/>
                </a:cubicBezTo>
                <a:cubicBezTo>
                  <a:pt x="0" y="8747"/>
                  <a:pt x="0" y="8948"/>
                  <a:pt x="0" y="9148"/>
                </a:cubicBezTo>
                <a:lnTo>
                  <a:pt x="0" y="9374"/>
                </a:lnTo>
                <a:cubicBezTo>
                  <a:pt x="201" y="9674"/>
                  <a:pt x="527" y="9900"/>
                  <a:pt x="953" y="10201"/>
                </a:cubicBezTo>
                <a:lnTo>
                  <a:pt x="1053" y="10301"/>
                </a:lnTo>
                <a:cubicBezTo>
                  <a:pt x="1053" y="10301"/>
                  <a:pt x="1454" y="10928"/>
                  <a:pt x="2306" y="10928"/>
                </a:cubicBezTo>
                <a:cubicBezTo>
                  <a:pt x="2607" y="10928"/>
                  <a:pt x="3033" y="10827"/>
                  <a:pt x="3334" y="10627"/>
                </a:cubicBezTo>
                <a:lnTo>
                  <a:pt x="4286" y="10000"/>
                </a:lnTo>
                <a:lnTo>
                  <a:pt x="3960" y="11028"/>
                </a:lnTo>
                <a:cubicBezTo>
                  <a:pt x="3960" y="11028"/>
                  <a:pt x="3659" y="11880"/>
                  <a:pt x="4086" y="12607"/>
                </a:cubicBezTo>
                <a:cubicBezTo>
                  <a:pt x="4286" y="12907"/>
                  <a:pt x="4587" y="13233"/>
                  <a:pt x="5113" y="13434"/>
                </a:cubicBezTo>
                <a:cubicBezTo>
                  <a:pt x="5140" y="13461"/>
                  <a:pt x="5176" y="13473"/>
                  <a:pt x="5216" y="13473"/>
                </a:cubicBezTo>
                <a:cubicBezTo>
                  <a:pt x="5325" y="13473"/>
                  <a:pt x="5466" y="13380"/>
                  <a:pt x="5539" y="13233"/>
                </a:cubicBezTo>
                <a:cubicBezTo>
                  <a:pt x="5639" y="13233"/>
                  <a:pt x="5639" y="13133"/>
                  <a:pt x="5639" y="13033"/>
                </a:cubicBezTo>
                <a:cubicBezTo>
                  <a:pt x="5439" y="12506"/>
                  <a:pt x="5339" y="11454"/>
                  <a:pt x="5740" y="10301"/>
                </a:cubicBezTo>
                <a:cubicBezTo>
                  <a:pt x="5639" y="10301"/>
                  <a:pt x="5539" y="10201"/>
                  <a:pt x="5639" y="10000"/>
                </a:cubicBezTo>
                <a:cubicBezTo>
                  <a:pt x="5639" y="9674"/>
                  <a:pt x="5539" y="9374"/>
                  <a:pt x="5439" y="9148"/>
                </a:cubicBezTo>
                <a:cubicBezTo>
                  <a:pt x="5213" y="8948"/>
                  <a:pt x="4812" y="8948"/>
                  <a:pt x="4812" y="8948"/>
                </a:cubicBezTo>
                <a:cubicBezTo>
                  <a:pt x="4587" y="8948"/>
                  <a:pt x="4487" y="8747"/>
                  <a:pt x="4487" y="8522"/>
                </a:cubicBezTo>
                <a:cubicBezTo>
                  <a:pt x="4487" y="8321"/>
                  <a:pt x="4587" y="8120"/>
                  <a:pt x="4812" y="8120"/>
                </a:cubicBezTo>
                <a:cubicBezTo>
                  <a:pt x="4913" y="8120"/>
                  <a:pt x="5539" y="8120"/>
                  <a:pt x="5965" y="8647"/>
                </a:cubicBezTo>
                <a:cubicBezTo>
                  <a:pt x="6166" y="8847"/>
                  <a:pt x="6266" y="9048"/>
                  <a:pt x="6266" y="9374"/>
                </a:cubicBezTo>
                <a:cubicBezTo>
                  <a:pt x="6893" y="8647"/>
                  <a:pt x="7845" y="8221"/>
                  <a:pt x="8973" y="8020"/>
                </a:cubicBezTo>
                <a:cubicBezTo>
                  <a:pt x="8124" y="7156"/>
                  <a:pt x="7309" y="6977"/>
                  <a:pt x="6758" y="6977"/>
                </a:cubicBezTo>
                <a:cubicBezTo>
                  <a:pt x="6366" y="6977"/>
                  <a:pt x="6107" y="7068"/>
                  <a:pt x="6066" y="7068"/>
                </a:cubicBezTo>
                <a:cubicBezTo>
                  <a:pt x="6039" y="7095"/>
                  <a:pt x="5996" y="7107"/>
                  <a:pt x="5947" y="7107"/>
                </a:cubicBezTo>
                <a:cubicBezTo>
                  <a:pt x="5814" y="7107"/>
                  <a:pt x="5639" y="7014"/>
                  <a:pt x="5639" y="6867"/>
                </a:cubicBezTo>
                <a:cubicBezTo>
                  <a:pt x="5539" y="6642"/>
                  <a:pt x="5639" y="6441"/>
                  <a:pt x="5840" y="6441"/>
                </a:cubicBezTo>
                <a:cubicBezTo>
                  <a:pt x="5840" y="6400"/>
                  <a:pt x="6214" y="6252"/>
                  <a:pt x="6778" y="6252"/>
                </a:cubicBezTo>
                <a:cubicBezTo>
                  <a:pt x="7584" y="6252"/>
                  <a:pt x="8778" y="6553"/>
                  <a:pt x="9825" y="7895"/>
                </a:cubicBezTo>
                <a:cubicBezTo>
                  <a:pt x="9925" y="7895"/>
                  <a:pt x="10025" y="7795"/>
                  <a:pt x="10126" y="7694"/>
                </a:cubicBezTo>
                <a:cubicBezTo>
                  <a:pt x="10552" y="7168"/>
                  <a:pt x="11479" y="6241"/>
                  <a:pt x="12858" y="6241"/>
                </a:cubicBezTo>
                <a:cubicBezTo>
                  <a:pt x="13058" y="6241"/>
                  <a:pt x="13359" y="6241"/>
                  <a:pt x="13685" y="6341"/>
                </a:cubicBezTo>
                <a:cubicBezTo>
                  <a:pt x="13743" y="6370"/>
                  <a:pt x="13804" y="6383"/>
                  <a:pt x="13861" y="6383"/>
                </a:cubicBezTo>
                <a:cubicBezTo>
                  <a:pt x="13998" y="6383"/>
                  <a:pt x="14111" y="6312"/>
                  <a:pt x="14111" y="6241"/>
                </a:cubicBezTo>
                <a:cubicBezTo>
                  <a:pt x="14512" y="5614"/>
                  <a:pt x="15138" y="5088"/>
                  <a:pt x="15990" y="4887"/>
                </a:cubicBezTo>
                <a:cubicBezTo>
                  <a:pt x="16191" y="4887"/>
                  <a:pt x="16391" y="4662"/>
                  <a:pt x="16291" y="4461"/>
                </a:cubicBezTo>
                <a:cubicBezTo>
                  <a:pt x="16291" y="4035"/>
                  <a:pt x="16391" y="3409"/>
                  <a:pt x="16717" y="3008"/>
                </a:cubicBezTo>
                <a:lnTo>
                  <a:pt x="16717" y="2582"/>
                </a:lnTo>
                <a:cubicBezTo>
                  <a:pt x="16391" y="2156"/>
                  <a:pt x="16091" y="1328"/>
                  <a:pt x="15990" y="501"/>
                </a:cubicBezTo>
                <a:cubicBezTo>
                  <a:pt x="14411" y="1128"/>
                  <a:pt x="14211" y="2582"/>
                  <a:pt x="14211" y="2582"/>
                </a:cubicBezTo>
                <a:cubicBezTo>
                  <a:pt x="14211" y="2782"/>
                  <a:pt x="13985" y="2882"/>
                  <a:pt x="13785" y="2882"/>
                </a:cubicBezTo>
                <a:cubicBezTo>
                  <a:pt x="13584" y="2882"/>
                  <a:pt x="13359" y="2682"/>
                  <a:pt x="13484" y="2481"/>
                </a:cubicBezTo>
                <a:cubicBezTo>
                  <a:pt x="13484" y="2381"/>
                  <a:pt x="13685" y="1228"/>
                  <a:pt x="14837" y="276"/>
                </a:cubicBezTo>
                <a:lnTo>
                  <a:pt x="14837" y="276"/>
                </a:lnTo>
                <a:cubicBezTo>
                  <a:pt x="14512" y="376"/>
                  <a:pt x="14211" y="376"/>
                  <a:pt x="13785" y="376"/>
                </a:cubicBezTo>
                <a:cubicBezTo>
                  <a:pt x="13259" y="376"/>
                  <a:pt x="12732" y="276"/>
                  <a:pt x="12231" y="75"/>
                </a:cubicBezTo>
                <a:cubicBezTo>
                  <a:pt x="12118" y="25"/>
                  <a:pt x="12037" y="0"/>
                  <a:pt x="1197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" name="Google Shape;757;p43"/>
          <p:cNvSpPr/>
          <p:nvPr/>
        </p:nvSpPr>
        <p:spPr>
          <a:xfrm>
            <a:off x="4485366" y="1237907"/>
            <a:ext cx="3717471" cy="4283005"/>
          </a:xfrm>
          <a:custGeom>
            <a:rect b="b" l="l" r="r" t="t"/>
            <a:pathLst>
              <a:path extrusionOk="0" h="133375" w="115764">
                <a:moveTo>
                  <a:pt x="113390" y="2374"/>
                </a:moveTo>
                <a:lnTo>
                  <a:pt x="113390" y="130984"/>
                </a:lnTo>
                <a:lnTo>
                  <a:pt x="2391" y="130984"/>
                </a:lnTo>
                <a:lnTo>
                  <a:pt x="2391" y="2374"/>
                </a:lnTo>
                <a:close/>
                <a:moveTo>
                  <a:pt x="1196" y="1"/>
                </a:moveTo>
                <a:cubicBezTo>
                  <a:pt x="536" y="1"/>
                  <a:pt x="0" y="518"/>
                  <a:pt x="0" y="1179"/>
                </a:cubicBezTo>
                <a:lnTo>
                  <a:pt x="0" y="132179"/>
                </a:lnTo>
                <a:cubicBezTo>
                  <a:pt x="0" y="132839"/>
                  <a:pt x="536" y="133375"/>
                  <a:pt x="1196" y="133375"/>
                </a:cubicBezTo>
                <a:lnTo>
                  <a:pt x="114568" y="133375"/>
                </a:lnTo>
                <a:cubicBezTo>
                  <a:pt x="115246" y="133375"/>
                  <a:pt x="115763" y="132839"/>
                  <a:pt x="115763" y="132179"/>
                </a:cubicBezTo>
                <a:lnTo>
                  <a:pt x="115763" y="1179"/>
                </a:lnTo>
                <a:cubicBezTo>
                  <a:pt x="115763" y="518"/>
                  <a:pt x="115246" y="1"/>
                  <a:pt x="1145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" name="Google Shape;758;p43"/>
          <p:cNvGrpSpPr/>
          <p:nvPr/>
        </p:nvGrpSpPr>
        <p:grpSpPr>
          <a:xfrm>
            <a:off x="7489938" y="2463274"/>
            <a:ext cx="1652812" cy="2694922"/>
            <a:chOff x="6085150" y="2769625"/>
            <a:chExt cx="1290050" cy="2088925"/>
          </a:xfrm>
        </p:grpSpPr>
        <p:sp>
          <p:nvSpPr>
            <p:cNvPr id="759" name="Google Shape;759;p43"/>
            <p:cNvSpPr/>
            <p:nvPr/>
          </p:nvSpPr>
          <p:spPr>
            <a:xfrm>
              <a:off x="6085150" y="2769625"/>
              <a:ext cx="1290050" cy="2085350"/>
            </a:xfrm>
            <a:custGeom>
              <a:rect b="b" l="l" r="r" t="t"/>
              <a:pathLst>
                <a:path extrusionOk="0" h="83414" w="51602">
                  <a:moveTo>
                    <a:pt x="51601" y="0"/>
                  </a:moveTo>
                  <a:cubicBezTo>
                    <a:pt x="49960" y="892"/>
                    <a:pt x="48408" y="1856"/>
                    <a:pt x="46766" y="2819"/>
                  </a:cubicBezTo>
                  <a:cubicBezTo>
                    <a:pt x="44090" y="4371"/>
                    <a:pt x="41485" y="6013"/>
                    <a:pt x="39112" y="7797"/>
                  </a:cubicBezTo>
                  <a:cubicBezTo>
                    <a:pt x="36435" y="9724"/>
                    <a:pt x="34205" y="11955"/>
                    <a:pt x="32206" y="14417"/>
                  </a:cubicBezTo>
                  <a:cubicBezTo>
                    <a:pt x="30636" y="16344"/>
                    <a:pt x="29369" y="18431"/>
                    <a:pt x="28549" y="20804"/>
                  </a:cubicBezTo>
                  <a:cubicBezTo>
                    <a:pt x="28192" y="22000"/>
                    <a:pt x="27657" y="23035"/>
                    <a:pt x="27300" y="24230"/>
                  </a:cubicBezTo>
                  <a:cubicBezTo>
                    <a:pt x="27068" y="24980"/>
                    <a:pt x="26854" y="25872"/>
                    <a:pt x="26693" y="26675"/>
                  </a:cubicBezTo>
                  <a:cubicBezTo>
                    <a:pt x="26550" y="27210"/>
                    <a:pt x="26479" y="27727"/>
                    <a:pt x="26318" y="28316"/>
                  </a:cubicBezTo>
                  <a:cubicBezTo>
                    <a:pt x="26176" y="29137"/>
                    <a:pt x="26033" y="29958"/>
                    <a:pt x="25872" y="30778"/>
                  </a:cubicBezTo>
                  <a:cubicBezTo>
                    <a:pt x="25872" y="30993"/>
                    <a:pt x="25801" y="31296"/>
                    <a:pt x="25801" y="31510"/>
                  </a:cubicBezTo>
                  <a:cubicBezTo>
                    <a:pt x="25658" y="32705"/>
                    <a:pt x="25515" y="33901"/>
                    <a:pt x="25426" y="35007"/>
                  </a:cubicBezTo>
                  <a:lnTo>
                    <a:pt x="25426" y="35310"/>
                  </a:lnTo>
                  <a:cubicBezTo>
                    <a:pt x="25355" y="36720"/>
                    <a:pt x="25212" y="38058"/>
                    <a:pt x="25212" y="39396"/>
                  </a:cubicBezTo>
                  <a:cubicBezTo>
                    <a:pt x="25069" y="41555"/>
                    <a:pt x="25069" y="43625"/>
                    <a:pt x="24980" y="45784"/>
                  </a:cubicBezTo>
                  <a:cubicBezTo>
                    <a:pt x="24980" y="46230"/>
                    <a:pt x="24909" y="46748"/>
                    <a:pt x="24909" y="47283"/>
                  </a:cubicBezTo>
                  <a:cubicBezTo>
                    <a:pt x="24837" y="47729"/>
                    <a:pt x="24837" y="48086"/>
                    <a:pt x="24837" y="48460"/>
                  </a:cubicBezTo>
                  <a:cubicBezTo>
                    <a:pt x="24766" y="49959"/>
                    <a:pt x="24766" y="51369"/>
                    <a:pt x="24623" y="52707"/>
                  </a:cubicBezTo>
                  <a:cubicBezTo>
                    <a:pt x="24463" y="54634"/>
                    <a:pt x="24177" y="56490"/>
                    <a:pt x="23945" y="58345"/>
                  </a:cubicBezTo>
                  <a:cubicBezTo>
                    <a:pt x="23731" y="59612"/>
                    <a:pt x="23428" y="61022"/>
                    <a:pt x="23125" y="62288"/>
                  </a:cubicBezTo>
                  <a:cubicBezTo>
                    <a:pt x="22750" y="63627"/>
                    <a:pt x="22232" y="64965"/>
                    <a:pt x="21715" y="66232"/>
                  </a:cubicBezTo>
                  <a:cubicBezTo>
                    <a:pt x="21412" y="67052"/>
                    <a:pt x="21055" y="67802"/>
                    <a:pt x="20609" y="68605"/>
                  </a:cubicBezTo>
                  <a:cubicBezTo>
                    <a:pt x="19859" y="69943"/>
                    <a:pt x="18967" y="71210"/>
                    <a:pt x="18075" y="72476"/>
                  </a:cubicBezTo>
                  <a:cubicBezTo>
                    <a:pt x="16665" y="74332"/>
                    <a:pt x="14953" y="75902"/>
                    <a:pt x="13168" y="77312"/>
                  </a:cubicBezTo>
                  <a:cubicBezTo>
                    <a:pt x="11455" y="78579"/>
                    <a:pt x="9743" y="79756"/>
                    <a:pt x="7744" y="80648"/>
                  </a:cubicBezTo>
                  <a:cubicBezTo>
                    <a:pt x="6549" y="81094"/>
                    <a:pt x="5353" y="81701"/>
                    <a:pt x="4176" y="82147"/>
                  </a:cubicBezTo>
                  <a:cubicBezTo>
                    <a:pt x="3123" y="82522"/>
                    <a:pt x="2017" y="82807"/>
                    <a:pt x="1053" y="83111"/>
                  </a:cubicBezTo>
                  <a:cubicBezTo>
                    <a:pt x="893" y="83111"/>
                    <a:pt x="750" y="83182"/>
                    <a:pt x="678" y="83182"/>
                  </a:cubicBezTo>
                  <a:cubicBezTo>
                    <a:pt x="446" y="83253"/>
                    <a:pt x="232" y="83325"/>
                    <a:pt x="0" y="83414"/>
                  </a:cubicBezTo>
                  <a:lnTo>
                    <a:pt x="21055" y="83414"/>
                  </a:lnTo>
                  <a:cubicBezTo>
                    <a:pt x="21126" y="83253"/>
                    <a:pt x="21198" y="83182"/>
                    <a:pt x="21269" y="83039"/>
                  </a:cubicBezTo>
                  <a:cubicBezTo>
                    <a:pt x="22393" y="81541"/>
                    <a:pt x="23428" y="80060"/>
                    <a:pt x="24320" y="78418"/>
                  </a:cubicBezTo>
                  <a:cubicBezTo>
                    <a:pt x="24980" y="77312"/>
                    <a:pt x="25587" y="76045"/>
                    <a:pt x="26104" y="74850"/>
                  </a:cubicBezTo>
                  <a:cubicBezTo>
                    <a:pt x="26408" y="74189"/>
                    <a:pt x="26693" y="73511"/>
                    <a:pt x="26925" y="72851"/>
                  </a:cubicBezTo>
                  <a:cubicBezTo>
                    <a:pt x="27371" y="71584"/>
                    <a:pt x="27746" y="70389"/>
                    <a:pt x="28103" y="69140"/>
                  </a:cubicBezTo>
                  <a:cubicBezTo>
                    <a:pt x="28335" y="68391"/>
                    <a:pt x="28549" y="67713"/>
                    <a:pt x="28709" y="67052"/>
                  </a:cubicBezTo>
                  <a:cubicBezTo>
                    <a:pt x="28995" y="65928"/>
                    <a:pt x="29298" y="64751"/>
                    <a:pt x="29441" y="63627"/>
                  </a:cubicBezTo>
                  <a:cubicBezTo>
                    <a:pt x="29744" y="62217"/>
                    <a:pt x="29887" y="60807"/>
                    <a:pt x="30047" y="59398"/>
                  </a:cubicBezTo>
                  <a:cubicBezTo>
                    <a:pt x="30190" y="58649"/>
                    <a:pt x="30333" y="57828"/>
                    <a:pt x="30422" y="57096"/>
                  </a:cubicBezTo>
                  <a:cubicBezTo>
                    <a:pt x="30565" y="55829"/>
                    <a:pt x="30636" y="54563"/>
                    <a:pt x="30868" y="53224"/>
                  </a:cubicBezTo>
                  <a:cubicBezTo>
                    <a:pt x="31082" y="51440"/>
                    <a:pt x="31225" y="49584"/>
                    <a:pt x="31528" y="47800"/>
                  </a:cubicBezTo>
                  <a:cubicBezTo>
                    <a:pt x="31760" y="45855"/>
                    <a:pt x="32117" y="44000"/>
                    <a:pt x="32652" y="42144"/>
                  </a:cubicBezTo>
                  <a:cubicBezTo>
                    <a:pt x="32795" y="41395"/>
                    <a:pt x="33009" y="40663"/>
                    <a:pt x="33313" y="39985"/>
                  </a:cubicBezTo>
                  <a:cubicBezTo>
                    <a:pt x="33901" y="38272"/>
                    <a:pt x="34722" y="36720"/>
                    <a:pt x="35614" y="35078"/>
                  </a:cubicBezTo>
                  <a:cubicBezTo>
                    <a:pt x="36435" y="33669"/>
                    <a:pt x="37470" y="32259"/>
                    <a:pt x="38665" y="31135"/>
                  </a:cubicBezTo>
                  <a:cubicBezTo>
                    <a:pt x="39558" y="30243"/>
                    <a:pt x="40450" y="29440"/>
                    <a:pt x="41413" y="28691"/>
                  </a:cubicBezTo>
                  <a:cubicBezTo>
                    <a:pt x="42466" y="27941"/>
                    <a:pt x="43572" y="27281"/>
                    <a:pt x="44696" y="26675"/>
                  </a:cubicBezTo>
                  <a:cubicBezTo>
                    <a:pt x="46034" y="25943"/>
                    <a:pt x="47515" y="25336"/>
                    <a:pt x="48996" y="24819"/>
                  </a:cubicBezTo>
                  <a:cubicBezTo>
                    <a:pt x="49817" y="24605"/>
                    <a:pt x="50709" y="24373"/>
                    <a:pt x="51601" y="24230"/>
                  </a:cubicBezTo>
                  <a:lnTo>
                    <a:pt x="51601" y="964"/>
                  </a:lnTo>
                  <a:lnTo>
                    <a:pt x="51601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43"/>
            <p:cNvSpPr/>
            <p:nvPr/>
          </p:nvSpPr>
          <p:spPr>
            <a:xfrm>
              <a:off x="6611500" y="3375375"/>
              <a:ext cx="763700" cy="1479600"/>
            </a:xfrm>
            <a:custGeom>
              <a:rect b="b" l="l" r="r" t="t"/>
              <a:pathLst>
                <a:path extrusionOk="0" h="59184" w="30548">
                  <a:moveTo>
                    <a:pt x="30547" y="0"/>
                  </a:moveTo>
                  <a:cubicBezTo>
                    <a:pt x="29655" y="143"/>
                    <a:pt x="28763" y="375"/>
                    <a:pt x="27942" y="589"/>
                  </a:cubicBezTo>
                  <a:cubicBezTo>
                    <a:pt x="26461" y="1106"/>
                    <a:pt x="24980" y="1713"/>
                    <a:pt x="23642" y="2445"/>
                  </a:cubicBezTo>
                  <a:cubicBezTo>
                    <a:pt x="22518" y="3051"/>
                    <a:pt x="21412" y="3711"/>
                    <a:pt x="20359" y="4461"/>
                  </a:cubicBezTo>
                  <a:cubicBezTo>
                    <a:pt x="19396" y="5210"/>
                    <a:pt x="18504" y="6013"/>
                    <a:pt x="17611" y="6905"/>
                  </a:cubicBezTo>
                  <a:cubicBezTo>
                    <a:pt x="16416" y="8029"/>
                    <a:pt x="15381" y="9439"/>
                    <a:pt x="14560" y="10848"/>
                  </a:cubicBezTo>
                  <a:cubicBezTo>
                    <a:pt x="13668" y="12490"/>
                    <a:pt x="12847" y="14042"/>
                    <a:pt x="12259" y="15755"/>
                  </a:cubicBezTo>
                  <a:cubicBezTo>
                    <a:pt x="11955" y="16433"/>
                    <a:pt x="11741" y="17165"/>
                    <a:pt x="11598" y="17914"/>
                  </a:cubicBezTo>
                  <a:cubicBezTo>
                    <a:pt x="11063" y="19770"/>
                    <a:pt x="10706" y="21625"/>
                    <a:pt x="10474" y="23570"/>
                  </a:cubicBezTo>
                  <a:cubicBezTo>
                    <a:pt x="10171" y="25354"/>
                    <a:pt x="10028" y="27210"/>
                    <a:pt x="9814" y="28994"/>
                  </a:cubicBezTo>
                  <a:cubicBezTo>
                    <a:pt x="9582" y="30333"/>
                    <a:pt x="9511" y="31599"/>
                    <a:pt x="9368" y="32866"/>
                  </a:cubicBezTo>
                  <a:cubicBezTo>
                    <a:pt x="9279" y="33598"/>
                    <a:pt x="9136" y="34419"/>
                    <a:pt x="8993" y="35168"/>
                  </a:cubicBezTo>
                  <a:cubicBezTo>
                    <a:pt x="8833" y="36577"/>
                    <a:pt x="8690" y="37987"/>
                    <a:pt x="8387" y="39397"/>
                  </a:cubicBezTo>
                  <a:cubicBezTo>
                    <a:pt x="8244" y="40521"/>
                    <a:pt x="7941" y="41698"/>
                    <a:pt x="7655" y="42822"/>
                  </a:cubicBezTo>
                  <a:cubicBezTo>
                    <a:pt x="7495" y="43483"/>
                    <a:pt x="7281" y="44161"/>
                    <a:pt x="7049" y="44910"/>
                  </a:cubicBezTo>
                  <a:cubicBezTo>
                    <a:pt x="6692" y="46159"/>
                    <a:pt x="6317" y="47354"/>
                    <a:pt x="5871" y="48621"/>
                  </a:cubicBezTo>
                  <a:cubicBezTo>
                    <a:pt x="5639" y="49281"/>
                    <a:pt x="5354" y="49959"/>
                    <a:pt x="5050" y="50620"/>
                  </a:cubicBezTo>
                  <a:cubicBezTo>
                    <a:pt x="4533" y="51815"/>
                    <a:pt x="3926" y="53082"/>
                    <a:pt x="3266" y="54188"/>
                  </a:cubicBezTo>
                  <a:cubicBezTo>
                    <a:pt x="2374" y="55830"/>
                    <a:pt x="1339" y="57311"/>
                    <a:pt x="215" y="58809"/>
                  </a:cubicBezTo>
                  <a:cubicBezTo>
                    <a:pt x="144" y="58952"/>
                    <a:pt x="72" y="59023"/>
                    <a:pt x="1" y="59184"/>
                  </a:cubicBezTo>
                  <a:lnTo>
                    <a:pt x="14935" y="59184"/>
                  </a:lnTo>
                  <a:cubicBezTo>
                    <a:pt x="15006" y="59023"/>
                    <a:pt x="15078" y="58952"/>
                    <a:pt x="15167" y="58881"/>
                  </a:cubicBezTo>
                  <a:cubicBezTo>
                    <a:pt x="15310" y="58649"/>
                    <a:pt x="15381" y="58435"/>
                    <a:pt x="15524" y="58203"/>
                  </a:cubicBezTo>
                  <a:cubicBezTo>
                    <a:pt x="16719" y="56508"/>
                    <a:pt x="17843" y="54723"/>
                    <a:pt x="18878" y="52850"/>
                  </a:cubicBezTo>
                  <a:cubicBezTo>
                    <a:pt x="19092" y="52404"/>
                    <a:pt x="19467" y="51815"/>
                    <a:pt x="19699" y="51298"/>
                  </a:cubicBezTo>
                  <a:cubicBezTo>
                    <a:pt x="20074" y="50709"/>
                    <a:pt x="20431" y="50031"/>
                    <a:pt x="20805" y="49371"/>
                  </a:cubicBezTo>
                  <a:cubicBezTo>
                    <a:pt x="21858" y="47354"/>
                    <a:pt x="22893" y="45356"/>
                    <a:pt x="23999" y="43411"/>
                  </a:cubicBezTo>
                  <a:cubicBezTo>
                    <a:pt x="25195" y="41252"/>
                    <a:pt x="26390" y="39182"/>
                    <a:pt x="27942" y="37327"/>
                  </a:cubicBezTo>
                  <a:cubicBezTo>
                    <a:pt x="28692" y="36346"/>
                    <a:pt x="29584" y="35382"/>
                    <a:pt x="30547" y="34561"/>
                  </a:cubicBezTo>
                  <a:lnTo>
                    <a:pt x="30547" y="821"/>
                  </a:lnTo>
                  <a:lnTo>
                    <a:pt x="30547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43"/>
            <p:cNvSpPr/>
            <p:nvPr/>
          </p:nvSpPr>
          <p:spPr>
            <a:xfrm>
              <a:off x="6984875" y="4239400"/>
              <a:ext cx="390325" cy="615575"/>
            </a:xfrm>
            <a:custGeom>
              <a:rect b="b" l="l" r="r" t="t"/>
              <a:pathLst>
                <a:path extrusionOk="0" h="24623" w="15613">
                  <a:moveTo>
                    <a:pt x="15612" y="0"/>
                  </a:moveTo>
                  <a:cubicBezTo>
                    <a:pt x="14649" y="821"/>
                    <a:pt x="13757" y="1785"/>
                    <a:pt x="13007" y="2766"/>
                  </a:cubicBezTo>
                  <a:cubicBezTo>
                    <a:pt x="11455" y="4621"/>
                    <a:pt x="10260" y="6691"/>
                    <a:pt x="9064" y="8850"/>
                  </a:cubicBezTo>
                  <a:cubicBezTo>
                    <a:pt x="7958" y="10795"/>
                    <a:pt x="6923" y="12793"/>
                    <a:pt x="5870" y="14810"/>
                  </a:cubicBezTo>
                  <a:cubicBezTo>
                    <a:pt x="5496" y="15470"/>
                    <a:pt x="5139" y="16148"/>
                    <a:pt x="4764" y="16737"/>
                  </a:cubicBezTo>
                  <a:cubicBezTo>
                    <a:pt x="4532" y="17254"/>
                    <a:pt x="4157" y="17843"/>
                    <a:pt x="3943" y="18289"/>
                  </a:cubicBezTo>
                  <a:cubicBezTo>
                    <a:pt x="2908" y="20162"/>
                    <a:pt x="1784" y="21947"/>
                    <a:pt x="589" y="23642"/>
                  </a:cubicBezTo>
                  <a:cubicBezTo>
                    <a:pt x="446" y="23874"/>
                    <a:pt x="375" y="24088"/>
                    <a:pt x="232" y="24320"/>
                  </a:cubicBezTo>
                  <a:cubicBezTo>
                    <a:pt x="143" y="24391"/>
                    <a:pt x="71" y="24462"/>
                    <a:pt x="0" y="24623"/>
                  </a:cubicBezTo>
                  <a:lnTo>
                    <a:pt x="10188" y="24623"/>
                  </a:lnTo>
                  <a:cubicBezTo>
                    <a:pt x="10563" y="24088"/>
                    <a:pt x="11009" y="23570"/>
                    <a:pt x="11384" y="23053"/>
                  </a:cubicBezTo>
                  <a:cubicBezTo>
                    <a:pt x="11598" y="22750"/>
                    <a:pt x="11901" y="22464"/>
                    <a:pt x="12115" y="22161"/>
                  </a:cubicBezTo>
                  <a:cubicBezTo>
                    <a:pt x="13239" y="20680"/>
                    <a:pt x="14346" y="19270"/>
                    <a:pt x="15612" y="18003"/>
                  </a:cubicBezTo>
                  <a:lnTo>
                    <a:pt x="15612" y="1196"/>
                  </a:lnTo>
                  <a:lnTo>
                    <a:pt x="15612" y="0"/>
                  </a:ln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43"/>
            <p:cNvSpPr/>
            <p:nvPr/>
          </p:nvSpPr>
          <p:spPr>
            <a:xfrm>
              <a:off x="7237775" y="4689475"/>
              <a:ext cx="137425" cy="169075"/>
            </a:xfrm>
            <a:custGeom>
              <a:rect b="b" l="l" r="r" t="t"/>
              <a:pathLst>
                <a:path extrusionOk="0" h="6763" w="5497">
                  <a:moveTo>
                    <a:pt x="5496" y="0"/>
                  </a:moveTo>
                  <a:cubicBezTo>
                    <a:pt x="4230" y="1267"/>
                    <a:pt x="3123" y="2677"/>
                    <a:pt x="1999" y="4158"/>
                  </a:cubicBezTo>
                  <a:cubicBezTo>
                    <a:pt x="1785" y="4461"/>
                    <a:pt x="1482" y="4747"/>
                    <a:pt x="1268" y="5050"/>
                  </a:cubicBezTo>
                  <a:cubicBezTo>
                    <a:pt x="893" y="5567"/>
                    <a:pt x="447" y="6085"/>
                    <a:pt x="72" y="6620"/>
                  </a:cubicBezTo>
                  <a:cubicBezTo>
                    <a:pt x="72" y="6691"/>
                    <a:pt x="1" y="6691"/>
                    <a:pt x="1" y="6763"/>
                  </a:cubicBezTo>
                  <a:lnTo>
                    <a:pt x="1107" y="6691"/>
                  </a:lnTo>
                  <a:lnTo>
                    <a:pt x="1482" y="6620"/>
                  </a:lnTo>
                  <a:lnTo>
                    <a:pt x="5496" y="6620"/>
                  </a:lnTo>
                  <a:lnTo>
                    <a:pt x="5496" y="6245"/>
                  </a:lnTo>
                  <a:lnTo>
                    <a:pt x="5496" y="4461"/>
                  </a:lnTo>
                  <a:lnTo>
                    <a:pt x="5496" y="3640"/>
                  </a:lnTo>
                  <a:lnTo>
                    <a:pt x="5496" y="126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6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" name="Google Shape;767;p44"/>
          <p:cNvSpPr/>
          <p:nvPr/>
        </p:nvSpPr>
        <p:spPr>
          <a:xfrm>
            <a:off x="5562075" y="1287725"/>
            <a:ext cx="2877000" cy="4124700"/>
          </a:xfrm>
          <a:prstGeom prst="rect">
            <a:avLst/>
          </a:prstGeom>
          <a:noFill/>
          <a:ln cap="flat" cmpd="sng" w="762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44"/>
          <p:cNvSpPr txBox="1"/>
          <p:nvPr>
            <p:ph type="title"/>
          </p:nvPr>
        </p:nvSpPr>
        <p:spPr>
          <a:xfrm>
            <a:off x="705824" y="407000"/>
            <a:ext cx="77334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Risk Factors</a:t>
            </a:r>
            <a:endParaRPr/>
          </a:p>
        </p:txBody>
      </p:sp>
      <p:sp>
        <p:nvSpPr>
          <p:cNvPr id="769" name="Google Shape;769;p44"/>
          <p:cNvSpPr txBox="1"/>
          <p:nvPr/>
        </p:nvSpPr>
        <p:spPr>
          <a:xfrm>
            <a:off x="1211000" y="4181529"/>
            <a:ext cx="3361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T</a:t>
            </a:r>
            <a:r>
              <a:rPr lang="en" sz="1100">
                <a:solidFill>
                  <a:srgbClr val="FFFFFF"/>
                </a:solidFill>
                <a:latin typeface="Lato"/>
                <a:ea typeface="Lato"/>
                <a:cs typeface="Lato"/>
                <a:sym typeface="Lato"/>
              </a:rPr>
              <a:t>o modify this graph, click on it, follow the link, change the data and paste the resulting graph here</a:t>
            </a:r>
            <a:endParaRPr sz="1100">
              <a:solidFill>
                <a:srgbClr val="FFFFFF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770" name="Google Shape;770;p44"/>
          <p:cNvSpPr txBox="1"/>
          <p:nvPr>
            <p:ph idx="4294967295" type="title"/>
          </p:nvPr>
        </p:nvSpPr>
        <p:spPr>
          <a:xfrm>
            <a:off x="6098200" y="1496108"/>
            <a:ext cx="1989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Mars</a:t>
            </a:r>
            <a:endParaRPr sz="1600"/>
          </a:p>
        </p:txBody>
      </p:sp>
      <p:sp>
        <p:nvSpPr>
          <p:cNvPr id="771" name="Google Shape;771;p44"/>
          <p:cNvSpPr txBox="1"/>
          <p:nvPr>
            <p:ph idx="4294967295" type="subTitle"/>
          </p:nvPr>
        </p:nvSpPr>
        <p:spPr>
          <a:xfrm>
            <a:off x="6098200" y="1838808"/>
            <a:ext cx="198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/>
              <a:t>This planet is full of iron oxide dust</a:t>
            </a:r>
            <a:endParaRPr sz="1300"/>
          </a:p>
        </p:txBody>
      </p:sp>
      <p:sp>
        <p:nvSpPr>
          <p:cNvPr id="772" name="Google Shape;772;p44"/>
          <p:cNvSpPr txBox="1"/>
          <p:nvPr>
            <p:ph idx="4294967295" type="title"/>
          </p:nvPr>
        </p:nvSpPr>
        <p:spPr>
          <a:xfrm>
            <a:off x="6098200" y="2557458"/>
            <a:ext cx="1989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Jupiter</a:t>
            </a:r>
            <a:endParaRPr sz="1600"/>
          </a:p>
        </p:txBody>
      </p:sp>
      <p:sp>
        <p:nvSpPr>
          <p:cNvPr id="773" name="Google Shape;773;p44"/>
          <p:cNvSpPr txBox="1"/>
          <p:nvPr>
            <p:ph idx="4294967295" type="subTitle"/>
          </p:nvPr>
        </p:nvSpPr>
        <p:spPr>
          <a:xfrm>
            <a:off x="6098200" y="2900158"/>
            <a:ext cx="198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/>
              <a:t>Jupiter is the biggest planet of them all</a:t>
            </a:r>
            <a:endParaRPr sz="1300"/>
          </a:p>
        </p:txBody>
      </p:sp>
      <p:sp>
        <p:nvSpPr>
          <p:cNvPr id="774" name="Google Shape;774;p44"/>
          <p:cNvSpPr txBox="1"/>
          <p:nvPr>
            <p:ph idx="4294967295" type="title"/>
          </p:nvPr>
        </p:nvSpPr>
        <p:spPr>
          <a:xfrm>
            <a:off x="6098200" y="3618808"/>
            <a:ext cx="1989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Saturn</a:t>
            </a:r>
            <a:endParaRPr sz="1600"/>
          </a:p>
        </p:txBody>
      </p:sp>
      <p:sp>
        <p:nvSpPr>
          <p:cNvPr id="775" name="Google Shape;775;p44"/>
          <p:cNvSpPr txBox="1"/>
          <p:nvPr>
            <p:ph idx="4294967295" type="subTitle"/>
          </p:nvPr>
        </p:nvSpPr>
        <p:spPr>
          <a:xfrm>
            <a:off x="6098200" y="3961508"/>
            <a:ext cx="198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300"/>
              <a:t>Saturn is a gas giant and has several rings</a:t>
            </a:r>
            <a:endParaRPr sz="1300"/>
          </a:p>
        </p:txBody>
      </p:sp>
      <p:pic>
        <p:nvPicPr>
          <p:cNvPr id="776" name="Google Shape;776;p44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21223" y="1088481"/>
            <a:ext cx="4290931" cy="29414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7" name="Google Shape;777;p44"/>
          <p:cNvGrpSpPr/>
          <p:nvPr/>
        </p:nvGrpSpPr>
        <p:grpSpPr>
          <a:xfrm>
            <a:off x="7470394" y="4096945"/>
            <a:ext cx="1673546" cy="1046343"/>
            <a:chOff x="7534005" y="4136923"/>
            <a:chExt cx="1609953" cy="1006486"/>
          </a:xfrm>
        </p:grpSpPr>
        <p:sp>
          <p:nvSpPr>
            <p:cNvPr id="778" name="Google Shape;778;p44"/>
            <p:cNvSpPr/>
            <p:nvPr/>
          </p:nvSpPr>
          <p:spPr>
            <a:xfrm rot="10800000">
              <a:off x="7534005" y="4136923"/>
              <a:ext cx="1609953" cy="1006486"/>
            </a:xfrm>
            <a:custGeom>
              <a:rect b="b" l="l" r="r" t="t"/>
              <a:pathLst>
                <a:path extrusionOk="0" h="37496" w="41065">
                  <a:moveTo>
                    <a:pt x="1" y="0"/>
                  </a:moveTo>
                  <a:lnTo>
                    <a:pt x="1" y="16916"/>
                  </a:lnTo>
                  <a:lnTo>
                    <a:pt x="1" y="24088"/>
                  </a:lnTo>
                  <a:cubicBezTo>
                    <a:pt x="873" y="24336"/>
                    <a:pt x="1625" y="24562"/>
                    <a:pt x="1722" y="24592"/>
                  </a:cubicBezTo>
                  <a:cubicBezTo>
                    <a:pt x="1940" y="24712"/>
                    <a:pt x="2128" y="24840"/>
                    <a:pt x="2346" y="24998"/>
                  </a:cubicBezTo>
                  <a:cubicBezTo>
                    <a:pt x="2444" y="25058"/>
                    <a:pt x="2534" y="25126"/>
                    <a:pt x="2632" y="25186"/>
                  </a:cubicBezTo>
                  <a:cubicBezTo>
                    <a:pt x="2820" y="25344"/>
                    <a:pt x="3008" y="25464"/>
                    <a:pt x="3196" y="25592"/>
                  </a:cubicBezTo>
                  <a:cubicBezTo>
                    <a:pt x="3572" y="25877"/>
                    <a:pt x="3948" y="26156"/>
                    <a:pt x="4286" y="26441"/>
                  </a:cubicBezTo>
                  <a:cubicBezTo>
                    <a:pt x="4474" y="26562"/>
                    <a:pt x="4662" y="26719"/>
                    <a:pt x="4850" y="26847"/>
                  </a:cubicBezTo>
                  <a:lnTo>
                    <a:pt x="5136" y="27125"/>
                  </a:lnTo>
                  <a:cubicBezTo>
                    <a:pt x="5263" y="27193"/>
                    <a:pt x="5354" y="27283"/>
                    <a:pt x="5451" y="27381"/>
                  </a:cubicBezTo>
                  <a:cubicBezTo>
                    <a:pt x="5481" y="27441"/>
                    <a:pt x="5511" y="27471"/>
                    <a:pt x="5572" y="27501"/>
                  </a:cubicBezTo>
                  <a:cubicBezTo>
                    <a:pt x="6263" y="28095"/>
                    <a:pt x="6857" y="28817"/>
                    <a:pt x="7421" y="29539"/>
                  </a:cubicBezTo>
                  <a:cubicBezTo>
                    <a:pt x="8421" y="30794"/>
                    <a:pt x="9398" y="32110"/>
                    <a:pt x="10338" y="33395"/>
                  </a:cubicBezTo>
                  <a:cubicBezTo>
                    <a:pt x="10834" y="34050"/>
                    <a:pt x="11368" y="34643"/>
                    <a:pt x="11962" y="35237"/>
                  </a:cubicBezTo>
                  <a:cubicBezTo>
                    <a:pt x="12030" y="35305"/>
                    <a:pt x="12090" y="35395"/>
                    <a:pt x="12150" y="35463"/>
                  </a:cubicBezTo>
                  <a:cubicBezTo>
                    <a:pt x="12180" y="35493"/>
                    <a:pt x="12218" y="35493"/>
                    <a:pt x="12218" y="35523"/>
                  </a:cubicBezTo>
                  <a:cubicBezTo>
                    <a:pt x="12436" y="35711"/>
                    <a:pt x="12684" y="35869"/>
                    <a:pt x="12932" y="36057"/>
                  </a:cubicBezTo>
                  <a:cubicBezTo>
                    <a:pt x="13405" y="36365"/>
                    <a:pt x="13939" y="36651"/>
                    <a:pt x="14503" y="36899"/>
                  </a:cubicBezTo>
                  <a:cubicBezTo>
                    <a:pt x="14811" y="37027"/>
                    <a:pt x="15157" y="37154"/>
                    <a:pt x="15503" y="37215"/>
                  </a:cubicBezTo>
                  <a:cubicBezTo>
                    <a:pt x="16270" y="37382"/>
                    <a:pt x="17024" y="37496"/>
                    <a:pt x="17798" y="37496"/>
                  </a:cubicBezTo>
                  <a:cubicBezTo>
                    <a:pt x="18033" y="37496"/>
                    <a:pt x="18270" y="37485"/>
                    <a:pt x="18510" y="37463"/>
                  </a:cubicBezTo>
                  <a:cubicBezTo>
                    <a:pt x="19510" y="37342"/>
                    <a:pt x="20517" y="37185"/>
                    <a:pt x="21487" y="36899"/>
                  </a:cubicBezTo>
                  <a:cubicBezTo>
                    <a:pt x="22329" y="36621"/>
                    <a:pt x="23149" y="36275"/>
                    <a:pt x="23931" y="35839"/>
                  </a:cubicBezTo>
                  <a:cubicBezTo>
                    <a:pt x="24555" y="35493"/>
                    <a:pt x="25216" y="35147"/>
                    <a:pt x="25780" y="34711"/>
                  </a:cubicBezTo>
                  <a:cubicBezTo>
                    <a:pt x="26344" y="34298"/>
                    <a:pt x="26840" y="33831"/>
                    <a:pt x="27344" y="33328"/>
                  </a:cubicBezTo>
                  <a:cubicBezTo>
                    <a:pt x="28035" y="32674"/>
                    <a:pt x="28599" y="31892"/>
                    <a:pt x="29095" y="31072"/>
                  </a:cubicBezTo>
                  <a:cubicBezTo>
                    <a:pt x="29599" y="30163"/>
                    <a:pt x="30035" y="29261"/>
                    <a:pt x="30381" y="28283"/>
                  </a:cubicBezTo>
                  <a:cubicBezTo>
                    <a:pt x="30539" y="27907"/>
                    <a:pt x="30697" y="27501"/>
                    <a:pt x="30787" y="27065"/>
                  </a:cubicBezTo>
                  <a:cubicBezTo>
                    <a:pt x="31073" y="25998"/>
                    <a:pt x="31261" y="24938"/>
                    <a:pt x="31419" y="23870"/>
                  </a:cubicBezTo>
                  <a:cubicBezTo>
                    <a:pt x="31576" y="22833"/>
                    <a:pt x="31637" y="21803"/>
                    <a:pt x="31794" y="20765"/>
                  </a:cubicBezTo>
                  <a:cubicBezTo>
                    <a:pt x="31915" y="20013"/>
                    <a:pt x="31952" y="19299"/>
                    <a:pt x="32043" y="18577"/>
                  </a:cubicBezTo>
                  <a:cubicBezTo>
                    <a:pt x="32073" y="18134"/>
                    <a:pt x="32170" y="17698"/>
                    <a:pt x="32230" y="17262"/>
                  </a:cubicBezTo>
                  <a:cubicBezTo>
                    <a:pt x="32328" y="16480"/>
                    <a:pt x="32418" y="15660"/>
                    <a:pt x="32576" y="14848"/>
                  </a:cubicBezTo>
                  <a:cubicBezTo>
                    <a:pt x="32667" y="14224"/>
                    <a:pt x="32854" y="13563"/>
                    <a:pt x="33012" y="12909"/>
                  </a:cubicBezTo>
                  <a:cubicBezTo>
                    <a:pt x="33110" y="12533"/>
                    <a:pt x="33200" y="12157"/>
                    <a:pt x="33328" y="11744"/>
                  </a:cubicBezTo>
                  <a:cubicBezTo>
                    <a:pt x="33546" y="11029"/>
                    <a:pt x="33764" y="10338"/>
                    <a:pt x="34020" y="9616"/>
                  </a:cubicBezTo>
                  <a:cubicBezTo>
                    <a:pt x="34140" y="9240"/>
                    <a:pt x="34298" y="8864"/>
                    <a:pt x="34486" y="8488"/>
                  </a:cubicBezTo>
                  <a:cubicBezTo>
                    <a:pt x="34802" y="7797"/>
                    <a:pt x="35110" y="7082"/>
                    <a:pt x="35486" y="6451"/>
                  </a:cubicBezTo>
                  <a:cubicBezTo>
                    <a:pt x="36020" y="5541"/>
                    <a:pt x="36614" y="4669"/>
                    <a:pt x="37215" y="3820"/>
                  </a:cubicBezTo>
                  <a:cubicBezTo>
                    <a:pt x="37899" y="2850"/>
                    <a:pt x="38681" y="1970"/>
                    <a:pt x="39530" y="1128"/>
                  </a:cubicBezTo>
                  <a:cubicBezTo>
                    <a:pt x="39561" y="1128"/>
                    <a:pt x="40282" y="594"/>
                    <a:pt x="41064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85725" rotWithShape="0" algn="bl" dir="10080000" dist="19050">
                <a:srgbClr val="000000">
                  <a:alpha val="3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44"/>
            <p:cNvSpPr/>
            <p:nvPr/>
          </p:nvSpPr>
          <p:spPr>
            <a:xfrm rot="10800000">
              <a:off x="7913353" y="4627980"/>
              <a:ext cx="1230606" cy="515430"/>
            </a:xfrm>
            <a:custGeom>
              <a:rect b="b" l="l" r="r" t="t"/>
              <a:pathLst>
                <a:path extrusionOk="0" h="19202" w="31389">
                  <a:moveTo>
                    <a:pt x="1" y="0"/>
                  </a:moveTo>
                  <a:lnTo>
                    <a:pt x="1" y="12683"/>
                  </a:lnTo>
                  <a:lnTo>
                    <a:pt x="1" y="16510"/>
                  </a:lnTo>
                  <a:cubicBezTo>
                    <a:pt x="783" y="16600"/>
                    <a:pt x="1377" y="16698"/>
                    <a:pt x="1407" y="16698"/>
                  </a:cubicBezTo>
                  <a:cubicBezTo>
                    <a:pt x="2504" y="16916"/>
                    <a:pt x="3632" y="17104"/>
                    <a:pt x="4730" y="17322"/>
                  </a:cubicBezTo>
                  <a:cubicBezTo>
                    <a:pt x="5760" y="17540"/>
                    <a:pt x="6797" y="17758"/>
                    <a:pt x="7827" y="18014"/>
                  </a:cubicBezTo>
                  <a:lnTo>
                    <a:pt x="9113" y="18292"/>
                  </a:lnTo>
                  <a:cubicBezTo>
                    <a:pt x="10150" y="18510"/>
                    <a:pt x="11180" y="18698"/>
                    <a:pt x="12248" y="18886"/>
                  </a:cubicBezTo>
                  <a:cubicBezTo>
                    <a:pt x="13246" y="19084"/>
                    <a:pt x="14263" y="19201"/>
                    <a:pt x="15298" y="19201"/>
                  </a:cubicBezTo>
                  <a:cubicBezTo>
                    <a:pt x="15595" y="19201"/>
                    <a:pt x="15894" y="19191"/>
                    <a:pt x="16195" y="19171"/>
                  </a:cubicBezTo>
                  <a:cubicBezTo>
                    <a:pt x="17352" y="19074"/>
                    <a:pt x="18382" y="18735"/>
                    <a:pt x="19322" y="18104"/>
                  </a:cubicBezTo>
                  <a:cubicBezTo>
                    <a:pt x="20172" y="17540"/>
                    <a:pt x="20893" y="16818"/>
                    <a:pt x="21487" y="16036"/>
                  </a:cubicBezTo>
                  <a:cubicBezTo>
                    <a:pt x="22367" y="14976"/>
                    <a:pt x="23051" y="13781"/>
                    <a:pt x="23713" y="12593"/>
                  </a:cubicBezTo>
                  <a:cubicBezTo>
                    <a:pt x="24337" y="11465"/>
                    <a:pt x="24930" y="10338"/>
                    <a:pt x="25524" y="9210"/>
                  </a:cubicBezTo>
                  <a:cubicBezTo>
                    <a:pt x="25750" y="8834"/>
                    <a:pt x="25938" y="8458"/>
                    <a:pt x="26156" y="8082"/>
                  </a:cubicBezTo>
                  <a:cubicBezTo>
                    <a:pt x="26314" y="7797"/>
                    <a:pt x="26502" y="7488"/>
                    <a:pt x="26652" y="7203"/>
                  </a:cubicBezTo>
                  <a:cubicBezTo>
                    <a:pt x="27314" y="6045"/>
                    <a:pt x="28005" y="4917"/>
                    <a:pt x="28757" y="3789"/>
                  </a:cubicBezTo>
                  <a:cubicBezTo>
                    <a:pt x="28945" y="3511"/>
                    <a:pt x="29133" y="3226"/>
                    <a:pt x="29321" y="2977"/>
                  </a:cubicBezTo>
                  <a:cubicBezTo>
                    <a:pt x="29697" y="2414"/>
                    <a:pt x="30103" y="1880"/>
                    <a:pt x="30539" y="1346"/>
                  </a:cubicBezTo>
                  <a:cubicBezTo>
                    <a:pt x="30569" y="1316"/>
                    <a:pt x="30945" y="722"/>
                    <a:pt x="31388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85725" rotWithShape="0" algn="bl" dir="10080000" dist="19050">
                <a:srgbClr val="000000">
                  <a:alpha val="3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83" name="Shape 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4" name="Google Shape;784;p45"/>
          <p:cNvPicPr preferRelativeResize="0"/>
          <p:nvPr/>
        </p:nvPicPr>
        <p:blipFill rotWithShape="1">
          <a:blip r:embed="rId3">
            <a:alphaModFix/>
          </a:blip>
          <a:srcRect b="0" l="-4497" r="43961" t="0"/>
          <a:stretch/>
        </p:blipFill>
        <p:spPr>
          <a:xfrm>
            <a:off x="-1199525" y="0"/>
            <a:ext cx="5534700" cy="5143500"/>
          </a:xfrm>
          <a:prstGeom prst="flowChartDelay">
            <a:avLst/>
          </a:prstGeom>
          <a:noFill/>
          <a:ln>
            <a:noFill/>
          </a:ln>
        </p:spPr>
      </p:pic>
      <p:sp>
        <p:nvSpPr>
          <p:cNvPr id="785" name="Google Shape;785;p45"/>
          <p:cNvSpPr txBox="1"/>
          <p:nvPr>
            <p:ph type="title"/>
          </p:nvPr>
        </p:nvSpPr>
        <p:spPr>
          <a:xfrm>
            <a:off x="5240838" y="521672"/>
            <a:ext cx="2624700" cy="8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24,231</a:t>
            </a:r>
            <a:endParaRPr/>
          </a:p>
        </p:txBody>
      </p:sp>
      <p:sp>
        <p:nvSpPr>
          <p:cNvPr id="786" name="Google Shape;786;p45"/>
          <p:cNvSpPr txBox="1"/>
          <p:nvPr>
            <p:ph idx="1" type="subTitle"/>
          </p:nvPr>
        </p:nvSpPr>
        <p:spPr>
          <a:xfrm>
            <a:off x="5240838" y="1269597"/>
            <a:ext cx="26247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planet</a:t>
            </a:r>
            <a:endParaRPr/>
          </a:p>
        </p:txBody>
      </p:sp>
      <p:sp>
        <p:nvSpPr>
          <p:cNvPr id="787" name="Google Shape;787;p45"/>
          <p:cNvSpPr txBox="1"/>
          <p:nvPr>
            <p:ph idx="2" type="title"/>
          </p:nvPr>
        </p:nvSpPr>
        <p:spPr>
          <a:xfrm>
            <a:off x="5240838" y="3217247"/>
            <a:ext cx="2624700" cy="8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33,123</a:t>
            </a:r>
            <a:endParaRPr/>
          </a:p>
        </p:txBody>
      </p:sp>
      <p:sp>
        <p:nvSpPr>
          <p:cNvPr id="788" name="Google Shape;788;p45"/>
          <p:cNvSpPr txBox="1"/>
          <p:nvPr>
            <p:ph idx="3" type="subTitle"/>
          </p:nvPr>
        </p:nvSpPr>
        <p:spPr>
          <a:xfrm>
            <a:off x="5240838" y="3965172"/>
            <a:ext cx="26247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</a:t>
            </a:r>
            <a:endParaRPr/>
          </a:p>
        </p:txBody>
      </p:sp>
      <p:sp>
        <p:nvSpPr>
          <p:cNvPr id="789" name="Google Shape;789;p45"/>
          <p:cNvSpPr txBox="1"/>
          <p:nvPr>
            <p:ph idx="4" type="title"/>
          </p:nvPr>
        </p:nvSpPr>
        <p:spPr>
          <a:xfrm>
            <a:off x="5240838" y="1869460"/>
            <a:ext cx="2624700" cy="826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1,500</a:t>
            </a:r>
            <a:endParaRPr/>
          </a:p>
        </p:txBody>
      </p:sp>
      <p:sp>
        <p:nvSpPr>
          <p:cNvPr id="790" name="Google Shape;790;p45"/>
          <p:cNvSpPr txBox="1"/>
          <p:nvPr>
            <p:ph idx="5" type="subTitle"/>
          </p:nvPr>
        </p:nvSpPr>
        <p:spPr>
          <a:xfrm>
            <a:off x="5240838" y="2617385"/>
            <a:ext cx="2624700" cy="59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 is a cold place</a:t>
            </a:r>
            <a:endParaRPr/>
          </a:p>
        </p:txBody>
      </p:sp>
      <p:cxnSp>
        <p:nvCxnSpPr>
          <p:cNvPr id="791" name="Google Shape;791;p45"/>
          <p:cNvCxnSpPr>
            <a:stCxn id="785" idx="1"/>
          </p:cNvCxnSpPr>
          <p:nvPr/>
        </p:nvCxnSpPr>
        <p:spPr>
          <a:xfrm rot="10800000">
            <a:off x="1576338" y="934922"/>
            <a:ext cx="3664500" cy="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792" name="Google Shape;792;p45"/>
          <p:cNvCxnSpPr>
            <a:stCxn id="789" idx="1"/>
          </p:cNvCxnSpPr>
          <p:nvPr/>
        </p:nvCxnSpPr>
        <p:spPr>
          <a:xfrm rot="10800000">
            <a:off x="1280238" y="2282710"/>
            <a:ext cx="3960600" cy="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793" name="Google Shape;793;p45"/>
          <p:cNvCxnSpPr>
            <a:stCxn id="787" idx="1"/>
          </p:cNvCxnSpPr>
          <p:nvPr/>
        </p:nvCxnSpPr>
        <p:spPr>
          <a:xfrm rot="10800000">
            <a:off x="2264538" y="3630497"/>
            <a:ext cx="2976300" cy="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grpSp>
        <p:nvGrpSpPr>
          <p:cNvPr id="794" name="Google Shape;794;p45"/>
          <p:cNvGrpSpPr/>
          <p:nvPr/>
        </p:nvGrpSpPr>
        <p:grpSpPr>
          <a:xfrm>
            <a:off x="6335204" y="4213063"/>
            <a:ext cx="2810088" cy="940721"/>
            <a:chOff x="6335204" y="4213063"/>
            <a:chExt cx="2810088" cy="940721"/>
          </a:xfrm>
        </p:grpSpPr>
        <p:sp>
          <p:nvSpPr>
            <p:cNvPr id="795" name="Google Shape;795;p45"/>
            <p:cNvSpPr/>
            <p:nvPr/>
          </p:nvSpPr>
          <p:spPr>
            <a:xfrm>
              <a:off x="6335204" y="4213063"/>
              <a:ext cx="2810088" cy="940721"/>
            </a:xfrm>
            <a:custGeom>
              <a:rect b="b" l="l" r="r" t="t"/>
              <a:pathLst>
                <a:path extrusionOk="0" h="29370" w="87733">
                  <a:moveTo>
                    <a:pt x="87732" y="1"/>
                  </a:moveTo>
                  <a:cubicBezTo>
                    <a:pt x="86626" y="518"/>
                    <a:pt x="85502" y="964"/>
                    <a:pt x="84396" y="1499"/>
                  </a:cubicBezTo>
                  <a:cubicBezTo>
                    <a:pt x="82897" y="2160"/>
                    <a:pt x="81345" y="2838"/>
                    <a:pt x="79703" y="3498"/>
                  </a:cubicBezTo>
                  <a:cubicBezTo>
                    <a:pt x="78508" y="4087"/>
                    <a:pt x="77259" y="4622"/>
                    <a:pt x="75992" y="5068"/>
                  </a:cubicBezTo>
                  <a:cubicBezTo>
                    <a:pt x="73904" y="5871"/>
                    <a:pt x="71745" y="6549"/>
                    <a:pt x="69586" y="7298"/>
                  </a:cubicBezTo>
                  <a:cubicBezTo>
                    <a:pt x="67071" y="8190"/>
                    <a:pt x="64466" y="9083"/>
                    <a:pt x="61789" y="9671"/>
                  </a:cubicBezTo>
                  <a:cubicBezTo>
                    <a:pt x="59773" y="10117"/>
                    <a:pt x="57703" y="10635"/>
                    <a:pt x="55687" y="11081"/>
                  </a:cubicBezTo>
                  <a:cubicBezTo>
                    <a:pt x="54420" y="11384"/>
                    <a:pt x="53171" y="11598"/>
                    <a:pt x="51904" y="11670"/>
                  </a:cubicBezTo>
                  <a:cubicBezTo>
                    <a:pt x="48996" y="12044"/>
                    <a:pt x="46177" y="12722"/>
                    <a:pt x="43197" y="12722"/>
                  </a:cubicBezTo>
                  <a:lnTo>
                    <a:pt x="43054" y="12722"/>
                  </a:lnTo>
                  <a:cubicBezTo>
                    <a:pt x="40967" y="12937"/>
                    <a:pt x="38897" y="13097"/>
                    <a:pt x="36809" y="13311"/>
                  </a:cubicBezTo>
                  <a:cubicBezTo>
                    <a:pt x="34954" y="13454"/>
                    <a:pt x="33098" y="13454"/>
                    <a:pt x="31153" y="13615"/>
                  </a:cubicBezTo>
                  <a:cubicBezTo>
                    <a:pt x="29084" y="13757"/>
                    <a:pt x="26996" y="14061"/>
                    <a:pt x="24908" y="14203"/>
                  </a:cubicBezTo>
                  <a:cubicBezTo>
                    <a:pt x="23196" y="14435"/>
                    <a:pt x="21500" y="14649"/>
                    <a:pt x="19788" y="14953"/>
                  </a:cubicBezTo>
                  <a:cubicBezTo>
                    <a:pt x="16951" y="15399"/>
                    <a:pt x="14274" y="16434"/>
                    <a:pt x="11758" y="17558"/>
                  </a:cubicBezTo>
                  <a:cubicBezTo>
                    <a:pt x="8850" y="18896"/>
                    <a:pt x="6245" y="20680"/>
                    <a:pt x="4104" y="23053"/>
                  </a:cubicBezTo>
                  <a:cubicBezTo>
                    <a:pt x="2320" y="24980"/>
                    <a:pt x="1053" y="27068"/>
                    <a:pt x="0" y="29370"/>
                  </a:cubicBezTo>
                  <a:lnTo>
                    <a:pt x="18663" y="29370"/>
                  </a:lnTo>
                  <a:cubicBezTo>
                    <a:pt x="21572" y="27443"/>
                    <a:pt x="24837" y="26176"/>
                    <a:pt x="28263" y="25284"/>
                  </a:cubicBezTo>
                  <a:cubicBezTo>
                    <a:pt x="31457" y="24392"/>
                    <a:pt x="34650" y="23714"/>
                    <a:pt x="37916" y="23053"/>
                  </a:cubicBezTo>
                  <a:cubicBezTo>
                    <a:pt x="39343" y="22679"/>
                    <a:pt x="40753" y="22465"/>
                    <a:pt x="42091" y="22233"/>
                  </a:cubicBezTo>
                  <a:cubicBezTo>
                    <a:pt x="43804" y="21929"/>
                    <a:pt x="45499" y="21715"/>
                    <a:pt x="47140" y="21340"/>
                  </a:cubicBezTo>
                  <a:cubicBezTo>
                    <a:pt x="49745" y="20752"/>
                    <a:pt x="52350" y="20074"/>
                    <a:pt x="54866" y="19413"/>
                  </a:cubicBezTo>
                  <a:cubicBezTo>
                    <a:pt x="57917" y="18593"/>
                    <a:pt x="60897" y="17772"/>
                    <a:pt x="63877" y="16666"/>
                  </a:cubicBezTo>
                  <a:cubicBezTo>
                    <a:pt x="64608" y="16434"/>
                    <a:pt x="65286" y="16130"/>
                    <a:pt x="65947" y="15916"/>
                  </a:cubicBezTo>
                  <a:cubicBezTo>
                    <a:pt x="67891" y="15167"/>
                    <a:pt x="69890" y="14435"/>
                    <a:pt x="71817" y="13615"/>
                  </a:cubicBezTo>
                  <a:cubicBezTo>
                    <a:pt x="73601" y="12937"/>
                    <a:pt x="75314" y="12044"/>
                    <a:pt x="77098" y="11313"/>
                  </a:cubicBezTo>
                  <a:cubicBezTo>
                    <a:pt x="79489" y="10189"/>
                    <a:pt x="81791" y="9154"/>
                    <a:pt x="84092" y="8030"/>
                  </a:cubicBezTo>
                  <a:cubicBezTo>
                    <a:pt x="85359" y="7441"/>
                    <a:pt x="86537" y="6852"/>
                    <a:pt x="87732" y="6246"/>
                  </a:cubicBezTo>
                  <a:lnTo>
                    <a:pt x="87732" y="5657"/>
                  </a:lnTo>
                  <a:lnTo>
                    <a:pt x="87732" y="1267"/>
                  </a:lnTo>
                  <a:lnTo>
                    <a:pt x="87732" y="1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45"/>
            <p:cNvSpPr/>
            <p:nvPr/>
          </p:nvSpPr>
          <p:spPr>
            <a:xfrm>
              <a:off x="9109835" y="5125182"/>
              <a:ext cx="35457" cy="28603"/>
            </a:xfrm>
            <a:custGeom>
              <a:rect b="b" l="l" r="r" t="t"/>
              <a:pathLst>
                <a:path extrusionOk="0" h="893" w="1107">
                  <a:moveTo>
                    <a:pt x="1106" y="0"/>
                  </a:moveTo>
                  <a:cubicBezTo>
                    <a:pt x="732" y="304"/>
                    <a:pt x="357" y="589"/>
                    <a:pt x="0" y="893"/>
                  </a:cubicBezTo>
                  <a:lnTo>
                    <a:pt x="1106" y="893"/>
                  </a:lnTo>
                  <a:lnTo>
                    <a:pt x="1106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45"/>
            <p:cNvSpPr/>
            <p:nvPr/>
          </p:nvSpPr>
          <p:spPr>
            <a:xfrm>
              <a:off x="6932980" y="4413091"/>
              <a:ext cx="2212312" cy="740694"/>
            </a:xfrm>
            <a:custGeom>
              <a:rect b="b" l="l" r="r" t="t"/>
              <a:pathLst>
                <a:path extrusionOk="0" h="23125" w="69070">
                  <a:moveTo>
                    <a:pt x="69069" y="1"/>
                  </a:moveTo>
                  <a:cubicBezTo>
                    <a:pt x="67874" y="607"/>
                    <a:pt x="66696" y="1196"/>
                    <a:pt x="65429" y="1785"/>
                  </a:cubicBezTo>
                  <a:cubicBezTo>
                    <a:pt x="63128" y="2909"/>
                    <a:pt x="60826" y="3944"/>
                    <a:pt x="58435" y="5068"/>
                  </a:cubicBezTo>
                  <a:cubicBezTo>
                    <a:pt x="56651" y="5799"/>
                    <a:pt x="54938" y="6692"/>
                    <a:pt x="53154" y="7370"/>
                  </a:cubicBezTo>
                  <a:cubicBezTo>
                    <a:pt x="51227" y="8190"/>
                    <a:pt x="49228" y="8922"/>
                    <a:pt x="47284" y="9671"/>
                  </a:cubicBezTo>
                  <a:cubicBezTo>
                    <a:pt x="46623" y="9885"/>
                    <a:pt x="45945" y="10189"/>
                    <a:pt x="45214" y="10421"/>
                  </a:cubicBezTo>
                  <a:cubicBezTo>
                    <a:pt x="42234" y="11527"/>
                    <a:pt x="39254" y="12348"/>
                    <a:pt x="36203" y="13168"/>
                  </a:cubicBezTo>
                  <a:cubicBezTo>
                    <a:pt x="33687" y="13829"/>
                    <a:pt x="31082" y="14507"/>
                    <a:pt x="28477" y="15095"/>
                  </a:cubicBezTo>
                  <a:cubicBezTo>
                    <a:pt x="26836" y="15470"/>
                    <a:pt x="25141" y="15684"/>
                    <a:pt x="23428" y="15988"/>
                  </a:cubicBezTo>
                  <a:cubicBezTo>
                    <a:pt x="22090" y="16220"/>
                    <a:pt x="20680" y="16434"/>
                    <a:pt x="19253" y="16808"/>
                  </a:cubicBezTo>
                  <a:cubicBezTo>
                    <a:pt x="15987" y="17469"/>
                    <a:pt x="12794" y="18147"/>
                    <a:pt x="9600" y="19039"/>
                  </a:cubicBezTo>
                  <a:cubicBezTo>
                    <a:pt x="6174" y="19931"/>
                    <a:pt x="2909" y="21198"/>
                    <a:pt x="0" y="23125"/>
                  </a:cubicBezTo>
                  <a:lnTo>
                    <a:pt x="58881" y="23125"/>
                  </a:lnTo>
                  <a:cubicBezTo>
                    <a:pt x="59256" y="22821"/>
                    <a:pt x="59702" y="22464"/>
                    <a:pt x="60077" y="22161"/>
                  </a:cubicBezTo>
                  <a:cubicBezTo>
                    <a:pt x="62075" y="20680"/>
                    <a:pt x="64020" y="19253"/>
                    <a:pt x="66018" y="17843"/>
                  </a:cubicBezTo>
                  <a:cubicBezTo>
                    <a:pt x="67071" y="17112"/>
                    <a:pt x="68035" y="16434"/>
                    <a:pt x="69069" y="15773"/>
                  </a:cubicBezTo>
                  <a:lnTo>
                    <a:pt x="69069" y="15095"/>
                  </a:lnTo>
                  <a:lnTo>
                    <a:pt x="69069" y="679"/>
                  </a:lnTo>
                  <a:lnTo>
                    <a:pt x="69069" y="1"/>
                  </a:ln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45"/>
            <p:cNvSpPr/>
            <p:nvPr/>
          </p:nvSpPr>
          <p:spPr>
            <a:xfrm>
              <a:off x="8818939" y="4918300"/>
              <a:ext cx="326354" cy="235485"/>
            </a:xfrm>
            <a:custGeom>
              <a:rect b="b" l="l" r="r" t="t"/>
              <a:pathLst>
                <a:path extrusionOk="0" h="7352" w="10189">
                  <a:moveTo>
                    <a:pt x="10188" y="0"/>
                  </a:moveTo>
                  <a:cubicBezTo>
                    <a:pt x="9154" y="661"/>
                    <a:pt x="8190" y="1339"/>
                    <a:pt x="7137" y="2070"/>
                  </a:cubicBezTo>
                  <a:cubicBezTo>
                    <a:pt x="5139" y="3480"/>
                    <a:pt x="3194" y="4907"/>
                    <a:pt x="1196" y="6388"/>
                  </a:cubicBezTo>
                  <a:cubicBezTo>
                    <a:pt x="821" y="6691"/>
                    <a:pt x="375" y="7048"/>
                    <a:pt x="0" y="7352"/>
                  </a:cubicBezTo>
                  <a:lnTo>
                    <a:pt x="9082" y="7352"/>
                  </a:lnTo>
                  <a:cubicBezTo>
                    <a:pt x="9439" y="7048"/>
                    <a:pt x="9814" y="6763"/>
                    <a:pt x="10188" y="6459"/>
                  </a:cubicBezTo>
                  <a:lnTo>
                    <a:pt x="10188" y="1410"/>
                  </a:lnTo>
                  <a:lnTo>
                    <a:pt x="10188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" name="Google Shape;799;p45"/>
          <p:cNvGrpSpPr/>
          <p:nvPr/>
        </p:nvGrpSpPr>
        <p:grpSpPr>
          <a:xfrm>
            <a:off x="1272" y="-21569"/>
            <a:ext cx="1481355" cy="836111"/>
            <a:chOff x="1272" y="10279"/>
            <a:chExt cx="1481355" cy="836111"/>
          </a:xfrm>
        </p:grpSpPr>
        <p:sp>
          <p:nvSpPr>
            <p:cNvPr id="800" name="Google Shape;800;p45"/>
            <p:cNvSpPr/>
            <p:nvPr/>
          </p:nvSpPr>
          <p:spPr>
            <a:xfrm>
              <a:off x="1272" y="10279"/>
              <a:ext cx="704660" cy="402361"/>
            </a:xfrm>
            <a:custGeom>
              <a:rect b="b" l="l" r="r" t="t"/>
              <a:pathLst>
                <a:path extrusionOk="0" h="12562" w="22000">
                  <a:moveTo>
                    <a:pt x="0" y="0"/>
                  </a:moveTo>
                  <a:lnTo>
                    <a:pt x="0" y="12561"/>
                  </a:lnTo>
                  <a:cubicBezTo>
                    <a:pt x="303" y="12418"/>
                    <a:pt x="678" y="12347"/>
                    <a:pt x="964" y="12187"/>
                  </a:cubicBezTo>
                  <a:cubicBezTo>
                    <a:pt x="1267" y="12115"/>
                    <a:pt x="1570" y="12044"/>
                    <a:pt x="1856" y="11901"/>
                  </a:cubicBezTo>
                  <a:cubicBezTo>
                    <a:pt x="3497" y="11384"/>
                    <a:pt x="5139" y="10848"/>
                    <a:pt x="6762" y="10260"/>
                  </a:cubicBezTo>
                  <a:cubicBezTo>
                    <a:pt x="7886" y="9813"/>
                    <a:pt x="8921" y="9296"/>
                    <a:pt x="10045" y="8779"/>
                  </a:cubicBezTo>
                  <a:cubicBezTo>
                    <a:pt x="12115" y="7958"/>
                    <a:pt x="13971" y="6691"/>
                    <a:pt x="15844" y="5424"/>
                  </a:cubicBezTo>
                  <a:cubicBezTo>
                    <a:pt x="18146" y="3872"/>
                    <a:pt x="20073" y="1927"/>
                    <a:pt x="22000" y="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43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45"/>
            <p:cNvSpPr/>
            <p:nvPr/>
          </p:nvSpPr>
          <p:spPr>
            <a:xfrm>
              <a:off x="1272" y="10279"/>
              <a:ext cx="1481355" cy="836111"/>
            </a:xfrm>
            <a:custGeom>
              <a:rect b="b" l="l" r="r" t="t"/>
              <a:pathLst>
                <a:path extrusionOk="0" h="26104" w="46249">
                  <a:moveTo>
                    <a:pt x="22000" y="0"/>
                  </a:moveTo>
                  <a:cubicBezTo>
                    <a:pt x="20073" y="1927"/>
                    <a:pt x="18146" y="3872"/>
                    <a:pt x="15844" y="5424"/>
                  </a:cubicBezTo>
                  <a:cubicBezTo>
                    <a:pt x="13971" y="6691"/>
                    <a:pt x="12115" y="7958"/>
                    <a:pt x="10045" y="8779"/>
                  </a:cubicBezTo>
                  <a:cubicBezTo>
                    <a:pt x="8921" y="9296"/>
                    <a:pt x="7886" y="9813"/>
                    <a:pt x="6762" y="10260"/>
                  </a:cubicBezTo>
                  <a:cubicBezTo>
                    <a:pt x="5139" y="10848"/>
                    <a:pt x="3497" y="11384"/>
                    <a:pt x="1856" y="11901"/>
                  </a:cubicBezTo>
                  <a:cubicBezTo>
                    <a:pt x="1570" y="12044"/>
                    <a:pt x="1267" y="12115"/>
                    <a:pt x="964" y="12187"/>
                  </a:cubicBezTo>
                  <a:cubicBezTo>
                    <a:pt x="678" y="12347"/>
                    <a:pt x="303" y="12418"/>
                    <a:pt x="0" y="12561"/>
                  </a:cubicBezTo>
                  <a:lnTo>
                    <a:pt x="0" y="25283"/>
                  </a:lnTo>
                  <a:lnTo>
                    <a:pt x="303" y="25283"/>
                  </a:lnTo>
                  <a:lnTo>
                    <a:pt x="303" y="26104"/>
                  </a:lnTo>
                  <a:cubicBezTo>
                    <a:pt x="1124" y="26104"/>
                    <a:pt x="1784" y="26015"/>
                    <a:pt x="2534" y="26015"/>
                  </a:cubicBezTo>
                  <a:cubicBezTo>
                    <a:pt x="5496" y="25800"/>
                    <a:pt x="8475" y="25426"/>
                    <a:pt x="11384" y="24676"/>
                  </a:cubicBezTo>
                  <a:cubicBezTo>
                    <a:pt x="13239" y="24230"/>
                    <a:pt x="15095" y="23713"/>
                    <a:pt x="16951" y="23124"/>
                  </a:cubicBezTo>
                  <a:cubicBezTo>
                    <a:pt x="19109" y="22535"/>
                    <a:pt x="21108" y="21554"/>
                    <a:pt x="23124" y="20590"/>
                  </a:cubicBezTo>
                  <a:cubicBezTo>
                    <a:pt x="25729" y="19252"/>
                    <a:pt x="28334" y="17771"/>
                    <a:pt x="30636" y="15916"/>
                  </a:cubicBezTo>
                  <a:cubicBezTo>
                    <a:pt x="31974" y="14863"/>
                    <a:pt x="33384" y="13685"/>
                    <a:pt x="34650" y="12490"/>
                  </a:cubicBezTo>
                  <a:cubicBezTo>
                    <a:pt x="35989" y="11294"/>
                    <a:pt x="37327" y="10045"/>
                    <a:pt x="38504" y="8707"/>
                  </a:cubicBezTo>
                  <a:cubicBezTo>
                    <a:pt x="40378" y="6691"/>
                    <a:pt x="42162" y="4693"/>
                    <a:pt x="43946" y="2748"/>
                  </a:cubicBezTo>
                  <a:cubicBezTo>
                    <a:pt x="44749" y="1856"/>
                    <a:pt x="45427" y="892"/>
                    <a:pt x="46248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438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5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46"/>
          <p:cNvSpPr txBox="1"/>
          <p:nvPr>
            <p:ph type="title"/>
          </p:nvPr>
        </p:nvSpPr>
        <p:spPr>
          <a:xfrm>
            <a:off x="311700" y="897990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7,500</a:t>
            </a:r>
            <a:endParaRPr/>
          </a:p>
        </p:txBody>
      </p:sp>
      <p:sp>
        <p:nvSpPr>
          <p:cNvPr id="807" name="Google Shape;807;p46"/>
          <p:cNvSpPr txBox="1"/>
          <p:nvPr>
            <p:ph idx="1" type="body"/>
          </p:nvPr>
        </p:nvSpPr>
        <p:spPr>
          <a:xfrm>
            <a:off x="311700" y="2808731"/>
            <a:ext cx="8520600" cy="56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people diagnosed with blood diseases every year</a:t>
            </a:r>
            <a:endParaRPr/>
          </a:p>
        </p:txBody>
      </p:sp>
      <p:sp>
        <p:nvSpPr>
          <p:cNvPr id="808" name="Google Shape;808;p46"/>
          <p:cNvSpPr/>
          <p:nvPr/>
        </p:nvSpPr>
        <p:spPr>
          <a:xfrm>
            <a:off x="10633533" y="1568011"/>
            <a:ext cx="339265" cy="108460"/>
          </a:xfrm>
          <a:custGeom>
            <a:rect b="b" l="l" r="r" t="t"/>
            <a:pathLst>
              <a:path extrusionOk="0" h="1475" w="4542">
                <a:moveTo>
                  <a:pt x="1" y="1"/>
                </a:moveTo>
                <a:cubicBezTo>
                  <a:pt x="753" y="159"/>
                  <a:pt x="1474" y="347"/>
                  <a:pt x="2226" y="565"/>
                </a:cubicBezTo>
                <a:cubicBezTo>
                  <a:pt x="3008" y="813"/>
                  <a:pt x="3790" y="1129"/>
                  <a:pt x="4542" y="1474"/>
                </a:cubicBezTo>
                <a:lnTo>
                  <a:pt x="4542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9" name="Google Shape;809;p46"/>
          <p:cNvSpPr/>
          <p:nvPr/>
        </p:nvSpPr>
        <p:spPr>
          <a:xfrm>
            <a:off x="3920505" y="3390893"/>
            <a:ext cx="1287055" cy="668872"/>
          </a:xfrm>
          <a:custGeom>
            <a:rect b="b" l="l" r="r" t="t"/>
            <a:pathLst>
              <a:path extrusionOk="0" h="108495" w="208768">
                <a:moveTo>
                  <a:pt x="87128" y="1"/>
                </a:moveTo>
                <a:lnTo>
                  <a:pt x="64522" y="50627"/>
                </a:lnTo>
                <a:lnTo>
                  <a:pt x="0" y="50627"/>
                </a:lnTo>
                <a:lnTo>
                  <a:pt x="0" y="64262"/>
                </a:lnTo>
                <a:lnTo>
                  <a:pt x="73362" y="64262"/>
                </a:lnTo>
                <a:lnTo>
                  <a:pt x="86084" y="35752"/>
                </a:lnTo>
                <a:lnTo>
                  <a:pt x="113550" y="108494"/>
                </a:lnTo>
                <a:lnTo>
                  <a:pt x="130349" y="64262"/>
                </a:lnTo>
                <a:lnTo>
                  <a:pt x="208767" y="64262"/>
                </a:lnTo>
                <a:lnTo>
                  <a:pt x="208767" y="50627"/>
                </a:lnTo>
                <a:lnTo>
                  <a:pt x="120954" y="50627"/>
                </a:lnTo>
                <a:lnTo>
                  <a:pt x="113582" y="70036"/>
                </a:lnTo>
                <a:lnTo>
                  <a:pt x="871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" name="Google Shape;814;p47"/>
          <p:cNvSpPr txBox="1"/>
          <p:nvPr>
            <p:ph type="title"/>
          </p:nvPr>
        </p:nvSpPr>
        <p:spPr>
          <a:xfrm>
            <a:off x="4572000" y="1261700"/>
            <a:ext cx="3871500" cy="293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grpSp>
        <p:nvGrpSpPr>
          <p:cNvPr id="815" name="Google Shape;815;p47"/>
          <p:cNvGrpSpPr/>
          <p:nvPr/>
        </p:nvGrpSpPr>
        <p:grpSpPr>
          <a:xfrm rot="-366479">
            <a:off x="6306780" y="-2101566"/>
            <a:ext cx="5256979" cy="4083794"/>
            <a:chOff x="3962843" y="1100164"/>
            <a:chExt cx="5257101" cy="4083889"/>
          </a:xfrm>
        </p:grpSpPr>
        <p:sp>
          <p:nvSpPr>
            <p:cNvPr id="816" name="Google Shape;816;p47"/>
            <p:cNvSpPr/>
            <p:nvPr/>
          </p:nvSpPr>
          <p:spPr>
            <a:xfrm>
              <a:off x="3962843" y="1100164"/>
              <a:ext cx="5257101" cy="4083889"/>
            </a:xfrm>
            <a:custGeom>
              <a:rect b="b" l="l" r="r" t="t"/>
              <a:pathLst>
                <a:path extrusionOk="0" h="124966" w="160866">
                  <a:moveTo>
                    <a:pt x="160866" y="7994"/>
                  </a:moveTo>
                  <a:cubicBezTo>
                    <a:pt x="159604" y="7621"/>
                    <a:pt x="158352" y="7283"/>
                    <a:pt x="157055" y="6955"/>
                  </a:cubicBezTo>
                  <a:cubicBezTo>
                    <a:pt x="154462" y="6253"/>
                    <a:pt x="151833" y="5694"/>
                    <a:pt x="149168" y="5329"/>
                  </a:cubicBezTo>
                  <a:cubicBezTo>
                    <a:pt x="147250" y="5063"/>
                    <a:pt x="145358" y="4921"/>
                    <a:pt x="143440" y="4770"/>
                  </a:cubicBezTo>
                  <a:cubicBezTo>
                    <a:pt x="142329" y="4699"/>
                    <a:pt x="141175" y="4663"/>
                    <a:pt x="140029" y="4619"/>
                  </a:cubicBezTo>
                  <a:cubicBezTo>
                    <a:pt x="137365" y="4548"/>
                    <a:pt x="134700" y="4841"/>
                    <a:pt x="132036" y="5027"/>
                  </a:cubicBezTo>
                  <a:cubicBezTo>
                    <a:pt x="129149" y="5285"/>
                    <a:pt x="126298" y="5623"/>
                    <a:pt x="123456" y="6138"/>
                  </a:cubicBezTo>
                  <a:cubicBezTo>
                    <a:pt x="119903" y="6768"/>
                    <a:pt x="116351" y="7434"/>
                    <a:pt x="112833" y="8216"/>
                  </a:cubicBezTo>
                  <a:cubicBezTo>
                    <a:pt x="108535" y="9175"/>
                    <a:pt x="104280" y="10214"/>
                    <a:pt x="99991" y="11209"/>
                  </a:cubicBezTo>
                  <a:cubicBezTo>
                    <a:pt x="97655" y="11769"/>
                    <a:pt x="95292" y="12355"/>
                    <a:pt x="92921" y="12914"/>
                  </a:cubicBezTo>
                  <a:cubicBezTo>
                    <a:pt x="90478" y="13465"/>
                    <a:pt x="88000" y="13945"/>
                    <a:pt x="85522" y="14469"/>
                  </a:cubicBezTo>
                  <a:cubicBezTo>
                    <a:pt x="83666" y="14833"/>
                    <a:pt x="81819" y="15241"/>
                    <a:pt x="79971" y="15543"/>
                  </a:cubicBezTo>
                  <a:cubicBezTo>
                    <a:pt x="77937" y="15872"/>
                    <a:pt x="75895" y="16129"/>
                    <a:pt x="73861" y="16387"/>
                  </a:cubicBezTo>
                  <a:cubicBezTo>
                    <a:pt x="73159" y="16503"/>
                    <a:pt x="72422" y="16609"/>
                    <a:pt x="71720" y="16689"/>
                  </a:cubicBezTo>
                  <a:cubicBezTo>
                    <a:pt x="68647" y="17053"/>
                    <a:pt x="65574" y="17204"/>
                    <a:pt x="62501" y="17320"/>
                  </a:cubicBezTo>
                  <a:cubicBezTo>
                    <a:pt x="59908" y="17391"/>
                    <a:pt x="57323" y="17462"/>
                    <a:pt x="54730" y="17426"/>
                  </a:cubicBezTo>
                  <a:cubicBezTo>
                    <a:pt x="53069" y="17426"/>
                    <a:pt x="51399" y="17275"/>
                    <a:pt x="49694" y="17204"/>
                  </a:cubicBezTo>
                  <a:cubicBezTo>
                    <a:pt x="48326" y="17133"/>
                    <a:pt x="46923" y="17018"/>
                    <a:pt x="45519" y="17018"/>
                  </a:cubicBezTo>
                  <a:cubicBezTo>
                    <a:pt x="42260" y="16982"/>
                    <a:pt x="39036" y="16911"/>
                    <a:pt x="35785" y="17018"/>
                  </a:cubicBezTo>
                  <a:cubicBezTo>
                    <a:pt x="31975" y="17169"/>
                    <a:pt x="28200" y="17764"/>
                    <a:pt x="24683" y="19238"/>
                  </a:cubicBezTo>
                  <a:cubicBezTo>
                    <a:pt x="21201" y="20686"/>
                    <a:pt x="18466" y="22977"/>
                    <a:pt x="16281" y="25899"/>
                  </a:cubicBezTo>
                  <a:cubicBezTo>
                    <a:pt x="14060" y="28901"/>
                    <a:pt x="12950" y="32267"/>
                    <a:pt x="12355" y="35820"/>
                  </a:cubicBezTo>
                  <a:cubicBezTo>
                    <a:pt x="12249" y="36593"/>
                    <a:pt x="12169" y="37410"/>
                    <a:pt x="12098" y="38192"/>
                  </a:cubicBezTo>
                  <a:cubicBezTo>
                    <a:pt x="12026" y="38556"/>
                    <a:pt x="12026" y="38964"/>
                    <a:pt x="12062" y="39337"/>
                  </a:cubicBezTo>
                  <a:cubicBezTo>
                    <a:pt x="12284" y="41700"/>
                    <a:pt x="12613" y="44071"/>
                    <a:pt x="13545" y="46327"/>
                  </a:cubicBezTo>
                  <a:cubicBezTo>
                    <a:pt x="14913" y="49587"/>
                    <a:pt x="17098" y="52216"/>
                    <a:pt x="19984" y="54321"/>
                  </a:cubicBezTo>
                  <a:cubicBezTo>
                    <a:pt x="22649" y="56283"/>
                    <a:pt x="25535" y="57873"/>
                    <a:pt x="28564" y="59241"/>
                  </a:cubicBezTo>
                  <a:cubicBezTo>
                    <a:pt x="30491" y="60129"/>
                    <a:pt x="32419" y="61062"/>
                    <a:pt x="34373" y="61950"/>
                  </a:cubicBezTo>
                  <a:cubicBezTo>
                    <a:pt x="36860" y="63131"/>
                    <a:pt x="39373" y="64277"/>
                    <a:pt x="41816" y="65458"/>
                  </a:cubicBezTo>
                  <a:cubicBezTo>
                    <a:pt x="43334" y="66204"/>
                    <a:pt x="44809" y="67012"/>
                    <a:pt x="46256" y="67865"/>
                  </a:cubicBezTo>
                  <a:cubicBezTo>
                    <a:pt x="49107" y="69455"/>
                    <a:pt x="51843" y="71125"/>
                    <a:pt x="54472" y="73052"/>
                  </a:cubicBezTo>
                  <a:cubicBezTo>
                    <a:pt x="57172" y="75086"/>
                    <a:pt x="59837" y="77120"/>
                    <a:pt x="62501" y="79225"/>
                  </a:cubicBezTo>
                  <a:cubicBezTo>
                    <a:pt x="63682" y="80193"/>
                    <a:pt x="64792" y="81223"/>
                    <a:pt x="65903" y="82262"/>
                  </a:cubicBezTo>
                  <a:cubicBezTo>
                    <a:pt x="68345" y="84447"/>
                    <a:pt x="70788" y="86668"/>
                    <a:pt x="73230" y="88852"/>
                  </a:cubicBezTo>
                  <a:cubicBezTo>
                    <a:pt x="75122" y="90549"/>
                    <a:pt x="76969" y="92254"/>
                    <a:pt x="78826" y="93995"/>
                  </a:cubicBezTo>
                  <a:cubicBezTo>
                    <a:pt x="81046" y="96100"/>
                    <a:pt x="83373" y="98143"/>
                    <a:pt x="85815" y="100097"/>
                  </a:cubicBezTo>
                  <a:cubicBezTo>
                    <a:pt x="87965" y="101873"/>
                    <a:pt x="90105" y="103694"/>
                    <a:pt x="92370" y="105355"/>
                  </a:cubicBezTo>
                  <a:cubicBezTo>
                    <a:pt x="94697" y="107095"/>
                    <a:pt x="97140" y="108801"/>
                    <a:pt x="99618" y="110355"/>
                  </a:cubicBezTo>
                  <a:cubicBezTo>
                    <a:pt x="102842" y="112389"/>
                    <a:pt x="106208" y="114272"/>
                    <a:pt x="109760" y="115755"/>
                  </a:cubicBezTo>
                  <a:cubicBezTo>
                    <a:pt x="111981" y="116643"/>
                    <a:pt x="114237" y="117460"/>
                    <a:pt x="116493" y="118233"/>
                  </a:cubicBezTo>
                  <a:cubicBezTo>
                    <a:pt x="120747" y="119716"/>
                    <a:pt x="125232" y="120489"/>
                    <a:pt x="129709" y="121048"/>
                  </a:cubicBezTo>
                  <a:cubicBezTo>
                    <a:pt x="130561" y="121155"/>
                    <a:pt x="131405" y="121191"/>
                    <a:pt x="132222" y="121235"/>
                  </a:cubicBezTo>
                  <a:cubicBezTo>
                    <a:pt x="134478" y="121342"/>
                    <a:pt x="136699" y="121493"/>
                    <a:pt x="138954" y="121342"/>
                  </a:cubicBezTo>
                  <a:cubicBezTo>
                    <a:pt x="141699" y="121155"/>
                    <a:pt x="144434" y="120969"/>
                    <a:pt x="147134" y="120489"/>
                  </a:cubicBezTo>
                  <a:cubicBezTo>
                    <a:pt x="148769" y="120231"/>
                    <a:pt x="150359" y="119858"/>
                    <a:pt x="151984" y="119494"/>
                  </a:cubicBezTo>
                  <a:cubicBezTo>
                    <a:pt x="154799" y="118864"/>
                    <a:pt x="157499" y="117904"/>
                    <a:pt x="160199" y="116901"/>
                  </a:cubicBezTo>
                  <a:cubicBezTo>
                    <a:pt x="160421" y="116794"/>
                    <a:pt x="160643" y="116750"/>
                    <a:pt x="160866" y="116679"/>
                  </a:cubicBezTo>
                  <a:lnTo>
                    <a:pt x="160866" y="121120"/>
                  </a:lnTo>
                  <a:cubicBezTo>
                    <a:pt x="159942" y="121413"/>
                    <a:pt x="158983" y="121679"/>
                    <a:pt x="158015" y="121937"/>
                  </a:cubicBezTo>
                  <a:cubicBezTo>
                    <a:pt x="156682" y="122301"/>
                    <a:pt x="155386" y="122674"/>
                    <a:pt x="154053" y="123011"/>
                  </a:cubicBezTo>
                  <a:cubicBezTo>
                    <a:pt x="152463" y="123375"/>
                    <a:pt x="150909" y="123784"/>
                    <a:pt x="149319" y="123971"/>
                  </a:cubicBezTo>
                  <a:cubicBezTo>
                    <a:pt x="146877" y="124299"/>
                    <a:pt x="144470" y="124823"/>
                    <a:pt x="141992" y="124823"/>
                  </a:cubicBezTo>
                  <a:cubicBezTo>
                    <a:pt x="139736" y="124823"/>
                    <a:pt x="137516" y="124965"/>
                    <a:pt x="135260" y="124930"/>
                  </a:cubicBezTo>
                  <a:cubicBezTo>
                    <a:pt x="132888" y="124859"/>
                    <a:pt x="130481" y="124743"/>
                    <a:pt x="128074" y="124415"/>
                  </a:cubicBezTo>
                  <a:cubicBezTo>
                    <a:pt x="125410" y="124006"/>
                    <a:pt x="122790" y="123526"/>
                    <a:pt x="120161" y="122896"/>
                  </a:cubicBezTo>
                  <a:cubicBezTo>
                    <a:pt x="117789" y="122301"/>
                    <a:pt x="115418" y="121635"/>
                    <a:pt x="113162" y="120746"/>
                  </a:cubicBezTo>
                  <a:cubicBezTo>
                    <a:pt x="112052" y="120302"/>
                    <a:pt x="110942" y="119903"/>
                    <a:pt x="109831" y="119494"/>
                  </a:cubicBezTo>
                  <a:cubicBezTo>
                    <a:pt x="107647" y="118642"/>
                    <a:pt x="105577" y="117602"/>
                    <a:pt x="103579" y="116492"/>
                  </a:cubicBezTo>
                  <a:cubicBezTo>
                    <a:pt x="101474" y="115346"/>
                    <a:pt x="99395" y="114201"/>
                    <a:pt x="97433" y="112940"/>
                  </a:cubicBezTo>
                  <a:cubicBezTo>
                    <a:pt x="94031" y="110755"/>
                    <a:pt x="90700" y="108463"/>
                    <a:pt x="87592" y="105950"/>
                  </a:cubicBezTo>
                  <a:cubicBezTo>
                    <a:pt x="85149" y="103916"/>
                    <a:pt x="82671" y="101953"/>
                    <a:pt x="80229" y="99955"/>
                  </a:cubicBezTo>
                  <a:cubicBezTo>
                    <a:pt x="78968" y="98880"/>
                    <a:pt x="77751" y="97770"/>
                    <a:pt x="76490" y="96659"/>
                  </a:cubicBezTo>
                  <a:cubicBezTo>
                    <a:pt x="75122" y="95478"/>
                    <a:pt x="73754" y="94288"/>
                    <a:pt x="72386" y="93107"/>
                  </a:cubicBezTo>
                  <a:cubicBezTo>
                    <a:pt x="70121" y="91179"/>
                    <a:pt x="67866" y="89261"/>
                    <a:pt x="65539" y="87369"/>
                  </a:cubicBezTo>
                  <a:cubicBezTo>
                    <a:pt x="63576" y="85744"/>
                    <a:pt x="61613" y="84154"/>
                    <a:pt x="59579" y="82671"/>
                  </a:cubicBezTo>
                  <a:cubicBezTo>
                    <a:pt x="55769" y="79891"/>
                    <a:pt x="51807" y="77306"/>
                    <a:pt x="47553" y="75192"/>
                  </a:cubicBezTo>
                  <a:cubicBezTo>
                    <a:pt x="44924" y="73940"/>
                    <a:pt x="42366" y="72679"/>
                    <a:pt x="39666" y="71569"/>
                  </a:cubicBezTo>
                  <a:cubicBezTo>
                    <a:pt x="37224" y="70565"/>
                    <a:pt x="34639" y="69757"/>
                    <a:pt x="32081" y="68940"/>
                  </a:cubicBezTo>
                  <a:cubicBezTo>
                    <a:pt x="30305" y="68345"/>
                    <a:pt x="28493" y="67794"/>
                    <a:pt x="26717" y="67314"/>
                  </a:cubicBezTo>
                  <a:cubicBezTo>
                    <a:pt x="24905" y="66790"/>
                    <a:pt x="23049" y="66346"/>
                    <a:pt x="21237" y="65831"/>
                  </a:cubicBezTo>
                  <a:cubicBezTo>
                    <a:pt x="19496" y="65316"/>
                    <a:pt x="17720" y="64836"/>
                    <a:pt x="16023" y="64241"/>
                  </a:cubicBezTo>
                  <a:cubicBezTo>
                    <a:pt x="14318" y="63646"/>
                    <a:pt x="12613" y="63060"/>
                    <a:pt x="10987" y="62314"/>
                  </a:cubicBezTo>
                  <a:cubicBezTo>
                    <a:pt x="7399" y="60618"/>
                    <a:pt x="4513" y="58175"/>
                    <a:pt x="2665" y="54765"/>
                  </a:cubicBezTo>
                  <a:cubicBezTo>
                    <a:pt x="1955" y="53512"/>
                    <a:pt x="1475" y="52136"/>
                    <a:pt x="1111" y="50768"/>
                  </a:cubicBezTo>
                  <a:cubicBezTo>
                    <a:pt x="587" y="48805"/>
                    <a:pt x="294" y="46851"/>
                    <a:pt x="143" y="44888"/>
                  </a:cubicBezTo>
                  <a:cubicBezTo>
                    <a:pt x="1" y="43032"/>
                    <a:pt x="36" y="41220"/>
                    <a:pt x="107" y="39373"/>
                  </a:cubicBezTo>
                  <a:cubicBezTo>
                    <a:pt x="143" y="37854"/>
                    <a:pt x="365" y="36335"/>
                    <a:pt x="551" y="34816"/>
                  </a:cubicBezTo>
                  <a:cubicBezTo>
                    <a:pt x="587" y="34337"/>
                    <a:pt x="738" y="33857"/>
                    <a:pt x="809" y="33378"/>
                  </a:cubicBezTo>
                  <a:cubicBezTo>
                    <a:pt x="1217" y="30864"/>
                    <a:pt x="1813" y="28377"/>
                    <a:pt x="2550" y="25935"/>
                  </a:cubicBezTo>
                  <a:cubicBezTo>
                    <a:pt x="2923" y="24647"/>
                    <a:pt x="3402" y="23386"/>
                    <a:pt x="3918" y="22089"/>
                  </a:cubicBezTo>
                  <a:cubicBezTo>
                    <a:pt x="4664" y="20206"/>
                    <a:pt x="5587" y="18350"/>
                    <a:pt x="6769" y="16654"/>
                  </a:cubicBezTo>
                  <a:cubicBezTo>
                    <a:pt x="8509" y="14131"/>
                    <a:pt x="10508" y="11911"/>
                    <a:pt x="13101" y="10134"/>
                  </a:cubicBezTo>
                  <a:cubicBezTo>
                    <a:pt x="15650" y="8323"/>
                    <a:pt x="18537" y="7212"/>
                    <a:pt x="21610" y="6582"/>
                  </a:cubicBezTo>
                  <a:cubicBezTo>
                    <a:pt x="24310" y="6067"/>
                    <a:pt x="27045" y="5658"/>
                    <a:pt x="29825" y="5845"/>
                  </a:cubicBezTo>
                  <a:cubicBezTo>
                    <a:pt x="31531" y="5951"/>
                    <a:pt x="33227" y="6138"/>
                    <a:pt x="34897" y="6324"/>
                  </a:cubicBezTo>
                  <a:cubicBezTo>
                    <a:pt x="36931" y="6582"/>
                    <a:pt x="38965" y="6804"/>
                    <a:pt x="40998" y="7141"/>
                  </a:cubicBezTo>
                  <a:cubicBezTo>
                    <a:pt x="42855" y="7399"/>
                    <a:pt x="44667" y="7772"/>
                    <a:pt x="46478" y="8065"/>
                  </a:cubicBezTo>
                  <a:cubicBezTo>
                    <a:pt x="48512" y="8358"/>
                    <a:pt x="50546" y="8616"/>
                    <a:pt x="52580" y="8918"/>
                  </a:cubicBezTo>
                  <a:cubicBezTo>
                    <a:pt x="52625" y="8918"/>
                    <a:pt x="52696" y="8918"/>
                    <a:pt x="52731" y="8953"/>
                  </a:cubicBezTo>
                  <a:cubicBezTo>
                    <a:pt x="55547" y="9548"/>
                    <a:pt x="58433" y="9548"/>
                    <a:pt x="61240" y="9877"/>
                  </a:cubicBezTo>
                  <a:cubicBezTo>
                    <a:pt x="62501" y="10028"/>
                    <a:pt x="63727" y="10099"/>
                    <a:pt x="64979" y="10099"/>
                  </a:cubicBezTo>
                  <a:cubicBezTo>
                    <a:pt x="67013" y="10134"/>
                    <a:pt x="69091" y="10099"/>
                    <a:pt x="71125" y="10134"/>
                  </a:cubicBezTo>
                  <a:cubicBezTo>
                    <a:pt x="73825" y="10170"/>
                    <a:pt x="76490" y="9841"/>
                    <a:pt x="79119" y="9584"/>
                  </a:cubicBezTo>
                  <a:cubicBezTo>
                    <a:pt x="81339" y="9362"/>
                    <a:pt x="83524" y="9140"/>
                    <a:pt x="85744" y="8838"/>
                  </a:cubicBezTo>
                  <a:cubicBezTo>
                    <a:pt x="87041" y="8696"/>
                    <a:pt x="88329" y="8474"/>
                    <a:pt x="89626" y="8216"/>
                  </a:cubicBezTo>
                  <a:cubicBezTo>
                    <a:pt x="91295" y="7914"/>
                    <a:pt x="92921" y="7621"/>
                    <a:pt x="94546" y="7283"/>
                  </a:cubicBezTo>
                  <a:cubicBezTo>
                    <a:pt x="96100" y="6990"/>
                    <a:pt x="97619" y="6697"/>
                    <a:pt x="99173" y="6395"/>
                  </a:cubicBezTo>
                  <a:cubicBezTo>
                    <a:pt x="100319" y="6173"/>
                    <a:pt x="101474" y="5951"/>
                    <a:pt x="102655" y="5694"/>
                  </a:cubicBezTo>
                  <a:cubicBezTo>
                    <a:pt x="105026" y="5178"/>
                    <a:pt x="107353" y="4619"/>
                    <a:pt x="109725" y="4104"/>
                  </a:cubicBezTo>
                  <a:cubicBezTo>
                    <a:pt x="111315" y="3775"/>
                    <a:pt x="112904" y="3473"/>
                    <a:pt x="114494" y="3180"/>
                  </a:cubicBezTo>
                  <a:cubicBezTo>
                    <a:pt x="115569" y="2958"/>
                    <a:pt x="116608" y="2771"/>
                    <a:pt x="117683" y="2549"/>
                  </a:cubicBezTo>
                  <a:cubicBezTo>
                    <a:pt x="119530" y="2221"/>
                    <a:pt x="121378" y="1812"/>
                    <a:pt x="123234" y="1555"/>
                  </a:cubicBezTo>
                  <a:cubicBezTo>
                    <a:pt x="125232" y="1253"/>
                    <a:pt x="127231" y="1031"/>
                    <a:pt x="129265" y="773"/>
                  </a:cubicBezTo>
                  <a:cubicBezTo>
                    <a:pt x="130632" y="587"/>
                    <a:pt x="132036" y="444"/>
                    <a:pt x="133448" y="258"/>
                  </a:cubicBezTo>
                  <a:cubicBezTo>
                    <a:pt x="133625" y="258"/>
                    <a:pt x="133847" y="222"/>
                    <a:pt x="134070" y="178"/>
                  </a:cubicBezTo>
                  <a:cubicBezTo>
                    <a:pt x="137329" y="143"/>
                    <a:pt x="140553" y="0"/>
                    <a:pt x="143804" y="71"/>
                  </a:cubicBezTo>
                  <a:cubicBezTo>
                    <a:pt x="146397" y="107"/>
                    <a:pt x="149026" y="294"/>
                    <a:pt x="151611" y="667"/>
                  </a:cubicBezTo>
                  <a:cubicBezTo>
                    <a:pt x="154169" y="1066"/>
                    <a:pt x="156682" y="1590"/>
                    <a:pt x="159240" y="2070"/>
                  </a:cubicBezTo>
                  <a:cubicBezTo>
                    <a:pt x="159791" y="2176"/>
                    <a:pt x="160350" y="2327"/>
                    <a:pt x="160866" y="247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200025" rotWithShape="0" algn="bl" dir="15780000" dist="38100">
                <a:srgbClr val="000000">
                  <a:alpha val="2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47"/>
            <p:cNvSpPr/>
            <p:nvPr/>
          </p:nvSpPr>
          <p:spPr>
            <a:xfrm>
              <a:off x="4355852" y="1248760"/>
              <a:ext cx="4864091" cy="3821795"/>
            </a:xfrm>
            <a:custGeom>
              <a:rect b="b" l="l" r="r" t="t"/>
              <a:pathLst>
                <a:path extrusionOk="0" h="116946" w="148840">
                  <a:moveTo>
                    <a:pt x="148840" y="3447"/>
                  </a:moveTo>
                  <a:lnTo>
                    <a:pt x="148840" y="18244"/>
                  </a:lnTo>
                  <a:cubicBezTo>
                    <a:pt x="146770" y="17134"/>
                    <a:pt x="144736" y="15952"/>
                    <a:pt x="142436" y="15171"/>
                  </a:cubicBezTo>
                  <a:cubicBezTo>
                    <a:pt x="141068" y="14691"/>
                    <a:pt x="139736" y="14140"/>
                    <a:pt x="138333" y="13803"/>
                  </a:cubicBezTo>
                  <a:cubicBezTo>
                    <a:pt x="135739" y="13137"/>
                    <a:pt x="133146" y="12506"/>
                    <a:pt x="130481" y="12284"/>
                  </a:cubicBezTo>
                  <a:cubicBezTo>
                    <a:pt x="128634" y="12178"/>
                    <a:pt x="126822" y="11956"/>
                    <a:pt x="125010" y="11840"/>
                  </a:cubicBezTo>
                  <a:cubicBezTo>
                    <a:pt x="122710" y="11733"/>
                    <a:pt x="120418" y="11920"/>
                    <a:pt x="118127" y="12178"/>
                  </a:cubicBezTo>
                  <a:cubicBezTo>
                    <a:pt x="116492" y="12364"/>
                    <a:pt x="114832" y="12506"/>
                    <a:pt x="113206" y="12728"/>
                  </a:cubicBezTo>
                  <a:cubicBezTo>
                    <a:pt x="111687" y="12995"/>
                    <a:pt x="110204" y="13323"/>
                    <a:pt x="108685" y="13616"/>
                  </a:cubicBezTo>
                  <a:cubicBezTo>
                    <a:pt x="107655" y="13803"/>
                    <a:pt x="106581" y="14025"/>
                    <a:pt x="105541" y="14247"/>
                  </a:cubicBezTo>
                  <a:cubicBezTo>
                    <a:pt x="104396" y="14505"/>
                    <a:pt x="103214" y="14727"/>
                    <a:pt x="102060" y="15064"/>
                  </a:cubicBezTo>
                  <a:cubicBezTo>
                    <a:pt x="100248" y="15544"/>
                    <a:pt x="98401" y="16103"/>
                    <a:pt x="96589" y="16618"/>
                  </a:cubicBezTo>
                  <a:cubicBezTo>
                    <a:pt x="95843" y="16840"/>
                    <a:pt x="95070" y="17062"/>
                    <a:pt x="94333" y="17285"/>
                  </a:cubicBezTo>
                  <a:cubicBezTo>
                    <a:pt x="92778" y="17800"/>
                    <a:pt x="91224" y="18279"/>
                    <a:pt x="89670" y="18803"/>
                  </a:cubicBezTo>
                  <a:cubicBezTo>
                    <a:pt x="88258" y="19283"/>
                    <a:pt x="86854" y="19834"/>
                    <a:pt x="85451" y="20358"/>
                  </a:cubicBezTo>
                  <a:cubicBezTo>
                    <a:pt x="82929" y="21317"/>
                    <a:pt x="80415" y="22240"/>
                    <a:pt x="77937" y="23209"/>
                  </a:cubicBezTo>
                  <a:cubicBezTo>
                    <a:pt x="75717" y="24132"/>
                    <a:pt x="73496" y="25056"/>
                    <a:pt x="71311" y="26051"/>
                  </a:cubicBezTo>
                  <a:cubicBezTo>
                    <a:pt x="68869" y="27161"/>
                    <a:pt x="66462" y="28316"/>
                    <a:pt x="64091" y="29532"/>
                  </a:cubicBezTo>
                  <a:cubicBezTo>
                    <a:pt x="61835" y="30714"/>
                    <a:pt x="59694" y="32090"/>
                    <a:pt x="57580" y="33565"/>
                  </a:cubicBezTo>
                  <a:cubicBezTo>
                    <a:pt x="55618" y="34977"/>
                    <a:pt x="53877" y="36602"/>
                    <a:pt x="52473" y="38529"/>
                  </a:cubicBezTo>
                  <a:cubicBezTo>
                    <a:pt x="51328" y="40119"/>
                    <a:pt x="50511" y="41896"/>
                    <a:pt x="50324" y="43814"/>
                  </a:cubicBezTo>
                  <a:cubicBezTo>
                    <a:pt x="50146" y="45670"/>
                    <a:pt x="50102" y="47518"/>
                    <a:pt x="50768" y="49330"/>
                  </a:cubicBezTo>
                  <a:cubicBezTo>
                    <a:pt x="51070" y="50147"/>
                    <a:pt x="51292" y="50999"/>
                    <a:pt x="51585" y="51807"/>
                  </a:cubicBezTo>
                  <a:cubicBezTo>
                    <a:pt x="52473" y="54294"/>
                    <a:pt x="53655" y="56657"/>
                    <a:pt x="55067" y="58957"/>
                  </a:cubicBezTo>
                  <a:cubicBezTo>
                    <a:pt x="56097" y="60583"/>
                    <a:pt x="57172" y="62208"/>
                    <a:pt x="58282" y="63798"/>
                  </a:cubicBezTo>
                  <a:cubicBezTo>
                    <a:pt x="60023" y="66285"/>
                    <a:pt x="61764" y="68727"/>
                    <a:pt x="63611" y="71125"/>
                  </a:cubicBezTo>
                  <a:cubicBezTo>
                    <a:pt x="65867" y="74012"/>
                    <a:pt x="68274" y="76863"/>
                    <a:pt x="70681" y="79678"/>
                  </a:cubicBezTo>
                  <a:cubicBezTo>
                    <a:pt x="73123" y="82600"/>
                    <a:pt x="75859" y="85336"/>
                    <a:pt x="78639" y="88045"/>
                  </a:cubicBezTo>
                  <a:cubicBezTo>
                    <a:pt x="79856" y="89226"/>
                    <a:pt x="81188" y="90372"/>
                    <a:pt x="82520" y="91482"/>
                  </a:cubicBezTo>
                  <a:cubicBezTo>
                    <a:pt x="86339" y="94777"/>
                    <a:pt x="90478" y="97699"/>
                    <a:pt x="94919" y="100177"/>
                  </a:cubicBezTo>
                  <a:cubicBezTo>
                    <a:pt x="97104" y="101438"/>
                    <a:pt x="99324" y="102548"/>
                    <a:pt x="101660" y="103508"/>
                  </a:cubicBezTo>
                  <a:cubicBezTo>
                    <a:pt x="104023" y="104476"/>
                    <a:pt x="106501" y="105284"/>
                    <a:pt x="108987" y="105915"/>
                  </a:cubicBezTo>
                  <a:cubicBezTo>
                    <a:pt x="109982" y="106137"/>
                    <a:pt x="110986" y="106430"/>
                    <a:pt x="111981" y="106581"/>
                  </a:cubicBezTo>
                  <a:cubicBezTo>
                    <a:pt x="113828" y="106918"/>
                    <a:pt x="115649" y="107247"/>
                    <a:pt x="117496" y="107398"/>
                  </a:cubicBezTo>
                  <a:cubicBezTo>
                    <a:pt x="120196" y="107620"/>
                    <a:pt x="122896" y="107877"/>
                    <a:pt x="125596" y="107584"/>
                  </a:cubicBezTo>
                  <a:cubicBezTo>
                    <a:pt x="126600" y="107469"/>
                    <a:pt x="127639" y="107282"/>
                    <a:pt x="128634" y="107282"/>
                  </a:cubicBezTo>
                  <a:cubicBezTo>
                    <a:pt x="130446" y="107282"/>
                    <a:pt x="132115" y="106803"/>
                    <a:pt x="133812" y="106430"/>
                  </a:cubicBezTo>
                  <a:cubicBezTo>
                    <a:pt x="135775" y="106030"/>
                    <a:pt x="137737" y="105586"/>
                    <a:pt x="139549" y="104840"/>
                  </a:cubicBezTo>
                  <a:cubicBezTo>
                    <a:pt x="140144" y="104582"/>
                    <a:pt x="140739" y="104396"/>
                    <a:pt x="141290" y="104174"/>
                  </a:cubicBezTo>
                  <a:cubicBezTo>
                    <a:pt x="142516" y="103659"/>
                    <a:pt x="143733" y="103179"/>
                    <a:pt x="144878" y="102584"/>
                  </a:cubicBezTo>
                  <a:cubicBezTo>
                    <a:pt x="146246" y="101918"/>
                    <a:pt x="147543" y="101101"/>
                    <a:pt x="148840" y="100363"/>
                  </a:cubicBezTo>
                  <a:lnTo>
                    <a:pt x="148840" y="112132"/>
                  </a:lnTo>
                  <a:cubicBezTo>
                    <a:pt x="148617" y="112203"/>
                    <a:pt x="148395" y="112247"/>
                    <a:pt x="148173" y="112354"/>
                  </a:cubicBezTo>
                  <a:cubicBezTo>
                    <a:pt x="145473" y="113357"/>
                    <a:pt x="142773" y="114317"/>
                    <a:pt x="139958" y="114947"/>
                  </a:cubicBezTo>
                  <a:cubicBezTo>
                    <a:pt x="138333" y="115311"/>
                    <a:pt x="136743" y="115684"/>
                    <a:pt x="135108" y="115942"/>
                  </a:cubicBezTo>
                  <a:cubicBezTo>
                    <a:pt x="132408" y="116422"/>
                    <a:pt x="129673" y="116608"/>
                    <a:pt x="126928" y="116795"/>
                  </a:cubicBezTo>
                  <a:cubicBezTo>
                    <a:pt x="124673" y="116946"/>
                    <a:pt x="122452" y="116795"/>
                    <a:pt x="120196" y="116688"/>
                  </a:cubicBezTo>
                  <a:cubicBezTo>
                    <a:pt x="119379" y="116644"/>
                    <a:pt x="118535" y="116608"/>
                    <a:pt x="117683" y="116501"/>
                  </a:cubicBezTo>
                  <a:cubicBezTo>
                    <a:pt x="113206" y="115942"/>
                    <a:pt x="108721" y="115169"/>
                    <a:pt x="104467" y="113686"/>
                  </a:cubicBezTo>
                  <a:cubicBezTo>
                    <a:pt x="102211" y="112913"/>
                    <a:pt x="99955" y="112096"/>
                    <a:pt x="97734" y="111208"/>
                  </a:cubicBezTo>
                  <a:cubicBezTo>
                    <a:pt x="94182" y="109725"/>
                    <a:pt x="90816" y="107842"/>
                    <a:pt x="87592" y="105808"/>
                  </a:cubicBezTo>
                  <a:cubicBezTo>
                    <a:pt x="85114" y="104254"/>
                    <a:pt x="82671" y="102548"/>
                    <a:pt x="80344" y="100808"/>
                  </a:cubicBezTo>
                  <a:cubicBezTo>
                    <a:pt x="78079" y="99147"/>
                    <a:pt x="75939" y="97326"/>
                    <a:pt x="73789" y="95550"/>
                  </a:cubicBezTo>
                  <a:cubicBezTo>
                    <a:pt x="71347" y="93596"/>
                    <a:pt x="69020" y="91553"/>
                    <a:pt x="66800" y="89448"/>
                  </a:cubicBezTo>
                  <a:cubicBezTo>
                    <a:pt x="64943" y="87707"/>
                    <a:pt x="63096" y="86002"/>
                    <a:pt x="61204" y="84305"/>
                  </a:cubicBezTo>
                  <a:cubicBezTo>
                    <a:pt x="58762" y="82121"/>
                    <a:pt x="56319" y="79900"/>
                    <a:pt x="53877" y="77715"/>
                  </a:cubicBezTo>
                  <a:cubicBezTo>
                    <a:pt x="52766" y="76676"/>
                    <a:pt x="51656" y="75646"/>
                    <a:pt x="50475" y="74678"/>
                  </a:cubicBezTo>
                  <a:cubicBezTo>
                    <a:pt x="47811" y="72573"/>
                    <a:pt x="45146" y="70539"/>
                    <a:pt x="42446" y="68505"/>
                  </a:cubicBezTo>
                  <a:cubicBezTo>
                    <a:pt x="39817" y="66578"/>
                    <a:pt x="37081" y="64908"/>
                    <a:pt x="34230" y="63318"/>
                  </a:cubicBezTo>
                  <a:cubicBezTo>
                    <a:pt x="32783" y="62465"/>
                    <a:pt x="31308" y="61657"/>
                    <a:pt x="29790" y="60911"/>
                  </a:cubicBezTo>
                  <a:cubicBezTo>
                    <a:pt x="27347" y="59730"/>
                    <a:pt x="24834" y="58584"/>
                    <a:pt x="22347" y="57403"/>
                  </a:cubicBezTo>
                  <a:cubicBezTo>
                    <a:pt x="20393" y="56515"/>
                    <a:pt x="18465" y="55582"/>
                    <a:pt x="16538" y="54694"/>
                  </a:cubicBezTo>
                  <a:cubicBezTo>
                    <a:pt x="13509" y="53326"/>
                    <a:pt x="10623" y="51736"/>
                    <a:pt x="7958" y="49774"/>
                  </a:cubicBezTo>
                  <a:cubicBezTo>
                    <a:pt x="5072" y="47669"/>
                    <a:pt x="2887" y="45040"/>
                    <a:pt x="1519" y="41780"/>
                  </a:cubicBezTo>
                  <a:cubicBezTo>
                    <a:pt x="587" y="39524"/>
                    <a:pt x="258" y="37153"/>
                    <a:pt x="36" y="34790"/>
                  </a:cubicBezTo>
                  <a:cubicBezTo>
                    <a:pt x="0" y="34417"/>
                    <a:pt x="0" y="34009"/>
                    <a:pt x="72" y="33645"/>
                  </a:cubicBezTo>
                  <a:cubicBezTo>
                    <a:pt x="143" y="32863"/>
                    <a:pt x="223" y="32046"/>
                    <a:pt x="329" y="31273"/>
                  </a:cubicBezTo>
                  <a:cubicBezTo>
                    <a:pt x="924" y="27720"/>
                    <a:pt x="2034" y="24354"/>
                    <a:pt x="4255" y="21352"/>
                  </a:cubicBezTo>
                  <a:cubicBezTo>
                    <a:pt x="6440" y="18430"/>
                    <a:pt x="9175" y="16139"/>
                    <a:pt x="12657" y="14691"/>
                  </a:cubicBezTo>
                  <a:cubicBezTo>
                    <a:pt x="16174" y="13217"/>
                    <a:pt x="19949" y="12622"/>
                    <a:pt x="23759" y="12471"/>
                  </a:cubicBezTo>
                  <a:cubicBezTo>
                    <a:pt x="27010" y="12364"/>
                    <a:pt x="30234" y="12435"/>
                    <a:pt x="33493" y="12471"/>
                  </a:cubicBezTo>
                  <a:cubicBezTo>
                    <a:pt x="34897" y="12471"/>
                    <a:pt x="36300" y="12586"/>
                    <a:pt x="37668" y="12657"/>
                  </a:cubicBezTo>
                  <a:cubicBezTo>
                    <a:pt x="39373" y="12728"/>
                    <a:pt x="41043" y="12879"/>
                    <a:pt x="42704" y="12879"/>
                  </a:cubicBezTo>
                  <a:cubicBezTo>
                    <a:pt x="45297" y="12915"/>
                    <a:pt x="47882" y="12844"/>
                    <a:pt x="50475" y="12773"/>
                  </a:cubicBezTo>
                  <a:cubicBezTo>
                    <a:pt x="53548" y="12657"/>
                    <a:pt x="56621" y="12506"/>
                    <a:pt x="59694" y="12142"/>
                  </a:cubicBezTo>
                  <a:cubicBezTo>
                    <a:pt x="60396" y="12062"/>
                    <a:pt x="61133" y="11956"/>
                    <a:pt x="61835" y="11840"/>
                  </a:cubicBezTo>
                  <a:cubicBezTo>
                    <a:pt x="63869" y="11582"/>
                    <a:pt x="65911" y="11325"/>
                    <a:pt x="67945" y="10996"/>
                  </a:cubicBezTo>
                  <a:cubicBezTo>
                    <a:pt x="69793" y="10694"/>
                    <a:pt x="71640" y="10286"/>
                    <a:pt x="73496" y="9922"/>
                  </a:cubicBezTo>
                  <a:cubicBezTo>
                    <a:pt x="75974" y="9398"/>
                    <a:pt x="78452" y="8918"/>
                    <a:pt x="80895" y="8367"/>
                  </a:cubicBezTo>
                  <a:cubicBezTo>
                    <a:pt x="83266" y="7808"/>
                    <a:pt x="85629" y="7222"/>
                    <a:pt x="87965" y="6662"/>
                  </a:cubicBezTo>
                  <a:cubicBezTo>
                    <a:pt x="92254" y="5667"/>
                    <a:pt x="96509" y="4628"/>
                    <a:pt x="100807" y="3669"/>
                  </a:cubicBezTo>
                  <a:cubicBezTo>
                    <a:pt x="104325" y="2887"/>
                    <a:pt x="107877" y="2221"/>
                    <a:pt x="111430" y="1591"/>
                  </a:cubicBezTo>
                  <a:cubicBezTo>
                    <a:pt x="114272" y="1076"/>
                    <a:pt x="117123" y="738"/>
                    <a:pt x="120010" y="480"/>
                  </a:cubicBezTo>
                  <a:cubicBezTo>
                    <a:pt x="122674" y="294"/>
                    <a:pt x="125339" y="1"/>
                    <a:pt x="128003" y="72"/>
                  </a:cubicBezTo>
                  <a:cubicBezTo>
                    <a:pt x="129149" y="116"/>
                    <a:pt x="130303" y="152"/>
                    <a:pt x="131414" y="223"/>
                  </a:cubicBezTo>
                  <a:cubicBezTo>
                    <a:pt x="133332" y="374"/>
                    <a:pt x="135224" y="516"/>
                    <a:pt x="137142" y="782"/>
                  </a:cubicBezTo>
                  <a:cubicBezTo>
                    <a:pt x="139807" y="1147"/>
                    <a:pt x="142436" y="1706"/>
                    <a:pt x="145029" y="2408"/>
                  </a:cubicBezTo>
                  <a:cubicBezTo>
                    <a:pt x="146326" y="2736"/>
                    <a:pt x="147578" y="3074"/>
                    <a:pt x="148840" y="3447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542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47"/>
            <p:cNvSpPr/>
            <p:nvPr/>
          </p:nvSpPr>
          <p:spPr>
            <a:xfrm>
              <a:off x="5993153" y="1632195"/>
              <a:ext cx="3226791" cy="3142019"/>
            </a:xfrm>
            <a:custGeom>
              <a:rect b="b" l="l" r="r" t="t"/>
              <a:pathLst>
                <a:path extrusionOk="0" h="96145" w="98739">
                  <a:moveTo>
                    <a:pt x="75495" y="95851"/>
                  </a:moveTo>
                  <a:cubicBezTo>
                    <a:pt x="76499" y="95736"/>
                    <a:pt x="77538" y="95549"/>
                    <a:pt x="78533" y="95549"/>
                  </a:cubicBezTo>
                  <a:cubicBezTo>
                    <a:pt x="80345" y="95549"/>
                    <a:pt x="82014" y="95070"/>
                    <a:pt x="83711" y="94697"/>
                  </a:cubicBezTo>
                  <a:cubicBezTo>
                    <a:pt x="85674" y="94297"/>
                    <a:pt x="87636" y="93853"/>
                    <a:pt x="89448" y="93107"/>
                  </a:cubicBezTo>
                  <a:cubicBezTo>
                    <a:pt x="90043" y="92849"/>
                    <a:pt x="90638" y="92663"/>
                    <a:pt x="91189" y="92441"/>
                  </a:cubicBezTo>
                  <a:cubicBezTo>
                    <a:pt x="92415" y="91926"/>
                    <a:pt x="93632" y="91446"/>
                    <a:pt x="94777" y="90851"/>
                  </a:cubicBezTo>
                  <a:cubicBezTo>
                    <a:pt x="96145" y="90185"/>
                    <a:pt x="97442" y="89368"/>
                    <a:pt x="98739" y="88630"/>
                  </a:cubicBezTo>
                  <a:lnTo>
                    <a:pt x="98739" y="88186"/>
                  </a:lnTo>
                  <a:lnTo>
                    <a:pt x="98739" y="84039"/>
                  </a:lnTo>
                  <a:cubicBezTo>
                    <a:pt x="98188" y="84412"/>
                    <a:pt x="97628" y="84820"/>
                    <a:pt x="96998" y="85193"/>
                  </a:cubicBezTo>
                  <a:cubicBezTo>
                    <a:pt x="95372" y="86153"/>
                    <a:pt x="93747" y="87147"/>
                    <a:pt x="92077" y="88080"/>
                  </a:cubicBezTo>
                  <a:cubicBezTo>
                    <a:pt x="90967" y="88630"/>
                    <a:pt x="89786" y="89004"/>
                    <a:pt x="88676" y="89519"/>
                  </a:cubicBezTo>
                  <a:cubicBezTo>
                    <a:pt x="87041" y="90256"/>
                    <a:pt x="85345" y="90700"/>
                    <a:pt x="83640" y="91144"/>
                  </a:cubicBezTo>
                  <a:cubicBezTo>
                    <a:pt x="81828" y="91588"/>
                    <a:pt x="79980" y="91890"/>
                    <a:pt x="78160" y="92183"/>
                  </a:cubicBezTo>
                  <a:cubicBezTo>
                    <a:pt x="76943" y="92334"/>
                    <a:pt x="75717" y="92370"/>
                    <a:pt x="74536" y="92441"/>
                  </a:cubicBezTo>
                  <a:cubicBezTo>
                    <a:pt x="73612" y="92521"/>
                    <a:pt x="72689" y="92556"/>
                    <a:pt x="71765" y="92556"/>
                  </a:cubicBezTo>
                  <a:cubicBezTo>
                    <a:pt x="70912" y="92556"/>
                    <a:pt x="70060" y="92521"/>
                    <a:pt x="69171" y="92476"/>
                  </a:cubicBezTo>
                  <a:cubicBezTo>
                    <a:pt x="68470" y="92441"/>
                    <a:pt x="67724" y="92405"/>
                    <a:pt x="67022" y="92334"/>
                  </a:cubicBezTo>
                  <a:cubicBezTo>
                    <a:pt x="65024" y="92032"/>
                    <a:pt x="63025" y="91810"/>
                    <a:pt x="61107" y="91295"/>
                  </a:cubicBezTo>
                  <a:cubicBezTo>
                    <a:pt x="59331" y="90815"/>
                    <a:pt x="57510" y="90407"/>
                    <a:pt x="55778" y="89812"/>
                  </a:cubicBezTo>
                  <a:cubicBezTo>
                    <a:pt x="52927" y="88817"/>
                    <a:pt x="50111" y="87742"/>
                    <a:pt x="47518" y="86259"/>
                  </a:cubicBezTo>
                  <a:cubicBezTo>
                    <a:pt x="46008" y="85415"/>
                    <a:pt x="44454" y="84527"/>
                    <a:pt x="42971" y="83595"/>
                  </a:cubicBezTo>
                  <a:cubicBezTo>
                    <a:pt x="41967" y="82973"/>
                    <a:pt x="41008" y="82262"/>
                    <a:pt x="40048" y="81561"/>
                  </a:cubicBezTo>
                  <a:cubicBezTo>
                    <a:pt x="38237" y="80157"/>
                    <a:pt x="36345" y="78825"/>
                    <a:pt x="34640" y="77306"/>
                  </a:cubicBezTo>
                  <a:cubicBezTo>
                    <a:pt x="30794" y="73869"/>
                    <a:pt x="27206" y="70237"/>
                    <a:pt x="24061" y="66169"/>
                  </a:cubicBezTo>
                  <a:cubicBezTo>
                    <a:pt x="22205" y="63762"/>
                    <a:pt x="20322" y="61390"/>
                    <a:pt x="18617" y="58877"/>
                  </a:cubicBezTo>
                  <a:cubicBezTo>
                    <a:pt x="16734" y="56106"/>
                    <a:pt x="14993" y="53255"/>
                    <a:pt x="13546" y="50253"/>
                  </a:cubicBezTo>
                  <a:cubicBezTo>
                    <a:pt x="12773" y="48628"/>
                    <a:pt x="12036" y="47002"/>
                    <a:pt x="11476" y="45297"/>
                  </a:cubicBezTo>
                  <a:cubicBezTo>
                    <a:pt x="10961" y="43707"/>
                    <a:pt x="10623" y="42037"/>
                    <a:pt x="10295" y="40376"/>
                  </a:cubicBezTo>
                  <a:cubicBezTo>
                    <a:pt x="9993" y="38742"/>
                    <a:pt x="9886" y="37081"/>
                    <a:pt x="10295" y="35456"/>
                  </a:cubicBezTo>
                  <a:cubicBezTo>
                    <a:pt x="10401" y="34932"/>
                    <a:pt x="10552" y="34452"/>
                    <a:pt x="10659" y="33937"/>
                  </a:cubicBezTo>
                  <a:cubicBezTo>
                    <a:pt x="10925" y="32570"/>
                    <a:pt x="11441" y="31308"/>
                    <a:pt x="12178" y="30127"/>
                  </a:cubicBezTo>
                  <a:cubicBezTo>
                    <a:pt x="13625" y="27791"/>
                    <a:pt x="15402" y="25722"/>
                    <a:pt x="17587" y="23981"/>
                  </a:cubicBezTo>
                  <a:cubicBezTo>
                    <a:pt x="19763" y="22240"/>
                    <a:pt x="22028" y="20615"/>
                    <a:pt x="24426" y="19203"/>
                  </a:cubicBezTo>
                  <a:cubicBezTo>
                    <a:pt x="26797" y="17835"/>
                    <a:pt x="29239" y="16583"/>
                    <a:pt x="31682" y="15357"/>
                  </a:cubicBezTo>
                  <a:cubicBezTo>
                    <a:pt x="35199" y="13581"/>
                    <a:pt x="38858" y="12142"/>
                    <a:pt x="42562" y="10765"/>
                  </a:cubicBezTo>
                  <a:cubicBezTo>
                    <a:pt x="45448" y="9655"/>
                    <a:pt x="48406" y="8660"/>
                    <a:pt x="51408" y="7843"/>
                  </a:cubicBezTo>
                  <a:cubicBezTo>
                    <a:pt x="53371" y="7292"/>
                    <a:pt x="55369" y="6768"/>
                    <a:pt x="57368" y="6289"/>
                  </a:cubicBezTo>
                  <a:cubicBezTo>
                    <a:pt x="58442" y="6031"/>
                    <a:pt x="59508" y="5809"/>
                    <a:pt x="60583" y="5658"/>
                  </a:cubicBezTo>
                  <a:cubicBezTo>
                    <a:pt x="62475" y="5365"/>
                    <a:pt x="64393" y="5107"/>
                    <a:pt x="66285" y="4850"/>
                  </a:cubicBezTo>
                  <a:cubicBezTo>
                    <a:pt x="67768" y="4663"/>
                    <a:pt x="69242" y="4512"/>
                    <a:pt x="70726" y="4406"/>
                  </a:cubicBezTo>
                  <a:cubicBezTo>
                    <a:pt x="74385" y="4219"/>
                    <a:pt x="78018" y="4592"/>
                    <a:pt x="81606" y="5178"/>
                  </a:cubicBezTo>
                  <a:cubicBezTo>
                    <a:pt x="83711" y="5552"/>
                    <a:pt x="85789" y="6102"/>
                    <a:pt x="87858" y="6768"/>
                  </a:cubicBezTo>
                  <a:cubicBezTo>
                    <a:pt x="91482" y="7923"/>
                    <a:pt x="94857" y="9513"/>
                    <a:pt x="97921" y="11733"/>
                  </a:cubicBezTo>
                  <a:cubicBezTo>
                    <a:pt x="98188" y="11920"/>
                    <a:pt x="98481" y="12026"/>
                    <a:pt x="98739" y="12177"/>
                  </a:cubicBezTo>
                  <a:lnTo>
                    <a:pt x="98739" y="7292"/>
                  </a:lnTo>
                  <a:lnTo>
                    <a:pt x="98739" y="6511"/>
                  </a:lnTo>
                  <a:cubicBezTo>
                    <a:pt x="96669" y="5401"/>
                    <a:pt x="94635" y="4219"/>
                    <a:pt x="92335" y="3438"/>
                  </a:cubicBezTo>
                  <a:cubicBezTo>
                    <a:pt x="90967" y="2958"/>
                    <a:pt x="89635" y="2407"/>
                    <a:pt x="88232" y="2070"/>
                  </a:cubicBezTo>
                  <a:cubicBezTo>
                    <a:pt x="85638" y="1404"/>
                    <a:pt x="83045" y="773"/>
                    <a:pt x="80380" y="551"/>
                  </a:cubicBezTo>
                  <a:cubicBezTo>
                    <a:pt x="78533" y="445"/>
                    <a:pt x="76721" y="223"/>
                    <a:pt x="74909" y="107"/>
                  </a:cubicBezTo>
                  <a:cubicBezTo>
                    <a:pt x="72609" y="0"/>
                    <a:pt x="70317" y="187"/>
                    <a:pt x="68026" y="445"/>
                  </a:cubicBezTo>
                  <a:cubicBezTo>
                    <a:pt x="66391" y="631"/>
                    <a:pt x="64731" y="773"/>
                    <a:pt x="63105" y="995"/>
                  </a:cubicBezTo>
                  <a:cubicBezTo>
                    <a:pt x="61586" y="1262"/>
                    <a:pt x="60103" y="1590"/>
                    <a:pt x="58584" y="1883"/>
                  </a:cubicBezTo>
                  <a:cubicBezTo>
                    <a:pt x="57554" y="2070"/>
                    <a:pt x="56480" y="2292"/>
                    <a:pt x="55440" y="2514"/>
                  </a:cubicBezTo>
                  <a:cubicBezTo>
                    <a:pt x="54295" y="2772"/>
                    <a:pt x="53113" y="2994"/>
                    <a:pt x="51959" y="3331"/>
                  </a:cubicBezTo>
                  <a:cubicBezTo>
                    <a:pt x="50147" y="3811"/>
                    <a:pt x="48300" y="4370"/>
                    <a:pt x="46488" y="4885"/>
                  </a:cubicBezTo>
                  <a:cubicBezTo>
                    <a:pt x="45742" y="5107"/>
                    <a:pt x="44969" y="5329"/>
                    <a:pt x="44232" y="5552"/>
                  </a:cubicBezTo>
                  <a:cubicBezTo>
                    <a:pt x="42677" y="6067"/>
                    <a:pt x="41123" y="6546"/>
                    <a:pt x="39569" y="7070"/>
                  </a:cubicBezTo>
                  <a:cubicBezTo>
                    <a:pt x="38157" y="7550"/>
                    <a:pt x="36753" y="8101"/>
                    <a:pt x="35350" y="8625"/>
                  </a:cubicBezTo>
                  <a:cubicBezTo>
                    <a:pt x="32828" y="9584"/>
                    <a:pt x="30314" y="10507"/>
                    <a:pt x="27836" y="11476"/>
                  </a:cubicBezTo>
                  <a:cubicBezTo>
                    <a:pt x="25616" y="12399"/>
                    <a:pt x="23395" y="13323"/>
                    <a:pt x="21210" y="14318"/>
                  </a:cubicBezTo>
                  <a:cubicBezTo>
                    <a:pt x="18768" y="15428"/>
                    <a:pt x="16361" y="16583"/>
                    <a:pt x="13990" y="17799"/>
                  </a:cubicBezTo>
                  <a:cubicBezTo>
                    <a:pt x="11734" y="18981"/>
                    <a:pt x="9593" y="20357"/>
                    <a:pt x="7479" y="21832"/>
                  </a:cubicBezTo>
                  <a:cubicBezTo>
                    <a:pt x="5517" y="23244"/>
                    <a:pt x="3776" y="24869"/>
                    <a:pt x="2372" y="26796"/>
                  </a:cubicBezTo>
                  <a:cubicBezTo>
                    <a:pt x="1227" y="28386"/>
                    <a:pt x="410" y="30163"/>
                    <a:pt x="223" y="32081"/>
                  </a:cubicBezTo>
                  <a:cubicBezTo>
                    <a:pt x="45" y="33937"/>
                    <a:pt x="1" y="35785"/>
                    <a:pt x="667" y="37597"/>
                  </a:cubicBezTo>
                  <a:cubicBezTo>
                    <a:pt x="969" y="38414"/>
                    <a:pt x="1191" y="39266"/>
                    <a:pt x="1484" y="40074"/>
                  </a:cubicBezTo>
                  <a:cubicBezTo>
                    <a:pt x="2372" y="42561"/>
                    <a:pt x="3554" y="44924"/>
                    <a:pt x="4966" y="47224"/>
                  </a:cubicBezTo>
                  <a:cubicBezTo>
                    <a:pt x="5996" y="48850"/>
                    <a:pt x="7071" y="50475"/>
                    <a:pt x="8181" y="52065"/>
                  </a:cubicBezTo>
                  <a:cubicBezTo>
                    <a:pt x="9922" y="54552"/>
                    <a:pt x="11663" y="56994"/>
                    <a:pt x="13510" y="59392"/>
                  </a:cubicBezTo>
                  <a:cubicBezTo>
                    <a:pt x="15766" y="62279"/>
                    <a:pt x="18173" y="65130"/>
                    <a:pt x="20580" y="67945"/>
                  </a:cubicBezTo>
                  <a:cubicBezTo>
                    <a:pt x="23022" y="70867"/>
                    <a:pt x="25758" y="73603"/>
                    <a:pt x="28538" y="76312"/>
                  </a:cubicBezTo>
                  <a:cubicBezTo>
                    <a:pt x="29755" y="77493"/>
                    <a:pt x="31087" y="78639"/>
                    <a:pt x="32419" y="79749"/>
                  </a:cubicBezTo>
                  <a:cubicBezTo>
                    <a:pt x="36238" y="83044"/>
                    <a:pt x="40377" y="85966"/>
                    <a:pt x="44818" y="88444"/>
                  </a:cubicBezTo>
                  <a:cubicBezTo>
                    <a:pt x="47003" y="89705"/>
                    <a:pt x="49223" y="90815"/>
                    <a:pt x="51559" y="91775"/>
                  </a:cubicBezTo>
                  <a:cubicBezTo>
                    <a:pt x="53922" y="92743"/>
                    <a:pt x="56400" y="93551"/>
                    <a:pt x="58886" y="94182"/>
                  </a:cubicBezTo>
                  <a:cubicBezTo>
                    <a:pt x="59881" y="94404"/>
                    <a:pt x="60885" y="94697"/>
                    <a:pt x="61880" y="94848"/>
                  </a:cubicBezTo>
                  <a:cubicBezTo>
                    <a:pt x="63727" y="95185"/>
                    <a:pt x="65548" y="95514"/>
                    <a:pt x="67395" y="95665"/>
                  </a:cubicBezTo>
                  <a:cubicBezTo>
                    <a:pt x="70095" y="95887"/>
                    <a:pt x="72795" y="96144"/>
                    <a:pt x="75495" y="95851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114300" rotWithShape="0" algn="bl" dir="5760000" dist="47625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47"/>
            <p:cNvSpPr/>
            <p:nvPr/>
          </p:nvSpPr>
          <p:spPr>
            <a:xfrm>
              <a:off x="6316227" y="1770072"/>
              <a:ext cx="2903716" cy="2886886"/>
            </a:xfrm>
            <a:custGeom>
              <a:rect b="b" l="l" r="r" t="t"/>
              <a:pathLst>
                <a:path extrusionOk="0" h="88338" w="88853">
                  <a:moveTo>
                    <a:pt x="88853" y="29976"/>
                  </a:moveTo>
                  <a:cubicBezTo>
                    <a:pt x="88257" y="29088"/>
                    <a:pt x="87671" y="28164"/>
                    <a:pt x="87076" y="27276"/>
                  </a:cubicBezTo>
                  <a:cubicBezTo>
                    <a:pt x="85335" y="24611"/>
                    <a:pt x="83230" y="22240"/>
                    <a:pt x="80601" y="20277"/>
                  </a:cubicBezTo>
                  <a:cubicBezTo>
                    <a:pt x="78639" y="18838"/>
                    <a:pt x="76569" y="17542"/>
                    <a:pt x="74313" y="16582"/>
                  </a:cubicBezTo>
                  <a:cubicBezTo>
                    <a:pt x="72643" y="15836"/>
                    <a:pt x="70903" y="15321"/>
                    <a:pt x="69091" y="14877"/>
                  </a:cubicBezTo>
                  <a:cubicBezTo>
                    <a:pt x="66719" y="14317"/>
                    <a:pt x="64277" y="14024"/>
                    <a:pt x="61834" y="13838"/>
                  </a:cubicBezTo>
                  <a:cubicBezTo>
                    <a:pt x="59836" y="13651"/>
                    <a:pt x="57882" y="13918"/>
                    <a:pt x="55955" y="14175"/>
                  </a:cubicBezTo>
                  <a:cubicBezTo>
                    <a:pt x="54214" y="14362"/>
                    <a:pt x="52509" y="14619"/>
                    <a:pt x="50848" y="15028"/>
                  </a:cubicBezTo>
                  <a:cubicBezTo>
                    <a:pt x="48254" y="15650"/>
                    <a:pt x="45670" y="16316"/>
                    <a:pt x="43227" y="17319"/>
                  </a:cubicBezTo>
                  <a:cubicBezTo>
                    <a:pt x="40820" y="18279"/>
                    <a:pt x="38449" y="19318"/>
                    <a:pt x="36264" y="20615"/>
                  </a:cubicBezTo>
                  <a:cubicBezTo>
                    <a:pt x="34230" y="21796"/>
                    <a:pt x="32196" y="23022"/>
                    <a:pt x="30456" y="24611"/>
                  </a:cubicBezTo>
                  <a:cubicBezTo>
                    <a:pt x="29239" y="25686"/>
                    <a:pt x="27978" y="26752"/>
                    <a:pt x="26903" y="27942"/>
                  </a:cubicBezTo>
                  <a:cubicBezTo>
                    <a:pt x="25127" y="29860"/>
                    <a:pt x="23688" y="32010"/>
                    <a:pt x="22720" y="34452"/>
                  </a:cubicBezTo>
                  <a:cubicBezTo>
                    <a:pt x="22018" y="36229"/>
                    <a:pt x="21689" y="38076"/>
                    <a:pt x="21423" y="39968"/>
                  </a:cubicBezTo>
                  <a:cubicBezTo>
                    <a:pt x="21130" y="41709"/>
                    <a:pt x="21352" y="43449"/>
                    <a:pt x="21725" y="45181"/>
                  </a:cubicBezTo>
                  <a:cubicBezTo>
                    <a:pt x="21982" y="46513"/>
                    <a:pt x="22204" y="47846"/>
                    <a:pt x="22649" y="49142"/>
                  </a:cubicBezTo>
                  <a:cubicBezTo>
                    <a:pt x="23315" y="50999"/>
                    <a:pt x="24052" y="52846"/>
                    <a:pt x="24940" y="54587"/>
                  </a:cubicBezTo>
                  <a:cubicBezTo>
                    <a:pt x="26423" y="57509"/>
                    <a:pt x="28386" y="60138"/>
                    <a:pt x="30527" y="62616"/>
                  </a:cubicBezTo>
                  <a:cubicBezTo>
                    <a:pt x="32232" y="64579"/>
                    <a:pt x="34079" y="66391"/>
                    <a:pt x="36158" y="68016"/>
                  </a:cubicBezTo>
                  <a:cubicBezTo>
                    <a:pt x="37898" y="69384"/>
                    <a:pt x="39675" y="70680"/>
                    <a:pt x="41629" y="71791"/>
                  </a:cubicBezTo>
                  <a:cubicBezTo>
                    <a:pt x="43005" y="72572"/>
                    <a:pt x="44409" y="73274"/>
                    <a:pt x="45847" y="73904"/>
                  </a:cubicBezTo>
                  <a:cubicBezTo>
                    <a:pt x="47402" y="74571"/>
                    <a:pt x="49000" y="75157"/>
                    <a:pt x="50590" y="75681"/>
                  </a:cubicBezTo>
                  <a:cubicBezTo>
                    <a:pt x="51700" y="76009"/>
                    <a:pt x="52882" y="76231"/>
                    <a:pt x="54027" y="76454"/>
                  </a:cubicBezTo>
                  <a:cubicBezTo>
                    <a:pt x="54472" y="76569"/>
                    <a:pt x="54880" y="76640"/>
                    <a:pt x="55324" y="76711"/>
                  </a:cubicBezTo>
                  <a:cubicBezTo>
                    <a:pt x="56434" y="76827"/>
                    <a:pt x="57545" y="76978"/>
                    <a:pt x="58690" y="77084"/>
                  </a:cubicBezTo>
                  <a:cubicBezTo>
                    <a:pt x="59392" y="77120"/>
                    <a:pt x="60138" y="77049"/>
                    <a:pt x="60875" y="77084"/>
                  </a:cubicBezTo>
                  <a:cubicBezTo>
                    <a:pt x="63282" y="77235"/>
                    <a:pt x="65609" y="76898"/>
                    <a:pt x="67945" y="76418"/>
                  </a:cubicBezTo>
                  <a:cubicBezTo>
                    <a:pt x="72093" y="75494"/>
                    <a:pt x="75939" y="73940"/>
                    <a:pt x="79305" y="71427"/>
                  </a:cubicBezTo>
                  <a:cubicBezTo>
                    <a:pt x="80228" y="70760"/>
                    <a:pt x="81197" y="70050"/>
                    <a:pt x="82085" y="69313"/>
                  </a:cubicBezTo>
                  <a:cubicBezTo>
                    <a:pt x="82751" y="68762"/>
                    <a:pt x="83373" y="68167"/>
                    <a:pt x="83968" y="67536"/>
                  </a:cubicBezTo>
                  <a:cubicBezTo>
                    <a:pt x="85637" y="65574"/>
                    <a:pt x="87192" y="63575"/>
                    <a:pt x="88408" y="61319"/>
                  </a:cubicBezTo>
                  <a:cubicBezTo>
                    <a:pt x="88524" y="61097"/>
                    <a:pt x="88702" y="60911"/>
                    <a:pt x="88853" y="60724"/>
                  </a:cubicBezTo>
                  <a:lnTo>
                    <a:pt x="88853" y="79820"/>
                  </a:lnTo>
                  <a:cubicBezTo>
                    <a:pt x="88302" y="80193"/>
                    <a:pt x="87742" y="80601"/>
                    <a:pt x="87112" y="80974"/>
                  </a:cubicBezTo>
                  <a:cubicBezTo>
                    <a:pt x="85486" y="81934"/>
                    <a:pt x="83861" y="82928"/>
                    <a:pt x="82191" y="83861"/>
                  </a:cubicBezTo>
                  <a:cubicBezTo>
                    <a:pt x="81081" y="84411"/>
                    <a:pt x="79900" y="84785"/>
                    <a:pt x="78790" y="85300"/>
                  </a:cubicBezTo>
                  <a:cubicBezTo>
                    <a:pt x="77155" y="86037"/>
                    <a:pt x="75459" y="86481"/>
                    <a:pt x="73754" y="86925"/>
                  </a:cubicBezTo>
                  <a:cubicBezTo>
                    <a:pt x="71942" y="87369"/>
                    <a:pt x="70094" y="87671"/>
                    <a:pt x="68274" y="87964"/>
                  </a:cubicBezTo>
                  <a:cubicBezTo>
                    <a:pt x="67057" y="88115"/>
                    <a:pt x="65831" y="88151"/>
                    <a:pt x="64650" y="88222"/>
                  </a:cubicBezTo>
                  <a:cubicBezTo>
                    <a:pt x="63726" y="88302"/>
                    <a:pt x="62803" y="88337"/>
                    <a:pt x="61879" y="88337"/>
                  </a:cubicBezTo>
                  <a:cubicBezTo>
                    <a:pt x="61026" y="88337"/>
                    <a:pt x="60174" y="88302"/>
                    <a:pt x="59285" y="88257"/>
                  </a:cubicBezTo>
                  <a:cubicBezTo>
                    <a:pt x="58584" y="88222"/>
                    <a:pt x="57838" y="88186"/>
                    <a:pt x="57136" y="88115"/>
                  </a:cubicBezTo>
                  <a:cubicBezTo>
                    <a:pt x="55138" y="87813"/>
                    <a:pt x="53139" y="87591"/>
                    <a:pt x="51221" y="87076"/>
                  </a:cubicBezTo>
                  <a:cubicBezTo>
                    <a:pt x="49445" y="86596"/>
                    <a:pt x="47624" y="86188"/>
                    <a:pt x="45892" y="85593"/>
                  </a:cubicBezTo>
                  <a:cubicBezTo>
                    <a:pt x="43041" y="84598"/>
                    <a:pt x="40225" y="83523"/>
                    <a:pt x="37632" y="82040"/>
                  </a:cubicBezTo>
                  <a:cubicBezTo>
                    <a:pt x="36122" y="81196"/>
                    <a:pt x="34568" y="80308"/>
                    <a:pt x="33085" y="79376"/>
                  </a:cubicBezTo>
                  <a:cubicBezTo>
                    <a:pt x="32081" y="78754"/>
                    <a:pt x="31122" y="78043"/>
                    <a:pt x="30162" y="77342"/>
                  </a:cubicBezTo>
                  <a:cubicBezTo>
                    <a:pt x="28351" y="75938"/>
                    <a:pt x="26459" y="74606"/>
                    <a:pt x="24754" y="73087"/>
                  </a:cubicBezTo>
                  <a:cubicBezTo>
                    <a:pt x="20908" y="69650"/>
                    <a:pt x="17320" y="66018"/>
                    <a:pt x="14175" y="61950"/>
                  </a:cubicBezTo>
                  <a:cubicBezTo>
                    <a:pt x="12319" y="59543"/>
                    <a:pt x="10436" y="57171"/>
                    <a:pt x="8731" y="54658"/>
                  </a:cubicBezTo>
                  <a:cubicBezTo>
                    <a:pt x="6848" y="51887"/>
                    <a:pt x="5107" y="49036"/>
                    <a:pt x="3660" y="46034"/>
                  </a:cubicBezTo>
                  <a:cubicBezTo>
                    <a:pt x="2887" y="44409"/>
                    <a:pt x="2150" y="42783"/>
                    <a:pt x="1590" y="41078"/>
                  </a:cubicBezTo>
                  <a:cubicBezTo>
                    <a:pt x="1075" y="39488"/>
                    <a:pt x="737" y="37818"/>
                    <a:pt x="409" y="36157"/>
                  </a:cubicBezTo>
                  <a:cubicBezTo>
                    <a:pt x="107" y="34523"/>
                    <a:pt x="0" y="32862"/>
                    <a:pt x="409" y="31237"/>
                  </a:cubicBezTo>
                  <a:cubicBezTo>
                    <a:pt x="515" y="30713"/>
                    <a:pt x="666" y="30233"/>
                    <a:pt x="773" y="29718"/>
                  </a:cubicBezTo>
                  <a:cubicBezTo>
                    <a:pt x="1039" y="28351"/>
                    <a:pt x="1555" y="27089"/>
                    <a:pt x="2292" y="25908"/>
                  </a:cubicBezTo>
                  <a:cubicBezTo>
                    <a:pt x="3739" y="23572"/>
                    <a:pt x="5516" y="21503"/>
                    <a:pt x="7701" y="19762"/>
                  </a:cubicBezTo>
                  <a:cubicBezTo>
                    <a:pt x="9877" y="18021"/>
                    <a:pt x="12142" y="16396"/>
                    <a:pt x="14540" y="14984"/>
                  </a:cubicBezTo>
                  <a:cubicBezTo>
                    <a:pt x="16911" y="13616"/>
                    <a:pt x="19353" y="12364"/>
                    <a:pt x="21796" y="11138"/>
                  </a:cubicBezTo>
                  <a:cubicBezTo>
                    <a:pt x="25313" y="9362"/>
                    <a:pt x="28972" y="7923"/>
                    <a:pt x="32676" y="6546"/>
                  </a:cubicBezTo>
                  <a:cubicBezTo>
                    <a:pt x="35562" y="5436"/>
                    <a:pt x="38520" y="4441"/>
                    <a:pt x="41522" y="3624"/>
                  </a:cubicBezTo>
                  <a:cubicBezTo>
                    <a:pt x="43485" y="3073"/>
                    <a:pt x="45483" y="2549"/>
                    <a:pt x="47482" y="2070"/>
                  </a:cubicBezTo>
                  <a:cubicBezTo>
                    <a:pt x="48556" y="1812"/>
                    <a:pt x="49622" y="1590"/>
                    <a:pt x="50697" y="1439"/>
                  </a:cubicBezTo>
                  <a:cubicBezTo>
                    <a:pt x="52589" y="1146"/>
                    <a:pt x="54507" y="888"/>
                    <a:pt x="56399" y="631"/>
                  </a:cubicBezTo>
                  <a:cubicBezTo>
                    <a:pt x="57882" y="444"/>
                    <a:pt x="59356" y="293"/>
                    <a:pt x="60840" y="187"/>
                  </a:cubicBezTo>
                  <a:cubicBezTo>
                    <a:pt x="64499" y="0"/>
                    <a:pt x="68132" y="373"/>
                    <a:pt x="71720" y="959"/>
                  </a:cubicBezTo>
                  <a:cubicBezTo>
                    <a:pt x="73825" y="1333"/>
                    <a:pt x="75903" y="1883"/>
                    <a:pt x="77972" y="2549"/>
                  </a:cubicBezTo>
                  <a:cubicBezTo>
                    <a:pt x="81596" y="3704"/>
                    <a:pt x="84971" y="5294"/>
                    <a:pt x="88035" y="7514"/>
                  </a:cubicBezTo>
                  <a:cubicBezTo>
                    <a:pt x="88302" y="7701"/>
                    <a:pt x="88595" y="7807"/>
                    <a:pt x="88853" y="7958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85725" rotWithShape="0" algn="bl" dir="2940000" dist="38100">
                <a:srgbClr val="000000">
                  <a:alpha val="52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3" name="Shape 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" name="Google Shape;824;p48"/>
          <p:cNvSpPr txBox="1"/>
          <p:nvPr>
            <p:ph type="title"/>
          </p:nvPr>
        </p:nvSpPr>
        <p:spPr>
          <a:xfrm>
            <a:off x="3351300" y="3637165"/>
            <a:ext cx="24414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825" name="Google Shape;825;p48"/>
          <p:cNvSpPr txBox="1"/>
          <p:nvPr>
            <p:ph idx="1" type="subTitle"/>
          </p:nvPr>
        </p:nvSpPr>
        <p:spPr>
          <a:xfrm>
            <a:off x="2153325" y="1806850"/>
            <a:ext cx="4837200" cy="204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826" name="Google Shape;826;p48"/>
          <p:cNvSpPr/>
          <p:nvPr/>
        </p:nvSpPr>
        <p:spPr>
          <a:xfrm>
            <a:off x="3928473" y="834529"/>
            <a:ext cx="1287055" cy="668872"/>
          </a:xfrm>
          <a:custGeom>
            <a:rect b="b" l="l" r="r" t="t"/>
            <a:pathLst>
              <a:path extrusionOk="0" h="108495" w="208768">
                <a:moveTo>
                  <a:pt x="87128" y="1"/>
                </a:moveTo>
                <a:lnTo>
                  <a:pt x="64522" y="50627"/>
                </a:lnTo>
                <a:lnTo>
                  <a:pt x="0" y="50627"/>
                </a:lnTo>
                <a:lnTo>
                  <a:pt x="0" y="64262"/>
                </a:lnTo>
                <a:lnTo>
                  <a:pt x="73362" y="64262"/>
                </a:lnTo>
                <a:lnTo>
                  <a:pt x="86084" y="35752"/>
                </a:lnTo>
                <a:lnTo>
                  <a:pt x="113550" y="108494"/>
                </a:lnTo>
                <a:lnTo>
                  <a:pt x="130349" y="64262"/>
                </a:lnTo>
                <a:lnTo>
                  <a:pt x="208767" y="64262"/>
                </a:lnTo>
                <a:lnTo>
                  <a:pt x="208767" y="50627"/>
                </a:lnTo>
                <a:lnTo>
                  <a:pt x="120954" y="50627"/>
                </a:lnTo>
                <a:lnTo>
                  <a:pt x="113582" y="70036"/>
                </a:lnTo>
                <a:lnTo>
                  <a:pt x="871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7" name="Google Shape;827;p48"/>
          <p:cNvSpPr/>
          <p:nvPr/>
        </p:nvSpPr>
        <p:spPr>
          <a:xfrm>
            <a:off x="4024098" y="4493999"/>
            <a:ext cx="11595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31" name="Shape 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2" name="Google Shape;832;p49"/>
          <p:cNvSpPr txBox="1"/>
          <p:nvPr>
            <p:ph idx="6" type="title"/>
          </p:nvPr>
        </p:nvSpPr>
        <p:spPr>
          <a:xfrm>
            <a:off x="713225" y="406952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Diagnosis</a:t>
            </a:r>
            <a:endParaRPr/>
          </a:p>
        </p:txBody>
      </p:sp>
      <p:sp>
        <p:nvSpPr>
          <p:cNvPr id="833" name="Google Shape;833;p49"/>
          <p:cNvSpPr txBox="1"/>
          <p:nvPr>
            <p:ph type="title"/>
          </p:nvPr>
        </p:nvSpPr>
        <p:spPr>
          <a:xfrm>
            <a:off x="903050" y="3677542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34" name="Google Shape;834;p49"/>
          <p:cNvSpPr txBox="1"/>
          <p:nvPr>
            <p:ph idx="1" type="subTitle"/>
          </p:nvPr>
        </p:nvSpPr>
        <p:spPr>
          <a:xfrm>
            <a:off x="903050" y="3873349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835" name="Google Shape;835;p49"/>
          <p:cNvSpPr txBox="1"/>
          <p:nvPr>
            <p:ph idx="2" type="title"/>
          </p:nvPr>
        </p:nvSpPr>
        <p:spPr>
          <a:xfrm>
            <a:off x="3531125" y="3677542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836" name="Google Shape;836;p49"/>
          <p:cNvSpPr txBox="1"/>
          <p:nvPr>
            <p:ph idx="3" type="subTitle"/>
          </p:nvPr>
        </p:nvSpPr>
        <p:spPr>
          <a:xfrm>
            <a:off x="3531125" y="3873349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837" name="Google Shape;837;p49"/>
          <p:cNvSpPr txBox="1"/>
          <p:nvPr>
            <p:ph idx="4" type="title"/>
          </p:nvPr>
        </p:nvSpPr>
        <p:spPr>
          <a:xfrm>
            <a:off x="6159200" y="3677542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838" name="Google Shape;838;p49"/>
          <p:cNvSpPr txBox="1"/>
          <p:nvPr>
            <p:ph idx="5" type="subTitle"/>
          </p:nvPr>
        </p:nvSpPr>
        <p:spPr>
          <a:xfrm>
            <a:off x="6159200" y="3873349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planet from the Sun</a:t>
            </a:r>
            <a:endParaRPr/>
          </a:p>
        </p:txBody>
      </p:sp>
      <p:sp>
        <p:nvSpPr>
          <p:cNvPr id="839" name="Google Shape;839;p49"/>
          <p:cNvSpPr txBox="1"/>
          <p:nvPr>
            <p:ph idx="7" type="title"/>
          </p:nvPr>
        </p:nvSpPr>
        <p:spPr>
          <a:xfrm>
            <a:off x="903050" y="1860642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840" name="Google Shape;840;p49"/>
          <p:cNvSpPr txBox="1"/>
          <p:nvPr>
            <p:ph idx="8" type="subTitle"/>
          </p:nvPr>
        </p:nvSpPr>
        <p:spPr>
          <a:xfrm>
            <a:off x="903050" y="2056449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841" name="Google Shape;841;p49"/>
          <p:cNvSpPr txBox="1"/>
          <p:nvPr>
            <p:ph idx="9" type="title"/>
          </p:nvPr>
        </p:nvSpPr>
        <p:spPr>
          <a:xfrm>
            <a:off x="3531125" y="1860642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842" name="Google Shape;842;p49"/>
          <p:cNvSpPr txBox="1"/>
          <p:nvPr>
            <p:ph idx="13" type="subTitle"/>
          </p:nvPr>
        </p:nvSpPr>
        <p:spPr>
          <a:xfrm>
            <a:off x="3531125" y="2056449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843" name="Google Shape;843;p49"/>
          <p:cNvSpPr txBox="1"/>
          <p:nvPr>
            <p:ph idx="14" type="title"/>
          </p:nvPr>
        </p:nvSpPr>
        <p:spPr>
          <a:xfrm>
            <a:off x="6159200" y="1860642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844" name="Google Shape;844;p49"/>
          <p:cNvSpPr txBox="1"/>
          <p:nvPr>
            <p:ph idx="15" type="subTitle"/>
          </p:nvPr>
        </p:nvSpPr>
        <p:spPr>
          <a:xfrm>
            <a:off x="6159200" y="2056449"/>
            <a:ext cx="2081700" cy="69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grpSp>
        <p:nvGrpSpPr>
          <p:cNvPr id="845" name="Google Shape;845;p49"/>
          <p:cNvGrpSpPr/>
          <p:nvPr/>
        </p:nvGrpSpPr>
        <p:grpSpPr>
          <a:xfrm>
            <a:off x="7037976" y="3116841"/>
            <a:ext cx="324147" cy="380881"/>
            <a:chOff x="-24694925" y="3518700"/>
            <a:chExt cx="242625" cy="296175"/>
          </a:xfrm>
        </p:grpSpPr>
        <p:sp>
          <p:nvSpPr>
            <p:cNvPr id="846" name="Google Shape;846;p4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4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4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4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" name="Google Shape;850;p49"/>
          <p:cNvGrpSpPr/>
          <p:nvPr/>
        </p:nvGrpSpPr>
        <p:grpSpPr>
          <a:xfrm>
            <a:off x="1760832" y="1246982"/>
            <a:ext cx="366136" cy="415883"/>
            <a:chOff x="-28069875" y="3175300"/>
            <a:chExt cx="260725" cy="296150"/>
          </a:xfrm>
        </p:grpSpPr>
        <p:sp>
          <p:nvSpPr>
            <p:cNvPr id="851" name="Google Shape;851;p4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4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4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4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4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4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4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4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4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" name="Google Shape;860;p49"/>
          <p:cNvGrpSpPr/>
          <p:nvPr/>
        </p:nvGrpSpPr>
        <p:grpSpPr>
          <a:xfrm>
            <a:off x="6996065" y="1251182"/>
            <a:ext cx="407970" cy="408001"/>
            <a:chOff x="-27691025" y="3175300"/>
            <a:chExt cx="251275" cy="295375"/>
          </a:xfrm>
        </p:grpSpPr>
        <p:sp>
          <p:nvSpPr>
            <p:cNvPr id="861" name="Google Shape;861;p4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4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4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4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" name="Google Shape;865;p49"/>
          <p:cNvSpPr/>
          <p:nvPr/>
        </p:nvSpPr>
        <p:spPr>
          <a:xfrm>
            <a:off x="4375164" y="1286464"/>
            <a:ext cx="393621" cy="393638"/>
          </a:xfrm>
          <a:custGeom>
            <a:rect b="b" l="l" r="r" t="t"/>
            <a:pathLst>
              <a:path extrusionOk="0" h="11746" w="13769">
                <a:moveTo>
                  <a:pt x="6435" y="620"/>
                </a:moveTo>
                <a:lnTo>
                  <a:pt x="6436" y="621"/>
                </a:lnTo>
                <a:lnTo>
                  <a:pt x="6436" y="1220"/>
                </a:lnTo>
                <a:lnTo>
                  <a:pt x="5791" y="1220"/>
                </a:lnTo>
                <a:cubicBezTo>
                  <a:pt x="5670" y="1220"/>
                  <a:pt x="5572" y="1319"/>
                  <a:pt x="5572" y="1441"/>
                </a:cubicBezTo>
                <a:lnTo>
                  <a:pt x="5572" y="1997"/>
                </a:lnTo>
                <a:cubicBezTo>
                  <a:pt x="5572" y="2118"/>
                  <a:pt x="5671" y="2217"/>
                  <a:pt x="5793" y="2217"/>
                </a:cubicBezTo>
                <a:lnTo>
                  <a:pt x="6435" y="2216"/>
                </a:lnTo>
                <a:lnTo>
                  <a:pt x="6435" y="2842"/>
                </a:lnTo>
                <a:cubicBezTo>
                  <a:pt x="5302" y="2890"/>
                  <a:pt x="4305" y="3142"/>
                  <a:pt x="3709" y="3525"/>
                </a:cubicBezTo>
                <a:lnTo>
                  <a:pt x="2867" y="1728"/>
                </a:lnTo>
                <a:cubicBezTo>
                  <a:pt x="2972" y="1285"/>
                  <a:pt x="4327" y="694"/>
                  <a:pt x="6435" y="620"/>
                </a:cubicBezTo>
                <a:close/>
                <a:moveTo>
                  <a:pt x="7509" y="629"/>
                </a:moveTo>
                <a:cubicBezTo>
                  <a:pt x="9511" y="729"/>
                  <a:pt x="10790" y="1299"/>
                  <a:pt x="10891" y="1730"/>
                </a:cubicBezTo>
                <a:lnTo>
                  <a:pt x="10029" y="3573"/>
                </a:lnTo>
                <a:cubicBezTo>
                  <a:pt x="9489" y="3195"/>
                  <a:pt x="8571" y="2936"/>
                  <a:pt x="7509" y="2859"/>
                </a:cubicBezTo>
                <a:lnTo>
                  <a:pt x="7509" y="2216"/>
                </a:lnTo>
                <a:lnTo>
                  <a:pt x="8152" y="2216"/>
                </a:lnTo>
                <a:cubicBezTo>
                  <a:pt x="8274" y="2216"/>
                  <a:pt x="8373" y="2117"/>
                  <a:pt x="8373" y="1996"/>
                </a:cubicBezTo>
                <a:lnTo>
                  <a:pt x="8372" y="1439"/>
                </a:lnTo>
                <a:cubicBezTo>
                  <a:pt x="8372" y="1318"/>
                  <a:pt x="8273" y="1219"/>
                  <a:pt x="8151" y="1219"/>
                </a:cubicBezTo>
                <a:lnTo>
                  <a:pt x="7509" y="1219"/>
                </a:lnTo>
                <a:lnTo>
                  <a:pt x="7509" y="629"/>
                </a:lnTo>
                <a:close/>
                <a:moveTo>
                  <a:pt x="6886" y="5038"/>
                </a:moveTo>
                <a:cubicBezTo>
                  <a:pt x="7488" y="6234"/>
                  <a:pt x="8841" y="7163"/>
                  <a:pt x="9848" y="7567"/>
                </a:cubicBezTo>
                <a:cubicBezTo>
                  <a:pt x="9910" y="7591"/>
                  <a:pt x="9968" y="7621"/>
                  <a:pt x="10022" y="7658"/>
                </a:cubicBezTo>
                <a:cubicBezTo>
                  <a:pt x="9842" y="9314"/>
                  <a:pt x="8514" y="11133"/>
                  <a:pt x="6890" y="11133"/>
                </a:cubicBezTo>
                <a:cubicBezTo>
                  <a:pt x="5618" y="11133"/>
                  <a:pt x="4527" y="10014"/>
                  <a:pt x="4027" y="8733"/>
                </a:cubicBezTo>
                <a:cubicBezTo>
                  <a:pt x="4013" y="8679"/>
                  <a:pt x="3994" y="8626"/>
                  <a:pt x="3970" y="8575"/>
                </a:cubicBezTo>
                <a:cubicBezTo>
                  <a:pt x="3864" y="8276"/>
                  <a:pt x="3794" y="7967"/>
                  <a:pt x="3758" y="7652"/>
                </a:cubicBezTo>
                <a:cubicBezTo>
                  <a:pt x="3810" y="7618"/>
                  <a:pt x="3865" y="7589"/>
                  <a:pt x="3922" y="7567"/>
                </a:cubicBezTo>
                <a:cubicBezTo>
                  <a:pt x="4931" y="7163"/>
                  <a:pt x="6283" y="6234"/>
                  <a:pt x="6886" y="5038"/>
                </a:cubicBezTo>
                <a:close/>
                <a:moveTo>
                  <a:pt x="6880" y="1"/>
                </a:moveTo>
                <a:cubicBezTo>
                  <a:pt x="4579" y="1"/>
                  <a:pt x="2249" y="613"/>
                  <a:pt x="2249" y="1785"/>
                </a:cubicBezTo>
                <a:lnTo>
                  <a:pt x="2249" y="1852"/>
                </a:lnTo>
                <a:lnTo>
                  <a:pt x="3291" y="4079"/>
                </a:lnTo>
                <a:cubicBezTo>
                  <a:pt x="3137" y="4310"/>
                  <a:pt x="2803" y="4504"/>
                  <a:pt x="2313" y="4644"/>
                </a:cubicBezTo>
                <a:cubicBezTo>
                  <a:pt x="110" y="5273"/>
                  <a:pt x="1" y="6915"/>
                  <a:pt x="152" y="8277"/>
                </a:cubicBezTo>
                <a:cubicBezTo>
                  <a:pt x="224" y="8926"/>
                  <a:pt x="796" y="9699"/>
                  <a:pt x="3108" y="9699"/>
                </a:cubicBezTo>
                <a:cubicBezTo>
                  <a:pt x="3167" y="9699"/>
                  <a:pt x="3226" y="9699"/>
                  <a:pt x="3282" y="9698"/>
                </a:cubicBezTo>
                <a:cubicBezTo>
                  <a:pt x="3443" y="9696"/>
                  <a:pt x="3598" y="9643"/>
                  <a:pt x="3728" y="9549"/>
                </a:cubicBezTo>
                <a:cubicBezTo>
                  <a:pt x="4393" y="10781"/>
                  <a:pt x="5545" y="11745"/>
                  <a:pt x="6890" y="11745"/>
                </a:cubicBezTo>
                <a:cubicBezTo>
                  <a:pt x="8260" y="11745"/>
                  <a:pt x="9433" y="10744"/>
                  <a:pt x="10090" y="9479"/>
                </a:cubicBezTo>
                <a:cubicBezTo>
                  <a:pt x="10248" y="9621"/>
                  <a:pt x="10453" y="9699"/>
                  <a:pt x="10666" y="9699"/>
                </a:cubicBezTo>
                <a:cubicBezTo>
                  <a:pt x="12974" y="9698"/>
                  <a:pt x="13545" y="8926"/>
                  <a:pt x="13618" y="8277"/>
                </a:cubicBezTo>
                <a:cubicBezTo>
                  <a:pt x="13768" y="6915"/>
                  <a:pt x="13659" y="5273"/>
                  <a:pt x="11457" y="4644"/>
                </a:cubicBezTo>
                <a:lnTo>
                  <a:pt x="11458" y="4644"/>
                </a:lnTo>
                <a:cubicBezTo>
                  <a:pt x="10960" y="4502"/>
                  <a:pt x="10623" y="4305"/>
                  <a:pt x="10473" y="4070"/>
                </a:cubicBezTo>
                <a:lnTo>
                  <a:pt x="11510" y="1852"/>
                </a:lnTo>
                <a:lnTo>
                  <a:pt x="11510" y="1785"/>
                </a:lnTo>
                <a:cubicBezTo>
                  <a:pt x="11510" y="613"/>
                  <a:pt x="9181" y="1"/>
                  <a:pt x="688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49"/>
          <p:cNvSpPr/>
          <p:nvPr/>
        </p:nvSpPr>
        <p:spPr>
          <a:xfrm>
            <a:off x="1747091" y="3110425"/>
            <a:ext cx="393618" cy="393607"/>
          </a:xfrm>
          <a:custGeom>
            <a:rect b="b" l="l" r="r" t="t"/>
            <a:pathLst>
              <a:path extrusionOk="0" h="11262" w="11674">
                <a:moveTo>
                  <a:pt x="5843" y="4229"/>
                </a:moveTo>
                <a:cubicBezTo>
                  <a:pt x="5930" y="4229"/>
                  <a:pt x="6019" y="4262"/>
                  <a:pt x="6091" y="4334"/>
                </a:cubicBezTo>
                <a:cubicBezTo>
                  <a:pt x="6229" y="4472"/>
                  <a:pt x="6229" y="4696"/>
                  <a:pt x="6091" y="4834"/>
                </a:cubicBezTo>
                <a:cubicBezTo>
                  <a:pt x="6019" y="4906"/>
                  <a:pt x="5930" y="4938"/>
                  <a:pt x="5843" y="4938"/>
                </a:cubicBezTo>
                <a:cubicBezTo>
                  <a:pt x="5662" y="4938"/>
                  <a:pt x="5488" y="4797"/>
                  <a:pt x="5488" y="4584"/>
                </a:cubicBezTo>
                <a:cubicBezTo>
                  <a:pt x="5488" y="4371"/>
                  <a:pt x="5662" y="4229"/>
                  <a:pt x="5843" y="4229"/>
                </a:cubicBezTo>
                <a:close/>
                <a:moveTo>
                  <a:pt x="2631" y="0"/>
                </a:moveTo>
                <a:cubicBezTo>
                  <a:pt x="2090" y="0"/>
                  <a:pt x="1549" y="207"/>
                  <a:pt x="1137" y="620"/>
                </a:cubicBezTo>
                <a:lnTo>
                  <a:pt x="827" y="929"/>
                </a:lnTo>
                <a:cubicBezTo>
                  <a:pt x="0" y="1755"/>
                  <a:pt x="0" y="3094"/>
                  <a:pt x="827" y="3918"/>
                </a:cubicBezTo>
                <a:lnTo>
                  <a:pt x="2459" y="5550"/>
                </a:lnTo>
                <a:lnTo>
                  <a:pt x="5757" y="2251"/>
                </a:lnTo>
                <a:lnTo>
                  <a:pt x="4126" y="620"/>
                </a:lnTo>
                <a:cubicBezTo>
                  <a:pt x="3713" y="207"/>
                  <a:pt x="3172" y="0"/>
                  <a:pt x="2631" y="0"/>
                </a:cubicBezTo>
                <a:close/>
                <a:moveTo>
                  <a:pt x="9045" y="0"/>
                </a:moveTo>
                <a:cubicBezTo>
                  <a:pt x="8504" y="0"/>
                  <a:pt x="7963" y="207"/>
                  <a:pt x="7551" y="620"/>
                </a:cubicBezTo>
                <a:lnTo>
                  <a:pt x="5858" y="2313"/>
                </a:lnTo>
                <a:lnTo>
                  <a:pt x="9156" y="5612"/>
                </a:lnTo>
                <a:lnTo>
                  <a:pt x="10851" y="3918"/>
                </a:lnTo>
                <a:cubicBezTo>
                  <a:pt x="11674" y="3094"/>
                  <a:pt x="11674" y="1753"/>
                  <a:pt x="10851" y="929"/>
                </a:cubicBezTo>
                <a:lnTo>
                  <a:pt x="10539" y="620"/>
                </a:lnTo>
                <a:cubicBezTo>
                  <a:pt x="10127" y="207"/>
                  <a:pt x="9586" y="0"/>
                  <a:pt x="9045" y="0"/>
                </a:cubicBezTo>
                <a:close/>
                <a:moveTo>
                  <a:pt x="6885" y="5274"/>
                </a:moveTo>
                <a:cubicBezTo>
                  <a:pt x="7200" y="5274"/>
                  <a:pt x="7358" y="5656"/>
                  <a:pt x="7135" y="5879"/>
                </a:cubicBezTo>
                <a:cubicBezTo>
                  <a:pt x="7066" y="5947"/>
                  <a:pt x="6975" y="5981"/>
                  <a:pt x="6885" y="5981"/>
                </a:cubicBezTo>
                <a:cubicBezTo>
                  <a:pt x="6794" y="5981"/>
                  <a:pt x="6704" y="5947"/>
                  <a:pt x="6635" y="5879"/>
                </a:cubicBezTo>
                <a:cubicBezTo>
                  <a:pt x="6412" y="5656"/>
                  <a:pt x="6570" y="5274"/>
                  <a:pt x="6885" y="5274"/>
                </a:cubicBezTo>
                <a:close/>
                <a:moveTo>
                  <a:pt x="4794" y="5279"/>
                </a:moveTo>
                <a:cubicBezTo>
                  <a:pt x="4881" y="5279"/>
                  <a:pt x="4970" y="5311"/>
                  <a:pt x="5042" y="5383"/>
                </a:cubicBezTo>
                <a:cubicBezTo>
                  <a:pt x="5180" y="5521"/>
                  <a:pt x="5180" y="5745"/>
                  <a:pt x="5042" y="5883"/>
                </a:cubicBezTo>
                <a:cubicBezTo>
                  <a:pt x="4969" y="5955"/>
                  <a:pt x="4881" y="5988"/>
                  <a:pt x="4793" y="5988"/>
                </a:cubicBezTo>
                <a:cubicBezTo>
                  <a:pt x="4612" y="5988"/>
                  <a:pt x="4437" y="5847"/>
                  <a:pt x="4437" y="5634"/>
                </a:cubicBezTo>
                <a:cubicBezTo>
                  <a:pt x="4437" y="5421"/>
                  <a:pt x="4612" y="5279"/>
                  <a:pt x="4794" y="5279"/>
                </a:cubicBezTo>
                <a:close/>
                <a:moveTo>
                  <a:pt x="5837" y="6323"/>
                </a:moveTo>
                <a:cubicBezTo>
                  <a:pt x="5924" y="6323"/>
                  <a:pt x="6013" y="6356"/>
                  <a:pt x="6085" y="6428"/>
                </a:cubicBezTo>
                <a:cubicBezTo>
                  <a:pt x="6223" y="6566"/>
                  <a:pt x="6223" y="6790"/>
                  <a:pt x="6085" y="6928"/>
                </a:cubicBezTo>
                <a:cubicBezTo>
                  <a:pt x="6013" y="7000"/>
                  <a:pt x="5925" y="7032"/>
                  <a:pt x="5838" y="7032"/>
                </a:cubicBezTo>
                <a:cubicBezTo>
                  <a:pt x="5656" y="7032"/>
                  <a:pt x="5482" y="6891"/>
                  <a:pt x="5482" y="6677"/>
                </a:cubicBezTo>
                <a:cubicBezTo>
                  <a:pt x="5482" y="6464"/>
                  <a:pt x="5656" y="6323"/>
                  <a:pt x="5837" y="6323"/>
                </a:cubicBezTo>
                <a:close/>
                <a:moveTo>
                  <a:pt x="5776" y="3098"/>
                </a:moveTo>
                <a:lnTo>
                  <a:pt x="3305" y="5569"/>
                </a:lnTo>
                <a:lnTo>
                  <a:pt x="5899" y="8164"/>
                </a:lnTo>
                <a:lnTo>
                  <a:pt x="8370" y="5692"/>
                </a:lnTo>
                <a:lnTo>
                  <a:pt x="5776" y="3098"/>
                </a:lnTo>
                <a:close/>
                <a:moveTo>
                  <a:pt x="9217" y="5712"/>
                </a:moveTo>
                <a:lnTo>
                  <a:pt x="5920" y="9011"/>
                </a:lnTo>
                <a:lnTo>
                  <a:pt x="7551" y="10642"/>
                </a:lnTo>
                <a:cubicBezTo>
                  <a:pt x="7963" y="11055"/>
                  <a:pt x="8504" y="11261"/>
                  <a:pt x="9045" y="11261"/>
                </a:cubicBezTo>
                <a:cubicBezTo>
                  <a:pt x="9586" y="11261"/>
                  <a:pt x="10127" y="11055"/>
                  <a:pt x="10539" y="10642"/>
                </a:cubicBezTo>
                <a:lnTo>
                  <a:pt x="10851" y="10331"/>
                </a:lnTo>
                <a:cubicBezTo>
                  <a:pt x="11674" y="9508"/>
                  <a:pt x="11674" y="8167"/>
                  <a:pt x="10851" y="7343"/>
                </a:cubicBezTo>
                <a:lnTo>
                  <a:pt x="9217" y="5712"/>
                </a:lnTo>
                <a:close/>
                <a:moveTo>
                  <a:pt x="2521" y="5650"/>
                </a:moveTo>
                <a:lnTo>
                  <a:pt x="827" y="7344"/>
                </a:lnTo>
                <a:cubicBezTo>
                  <a:pt x="0" y="8168"/>
                  <a:pt x="0" y="9507"/>
                  <a:pt x="827" y="10332"/>
                </a:cubicBezTo>
                <a:lnTo>
                  <a:pt x="1137" y="10643"/>
                </a:lnTo>
                <a:cubicBezTo>
                  <a:pt x="1549" y="11055"/>
                  <a:pt x="2090" y="11262"/>
                  <a:pt x="2631" y="11262"/>
                </a:cubicBezTo>
                <a:cubicBezTo>
                  <a:pt x="3172" y="11262"/>
                  <a:pt x="3713" y="11055"/>
                  <a:pt x="4126" y="10643"/>
                </a:cubicBezTo>
                <a:lnTo>
                  <a:pt x="5819" y="8949"/>
                </a:lnTo>
                <a:lnTo>
                  <a:pt x="2521" y="56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49"/>
          <p:cNvSpPr/>
          <p:nvPr/>
        </p:nvSpPr>
        <p:spPr>
          <a:xfrm>
            <a:off x="4375163" y="3110401"/>
            <a:ext cx="393624" cy="393650"/>
          </a:xfrm>
          <a:custGeom>
            <a:rect b="b" l="l" r="r" t="t"/>
            <a:pathLst>
              <a:path extrusionOk="0" h="12722" w="13297">
                <a:moveTo>
                  <a:pt x="2352" y="1"/>
                </a:moveTo>
                <a:cubicBezTo>
                  <a:pt x="2182" y="1"/>
                  <a:pt x="2045" y="138"/>
                  <a:pt x="2045" y="307"/>
                </a:cubicBezTo>
                <a:lnTo>
                  <a:pt x="2045" y="2046"/>
                </a:lnTo>
                <a:lnTo>
                  <a:pt x="307" y="2046"/>
                </a:lnTo>
                <a:cubicBezTo>
                  <a:pt x="137" y="2046"/>
                  <a:pt x="0" y="2183"/>
                  <a:pt x="0" y="2351"/>
                </a:cubicBezTo>
                <a:lnTo>
                  <a:pt x="0" y="4138"/>
                </a:lnTo>
                <a:cubicBezTo>
                  <a:pt x="0" y="4307"/>
                  <a:pt x="137" y="4443"/>
                  <a:pt x="307" y="4443"/>
                </a:cubicBezTo>
                <a:lnTo>
                  <a:pt x="2045" y="4443"/>
                </a:lnTo>
                <a:lnTo>
                  <a:pt x="2045" y="6181"/>
                </a:lnTo>
                <a:cubicBezTo>
                  <a:pt x="2045" y="6351"/>
                  <a:pt x="2182" y="6488"/>
                  <a:pt x="2352" y="6488"/>
                </a:cubicBezTo>
                <a:lnTo>
                  <a:pt x="4138" y="6488"/>
                </a:lnTo>
                <a:cubicBezTo>
                  <a:pt x="4307" y="6488"/>
                  <a:pt x="4444" y="6351"/>
                  <a:pt x="4444" y="6181"/>
                </a:cubicBezTo>
                <a:lnTo>
                  <a:pt x="4444" y="4443"/>
                </a:lnTo>
                <a:lnTo>
                  <a:pt x="6181" y="4443"/>
                </a:lnTo>
                <a:cubicBezTo>
                  <a:pt x="6352" y="4443"/>
                  <a:pt x="6488" y="4307"/>
                  <a:pt x="6488" y="4138"/>
                </a:cubicBezTo>
                <a:lnTo>
                  <a:pt x="6488" y="2351"/>
                </a:lnTo>
                <a:cubicBezTo>
                  <a:pt x="6488" y="2183"/>
                  <a:pt x="6352" y="2046"/>
                  <a:pt x="6181" y="2046"/>
                </a:cubicBezTo>
                <a:lnTo>
                  <a:pt x="4444" y="2046"/>
                </a:lnTo>
                <a:lnTo>
                  <a:pt x="4444" y="307"/>
                </a:lnTo>
                <a:cubicBezTo>
                  <a:pt x="4444" y="138"/>
                  <a:pt x="4307" y="1"/>
                  <a:pt x="4138" y="1"/>
                </a:cubicBezTo>
                <a:close/>
                <a:moveTo>
                  <a:pt x="10770" y="815"/>
                </a:moveTo>
                <a:cubicBezTo>
                  <a:pt x="10769" y="815"/>
                  <a:pt x="10767" y="815"/>
                  <a:pt x="10765" y="815"/>
                </a:cubicBezTo>
                <a:cubicBezTo>
                  <a:pt x="10519" y="815"/>
                  <a:pt x="10288" y="931"/>
                  <a:pt x="10140" y="1127"/>
                </a:cubicBezTo>
                <a:lnTo>
                  <a:pt x="8370" y="3493"/>
                </a:lnTo>
                <a:cubicBezTo>
                  <a:pt x="8116" y="3834"/>
                  <a:pt x="8181" y="4317"/>
                  <a:pt x="8518" y="4579"/>
                </a:cubicBezTo>
                <a:lnTo>
                  <a:pt x="9692" y="5484"/>
                </a:lnTo>
                <a:cubicBezTo>
                  <a:pt x="9346" y="6294"/>
                  <a:pt x="8777" y="7104"/>
                  <a:pt x="7995" y="7897"/>
                </a:cubicBezTo>
                <a:cubicBezTo>
                  <a:pt x="7218" y="8687"/>
                  <a:pt x="6422" y="9264"/>
                  <a:pt x="5627" y="9615"/>
                </a:cubicBezTo>
                <a:lnTo>
                  <a:pt x="4746" y="8436"/>
                </a:lnTo>
                <a:cubicBezTo>
                  <a:pt x="4598" y="8240"/>
                  <a:pt x="4367" y="8124"/>
                  <a:pt x="4121" y="8124"/>
                </a:cubicBezTo>
                <a:cubicBezTo>
                  <a:pt x="4119" y="8124"/>
                  <a:pt x="4117" y="8124"/>
                  <a:pt x="4116" y="8124"/>
                </a:cubicBezTo>
                <a:cubicBezTo>
                  <a:pt x="3945" y="8124"/>
                  <a:pt x="3779" y="8181"/>
                  <a:pt x="3645" y="8286"/>
                </a:cubicBezTo>
                <a:lnTo>
                  <a:pt x="1317" y="10080"/>
                </a:lnTo>
                <a:cubicBezTo>
                  <a:pt x="980" y="10341"/>
                  <a:pt x="914" y="10824"/>
                  <a:pt x="1168" y="11166"/>
                </a:cubicBezTo>
                <a:lnTo>
                  <a:pt x="2184" y="12524"/>
                </a:lnTo>
                <a:cubicBezTo>
                  <a:pt x="2231" y="12593"/>
                  <a:pt x="2303" y="12641"/>
                  <a:pt x="2385" y="12655"/>
                </a:cubicBezTo>
                <a:cubicBezTo>
                  <a:pt x="2464" y="12674"/>
                  <a:pt x="2701" y="12721"/>
                  <a:pt x="3068" y="12721"/>
                </a:cubicBezTo>
                <a:cubicBezTo>
                  <a:pt x="4196" y="12721"/>
                  <a:pt x="6524" y="12281"/>
                  <a:pt x="9426" y="9336"/>
                </a:cubicBezTo>
                <a:cubicBezTo>
                  <a:pt x="13296" y="5408"/>
                  <a:pt x="12762" y="2494"/>
                  <a:pt x="12695" y="2197"/>
                </a:cubicBezTo>
                <a:cubicBezTo>
                  <a:pt x="12686" y="2149"/>
                  <a:pt x="12666" y="2104"/>
                  <a:pt x="12638" y="2065"/>
                </a:cubicBezTo>
                <a:cubicBezTo>
                  <a:pt x="12619" y="2041"/>
                  <a:pt x="12596" y="2019"/>
                  <a:pt x="12571" y="2001"/>
                </a:cubicBezTo>
                <a:lnTo>
                  <a:pt x="11242" y="977"/>
                </a:lnTo>
                <a:cubicBezTo>
                  <a:pt x="11107" y="872"/>
                  <a:pt x="10942" y="815"/>
                  <a:pt x="10770" y="81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871" name="Shape 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2" name="Google Shape;872;p50"/>
          <p:cNvPicPr preferRelativeResize="0"/>
          <p:nvPr/>
        </p:nvPicPr>
        <p:blipFill rotWithShape="1">
          <a:blip r:embed="rId4">
            <a:alphaModFix/>
          </a:blip>
          <a:srcRect b="0" l="2471" r="2462" t="0"/>
          <a:stretch/>
        </p:blipFill>
        <p:spPr>
          <a:xfrm>
            <a:off x="2753275" y="1876929"/>
            <a:ext cx="3764400" cy="2215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76" name="Shape 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7" name="Google Shape;877;p51"/>
          <p:cNvPicPr preferRelativeResize="0"/>
          <p:nvPr/>
        </p:nvPicPr>
        <p:blipFill rotWithShape="1">
          <a:blip r:embed="rId3">
            <a:alphaModFix/>
          </a:blip>
          <a:srcRect b="0" l="-4497" r="43961" t="0"/>
          <a:stretch/>
        </p:blipFill>
        <p:spPr>
          <a:xfrm flipH="1">
            <a:off x="5639425" y="0"/>
            <a:ext cx="5534700" cy="5143500"/>
          </a:xfrm>
          <a:prstGeom prst="flowChartDelay">
            <a:avLst/>
          </a:prstGeom>
          <a:noFill/>
          <a:ln>
            <a:noFill/>
          </a:ln>
        </p:spPr>
      </p:pic>
      <p:sp>
        <p:nvSpPr>
          <p:cNvPr id="878" name="Google Shape;878;p51"/>
          <p:cNvSpPr txBox="1"/>
          <p:nvPr>
            <p:ph idx="1" type="subTitle"/>
          </p:nvPr>
        </p:nvSpPr>
        <p:spPr>
          <a:xfrm>
            <a:off x="948275" y="1109150"/>
            <a:ext cx="4537500" cy="616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How to prevent blood diseases</a:t>
            </a:r>
            <a:endParaRPr/>
          </a:p>
        </p:txBody>
      </p:sp>
      <p:sp>
        <p:nvSpPr>
          <p:cNvPr id="879" name="Google Shape;879;p51"/>
          <p:cNvSpPr txBox="1"/>
          <p:nvPr>
            <p:ph idx="2" type="body"/>
          </p:nvPr>
        </p:nvSpPr>
        <p:spPr>
          <a:xfrm>
            <a:off x="948275" y="1878041"/>
            <a:ext cx="4537500" cy="240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write what to do to help preventing blood diseases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Here you can write what to do to help preventing blood diseases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Here you can write what to do to help preventing blood diseases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>
                <a:solidFill>
                  <a:schemeClr val="lt1"/>
                </a:solidFill>
              </a:rPr>
              <a:t>Here you can write what to do to help preventing blood diseases</a:t>
            </a:r>
            <a:endParaRPr/>
          </a:p>
        </p:txBody>
      </p:sp>
      <p:sp>
        <p:nvSpPr>
          <p:cNvPr id="880" name="Google Shape;880;p51"/>
          <p:cNvSpPr txBox="1"/>
          <p:nvPr>
            <p:ph type="title"/>
          </p:nvPr>
        </p:nvSpPr>
        <p:spPr>
          <a:xfrm>
            <a:off x="713225" y="40241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Prevention</a:t>
            </a:r>
            <a:endParaRPr/>
          </a:p>
        </p:txBody>
      </p:sp>
      <p:sp>
        <p:nvSpPr>
          <p:cNvPr id="881" name="Google Shape;881;p51"/>
          <p:cNvSpPr/>
          <p:nvPr/>
        </p:nvSpPr>
        <p:spPr>
          <a:xfrm>
            <a:off x="8684151" y="4863195"/>
            <a:ext cx="459522" cy="283504"/>
          </a:xfrm>
          <a:custGeom>
            <a:rect b="b" l="l" r="r" t="t"/>
            <a:pathLst>
              <a:path extrusionOk="0" h="8799" w="14262">
                <a:moveTo>
                  <a:pt x="14261" y="0"/>
                </a:moveTo>
                <a:cubicBezTo>
                  <a:pt x="12558" y="887"/>
                  <a:pt x="10944" y="1845"/>
                  <a:pt x="9242" y="2821"/>
                </a:cubicBezTo>
                <a:cubicBezTo>
                  <a:pt x="6953" y="4222"/>
                  <a:pt x="4577" y="5623"/>
                  <a:pt x="2359" y="7095"/>
                </a:cubicBezTo>
                <a:cubicBezTo>
                  <a:pt x="1543" y="7610"/>
                  <a:pt x="745" y="8213"/>
                  <a:pt x="0" y="8798"/>
                </a:cubicBezTo>
                <a:lnTo>
                  <a:pt x="11228" y="8798"/>
                </a:lnTo>
                <a:cubicBezTo>
                  <a:pt x="11831" y="8284"/>
                  <a:pt x="12417" y="7840"/>
                  <a:pt x="13002" y="7397"/>
                </a:cubicBezTo>
                <a:cubicBezTo>
                  <a:pt x="13445" y="7095"/>
                  <a:pt x="13818" y="6811"/>
                  <a:pt x="14261" y="6510"/>
                </a:cubicBezTo>
                <a:lnTo>
                  <a:pt x="14261" y="1331"/>
                </a:lnTo>
                <a:lnTo>
                  <a:pt x="14261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1704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" name="Google Shape;882;p51"/>
          <p:cNvSpPr/>
          <p:nvPr/>
        </p:nvSpPr>
        <p:spPr>
          <a:xfrm>
            <a:off x="6319268" y="4156256"/>
            <a:ext cx="2824405" cy="990443"/>
          </a:xfrm>
          <a:custGeom>
            <a:rect b="b" l="l" r="r" t="t"/>
            <a:pathLst>
              <a:path extrusionOk="0" h="30740" w="87660">
                <a:moveTo>
                  <a:pt x="87659" y="0"/>
                </a:moveTo>
                <a:cubicBezTo>
                  <a:pt x="87287" y="71"/>
                  <a:pt x="86843" y="213"/>
                  <a:pt x="86400" y="373"/>
                </a:cubicBezTo>
                <a:cubicBezTo>
                  <a:pt x="85140" y="727"/>
                  <a:pt x="83899" y="1100"/>
                  <a:pt x="82569" y="1401"/>
                </a:cubicBezTo>
                <a:cubicBezTo>
                  <a:pt x="80422" y="1916"/>
                  <a:pt x="78205" y="2359"/>
                  <a:pt x="75988" y="2874"/>
                </a:cubicBezTo>
                <a:cubicBezTo>
                  <a:pt x="73398" y="3388"/>
                  <a:pt x="70738" y="3991"/>
                  <a:pt x="68006" y="4275"/>
                </a:cubicBezTo>
                <a:cubicBezTo>
                  <a:pt x="65931" y="4435"/>
                  <a:pt x="63856" y="4718"/>
                  <a:pt x="61798" y="4878"/>
                </a:cubicBezTo>
                <a:cubicBezTo>
                  <a:pt x="60539" y="5020"/>
                  <a:pt x="59279" y="5091"/>
                  <a:pt x="58020" y="5091"/>
                </a:cubicBezTo>
                <a:cubicBezTo>
                  <a:pt x="57699" y="5083"/>
                  <a:pt x="57378" y="5080"/>
                  <a:pt x="57055" y="5080"/>
                </a:cubicBezTo>
                <a:cubicBezTo>
                  <a:pt x="55493" y="5080"/>
                  <a:pt x="53910" y="5157"/>
                  <a:pt x="52335" y="5157"/>
                </a:cubicBezTo>
                <a:cubicBezTo>
                  <a:pt x="51321" y="5157"/>
                  <a:pt x="50311" y="5125"/>
                  <a:pt x="49311" y="5020"/>
                </a:cubicBezTo>
                <a:lnTo>
                  <a:pt x="49151" y="5020"/>
                </a:lnTo>
                <a:cubicBezTo>
                  <a:pt x="47094" y="4949"/>
                  <a:pt x="45018" y="4949"/>
                  <a:pt x="42872" y="4807"/>
                </a:cubicBezTo>
                <a:cubicBezTo>
                  <a:pt x="41027" y="4718"/>
                  <a:pt x="39183" y="4576"/>
                  <a:pt x="37249" y="4506"/>
                </a:cubicBezTo>
                <a:cubicBezTo>
                  <a:pt x="35192" y="4364"/>
                  <a:pt x="33117" y="4364"/>
                  <a:pt x="31041" y="4364"/>
                </a:cubicBezTo>
                <a:cubicBezTo>
                  <a:pt x="30154" y="4364"/>
                  <a:pt x="29243" y="4339"/>
                  <a:pt x="28330" y="4339"/>
                </a:cubicBezTo>
                <a:cubicBezTo>
                  <a:pt x="27509" y="4339"/>
                  <a:pt x="26686" y="4359"/>
                  <a:pt x="25880" y="4435"/>
                </a:cubicBezTo>
                <a:cubicBezTo>
                  <a:pt x="23059" y="4506"/>
                  <a:pt x="20328" y="5250"/>
                  <a:pt x="17667" y="6049"/>
                </a:cubicBezTo>
                <a:cubicBezTo>
                  <a:pt x="14634" y="7024"/>
                  <a:pt x="11832" y="8425"/>
                  <a:pt x="9473" y="10483"/>
                </a:cubicBezTo>
                <a:cubicBezTo>
                  <a:pt x="7025" y="12629"/>
                  <a:pt x="5251" y="15077"/>
                  <a:pt x="3779" y="17809"/>
                </a:cubicBezTo>
                <a:cubicBezTo>
                  <a:pt x="2750" y="19653"/>
                  <a:pt x="2076" y="21569"/>
                  <a:pt x="1491" y="23573"/>
                </a:cubicBezTo>
                <a:cubicBezTo>
                  <a:pt x="1118" y="24903"/>
                  <a:pt x="746" y="26234"/>
                  <a:pt x="533" y="27564"/>
                </a:cubicBezTo>
                <a:cubicBezTo>
                  <a:pt x="302" y="28664"/>
                  <a:pt x="160" y="29710"/>
                  <a:pt x="1" y="30739"/>
                </a:cubicBezTo>
                <a:lnTo>
                  <a:pt x="12577" y="30739"/>
                </a:lnTo>
                <a:cubicBezTo>
                  <a:pt x="13020" y="29338"/>
                  <a:pt x="13605" y="28007"/>
                  <a:pt x="14421" y="26677"/>
                </a:cubicBezTo>
                <a:cubicBezTo>
                  <a:pt x="16266" y="23502"/>
                  <a:pt x="18785" y="20913"/>
                  <a:pt x="22102" y="19068"/>
                </a:cubicBezTo>
                <a:cubicBezTo>
                  <a:pt x="25507" y="17223"/>
                  <a:pt x="29268" y="16177"/>
                  <a:pt x="33117" y="15591"/>
                </a:cubicBezTo>
                <a:cubicBezTo>
                  <a:pt x="36363" y="15148"/>
                  <a:pt x="39626" y="14846"/>
                  <a:pt x="42943" y="14563"/>
                </a:cubicBezTo>
                <a:cubicBezTo>
                  <a:pt x="44344" y="14403"/>
                  <a:pt x="45763" y="14403"/>
                  <a:pt x="47165" y="14332"/>
                </a:cubicBezTo>
                <a:cubicBezTo>
                  <a:pt x="48867" y="14190"/>
                  <a:pt x="50552" y="14190"/>
                  <a:pt x="52255" y="13960"/>
                </a:cubicBezTo>
                <a:cubicBezTo>
                  <a:pt x="54845" y="13747"/>
                  <a:pt x="57435" y="13374"/>
                  <a:pt x="60095" y="13002"/>
                </a:cubicBezTo>
                <a:cubicBezTo>
                  <a:pt x="63199" y="12558"/>
                  <a:pt x="66232" y="12115"/>
                  <a:pt x="69336" y="11370"/>
                </a:cubicBezTo>
                <a:cubicBezTo>
                  <a:pt x="69993" y="11228"/>
                  <a:pt x="70738" y="11086"/>
                  <a:pt x="71394" y="10855"/>
                </a:cubicBezTo>
                <a:cubicBezTo>
                  <a:pt x="73469" y="10412"/>
                  <a:pt x="75474" y="9898"/>
                  <a:pt x="77531" y="9383"/>
                </a:cubicBezTo>
                <a:cubicBezTo>
                  <a:pt x="79305" y="8869"/>
                  <a:pt x="81150" y="8266"/>
                  <a:pt x="83012" y="7681"/>
                </a:cubicBezTo>
                <a:cubicBezTo>
                  <a:pt x="84555" y="7166"/>
                  <a:pt x="86116" y="6652"/>
                  <a:pt x="87659" y="6208"/>
                </a:cubicBezTo>
                <a:lnTo>
                  <a:pt x="87659" y="5534"/>
                </a:lnTo>
                <a:lnTo>
                  <a:pt x="87659" y="1171"/>
                </a:lnTo>
                <a:lnTo>
                  <a:pt x="87659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4460000" dist="38100">
              <a:srgbClr val="000000">
                <a:alpha val="3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p51"/>
          <p:cNvSpPr/>
          <p:nvPr/>
        </p:nvSpPr>
        <p:spPr>
          <a:xfrm>
            <a:off x="6724467" y="4356278"/>
            <a:ext cx="2419206" cy="790421"/>
          </a:xfrm>
          <a:custGeom>
            <a:rect b="b" l="l" r="r" t="t"/>
            <a:pathLst>
              <a:path extrusionOk="0" h="24532" w="75084">
                <a:moveTo>
                  <a:pt x="75083" y="0"/>
                </a:moveTo>
                <a:cubicBezTo>
                  <a:pt x="73540" y="444"/>
                  <a:pt x="71979" y="958"/>
                  <a:pt x="70436" y="1473"/>
                </a:cubicBezTo>
                <a:cubicBezTo>
                  <a:pt x="68574" y="2058"/>
                  <a:pt x="66729" y="2661"/>
                  <a:pt x="64955" y="3175"/>
                </a:cubicBezTo>
                <a:cubicBezTo>
                  <a:pt x="62898" y="3690"/>
                  <a:pt x="60893" y="4204"/>
                  <a:pt x="58818" y="4647"/>
                </a:cubicBezTo>
                <a:cubicBezTo>
                  <a:pt x="58162" y="4878"/>
                  <a:pt x="57417" y="5020"/>
                  <a:pt x="56760" y="5162"/>
                </a:cubicBezTo>
                <a:cubicBezTo>
                  <a:pt x="53656" y="5907"/>
                  <a:pt x="50623" y="6350"/>
                  <a:pt x="47519" y="6794"/>
                </a:cubicBezTo>
                <a:cubicBezTo>
                  <a:pt x="44859" y="7166"/>
                  <a:pt x="42269" y="7539"/>
                  <a:pt x="39679" y="7752"/>
                </a:cubicBezTo>
                <a:cubicBezTo>
                  <a:pt x="37976" y="7982"/>
                  <a:pt x="36291" y="7982"/>
                  <a:pt x="34589" y="8124"/>
                </a:cubicBezTo>
                <a:cubicBezTo>
                  <a:pt x="33187" y="8195"/>
                  <a:pt x="31768" y="8195"/>
                  <a:pt x="30367" y="8355"/>
                </a:cubicBezTo>
                <a:cubicBezTo>
                  <a:pt x="27050" y="8638"/>
                  <a:pt x="23787" y="8940"/>
                  <a:pt x="20541" y="9383"/>
                </a:cubicBezTo>
                <a:cubicBezTo>
                  <a:pt x="16692" y="9969"/>
                  <a:pt x="12931" y="11015"/>
                  <a:pt x="9526" y="12860"/>
                </a:cubicBezTo>
                <a:cubicBezTo>
                  <a:pt x="6209" y="14705"/>
                  <a:pt x="3690" y="17294"/>
                  <a:pt x="1845" y="20469"/>
                </a:cubicBezTo>
                <a:cubicBezTo>
                  <a:pt x="1029" y="21799"/>
                  <a:pt x="444" y="23130"/>
                  <a:pt x="1" y="24531"/>
                </a:cubicBezTo>
                <a:lnTo>
                  <a:pt x="60822" y="24531"/>
                </a:lnTo>
                <a:cubicBezTo>
                  <a:pt x="61567" y="23946"/>
                  <a:pt x="62365" y="23343"/>
                  <a:pt x="63181" y="22828"/>
                </a:cubicBezTo>
                <a:cubicBezTo>
                  <a:pt x="65399" y="21356"/>
                  <a:pt x="67775" y="19955"/>
                  <a:pt x="70064" y="18554"/>
                </a:cubicBezTo>
                <a:cubicBezTo>
                  <a:pt x="71766" y="17578"/>
                  <a:pt x="73380" y="16620"/>
                  <a:pt x="75083" y="15733"/>
                </a:cubicBezTo>
                <a:lnTo>
                  <a:pt x="75083" y="15077"/>
                </a:lnTo>
                <a:lnTo>
                  <a:pt x="75083" y="586"/>
                </a:lnTo>
                <a:lnTo>
                  <a:pt x="75083" y="0"/>
                </a:lnTo>
                <a:close/>
              </a:path>
            </a:pathLst>
          </a:custGeom>
          <a:solidFill>
            <a:srgbClr val="A12148"/>
          </a:solidFill>
          <a:ln>
            <a:noFill/>
          </a:ln>
          <a:effectLst>
            <a:outerShdw blurRad="57150" rotWithShape="0" algn="bl" dir="1704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84" name="Google Shape;884;p51"/>
          <p:cNvPicPr preferRelativeResize="0"/>
          <p:nvPr/>
        </p:nvPicPr>
        <p:blipFill rotWithShape="1">
          <a:blip r:embed="rId4">
            <a:alphaModFix/>
          </a:blip>
          <a:srcRect b="0" l="0" r="28658" t="0"/>
          <a:stretch/>
        </p:blipFill>
        <p:spPr>
          <a:xfrm>
            <a:off x="-4774975" y="-4579300"/>
            <a:ext cx="4294500" cy="3990900"/>
          </a:xfrm>
          <a:prstGeom prst="flowChartDelay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2"/>
        </a:solidFill>
      </p:bgPr>
    </p:bg>
    <p:spTree>
      <p:nvGrpSpPr>
        <p:cNvPr id="547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" name="Google Shape;548;p34"/>
          <p:cNvSpPr txBox="1"/>
          <p:nvPr>
            <p:ph idx="1" type="body"/>
          </p:nvPr>
        </p:nvSpPr>
        <p:spPr>
          <a:xfrm>
            <a:off x="1000050" y="1127336"/>
            <a:ext cx="7143900" cy="307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</a:rPr>
              <a:t>Here’s what you’ll find in this 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rgbClr val="FFFFFF"/>
                </a:solidFill>
              </a:rPr>
              <a:t> template: 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n">
                <a:solidFill>
                  <a:srgbClr val="FFFFFF"/>
                </a:solidFill>
              </a:rPr>
              <a:t>A slide structure based on a disease presentation, which you can easily adapt to your needs. For more info on how to edit the template, please visit 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rgbClr val="FFFFFF"/>
                </a:solidFill>
              </a:rPr>
              <a:t> or read our 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rgbClr val="FFFFFF"/>
                </a:solidFill>
              </a:rPr>
              <a:t>.</a:t>
            </a:r>
            <a:endParaRPr>
              <a:solidFill>
                <a:srgbClr val="FFFFFF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n">
                <a:solidFill>
                  <a:srgbClr val="FFFFFF"/>
                </a:solidFill>
              </a:rPr>
              <a:t>An assortment of illustrations and </a:t>
            </a:r>
            <a:r>
              <a:rPr lang="en"/>
              <a:t>pictures </a:t>
            </a:r>
            <a:r>
              <a:rPr lang="en">
                <a:solidFill>
                  <a:srgbClr val="FFFFFF"/>
                </a:solidFill>
              </a:rPr>
              <a:t>that are suitable for use in the presentation can be found in the two 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b="1" lang="en"/>
              <a:t>s</a:t>
            </a:r>
            <a:r>
              <a:rPr lang="en">
                <a:solidFill>
                  <a:srgbClr val="FFFFFF"/>
                </a:solidFill>
              </a:rPr>
              <a:t>.</a:t>
            </a:r>
            <a:endParaRPr>
              <a:solidFill>
                <a:srgbClr val="FFFFFF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n">
                <a:solidFill>
                  <a:srgbClr val="FFFFFF"/>
                </a:solidFill>
              </a:rPr>
              <a:t>A 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rgbClr val="FFFFFF"/>
                </a:solidFill>
              </a:rPr>
              <a:t>, which you must keep so that proper credits for our design are given.</a:t>
            </a:r>
            <a:endParaRPr>
              <a:solidFill>
                <a:srgbClr val="FFFFFF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n">
                <a:solidFill>
                  <a:srgbClr val="FFFFFF"/>
                </a:solidFill>
              </a:rPr>
              <a:t>A 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rgbClr val="FFFFFF"/>
                </a:solidFill>
              </a:rPr>
              <a:t>, where you’ll find links to all the elements used in the template.</a:t>
            </a:r>
            <a:endParaRPr>
              <a:solidFill>
                <a:srgbClr val="FFFFFF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b="1" lang="en">
                <a:solidFill>
                  <a:srgbClr val="FFFFFF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rgbClr val="FFFFFF"/>
                </a:solidFill>
              </a:rPr>
              <a:t>. </a:t>
            </a:r>
            <a:endParaRPr>
              <a:solidFill>
                <a:srgbClr val="FFFFFF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n">
                <a:solidFill>
                  <a:srgbClr val="FFFFFF"/>
                </a:solidFill>
              </a:rPr>
              <a:t>Final slides with: </a:t>
            </a:r>
            <a:endParaRPr>
              <a:solidFill>
                <a:srgbClr val="FFFFFF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n">
                <a:solidFill>
                  <a:srgbClr val="FFFFFF"/>
                </a:solidFill>
              </a:rPr>
              <a:t>The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fonts and colors used</a:t>
            </a:r>
            <a:r>
              <a:rPr lang="en">
                <a:solidFill>
                  <a:srgbClr val="FFFFFF"/>
                </a:solidFill>
              </a:rPr>
              <a:t> in the template.</a:t>
            </a:r>
            <a:endParaRPr>
              <a:solidFill>
                <a:srgbClr val="FFFFFF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lang="en">
                <a:solidFill>
                  <a:srgbClr val="FFFFFF"/>
                </a:solidFill>
              </a:rPr>
              <a:t>More</a:t>
            </a:r>
            <a:r>
              <a:rPr b="1" lang="en">
                <a:solidFill>
                  <a:srgbClr val="FFFFFF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infographic resources</a:t>
            </a:r>
            <a:r>
              <a:rPr lang="en">
                <a:solidFill>
                  <a:srgbClr val="FFFFFF"/>
                </a:solidFill>
              </a:rPr>
              <a:t>, whose size and color can be edited. </a:t>
            </a:r>
            <a:endParaRPr>
              <a:solidFill>
                <a:srgbClr val="FFFFFF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</a:pPr>
            <a:r>
              <a:rPr b="1" lang="en">
                <a:solidFill>
                  <a:srgbClr val="FFFFFF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Sets of customizable icons </a:t>
            </a:r>
            <a:r>
              <a:rPr lang="en">
                <a:solidFill>
                  <a:srgbClr val="FFFFFF"/>
                </a:solidFill>
              </a:rPr>
              <a:t>of the following themes: general, business, avatar, creative process, education, help &amp; support, medical, nature, performing arts, SEO &amp; marketing, and teamwork.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49" name="Google Shape;549;p34"/>
          <p:cNvSpPr txBox="1"/>
          <p:nvPr>
            <p:ph type="title"/>
          </p:nvPr>
        </p:nvSpPr>
        <p:spPr>
          <a:xfrm>
            <a:off x="713225" y="368046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550" name="Google Shape;550;p34"/>
          <p:cNvSpPr txBox="1"/>
          <p:nvPr/>
        </p:nvSpPr>
        <p:spPr>
          <a:xfrm>
            <a:off x="1000050" y="4328770"/>
            <a:ext cx="54786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>
                <a:solidFill>
                  <a:srgbClr val="FFFFFF"/>
                </a:solidFill>
                <a:latin typeface="Catamaran"/>
                <a:ea typeface="Catamaran"/>
                <a:cs typeface="Catamaran"/>
                <a:sym typeface="Catamaran"/>
              </a:rPr>
              <a:t>You can delete this slide when you’re done editing the presentation.</a:t>
            </a:r>
            <a:endParaRPr b="1">
              <a:solidFill>
                <a:srgbClr val="FFFFFF"/>
              </a:solidFill>
              <a:latin typeface="Catamaran"/>
              <a:ea typeface="Catamaran"/>
              <a:cs typeface="Catamaran"/>
              <a:sym typeface="Catamaran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8" name="Shape 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" name="Google Shape;889;p52"/>
          <p:cNvSpPr txBox="1"/>
          <p:nvPr>
            <p:ph idx="4" type="title"/>
          </p:nvPr>
        </p:nvSpPr>
        <p:spPr>
          <a:xfrm>
            <a:off x="713225" y="406952"/>
            <a:ext cx="77178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Treatment</a:t>
            </a:r>
            <a:endParaRPr/>
          </a:p>
        </p:txBody>
      </p:sp>
      <p:sp>
        <p:nvSpPr>
          <p:cNvPr id="890" name="Google Shape;890;p52"/>
          <p:cNvSpPr txBox="1"/>
          <p:nvPr>
            <p:ph type="title"/>
          </p:nvPr>
        </p:nvSpPr>
        <p:spPr>
          <a:xfrm>
            <a:off x="1281075" y="2394200"/>
            <a:ext cx="2494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891" name="Google Shape;891;p52"/>
          <p:cNvSpPr txBox="1"/>
          <p:nvPr>
            <p:ph idx="1" type="subTitle"/>
          </p:nvPr>
        </p:nvSpPr>
        <p:spPr>
          <a:xfrm>
            <a:off x="1281075" y="2736900"/>
            <a:ext cx="24942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by diameter in the Solar System and the farthest one from the Sun</a:t>
            </a:r>
            <a:endParaRPr/>
          </a:p>
        </p:txBody>
      </p:sp>
      <p:sp>
        <p:nvSpPr>
          <p:cNvPr id="892" name="Google Shape;892;p52"/>
          <p:cNvSpPr txBox="1"/>
          <p:nvPr>
            <p:ph idx="2" type="title"/>
          </p:nvPr>
        </p:nvSpPr>
        <p:spPr>
          <a:xfrm>
            <a:off x="5376687" y="2394200"/>
            <a:ext cx="24942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893" name="Google Shape;893;p52"/>
          <p:cNvSpPr txBox="1"/>
          <p:nvPr>
            <p:ph idx="3" type="subTitle"/>
          </p:nvPr>
        </p:nvSpPr>
        <p:spPr>
          <a:xfrm>
            <a:off x="5376687" y="2736900"/>
            <a:ext cx="24942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 and also the fourth-brightest object in the night sky</a:t>
            </a:r>
            <a:endParaRPr/>
          </a:p>
        </p:txBody>
      </p:sp>
      <p:sp>
        <p:nvSpPr>
          <p:cNvPr id="894" name="Google Shape;894;p52"/>
          <p:cNvSpPr/>
          <p:nvPr/>
        </p:nvSpPr>
        <p:spPr>
          <a:xfrm>
            <a:off x="0" y="0"/>
            <a:ext cx="2358979" cy="1582987"/>
          </a:xfrm>
          <a:custGeom>
            <a:rect b="b" l="l" r="r" t="t"/>
            <a:pathLst>
              <a:path extrusionOk="0" h="37496" w="41065">
                <a:moveTo>
                  <a:pt x="1" y="0"/>
                </a:moveTo>
                <a:lnTo>
                  <a:pt x="1" y="16916"/>
                </a:lnTo>
                <a:lnTo>
                  <a:pt x="1" y="24088"/>
                </a:lnTo>
                <a:cubicBezTo>
                  <a:pt x="873" y="24336"/>
                  <a:pt x="1625" y="24562"/>
                  <a:pt x="1722" y="24592"/>
                </a:cubicBezTo>
                <a:cubicBezTo>
                  <a:pt x="1940" y="24712"/>
                  <a:pt x="2128" y="24840"/>
                  <a:pt x="2346" y="24998"/>
                </a:cubicBezTo>
                <a:cubicBezTo>
                  <a:pt x="2444" y="25058"/>
                  <a:pt x="2534" y="25126"/>
                  <a:pt x="2632" y="25186"/>
                </a:cubicBezTo>
                <a:cubicBezTo>
                  <a:pt x="2820" y="25344"/>
                  <a:pt x="3008" y="25464"/>
                  <a:pt x="3196" y="25592"/>
                </a:cubicBezTo>
                <a:cubicBezTo>
                  <a:pt x="3572" y="25877"/>
                  <a:pt x="3948" y="26156"/>
                  <a:pt x="4286" y="26441"/>
                </a:cubicBezTo>
                <a:cubicBezTo>
                  <a:pt x="4474" y="26562"/>
                  <a:pt x="4662" y="26719"/>
                  <a:pt x="4850" y="26847"/>
                </a:cubicBezTo>
                <a:lnTo>
                  <a:pt x="5136" y="27125"/>
                </a:lnTo>
                <a:cubicBezTo>
                  <a:pt x="5263" y="27193"/>
                  <a:pt x="5354" y="27283"/>
                  <a:pt x="5451" y="27381"/>
                </a:cubicBezTo>
                <a:cubicBezTo>
                  <a:pt x="5481" y="27441"/>
                  <a:pt x="5511" y="27471"/>
                  <a:pt x="5572" y="27501"/>
                </a:cubicBezTo>
                <a:cubicBezTo>
                  <a:pt x="6263" y="28095"/>
                  <a:pt x="6857" y="28817"/>
                  <a:pt x="7421" y="29539"/>
                </a:cubicBezTo>
                <a:cubicBezTo>
                  <a:pt x="8421" y="30794"/>
                  <a:pt x="9398" y="32110"/>
                  <a:pt x="10338" y="33395"/>
                </a:cubicBezTo>
                <a:cubicBezTo>
                  <a:pt x="10834" y="34050"/>
                  <a:pt x="11368" y="34643"/>
                  <a:pt x="11962" y="35237"/>
                </a:cubicBezTo>
                <a:cubicBezTo>
                  <a:pt x="12030" y="35305"/>
                  <a:pt x="12090" y="35395"/>
                  <a:pt x="12150" y="35463"/>
                </a:cubicBezTo>
                <a:cubicBezTo>
                  <a:pt x="12180" y="35493"/>
                  <a:pt x="12218" y="35493"/>
                  <a:pt x="12218" y="35523"/>
                </a:cubicBezTo>
                <a:cubicBezTo>
                  <a:pt x="12436" y="35711"/>
                  <a:pt x="12684" y="35869"/>
                  <a:pt x="12932" y="36057"/>
                </a:cubicBezTo>
                <a:cubicBezTo>
                  <a:pt x="13405" y="36365"/>
                  <a:pt x="13939" y="36651"/>
                  <a:pt x="14503" y="36899"/>
                </a:cubicBezTo>
                <a:cubicBezTo>
                  <a:pt x="14811" y="37027"/>
                  <a:pt x="15157" y="37154"/>
                  <a:pt x="15503" y="37215"/>
                </a:cubicBezTo>
                <a:cubicBezTo>
                  <a:pt x="16270" y="37382"/>
                  <a:pt x="17024" y="37496"/>
                  <a:pt x="17798" y="37496"/>
                </a:cubicBezTo>
                <a:cubicBezTo>
                  <a:pt x="18033" y="37496"/>
                  <a:pt x="18270" y="37485"/>
                  <a:pt x="18510" y="37463"/>
                </a:cubicBezTo>
                <a:cubicBezTo>
                  <a:pt x="19510" y="37342"/>
                  <a:pt x="20517" y="37185"/>
                  <a:pt x="21487" y="36899"/>
                </a:cubicBezTo>
                <a:cubicBezTo>
                  <a:pt x="22329" y="36621"/>
                  <a:pt x="23149" y="36275"/>
                  <a:pt x="23931" y="35839"/>
                </a:cubicBezTo>
                <a:cubicBezTo>
                  <a:pt x="24555" y="35493"/>
                  <a:pt x="25216" y="35147"/>
                  <a:pt x="25780" y="34711"/>
                </a:cubicBezTo>
                <a:cubicBezTo>
                  <a:pt x="26344" y="34298"/>
                  <a:pt x="26840" y="33831"/>
                  <a:pt x="27344" y="33328"/>
                </a:cubicBezTo>
                <a:cubicBezTo>
                  <a:pt x="28035" y="32674"/>
                  <a:pt x="28599" y="31892"/>
                  <a:pt x="29095" y="31072"/>
                </a:cubicBezTo>
                <a:cubicBezTo>
                  <a:pt x="29599" y="30163"/>
                  <a:pt x="30035" y="29261"/>
                  <a:pt x="30381" y="28283"/>
                </a:cubicBezTo>
                <a:cubicBezTo>
                  <a:pt x="30539" y="27907"/>
                  <a:pt x="30697" y="27501"/>
                  <a:pt x="30787" y="27065"/>
                </a:cubicBezTo>
                <a:cubicBezTo>
                  <a:pt x="31073" y="25998"/>
                  <a:pt x="31261" y="24938"/>
                  <a:pt x="31419" y="23870"/>
                </a:cubicBezTo>
                <a:cubicBezTo>
                  <a:pt x="31576" y="22833"/>
                  <a:pt x="31637" y="21803"/>
                  <a:pt x="31794" y="20765"/>
                </a:cubicBezTo>
                <a:cubicBezTo>
                  <a:pt x="31915" y="20013"/>
                  <a:pt x="31952" y="19299"/>
                  <a:pt x="32043" y="18577"/>
                </a:cubicBezTo>
                <a:cubicBezTo>
                  <a:pt x="32073" y="18134"/>
                  <a:pt x="32170" y="17698"/>
                  <a:pt x="32230" y="17262"/>
                </a:cubicBezTo>
                <a:cubicBezTo>
                  <a:pt x="32328" y="16480"/>
                  <a:pt x="32418" y="15660"/>
                  <a:pt x="32576" y="14848"/>
                </a:cubicBezTo>
                <a:cubicBezTo>
                  <a:pt x="32667" y="14224"/>
                  <a:pt x="32854" y="13563"/>
                  <a:pt x="33012" y="12909"/>
                </a:cubicBezTo>
                <a:cubicBezTo>
                  <a:pt x="33110" y="12533"/>
                  <a:pt x="33200" y="12157"/>
                  <a:pt x="33328" y="11744"/>
                </a:cubicBezTo>
                <a:cubicBezTo>
                  <a:pt x="33546" y="11029"/>
                  <a:pt x="33764" y="10338"/>
                  <a:pt x="34020" y="9616"/>
                </a:cubicBezTo>
                <a:cubicBezTo>
                  <a:pt x="34140" y="9240"/>
                  <a:pt x="34298" y="8864"/>
                  <a:pt x="34486" y="8488"/>
                </a:cubicBezTo>
                <a:cubicBezTo>
                  <a:pt x="34802" y="7797"/>
                  <a:pt x="35110" y="7082"/>
                  <a:pt x="35486" y="6451"/>
                </a:cubicBezTo>
                <a:cubicBezTo>
                  <a:pt x="36020" y="5541"/>
                  <a:pt x="36614" y="4669"/>
                  <a:pt x="37215" y="3820"/>
                </a:cubicBezTo>
                <a:cubicBezTo>
                  <a:pt x="37899" y="2850"/>
                  <a:pt x="38681" y="1970"/>
                  <a:pt x="39530" y="1128"/>
                </a:cubicBezTo>
                <a:cubicBezTo>
                  <a:pt x="39561" y="1128"/>
                  <a:pt x="40282" y="594"/>
                  <a:pt x="41064" y="0"/>
                </a:cubicBez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5" name="Google Shape;895;p52"/>
          <p:cNvSpPr/>
          <p:nvPr/>
        </p:nvSpPr>
        <p:spPr>
          <a:xfrm>
            <a:off x="0" y="0"/>
            <a:ext cx="1803141" cy="810660"/>
          </a:xfrm>
          <a:custGeom>
            <a:rect b="b" l="l" r="r" t="t"/>
            <a:pathLst>
              <a:path extrusionOk="0" h="19202" w="31389">
                <a:moveTo>
                  <a:pt x="1" y="0"/>
                </a:moveTo>
                <a:lnTo>
                  <a:pt x="1" y="12683"/>
                </a:lnTo>
                <a:lnTo>
                  <a:pt x="1" y="16510"/>
                </a:lnTo>
                <a:cubicBezTo>
                  <a:pt x="783" y="16600"/>
                  <a:pt x="1377" y="16698"/>
                  <a:pt x="1407" y="16698"/>
                </a:cubicBezTo>
                <a:cubicBezTo>
                  <a:pt x="2504" y="16916"/>
                  <a:pt x="3632" y="17104"/>
                  <a:pt x="4730" y="17322"/>
                </a:cubicBezTo>
                <a:cubicBezTo>
                  <a:pt x="5760" y="17540"/>
                  <a:pt x="6797" y="17758"/>
                  <a:pt x="7827" y="18014"/>
                </a:cubicBezTo>
                <a:lnTo>
                  <a:pt x="9113" y="18292"/>
                </a:lnTo>
                <a:cubicBezTo>
                  <a:pt x="10150" y="18510"/>
                  <a:pt x="11180" y="18698"/>
                  <a:pt x="12248" y="18886"/>
                </a:cubicBezTo>
                <a:cubicBezTo>
                  <a:pt x="13246" y="19084"/>
                  <a:pt x="14263" y="19201"/>
                  <a:pt x="15298" y="19201"/>
                </a:cubicBezTo>
                <a:cubicBezTo>
                  <a:pt x="15595" y="19201"/>
                  <a:pt x="15894" y="19191"/>
                  <a:pt x="16195" y="19171"/>
                </a:cubicBezTo>
                <a:cubicBezTo>
                  <a:pt x="17352" y="19074"/>
                  <a:pt x="18382" y="18735"/>
                  <a:pt x="19322" y="18104"/>
                </a:cubicBezTo>
                <a:cubicBezTo>
                  <a:pt x="20172" y="17540"/>
                  <a:pt x="20893" y="16818"/>
                  <a:pt x="21487" y="16036"/>
                </a:cubicBezTo>
                <a:cubicBezTo>
                  <a:pt x="22367" y="14976"/>
                  <a:pt x="23051" y="13781"/>
                  <a:pt x="23713" y="12593"/>
                </a:cubicBezTo>
                <a:cubicBezTo>
                  <a:pt x="24337" y="11465"/>
                  <a:pt x="24930" y="10338"/>
                  <a:pt x="25524" y="9210"/>
                </a:cubicBezTo>
                <a:cubicBezTo>
                  <a:pt x="25750" y="8834"/>
                  <a:pt x="25938" y="8458"/>
                  <a:pt x="26156" y="8082"/>
                </a:cubicBezTo>
                <a:cubicBezTo>
                  <a:pt x="26314" y="7797"/>
                  <a:pt x="26502" y="7488"/>
                  <a:pt x="26652" y="7203"/>
                </a:cubicBezTo>
                <a:cubicBezTo>
                  <a:pt x="27314" y="6045"/>
                  <a:pt x="28005" y="4917"/>
                  <a:pt x="28757" y="3789"/>
                </a:cubicBezTo>
                <a:cubicBezTo>
                  <a:pt x="28945" y="3511"/>
                  <a:pt x="29133" y="3226"/>
                  <a:pt x="29321" y="2977"/>
                </a:cubicBezTo>
                <a:cubicBezTo>
                  <a:pt x="29697" y="2414"/>
                  <a:pt x="30103" y="1880"/>
                  <a:pt x="30539" y="1346"/>
                </a:cubicBezTo>
                <a:cubicBezTo>
                  <a:pt x="30569" y="1316"/>
                  <a:pt x="30945" y="722"/>
                  <a:pt x="31388" y="0"/>
                </a:cubicBezTo>
                <a:close/>
              </a:path>
            </a:pathLst>
          </a:custGeom>
          <a:solidFill>
            <a:srgbClr val="D4596E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6" name="Google Shape;896;p52"/>
          <p:cNvSpPr/>
          <p:nvPr/>
        </p:nvSpPr>
        <p:spPr>
          <a:xfrm>
            <a:off x="0" y="0"/>
            <a:ext cx="1486160" cy="542495"/>
          </a:xfrm>
          <a:custGeom>
            <a:rect b="b" l="l" r="r" t="t"/>
            <a:pathLst>
              <a:path extrusionOk="0" h="12850" w="25871">
                <a:moveTo>
                  <a:pt x="1" y="0"/>
                </a:moveTo>
                <a:lnTo>
                  <a:pt x="1" y="6924"/>
                </a:lnTo>
                <a:lnTo>
                  <a:pt x="1" y="12593"/>
                </a:lnTo>
                <a:cubicBezTo>
                  <a:pt x="1249" y="12653"/>
                  <a:pt x="2850" y="12781"/>
                  <a:pt x="3346" y="12781"/>
                </a:cubicBezTo>
                <a:cubicBezTo>
                  <a:pt x="4259" y="12805"/>
                  <a:pt x="5151" y="12849"/>
                  <a:pt x="6056" y="12849"/>
                </a:cubicBezTo>
                <a:cubicBezTo>
                  <a:pt x="6270" y="12849"/>
                  <a:pt x="6484" y="12847"/>
                  <a:pt x="6699" y="12841"/>
                </a:cubicBezTo>
                <a:cubicBezTo>
                  <a:pt x="8301" y="12781"/>
                  <a:pt x="9894" y="12751"/>
                  <a:pt x="11466" y="12435"/>
                </a:cubicBezTo>
                <a:cubicBezTo>
                  <a:pt x="12556" y="12247"/>
                  <a:pt x="13593" y="11931"/>
                  <a:pt x="14563" y="11465"/>
                </a:cubicBezTo>
                <a:cubicBezTo>
                  <a:pt x="15157" y="11217"/>
                  <a:pt x="15721" y="10932"/>
                  <a:pt x="16255" y="10616"/>
                </a:cubicBezTo>
                <a:cubicBezTo>
                  <a:pt x="17382" y="9932"/>
                  <a:pt x="18352" y="9082"/>
                  <a:pt x="19292" y="8142"/>
                </a:cubicBezTo>
                <a:cubicBezTo>
                  <a:pt x="20923" y="6518"/>
                  <a:pt x="22299" y="4669"/>
                  <a:pt x="23683" y="2820"/>
                </a:cubicBezTo>
                <a:cubicBezTo>
                  <a:pt x="23991" y="2444"/>
                  <a:pt x="25058" y="1068"/>
                  <a:pt x="25870" y="0"/>
                </a:cubicBezTo>
                <a:close/>
              </a:path>
            </a:pathLst>
          </a:custGeom>
          <a:solidFill>
            <a:srgbClr val="721C37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7" name="Google Shape;897;p52"/>
          <p:cNvSpPr/>
          <p:nvPr/>
        </p:nvSpPr>
        <p:spPr>
          <a:xfrm>
            <a:off x="0" y="0"/>
            <a:ext cx="892293" cy="271079"/>
          </a:xfrm>
          <a:custGeom>
            <a:rect b="b" l="l" r="r" t="t"/>
            <a:pathLst>
              <a:path extrusionOk="0" h="6421" w="15533">
                <a:moveTo>
                  <a:pt x="1" y="0"/>
                </a:moveTo>
                <a:lnTo>
                  <a:pt x="1" y="6421"/>
                </a:lnTo>
                <a:cubicBezTo>
                  <a:pt x="1249" y="6331"/>
                  <a:pt x="3534" y="6045"/>
                  <a:pt x="4730" y="5729"/>
                </a:cubicBezTo>
                <a:cubicBezTo>
                  <a:pt x="5511" y="5541"/>
                  <a:pt x="6293" y="5323"/>
                  <a:pt x="7105" y="5075"/>
                </a:cubicBezTo>
                <a:cubicBezTo>
                  <a:pt x="7985" y="4827"/>
                  <a:pt x="8864" y="4451"/>
                  <a:pt x="9676" y="4007"/>
                </a:cubicBezTo>
                <a:cubicBezTo>
                  <a:pt x="10774" y="3474"/>
                  <a:pt x="11872" y="2820"/>
                  <a:pt x="12842" y="2038"/>
                </a:cubicBezTo>
                <a:cubicBezTo>
                  <a:pt x="13247" y="1722"/>
                  <a:pt x="15157" y="346"/>
                  <a:pt x="15533" y="0"/>
                </a:cubicBezTo>
                <a:close/>
              </a:path>
            </a:pathLst>
          </a:custGeom>
          <a:solidFill>
            <a:srgbClr val="AE1939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8" name="Google Shape;898;p52"/>
          <p:cNvSpPr/>
          <p:nvPr/>
        </p:nvSpPr>
        <p:spPr>
          <a:xfrm>
            <a:off x="2301114" y="1759989"/>
            <a:ext cx="457214" cy="457189"/>
          </a:xfrm>
          <a:custGeom>
            <a:rect b="b" l="l" r="r" t="t"/>
            <a:pathLst>
              <a:path extrusionOk="0" h="12262" w="12459">
                <a:moveTo>
                  <a:pt x="8247" y="1336"/>
                </a:moveTo>
                <a:cubicBezTo>
                  <a:pt x="8483" y="1336"/>
                  <a:pt x="8715" y="1428"/>
                  <a:pt x="8888" y="1602"/>
                </a:cubicBezTo>
                <a:cubicBezTo>
                  <a:pt x="9241" y="1955"/>
                  <a:pt x="9241" y="2527"/>
                  <a:pt x="8888" y="2880"/>
                </a:cubicBezTo>
                <a:cubicBezTo>
                  <a:pt x="8715" y="3054"/>
                  <a:pt x="8483" y="3146"/>
                  <a:pt x="8247" y="3146"/>
                </a:cubicBezTo>
                <a:cubicBezTo>
                  <a:pt x="8131" y="3146"/>
                  <a:pt x="8014" y="3124"/>
                  <a:pt x="7902" y="3078"/>
                </a:cubicBezTo>
                <a:cubicBezTo>
                  <a:pt x="7563" y="2937"/>
                  <a:pt x="7343" y="2608"/>
                  <a:pt x="7343" y="2241"/>
                </a:cubicBezTo>
                <a:cubicBezTo>
                  <a:pt x="7343" y="1874"/>
                  <a:pt x="7563" y="1544"/>
                  <a:pt x="7902" y="1404"/>
                </a:cubicBezTo>
                <a:cubicBezTo>
                  <a:pt x="8014" y="1358"/>
                  <a:pt x="8131" y="1336"/>
                  <a:pt x="8247" y="1336"/>
                </a:cubicBezTo>
                <a:close/>
                <a:moveTo>
                  <a:pt x="10120" y="3208"/>
                </a:moveTo>
                <a:cubicBezTo>
                  <a:pt x="10356" y="3208"/>
                  <a:pt x="10588" y="3300"/>
                  <a:pt x="10761" y="3473"/>
                </a:cubicBezTo>
                <a:cubicBezTo>
                  <a:pt x="11114" y="3827"/>
                  <a:pt x="11114" y="4399"/>
                  <a:pt x="10761" y="4752"/>
                </a:cubicBezTo>
                <a:cubicBezTo>
                  <a:pt x="10588" y="4925"/>
                  <a:pt x="10356" y="5018"/>
                  <a:pt x="10120" y="5018"/>
                </a:cubicBezTo>
                <a:cubicBezTo>
                  <a:pt x="10003" y="5018"/>
                  <a:pt x="9886" y="4995"/>
                  <a:pt x="9773" y="4949"/>
                </a:cubicBezTo>
                <a:cubicBezTo>
                  <a:pt x="9436" y="4810"/>
                  <a:pt x="9215" y="4479"/>
                  <a:pt x="9215" y="4113"/>
                </a:cubicBezTo>
                <a:cubicBezTo>
                  <a:pt x="9215" y="3747"/>
                  <a:pt x="9436" y="3417"/>
                  <a:pt x="9773" y="3276"/>
                </a:cubicBezTo>
                <a:cubicBezTo>
                  <a:pt x="9886" y="3230"/>
                  <a:pt x="10003" y="3208"/>
                  <a:pt x="10120" y="3208"/>
                </a:cubicBezTo>
                <a:close/>
                <a:moveTo>
                  <a:pt x="6279" y="3306"/>
                </a:moveTo>
                <a:cubicBezTo>
                  <a:pt x="6514" y="3306"/>
                  <a:pt x="6745" y="3398"/>
                  <a:pt x="6918" y="3572"/>
                </a:cubicBezTo>
                <a:cubicBezTo>
                  <a:pt x="7271" y="3925"/>
                  <a:pt x="7271" y="4497"/>
                  <a:pt x="6918" y="4851"/>
                </a:cubicBezTo>
                <a:cubicBezTo>
                  <a:pt x="6745" y="5024"/>
                  <a:pt x="6513" y="5117"/>
                  <a:pt x="6278" y="5117"/>
                </a:cubicBezTo>
                <a:cubicBezTo>
                  <a:pt x="6161" y="5117"/>
                  <a:pt x="6044" y="5094"/>
                  <a:pt x="5932" y="5048"/>
                </a:cubicBezTo>
                <a:cubicBezTo>
                  <a:pt x="5593" y="4907"/>
                  <a:pt x="5372" y="4578"/>
                  <a:pt x="5372" y="4211"/>
                </a:cubicBezTo>
                <a:cubicBezTo>
                  <a:pt x="5372" y="3845"/>
                  <a:pt x="5593" y="3514"/>
                  <a:pt x="5932" y="3375"/>
                </a:cubicBezTo>
                <a:cubicBezTo>
                  <a:pt x="6044" y="3329"/>
                  <a:pt x="6162" y="3306"/>
                  <a:pt x="6279" y="3306"/>
                </a:cubicBezTo>
                <a:close/>
                <a:moveTo>
                  <a:pt x="8149" y="5178"/>
                </a:moveTo>
                <a:cubicBezTo>
                  <a:pt x="8386" y="5178"/>
                  <a:pt x="8618" y="5270"/>
                  <a:pt x="8791" y="5444"/>
                </a:cubicBezTo>
                <a:cubicBezTo>
                  <a:pt x="9144" y="5797"/>
                  <a:pt x="9144" y="6370"/>
                  <a:pt x="8791" y="6722"/>
                </a:cubicBezTo>
                <a:cubicBezTo>
                  <a:pt x="8618" y="6896"/>
                  <a:pt x="8386" y="6988"/>
                  <a:pt x="8149" y="6988"/>
                </a:cubicBezTo>
                <a:cubicBezTo>
                  <a:pt x="8033" y="6988"/>
                  <a:pt x="7915" y="6966"/>
                  <a:pt x="7803" y="6920"/>
                </a:cubicBezTo>
                <a:cubicBezTo>
                  <a:pt x="7465" y="6780"/>
                  <a:pt x="7245" y="6450"/>
                  <a:pt x="7245" y="6083"/>
                </a:cubicBezTo>
                <a:cubicBezTo>
                  <a:pt x="7245" y="5717"/>
                  <a:pt x="7465" y="5387"/>
                  <a:pt x="7803" y="5247"/>
                </a:cubicBezTo>
                <a:cubicBezTo>
                  <a:pt x="7915" y="5200"/>
                  <a:pt x="8033" y="5178"/>
                  <a:pt x="8149" y="5178"/>
                </a:cubicBezTo>
                <a:close/>
                <a:moveTo>
                  <a:pt x="4307" y="5277"/>
                </a:moveTo>
                <a:cubicBezTo>
                  <a:pt x="4543" y="5277"/>
                  <a:pt x="4775" y="5369"/>
                  <a:pt x="4948" y="5542"/>
                </a:cubicBezTo>
                <a:cubicBezTo>
                  <a:pt x="5301" y="5895"/>
                  <a:pt x="5301" y="6467"/>
                  <a:pt x="4948" y="6821"/>
                </a:cubicBezTo>
                <a:cubicBezTo>
                  <a:pt x="4775" y="6994"/>
                  <a:pt x="4543" y="7087"/>
                  <a:pt x="4307" y="7087"/>
                </a:cubicBezTo>
                <a:cubicBezTo>
                  <a:pt x="4191" y="7087"/>
                  <a:pt x="4073" y="7064"/>
                  <a:pt x="3961" y="7018"/>
                </a:cubicBezTo>
                <a:cubicBezTo>
                  <a:pt x="3623" y="6878"/>
                  <a:pt x="3402" y="6548"/>
                  <a:pt x="3402" y="6181"/>
                </a:cubicBezTo>
                <a:cubicBezTo>
                  <a:pt x="3402" y="5816"/>
                  <a:pt x="3623" y="5484"/>
                  <a:pt x="3961" y="5345"/>
                </a:cubicBezTo>
                <a:cubicBezTo>
                  <a:pt x="4073" y="5299"/>
                  <a:pt x="4191" y="5277"/>
                  <a:pt x="4307" y="5277"/>
                </a:cubicBezTo>
                <a:close/>
                <a:moveTo>
                  <a:pt x="6179" y="7148"/>
                </a:moveTo>
                <a:cubicBezTo>
                  <a:pt x="6415" y="7148"/>
                  <a:pt x="6647" y="7240"/>
                  <a:pt x="6821" y="7414"/>
                </a:cubicBezTo>
                <a:cubicBezTo>
                  <a:pt x="7174" y="7767"/>
                  <a:pt x="7174" y="8340"/>
                  <a:pt x="6821" y="8692"/>
                </a:cubicBezTo>
                <a:cubicBezTo>
                  <a:pt x="6647" y="8866"/>
                  <a:pt x="6415" y="8959"/>
                  <a:pt x="6179" y="8959"/>
                </a:cubicBezTo>
                <a:cubicBezTo>
                  <a:pt x="6063" y="8959"/>
                  <a:pt x="5945" y="8936"/>
                  <a:pt x="5833" y="8890"/>
                </a:cubicBezTo>
                <a:cubicBezTo>
                  <a:pt x="5495" y="8750"/>
                  <a:pt x="5275" y="8420"/>
                  <a:pt x="5275" y="8053"/>
                </a:cubicBezTo>
                <a:cubicBezTo>
                  <a:pt x="5275" y="7687"/>
                  <a:pt x="5495" y="7357"/>
                  <a:pt x="5833" y="7217"/>
                </a:cubicBezTo>
                <a:cubicBezTo>
                  <a:pt x="5945" y="7170"/>
                  <a:pt x="6063" y="7148"/>
                  <a:pt x="6179" y="7148"/>
                </a:cubicBezTo>
                <a:close/>
                <a:moveTo>
                  <a:pt x="2337" y="7246"/>
                </a:moveTo>
                <a:cubicBezTo>
                  <a:pt x="2573" y="7246"/>
                  <a:pt x="2805" y="7338"/>
                  <a:pt x="2978" y="7512"/>
                </a:cubicBezTo>
                <a:cubicBezTo>
                  <a:pt x="3331" y="7865"/>
                  <a:pt x="3331" y="8437"/>
                  <a:pt x="2978" y="8790"/>
                </a:cubicBezTo>
                <a:cubicBezTo>
                  <a:pt x="2805" y="8964"/>
                  <a:pt x="2573" y="9057"/>
                  <a:pt x="2337" y="9057"/>
                </a:cubicBezTo>
                <a:cubicBezTo>
                  <a:pt x="2220" y="9057"/>
                  <a:pt x="2103" y="9034"/>
                  <a:pt x="1991" y="8988"/>
                </a:cubicBezTo>
                <a:cubicBezTo>
                  <a:pt x="1653" y="8848"/>
                  <a:pt x="1432" y="8518"/>
                  <a:pt x="1432" y="8151"/>
                </a:cubicBezTo>
                <a:cubicBezTo>
                  <a:pt x="1432" y="7784"/>
                  <a:pt x="1653" y="7455"/>
                  <a:pt x="1991" y="7314"/>
                </a:cubicBezTo>
                <a:cubicBezTo>
                  <a:pt x="2103" y="7268"/>
                  <a:pt x="2220" y="7246"/>
                  <a:pt x="2337" y="7246"/>
                </a:cubicBezTo>
                <a:close/>
                <a:moveTo>
                  <a:pt x="4210" y="9119"/>
                </a:moveTo>
                <a:cubicBezTo>
                  <a:pt x="4445" y="9119"/>
                  <a:pt x="4677" y="9211"/>
                  <a:pt x="4849" y="9384"/>
                </a:cubicBezTo>
                <a:cubicBezTo>
                  <a:pt x="5202" y="9737"/>
                  <a:pt x="5202" y="10310"/>
                  <a:pt x="4849" y="10664"/>
                </a:cubicBezTo>
                <a:cubicBezTo>
                  <a:pt x="4676" y="10837"/>
                  <a:pt x="4444" y="10929"/>
                  <a:pt x="4209" y="10929"/>
                </a:cubicBezTo>
                <a:cubicBezTo>
                  <a:pt x="4092" y="10929"/>
                  <a:pt x="3975" y="10907"/>
                  <a:pt x="3863" y="10860"/>
                </a:cubicBezTo>
                <a:cubicBezTo>
                  <a:pt x="3524" y="10720"/>
                  <a:pt x="3304" y="10390"/>
                  <a:pt x="3304" y="10023"/>
                </a:cubicBezTo>
                <a:cubicBezTo>
                  <a:pt x="3304" y="9658"/>
                  <a:pt x="3524" y="9327"/>
                  <a:pt x="3863" y="9188"/>
                </a:cubicBezTo>
                <a:cubicBezTo>
                  <a:pt x="3975" y="9141"/>
                  <a:pt x="4093" y="9119"/>
                  <a:pt x="4210" y="9119"/>
                </a:cubicBezTo>
                <a:close/>
                <a:moveTo>
                  <a:pt x="8383" y="0"/>
                </a:moveTo>
                <a:cubicBezTo>
                  <a:pt x="8126" y="0"/>
                  <a:pt x="7868" y="98"/>
                  <a:pt x="7671" y="295"/>
                </a:cubicBezTo>
                <a:lnTo>
                  <a:pt x="393" y="7573"/>
                </a:lnTo>
                <a:cubicBezTo>
                  <a:pt x="0" y="7966"/>
                  <a:pt x="0" y="8604"/>
                  <a:pt x="393" y="8997"/>
                </a:cubicBezTo>
                <a:lnTo>
                  <a:pt x="3364" y="11967"/>
                </a:lnTo>
                <a:cubicBezTo>
                  <a:pt x="3560" y="12164"/>
                  <a:pt x="3818" y="12262"/>
                  <a:pt x="4076" y="12262"/>
                </a:cubicBezTo>
                <a:cubicBezTo>
                  <a:pt x="4333" y="12262"/>
                  <a:pt x="4591" y="12164"/>
                  <a:pt x="4787" y="11967"/>
                </a:cubicBezTo>
                <a:lnTo>
                  <a:pt x="12065" y="4689"/>
                </a:lnTo>
                <a:cubicBezTo>
                  <a:pt x="12458" y="4296"/>
                  <a:pt x="12458" y="3659"/>
                  <a:pt x="12065" y="3266"/>
                </a:cubicBezTo>
                <a:lnTo>
                  <a:pt x="9095" y="295"/>
                </a:lnTo>
                <a:cubicBezTo>
                  <a:pt x="8899" y="98"/>
                  <a:pt x="8641" y="0"/>
                  <a:pt x="838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52"/>
          <p:cNvSpPr/>
          <p:nvPr/>
        </p:nvSpPr>
        <p:spPr>
          <a:xfrm>
            <a:off x="6395169" y="1759975"/>
            <a:ext cx="457210" cy="457203"/>
          </a:xfrm>
          <a:custGeom>
            <a:rect b="b" l="l" r="r" t="t"/>
            <a:pathLst>
              <a:path extrusionOk="0" h="12739" w="12773">
                <a:moveTo>
                  <a:pt x="9243" y="1937"/>
                </a:moveTo>
                <a:cubicBezTo>
                  <a:pt x="9422" y="1937"/>
                  <a:pt x="9601" y="2006"/>
                  <a:pt x="9737" y="2143"/>
                </a:cubicBezTo>
                <a:lnTo>
                  <a:pt x="10632" y="3037"/>
                </a:lnTo>
                <a:cubicBezTo>
                  <a:pt x="10904" y="3309"/>
                  <a:pt x="10904" y="3752"/>
                  <a:pt x="10632" y="4025"/>
                </a:cubicBezTo>
                <a:lnTo>
                  <a:pt x="10632" y="4024"/>
                </a:lnTo>
                <a:lnTo>
                  <a:pt x="7456" y="7202"/>
                </a:lnTo>
                <a:lnTo>
                  <a:pt x="7136" y="6884"/>
                </a:lnTo>
                <a:lnTo>
                  <a:pt x="9800" y="4221"/>
                </a:lnTo>
                <a:cubicBezTo>
                  <a:pt x="9919" y="4101"/>
                  <a:pt x="9919" y="3907"/>
                  <a:pt x="9800" y="3787"/>
                </a:cubicBezTo>
                <a:cubicBezTo>
                  <a:pt x="9790" y="3778"/>
                  <a:pt x="9780" y="3771"/>
                  <a:pt x="9771" y="3763"/>
                </a:cubicBezTo>
                <a:cubicBezTo>
                  <a:pt x="9763" y="3753"/>
                  <a:pt x="9755" y="3743"/>
                  <a:pt x="9747" y="3733"/>
                </a:cubicBezTo>
                <a:lnTo>
                  <a:pt x="9129" y="3117"/>
                </a:lnTo>
                <a:cubicBezTo>
                  <a:pt x="9070" y="3058"/>
                  <a:pt x="8991" y="3028"/>
                  <a:pt x="8913" y="3028"/>
                </a:cubicBezTo>
                <a:cubicBezTo>
                  <a:pt x="8834" y="3028"/>
                  <a:pt x="8756" y="3058"/>
                  <a:pt x="8696" y="3117"/>
                </a:cubicBezTo>
                <a:cubicBezTo>
                  <a:pt x="8577" y="3237"/>
                  <a:pt x="8577" y="3431"/>
                  <a:pt x="8696" y="3551"/>
                </a:cubicBezTo>
                <a:lnTo>
                  <a:pt x="9150" y="4004"/>
                </a:lnTo>
                <a:lnTo>
                  <a:pt x="8849" y="4306"/>
                </a:lnTo>
                <a:lnTo>
                  <a:pt x="8395" y="3852"/>
                </a:lnTo>
                <a:cubicBezTo>
                  <a:pt x="8335" y="3792"/>
                  <a:pt x="8256" y="3762"/>
                  <a:pt x="8178" y="3762"/>
                </a:cubicBezTo>
                <a:cubicBezTo>
                  <a:pt x="8100" y="3762"/>
                  <a:pt x="8021" y="3792"/>
                  <a:pt x="7962" y="3852"/>
                </a:cubicBezTo>
                <a:cubicBezTo>
                  <a:pt x="7842" y="3971"/>
                  <a:pt x="7842" y="4166"/>
                  <a:pt x="7962" y="4285"/>
                </a:cubicBezTo>
                <a:lnTo>
                  <a:pt x="8416" y="4739"/>
                </a:lnTo>
                <a:lnTo>
                  <a:pt x="8113" y="5040"/>
                </a:lnTo>
                <a:lnTo>
                  <a:pt x="7659" y="4587"/>
                </a:lnTo>
                <a:cubicBezTo>
                  <a:pt x="7600" y="4530"/>
                  <a:pt x="7524" y="4502"/>
                  <a:pt x="7448" y="4502"/>
                </a:cubicBezTo>
                <a:cubicBezTo>
                  <a:pt x="7369" y="4502"/>
                  <a:pt x="7291" y="4532"/>
                  <a:pt x="7232" y="4591"/>
                </a:cubicBezTo>
                <a:cubicBezTo>
                  <a:pt x="7113" y="4709"/>
                  <a:pt x="7111" y="4900"/>
                  <a:pt x="7227" y="5020"/>
                </a:cubicBezTo>
                <a:lnTo>
                  <a:pt x="7680" y="5474"/>
                </a:lnTo>
                <a:lnTo>
                  <a:pt x="7379" y="5775"/>
                </a:lnTo>
                <a:lnTo>
                  <a:pt x="6925" y="5322"/>
                </a:lnTo>
                <a:cubicBezTo>
                  <a:pt x="6865" y="5262"/>
                  <a:pt x="6787" y="5232"/>
                  <a:pt x="6709" y="5232"/>
                </a:cubicBezTo>
                <a:cubicBezTo>
                  <a:pt x="6631" y="5232"/>
                  <a:pt x="6552" y="5262"/>
                  <a:pt x="6493" y="5322"/>
                </a:cubicBezTo>
                <a:cubicBezTo>
                  <a:pt x="6373" y="5441"/>
                  <a:pt x="6373" y="5634"/>
                  <a:pt x="6493" y="5754"/>
                </a:cubicBezTo>
                <a:lnTo>
                  <a:pt x="6946" y="6208"/>
                </a:lnTo>
                <a:lnTo>
                  <a:pt x="6703" y="6451"/>
                </a:lnTo>
                <a:lnTo>
                  <a:pt x="5572" y="5320"/>
                </a:lnTo>
                <a:lnTo>
                  <a:pt x="8749" y="2143"/>
                </a:lnTo>
                <a:cubicBezTo>
                  <a:pt x="8885" y="2006"/>
                  <a:pt x="9064" y="1937"/>
                  <a:pt x="9243" y="1937"/>
                </a:cubicBezTo>
                <a:close/>
                <a:moveTo>
                  <a:pt x="12437" y="0"/>
                </a:moveTo>
                <a:cubicBezTo>
                  <a:pt x="12359" y="0"/>
                  <a:pt x="12281" y="30"/>
                  <a:pt x="12221" y="90"/>
                </a:cubicBezTo>
                <a:lnTo>
                  <a:pt x="10387" y="1924"/>
                </a:lnTo>
                <a:lnTo>
                  <a:pt x="10171" y="1708"/>
                </a:lnTo>
                <a:cubicBezTo>
                  <a:pt x="9914" y="1452"/>
                  <a:pt x="9579" y="1325"/>
                  <a:pt x="9243" y="1325"/>
                </a:cubicBezTo>
                <a:cubicBezTo>
                  <a:pt x="8908" y="1325"/>
                  <a:pt x="8572" y="1452"/>
                  <a:pt x="8316" y="1708"/>
                </a:cubicBezTo>
                <a:lnTo>
                  <a:pt x="2239" y="7788"/>
                </a:lnTo>
                <a:lnTo>
                  <a:pt x="1872" y="7423"/>
                </a:lnTo>
                <a:cubicBezTo>
                  <a:pt x="1779" y="7330"/>
                  <a:pt x="1657" y="7283"/>
                  <a:pt x="1536" y="7283"/>
                </a:cubicBezTo>
                <a:cubicBezTo>
                  <a:pt x="1414" y="7283"/>
                  <a:pt x="1293" y="7330"/>
                  <a:pt x="1200" y="7423"/>
                </a:cubicBezTo>
                <a:lnTo>
                  <a:pt x="1192" y="7431"/>
                </a:lnTo>
                <a:cubicBezTo>
                  <a:pt x="1007" y="7616"/>
                  <a:pt x="1007" y="7917"/>
                  <a:pt x="1192" y="8103"/>
                </a:cubicBezTo>
                <a:lnTo>
                  <a:pt x="1900" y="8811"/>
                </a:lnTo>
                <a:lnTo>
                  <a:pt x="900" y="9813"/>
                </a:lnTo>
                <a:lnTo>
                  <a:pt x="872" y="9785"/>
                </a:lnTo>
                <a:cubicBezTo>
                  <a:pt x="779" y="9692"/>
                  <a:pt x="656" y="9645"/>
                  <a:pt x="534" y="9645"/>
                </a:cubicBezTo>
                <a:cubicBezTo>
                  <a:pt x="411" y="9645"/>
                  <a:pt x="287" y="9692"/>
                  <a:pt x="194" y="9786"/>
                </a:cubicBezTo>
                <a:lnTo>
                  <a:pt x="187" y="9793"/>
                </a:lnTo>
                <a:cubicBezTo>
                  <a:pt x="1" y="9980"/>
                  <a:pt x="1" y="10283"/>
                  <a:pt x="187" y="10470"/>
                </a:cubicBezTo>
                <a:lnTo>
                  <a:pt x="2317" y="12599"/>
                </a:lnTo>
                <a:cubicBezTo>
                  <a:pt x="2410" y="12692"/>
                  <a:pt x="2532" y="12738"/>
                  <a:pt x="2655" y="12738"/>
                </a:cubicBezTo>
                <a:cubicBezTo>
                  <a:pt x="2778" y="12738"/>
                  <a:pt x="2900" y="12692"/>
                  <a:pt x="2994" y="12599"/>
                </a:cubicBezTo>
                <a:lnTo>
                  <a:pt x="3001" y="12591"/>
                </a:lnTo>
                <a:cubicBezTo>
                  <a:pt x="3188" y="12403"/>
                  <a:pt x="3188" y="12101"/>
                  <a:pt x="3001" y="11914"/>
                </a:cubicBezTo>
                <a:lnTo>
                  <a:pt x="2972" y="11885"/>
                </a:lnTo>
                <a:lnTo>
                  <a:pt x="3973" y="10884"/>
                </a:lnTo>
                <a:lnTo>
                  <a:pt x="4680" y="11590"/>
                </a:lnTo>
                <a:cubicBezTo>
                  <a:pt x="4773" y="11683"/>
                  <a:pt x="4894" y="11729"/>
                  <a:pt x="5016" y="11729"/>
                </a:cubicBezTo>
                <a:cubicBezTo>
                  <a:pt x="5138" y="11729"/>
                  <a:pt x="5260" y="11683"/>
                  <a:pt x="5353" y="11590"/>
                </a:cubicBezTo>
                <a:lnTo>
                  <a:pt x="5361" y="11583"/>
                </a:lnTo>
                <a:cubicBezTo>
                  <a:pt x="5546" y="11396"/>
                  <a:pt x="5546" y="11095"/>
                  <a:pt x="5361" y="10910"/>
                </a:cubicBezTo>
                <a:lnTo>
                  <a:pt x="4988" y="10538"/>
                </a:lnTo>
                <a:lnTo>
                  <a:pt x="11065" y="4458"/>
                </a:lnTo>
                <a:cubicBezTo>
                  <a:pt x="11576" y="3945"/>
                  <a:pt x="11576" y="3115"/>
                  <a:pt x="11065" y="2602"/>
                </a:cubicBezTo>
                <a:lnTo>
                  <a:pt x="10820" y="2356"/>
                </a:lnTo>
                <a:lnTo>
                  <a:pt x="12655" y="522"/>
                </a:lnTo>
                <a:cubicBezTo>
                  <a:pt x="12773" y="402"/>
                  <a:pt x="12773" y="209"/>
                  <a:pt x="12655" y="90"/>
                </a:cubicBezTo>
                <a:lnTo>
                  <a:pt x="12653" y="90"/>
                </a:lnTo>
                <a:cubicBezTo>
                  <a:pt x="12594" y="30"/>
                  <a:pt x="12516" y="0"/>
                  <a:pt x="1243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0" name="Google Shape;900;p52"/>
          <p:cNvSpPr/>
          <p:nvPr/>
        </p:nvSpPr>
        <p:spPr>
          <a:xfrm>
            <a:off x="1948418" y="4020875"/>
            <a:ext cx="11595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52"/>
          <p:cNvSpPr/>
          <p:nvPr/>
        </p:nvSpPr>
        <p:spPr>
          <a:xfrm>
            <a:off x="6044032" y="4020875"/>
            <a:ext cx="11595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5" name="Shape 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" name="Google Shape;906;p53"/>
          <p:cNvSpPr txBox="1"/>
          <p:nvPr>
            <p:ph idx="1" type="body"/>
          </p:nvPr>
        </p:nvSpPr>
        <p:spPr>
          <a:xfrm>
            <a:off x="909813" y="1629966"/>
            <a:ext cx="3438300" cy="26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shouldn’t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shouldn’t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shouldn’t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shouldn’t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Here you can describe what the patient shouldn’t do</a:t>
            </a:r>
            <a:endParaRPr/>
          </a:p>
        </p:txBody>
      </p:sp>
      <p:sp>
        <p:nvSpPr>
          <p:cNvPr id="907" name="Google Shape;907;p53"/>
          <p:cNvSpPr txBox="1"/>
          <p:nvPr>
            <p:ph idx="2" type="body"/>
          </p:nvPr>
        </p:nvSpPr>
        <p:spPr>
          <a:xfrm>
            <a:off x="4795896" y="1629966"/>
            <a:ext cx="3438300" cy="265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describe what the patient should do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Here you can describe what the patient should do</a:t>
            </a:r>
            <a:endParaRPr/>
          </a:p>
        </p:txBody>
      </p:sp>
      <p:sp>
        <p:nvSpPr>
          <p:cNvPr id="908" name="Google Shape;908;p53"/>
          <p:cNvSpPr txBox="1"/>
          <p:nvPr>
            <p:ph type="title"/>
          </p:nvPr>
        </p:nvSpPr>
        <p:spPr>
          <a:xfrm>
            <a:off x="713225" y="40241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Recommendations</a:t>
            </a:r>
            <a:endParaRPr/>
          </a:p>
        </p:txBody>
      </p:sp>
      <p:sp>
        <p:nvSpPr>
          <p:cNvPr id="909" name="Google Shape;909;p53"/>
          <p:cNvSpPr txBox="1"/>
          <p:nvPr>
            <p:ph idx="3" type="title"/>
          </p:nvPr>
        </p:nvSpPr>
        <p:spPr>
          <a:xfrm>
            <a:off x="909825" y="1236366"/>
            <a:ext cx="34380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Don’ts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910" name="Google Shape;910;p53"/>
          <p:cNvSpPr txBox="1"/>
          <p:nvPr>
            <p:ph idx="4" type="title"/>
          </p:nvPr>
        </p:nvSpPr>
        <p:spPr>
          <a:xfrm>
            <a:off x="4795900" y="1236366"/>
            <a:ext cx="34380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Dos</a:t>
            </a:r>
            <a:endParaRPr sz="1800"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4" name="Shape 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" name="Google Shape;915;p54"/>
          <p:cNvSpPr/>
          <p:nvPr/>
        </p:nvSpPr>
        <p:spPr>
          <a:xfrm>
            <a:off x="6335204" y="4213063"/>
            <a:ext cx="2810088" cy="940721"/>
          </a:xfrm>
          <a:custGeom>
            <a:rect b="b" l="l" r="r" t="t"/>
            <a:pathLst>
              <a:path extrusionOk="0" h="29370" w="87733">
                <a:moveTo>
                  <a:pt x="87732" y="1"/>
                </a:moveTo>
                <a:cubicBezTo>
                  <a:pt x="86626" y="518"/>
                  <a:pt x="85502" y="964"/>
                  <a:pt x="84396" y="1499"/>
                </a:cubicBezTo>
                <a:cubicBezTo>
                  <a:pt x="82897" y="2160"/>
                  <a:pt x="81345" y="2838"/>
                  <a:pt x="79703" y="3498"/>
                </a:cubicBezTo>
                <a:cubicBezTo>
                  <a:pt x="78508" y="4087"/>
                  <a:pt x="77259" y="4622"/>
                  <a:pt x="75992" y="5068"/>
                </a:cubicBezTo>
                <a:cubicBezTo>
                  <a:pt x="73904" y="5871"/>
                  <a:pt x="71745" y="6549"/>
                  <a:pt x="69586" y="7298"/>
                </a:cubicBezTo>
                <a:cubicBezTo>
                  <a:pt x="67071" y="8190"/>
                  <a:pt x="64466" y="9083"/>
                  <a:pt x="61789" y="9671"/>
                </a:cubicBezTo>
                <a:cubicBezTo>
                  <a:pt x="59773" y="10117"/>
                  <a:pt x="57703" y="10635"/>
                  <a:pt x="55687" y="11081"/>
                </a:cubicBezTo>
                <a:cubicBezTo>
                  <a:pt x="54420" y="11384"/>
                  <a:pt x="53171" y="11598"/>
                  <a:pt x="51904" y="11670"/>
                </a:cubicBezTo>
                <a:cubicBezTo>
                  <a:pt x="48996" y="12044"/>
                  <a:pt x="46177" y="12722"/>
                  <a:pt x="43197" y="12722"/>
                </a:cubicBezTo>
                <a:lnTo>
                  <a:pt x="43054" y="12722"/>
                </a:lnTo>
                <a:cubicBezTo>
                  <a:pt x="40967" y="12937"/>
                  <a:pt x="38897" y="13097"/>
                  <a:pt x="36809" y="13311"/>
                </a:cubicBezTo>
                <a:cubicBezTo>
                  <a:pt x="34954" y="13454"/>
                  <a:pt x="33098" y="13454"/>
                  <a:pt x="31153" y="13615"/>
                </a:cubicBezTo>
                <a:cubicBezTo>
                  <a:pt x="29084" y="13757"/>
                  <a:pt x="26996" y="14061"/>
                  <a:pt x="24908" y="14203"/>
                </a:cubicBezTo>
                <a:cubicBezTo>
                  <a:pt x="23196" y="14435"/>
                  <a:pt x="21500" y="14649"/>
                  <a:pt x="19788" y="14953"/>
                </a:cubicBezTo>
                <a:cubicBezTo>
                  <a:pt x="16951" y="15399"/>
                  <a:pt x="14274" y="16434"/>
                  <a:pt x="11758" y="17558"/>
                </a:cubicBezTo>
                <a:cubicBezTo>
                  <a:pt x="8850" y="18896"/>
                  <a:pt x="6245" y="20680"/>
                  <a:pt x="4104" y="23053"/>
                </a:cubicBezTo>
                <a:cubicBezTo>
                  <a:pt x="2320" y="24980"/>
                  <a:pt x="1053" y="27068"/>
                  <a:pt x="0" y="29370"/>
                </a:cubicBezTo>
                <a:lnTo>
                  <a:pt x="18663" y="29370"/>
                </a:lnTo>
                <a:cubicBezTo>
                  <a:pt x="21572" y="27443"/>
                  <a:pt x="24837" y="26176"/>
                  <a:pt x="28263" y="25284"/>
                </a:cubicBezTo>
                <a:cubicBezTo>
                  <a:pt x="31457" y="24392"/>
                  <a:pt x="34650" y="23714"/>
                  <a:pt x="37916" y="23053"/>
                </a:cubicBezTo>
                <a:cubicBezTo>
                  <a:pt x="39343" y="22679"/>
                  <a:pt x="40753" y="22465"/>
                  <a:pt x="42091" y="22233"/>
                </a:cubicBezTo>
                <a:cubicBezTo>
                  <a:pt x="43804" y="21929"/>
                  <a:pt x="45499" y="21715"/>
                  <a:pt x="47140" y="21340"/>
                </a:cubicBezTo>
                <a:cubicBezTo>
                  <a:pt x="49745" y="20752"/>
                  <a:pt x="52350" y="20074"/>
                  <a:pt x="54866" y="19413"/>
                </a:cubicBezTo>
                <a:cubicBezTo>
                  <a:pt x="57917" y="18593"/>
                  <a:pt x="60897" y="17772"/>
                  <a:pt x="63877" y="16666"/>
                </a:cubicBezTo>
                <a:cubicBezTo>
                  <a:pt x="64608" y="16434"/>
                  <a:pt x="65286" y="16130"/>
                  <a:pt x="65947" y="15916"/>
                </a:cubicBezTo>
                <a:cubicBezTo>
                  <a:pt x="67891" y="15167"/>
                  <a:pt x="69890" y="14435"/>
                  <a:pt x="71817" y="13615"/>
                </a:cubicBezTo>
                <a:cubicBezTo>
                  <a:pt x="73601" y="12937"/>
                  <a:pt x="75314" y="12044"/>
                  <a:pt x="77098" y="11313"/>
                </a:cubicBezTo>
                <a:cubicBezTo>
                  <a:pt x="79489" y="10189"/>
                  <a:pt x="81791" y="9154"/>
                  <a:pt x="84092" y="8030"/>
                </a:cubicBezTo>
                <a:cubicBezTo>
                  <a:pt x="85359" y="7441"/>
                  <a:pt x="86537" y="6852"/>
                  <a:pt x="87732" y="6246"/>
                </a:cubicBezTo>
                <a:lnTo>
                  <a:pt x="87732" y="5657"/>
                </a:lnTo>
                <a:lnTo>
                  <a:pt x="87732" y="1267"/>
                </a:lnTo>
                <a:lnTo>
                  <a:pt x="87732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3620000" dist="38100">
              <a:srgbClr val="000000">
                <a:alpha val="2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" name="Google Shape;916;p54"/>
          <p:cNvSpPr/>
          <p:nvPr/>
        </p:nvSpPr>
        <p:spPr>
          <a:xfrm>
            <a:off x="9109835" y="5125182"/>
            <a:ext cx="35457" cy="28603"/>
          </a:xfrm>
          <a:custGeom>
            <a:rect b="b" l="l" r="r" t="t"/>
            <a:pathLst>
              <a:path extrusionOk="0" h="893" w="1107">
                <a:moveTo>
                  <a:pt x="1106" y="0"/>
                </a:moveTo>
                <a:cubicBezTo>
                  <a:pt x="732" y="304"/>
                  <a:pt x="357" y="589"/>
                  <a:pt x="0" y="893"/>
                </a:cubicBezTo>
                <a:lnTo>
                  <a:pt x="1106" y="893"/>
                </a:lnTo>
                <a:lnTo>
                  <a:pt x="1106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3620000" dist="38100">
              <a:srgbClr val="000000">
                <a:alpha val="2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" name="Google Shape;917;p54"/>
          <p:cNvSpPr/>
          <p:nvPr/>
        </p:nvSpPr>
        <p:spPr>
          <a:xfrm>
            <a:off x="6938099" y="2570583"/>
            <a:ext cx="1180061" cy="613268"/>
          </a:xfrm>
          <a:custGeom>
            <a:rect b="b" l="l" r="r" t="t"/>
            <a:pathLst>
              <a:path extrusionOk="0" h="108495" w="208768">
                <a:moveTo>
                  <a:pt x="87128" y="1"/>
                </a:moveTo>
                <a:lnTo>
                  <a:pt x="64522" y="50627"/>
                </a:lnTo>
                <a:lnTo>
                  <a:pt x="0" y="50627"/>
                </a:lnTo>
                <a:lnTo>
                  <a:pt x="0" y="64262"/>
                </a:lnTo>
                <a:lnTo>
                  <a:pt x="73362" y="64262"/>
                </a:lnTo>
                <a:lnTo>
                  <a:pt x="86084" y="35752"/>
                </a:lnTo>
                <a:lnTo>
                  <a:pt x="113550" y="108494"/>
                </a:lnTo>
                <a:lnTo>
                  <a:pt x="130349" y="64262"/>
                </a:lnTo>
                <a:lnTo>
                  <a:pt x="208767" y="64262"/>
                </a:lnTo>
                <a:lnTo>
                  <a:pt x="208767" y="50627"/>
                </a:lnTo>
                <a:lnTo>
                  <a:pt x="120954" y="50627"/>
                </a:lnTo>
                <a:lnTo>
                  <a:pt x="113582" y="70036"/>
                </a:lnTo>
                <a:lnTo>
                  <a:pt x="87128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8" name="Google Shape;918;p54"/>
          <p:cNvSpPr/>
          <p:nvPr/>
        </p:nvSpPr>
        <p:spPr>
          <a:xfrm>
            <a:off x="6938099" y="1704469"/>
            <a:ext cx="1180061" cy="613268"/>
          </a:xfrm>
          <a:custGeom>
            <a:rect b="b" l="l" r="r" t="t"/>
            <a:pathLst>
              <a:path extrusionOk="0" h="108495" w="208768">
                <a:moveTo>
                  <a:pt x="87128" y="1"/>
                </a:moveTo>
                <a:lnTo>
                  <a:pt x="64522" y="50627"/>
                </a:lnTo>
                <a:lnTo>
                  <a:pt x="0" y="50627"/>
                </a:lnTo>
                <a:lnTo>
                  <a:pt x="0" y="64262"/>
                </a:lnTo>
                <a:lnTo>
                  <a:pt x="73362" y="64262"/>
                </a:lnTo>
                <a:lnTo>
                  <a:pt x="86084" y="35752"/>
                </a:lnTo>
                <a:lnTo>
                  <a:pt x="113550" y="108494"/>
                </a:lnTo>
                <a:lnTo>
                  <a:pt x="130349" y="64262"/>
                </a:lnTo>
                <a:lnTo>
                  <a:pt x="208767" y="64262"/>
                </a:lnTo>
                <a:lnTo>
                  <a:pt x="208767" y="50627"/>
                </a:lnTo>
                <a:lnTo>
                  <a:pt x="120954" y="50627"/>
                </a:lnTo>
                <a:lnTo>
                  <a:pt x="113582" y="70036"/>
                </a:lnTo>
                <a:lnTo>
                  <a:pt x="87128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" name="Google Shape;919;p54"/>
          <p:cNvSpPr/>
          <p:nvPr/>
        </p:nvSpPr>
        <p:spPr>
          <a:xfrm>
            <a:off x="6938099" y="3436698"/>
            <a:ext cx="1180061" cy="613268"/>
          </a:xfrm>
          <a:custGeom>
            <a:rect b="b" l="l" r="r" t="t"/>
            <a:pathLst>
              <a:path extrusionOk="0" h="108495" w="208768">
                <a:moveTo>
                  <a:pt x="87128" y="1"/>
                </a:moveTo>
                <a:lnTo>
                  <a:pt x="64522" y="50627"/>
                </a:lnTo>
                <a:lnTo>
                  <a:pt x="0" y="50627"/>
                </a:lnTo>
                <a:lnTo>
                  <a:pt x="0" y="64262"/>
                </a:lnTo>
                <a:lnTo>
                  <a:pt x="73362" y="64262"/>
                </a:lnTo>
                <a:lnTo>
                  <a:pt x="86084" y="35752"/>
                </a:lnTo>
                <a:lnTo>
                  <a:pt x="113550" y="108494"/>
                </a:lnTo>
                <a:lnTo>
                  <a:pt x="130349" y="64262"/>
                </a:lnTo>
                <a:lnTo>
                  <a:pt x="208767" y="64262"/>
                </a:lnTo>
                <a:lnTo>
                  <a:pt x="208767" y="50627"/>
                </a:lnTo>
                <a:lnTo>
                  <a:pt x="120954" y="50627"/>
                </a:lnTo>
                <a:lnTo>
                  <a:pt x="113582" y="70036"/>
                </a:lnTo>
                <a:lnTo>
                  <a:pt x="8712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0" name="Google Shape;920;p54"/>
          <p:cNvSpPr/>
          <p:nvPr/>
        </p:nvSpPr>
        <p:spPr>
          <a:xfrm>
            <a:off x="6580063" y="1237900"/>
            <a:ext cx="1850700" cy="4195500"/>
          </a:xfrm>
          <a:prstGeom prst="rect">
            <a:avLst/>
          </a:prstGeom>
          <a:noFill/>
          <a:ln cap="flat" cmpd="sng" w="762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" name="Google Shape;921;p54"/>
          <p:cNvSpPr txBox="1"/>
          <p:nvPr>
            <p:ph type="title"/>
          </p:nvPr>
        </p:nvSpPr>
        <p:spPr>
          <a:xfrm>
            <a:off x="713225" y="407000"/>
            <a:ext cx="77334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Prevalence</a:t>
            </a:r>
            <a:endParaRPr sz="3000"/>
          </a:p>
        </p:txBody>
      </p:sp>
      <p:grpSp>
        <p:nvGrpSpPr>
          <p:cNvPr id="922" name="Google Shape;922;p54"/>
          <p:cNvGrpSpPr/>
          <p:nvPr/>
        </p:nvGrpSpPr>
        <p:grpSpPr>
          <a:xfrm>
            <a:off x="797196" y="1314985"/>
            <a:ext cx="5111017" cy="3360869"/>
            <a:chOff x="235800" y="830650"/>
            <a:chExt cx="6978450" cy="4588844"/>
          </a:xfrm>
        </p:grpSpPr>
        <p:sp>
          <p:nvSpPr>
            <p:cNvPr id="923" name="Google Shape;923;p54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4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4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4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4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4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9" name="Google Shape;929;p54"/>
          <p:cNvSpPr txBox="1"/>
          <p:nvPr>
            <p:ph idx="4294967295" type="subTitle"/>
          </p:nvPr>
        </p:nvSpPr>
        <p:spPr>
          <a:xfrm>
            <a:off x="7494125" y="1714597"/>
            <a:ext cx="732900" cy="40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A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930" name="Google Shape;930;p54"/>
          <p:cNvSpPr txBox="1"/>
          <p:nvPr>
            <p:ph idx="4294967295" type="subTitle"/>
          </p:nvPr>
        </p:nvSpPr>
        <p:spPr>
          <a:xfrm>
            <a:off x="7494125" y="3432386"/>
            <a:ext cx="732900" cy="40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C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931" name="Google Shape;931;p54"/>
          <p:cNvSpPr txBox="1"/>
          <p:nvPr>
            <p:ph idx="4294967295" type="subTitle"/>
          </p:nvPr>
        </p:nvSpPr>
        <p:spPr>
          <a:xfrm>
            <a:off x="7540775" y="2581888"/>
            <a:ext cx="639600" cy="40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>
                <a:latin typeface="Viga"/>
                <a:ea typeface="Viga"/>
                <a:cs typeface="Viga"/>
                <a:sym typeface="Viga"/>
              </a:rPr>
              <a:t>B</a:t>
            </a:r>
            <a:endParaRPr sz="2400">
              <a:latin typeface="Viga"/>
              <a:ea typeface="Viga"/>
              <a:cs typeface="Viga"/>
              <a:sym typeface="Viga"/>
            </a:endParaRPr>
          </a:p>
        </p:txBody>
      </p:sp>
      <p:sp>
        <p:nvSpPr>
          <p:cNvPr id="932" name="Google Shape;932;p54"/>
          <p:cNvSpPr/>
          <p:nvPr/>
        </p:nvSpPr>
        <p:spPr>
          <a:xfrm>
            <a:off x="3906113" y="2215092"/>
            <a:ext cx="121800" cy="121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" name="Google Shape;933;p54"/>
          <p:cNvSpPr/>
          <p:nvPr/>
        </p:nvSpPr>
        <p:spPr>
          <a:xfrm>
            <a:off x="3112027" y="3098722"/>
            <a:ext cx="121800" cy="121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" name="Google Shape;934;p54"/>
          <p:cNvSpPr/>
          <p:nvPr/>
        </p:nvSpPr>
        <p:spPr>
          <a:xfrm>
            <a:off x="3581572" y="2484982"/>
            <a:ext cx="121800" cy="121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5" name="Google Shape;935;p54"/>
          <p:cNvSpPr/>
          <p:nvPr/>
        </p:nvSpPr>
        <p:spPr>
          <a:xfrm>
            <a:off x="1945116" y="2606923"/>
            <a:ext cx="121800" cy="121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" name="Google Shape;936;p54"/>
          <p:cNvSpPr/>
          <p:nvPr/>
        </p:nvSpPr>
        <p:spPr>
          <a:xfrm>
            <a:off x="3181091" y="2606923"/>
            <a:ext cx="121800" cy="1218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" name="Google Shape;937;p54"/>
          <p:cNvSpPr/>
          <p:nvPr/>
        </p:nvSpPr>
        <p:spPr>
          <a:xfrm>
            <a:off x="3302879" y="3011732"/>
            <a:ext cx="121800" cy="1218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" name="Google Shape;938;p54"/>
          <p:cNvSpPr/>
          <p:nvPr/>
        </p:nvSpPr>
        <p:spPr>
          <a:xfrm>
            <a:off x="2027983" y="3566721"/>
            <a:ext cx="121800" cy="1218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" name="Google Shape;939;p54"/>
          <p:cNvSpPr/>
          <p:nvPr/>
        </p:nvSpPr>
        <p:spPr>
          <a:xfrm>
            <a:off x="4027901" y="2692924"/>
            <a:ext cx="121800" cy="1218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0" name="Google Shape;940;p54"/>
          <p:cNvSpPr/>
          <p:nvPr/>
        </p:nvSpPr>
        <p:spPr>
          <a:xfrm>
            <a:off x="1189977" y="2424074"/>
            <a:ext cx="121800" cy="1218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54"/>
          <p:cNvSpPr/>
          <p:nvPr/>
        </p:nvSpPr>
        <p:spPr>
          <a:xfrm>
            <a:off x="4680027" y="2889943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" name="Google Shape;942;p54"/>
          <p:cNvSpPr/>
          <p:nvPr/>
        </p:nvSpPr>
        <p:spPr>
          <a:xfrm>
            <a:off x="3459783" y="3245769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3" name="Google Shape;943;p54"/>
          <p:cNvSpPr/>
          <p:nvPr/>
        </p:nvSpPr>
        <p:spPr>
          <a:xfrm>
            <a:off x="3906113" y="2484969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4" name="Google Shape;944;p54"/>
          <p:cNvSpPr/>
          <p:nvPr/>
        </p:nvSpPr>
        <p:spPr>
          <a:xfrm>
            <a:off x="2601074" y="1967112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5" name="Google Shape;945;p54"/>
          <p:cNvSpPr/>
          <p:nvPr/>
        </p:nvSpPr>
        <p:spPr>
          <a:xfrm>
            <a:off x="4748533" y="2088901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" name="Google Shape;946;p54"/>
          <p:cNvSpPr/>
          <p:nvPr/>
        </p:nvSpPr>
        <p:spPr>
          <a:xfrm>
            <a:off x="1600404" y="2834909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7" name="Google Shape;947;p54"/>
          <p:cNvSpPr/>
          <p:nvPr/>
        </p:nvSpPr>
        <p:spPr>
          <a:xfrm>
            <a:off x="5294577" y="3920404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" name="Google Shape;948;p54"/>
          <p:cNvSpPr/>
          <p:nvPr/>
        </p:nvSpPr>
        <p:spPr>
          <a:xfrm>
            <a:off x="5474113" y="3954936"/>
            <a:ext cx="121800" cy="121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54"/>
          <p:cNvSpPr/>
          <p:nvPr/>
        </p:nvSpPr>
        <p:spPr>
          <a:xfrm>
            <a:off x="2311623" y="3566709"/>
            <a:ext cx="121800" cy="121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54"/>
          <p:cNvSpPr/>
          <p:nvPr/>
        </p:nvSpPr>
        <p:spPr>
          <a:xfrm>
            <a:off x="2189835" y="3954936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" name="Google Shape;951;p54"/>
          <p:cNvSpPr/>
          <p:nvPr/>
        </p:nvSpPr>
        <p:spPr>
          <a:xfrm>
            <a:off x="3658096" y="2692924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54"/>
          <p:cNvSpPr/>
          <p:nvPr/>
        </p:nvSpPr>
        <p:spPr>
          <a:xfrm>
            <a:off x="3459783" y="2126706"/>
            <a:ext cx="121800" cy="12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" name="Google Shape;953;p54"/>
          <p:cNvSpPr/>
          <p:nvPr/>
        </p:nvSpPr>
        <p:spPr>
          <a:xfrm>
            <a:off x="1643791" y="2545863"/>
            <a:ext cx="121800" cy="1218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" name="Google Shape;954;p54"/>
          <p:cNvSpPr/>
          <p:nvPr/>
        </p:nvSpPr>
        <p:spPr>
          <a:xfrm>
            <a:off x="2668209" y="1785367"/>
            <a:ext cx="121800" cy="121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5" name="Google Shape;955;p54"/>
          <p:cNvSpPr/>
          <p:nvPr/>
        </p:nvSpPr>
        <p:spPr>
          <a:xfrm>
            <a:off x="7161668" y="4310128"/>
            <a:ext cx="7329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" name="Google Shape;956;p54"/>
          <p:cNvGrpSpPr/>
          <p:nvPr/>
        </p:nvGrpSpPr>
        <p:grpSpPr>
          <a:xfrm>
            <a:off x="6932980" y="4413091"/>
            <a:ext cx="2212312" cy="740694"/>
            <a:chOff x="6932980" y="4413091"/>
            <a:chExt cx="2212312" cy="740694"/>
          </a:xfrm>
        </p:grpSpPr>
        <p:sp>
          <p:nvSpPr>
            <p:cNvPr id="957" name="Google Shape;957;p54"/>
            <p:cNvSpPr/>
            <p:nvPr/>
          </p:nvSpPr>
          <p:spPr>
            <a:xfrm>
              <a:off x="6932980" y="4413091"/>
              <a:ext cx="2212312" cy="740694"/>
            </a:xfrm>
            <a:custGeom>
              <a:rect b="b" l="l" r="r" t="t"/>
              <a:pathLst>
                <a:path extrusionOk="0" h="23125" w="69070">
                  <a:moveTo>
                    <a:pt x="69069" y="1"/>
                  </a:moveTo>
                  <a:cubicBezTo>
                    <a:pt x="67874" y="607"/>
                    <a:pt x="66696" y="1196"/>
                    <a:pt x="65429" y="1785"/>
                  </a:cubicBezTo>
                  <a:cubicBezTo>
                    <a:pt x="63128" y="2909"/>
                    <a:pt x="60826" y="3944"/>
                    <a:pt x="58435" y="5068"/>
                  </a:cubicBezTo>
                  <a:cubicBezTo>
                    <a:pt x="56651" y="5799"/>
                    <a:pt x="54938" y="6692"/>
                    <a:pt x="53154" y="7370"/>
                  </a:cubicBezTo>
                  <a:cubicBezTo>
                    <a:pt x="51227" y="8190"/>
                    <a:pt x="49228" y="8922"/>
                    <a:pt x="47284" y="9671"/>
                  </a:cubicBezTo>
                  <a:cubicBezTo>
                    <a:pt x="46623" y="9885"/>
                    <a:pt x="45945" y="10189"/>
                    <a:pt x="45214" y="10421"/>
                  </a:cubicBezTo>
                  <a:cubicBezTo>
                    <a:pt x="42234" y="11527"/>
                    <a:pt x="39254" y="12348"/>
                    <a:pt x="36203" y="13168"/>
                  </a:cubicBezTo>
                  <a:cubicBezTo>
                    <a:pt x="33687" y="13829"/>
                    <a:pt x="31082" y="14507"/>
                    <a:pt x="28477" y="15095"/>
                  </a:cubicBezTo>
                  <a:cubicBezTo>
                    <a:pt x="26836" y="15470"/>
                    <a:pt x="25141" y="15684"/>
                    <a:pt x="23428" y="15988"/>
                  </a:cubicBezTo>
                  <a:cubicBezTo>
                    <a:pt x="22090" y="16220"/>
                    <a:pt x="20680" y="16434"/>
                    <a:pt x="19253" y="16808"/>
                  </a:cubicBezTo>
                  <a:cubicBezTo>
                    <a:pt x="15987" y="17469"/>
                    <a:pt x="12794" y="18147"/>
                    <a:pt x="9600" y="19039"/>
                  </a:cubicBezTo>
                  <a:cubicBezTo>
                    <a:pt x="6174" y="19931"/>
                    <a:pt x="2909" y="21198"/>
                    <a:pt x="0" y="23125"/>
                  </a:cubicBezTo>
                  <a:lnTo>
                    <a:pt x="58881" y="23125"/>
                  </a:lnTo>
                  <a:cubicBezTo>
                    <a:pt x="59256" y="22821"/>
                    <a:pt x="59702" y="22464"/>
                    <a:pt x="60077" y="22161"/>
                  </a:cubicBezTo>
                  <a:cubicBezTo>
                    <a:pt x="62075" y="20680"/>
                    <a:pt x="64020" y="19253"/>
                    <a:pt x="66018" y="17843"/>
                  </a:cubicBezTo>
                  <a:cubicBezTo>
                    <a:pt x="67071" y="17112"/>
                    <a:pt x="68035" y="16434"/>
                    <a:pt x="69069" y="15773"/>
                  </a:cubicBezTo>
                  <a:lnTo>
                    <a:pt x="69069" y="15095"/>
                  </a:lnTo>
                  <a:lnTo>
                    <a:pt x="69069" y="679"/>
                  </a:lnTo>
                  <a:lnTo>
                    <a:pt x="69069" y="1"/>
                  </a:ln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20520000" dist="38100">
                <a:srgbClr val="000000">
                  <a:alpha val="3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4"/>
            <p:cNvSpPr/>
            <p:nvPr/>
          </p:nvSpPr>
          <p:spPr>
            <a:xfrm>
              <a:off x="8818939" y="4918300"/>
              <a:ext cx="326354" cy="235485"/>
            </a:xfrm>
            <a:custGeom>
              <a:rect b="b" l="l" r="r" t="t"/>
              <a:pathLst>
                <a:path extrusionOk="0" h="7352" w="10189">
                  <a:moveTo>
                    <a:pt x="10188" y="0"/>
                  </a:moveTo>
                  <a:cubicBezTo>
                    <a:pt x="9154" y="661"/>
                    <a:pt x="8190" y="1339"/>
                    <a:pt x="7137" y="2070"/>
                  </a:cubicBezTo>
                  <a:cubicBezTo>
                    <a:pt x="5139" y="3480"/>
                    <a:pt x="3194" y="4907"/>
                    <a:pt x="1196" y="6388"/>
                  </a:cubicBezTo>
                  <a:cubicBezTo>
                    <a:pt x="821" y="6691"/>
                    <a:pt x="375" y="7048"/>
                    <a:pt x="0" y="7352"/>
                  </a:cubicBezTo>
                  <a:lnTo>
                    <a:pt x="9082" y="7352"/>
                  </a:lnTo>
                  <a:cubicBezTo>
                    <a:pt x="9439" y="7048"/>
                    <a:pt x="9814" y="6763"/>
                    <a:pt x="10188" y="6459"/>
                  </a:cubicBezTo>
                  <a:lnTo>
                    <a:pt x="10188" y="1410"/>
                  </a:lnTo>
                  <a:lnTo>
                    <a:pt x="10188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3620000" dist="38100">
                <a:srgbClr val="000000">
                  <a:alpha val="26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2" name="Shape 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3" name="Google Shape;963;p55"/>
          <p:cNvSpPr/>
          <p:nvPr/>
        </p:nvSpPr>
        <p:spPr>
          <a:xfrm>
            <a:off x="2250650" y="576500"/>
            <a:ext cx="4625400" cy="4814700"/>
          </a:xfrm>
          <a:prstGeom prst="rect">
            <a:avLst/>
          </a:prstGeom>
          <a:noFill/>
          <a:ln cap="flat" cmpd="sng" w="7620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" name="Google Shape;964;p55"/>
          <p:cNvSpPr txBox="1"/>
          <p:nvPr>
            <p:ph type="title"/>
          </p:nvPr>
        </p:nvSpPr>
        <p:spPr>
          <a:xfrm>
            <a:off x="3168000" y="122790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965" name="Google Shape;965;p55"/>
          <p:cNvSpPr txBox="1"/>
          <p:nvPr>
            <p:ph idx="1" type="body"/>
          </p:nvPr>
        </p:nvSpPr>
        <p:spPr>
          <a:xfrm>
            <a:off x="3168000" y="2138100"/>
            <a:ext cx="2808000" cy="17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Mercury was named after the Roman messenger god</a:t>
            </a:r>
            <a:endParaRPr/>
          </a:p>
        </p:txBody>
      </p:sp>
      <p:sp>
        <p:nvSpPr>
          <p:cNvPr id="966" name="Google Shape;966;p55"/>
          <p:cNvSpPr/>
          <p:nvPr/>
        </p:nvSpPr>
        <p:spPr>
          <a:xfrm>
            <a:off x="3234890" y="4554275"/>
            <a:ext cx="26751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7" name="Google Shape;967;p55"/>
          <p:cNvGrpSpPr/>
          <p:nvPr/>
        </p:nvGrpSpPr>
        <p:grpSpPr>
          <a:xfrm>
            <a:off x="-1271" y="2318502"/>
            <a:ext cx="5150392" cy="2893366"/>
            <a:chOff x="-1271" y="2242302"/>
            <a:chExt cx="5150392" cy="2893366"/>
          </a:xfrm>
        </p:grpSpPr>
        <p:sp>
          <p:nvSpPr>
            <p:cNvPr id="968" name="Google Shape;968;p55"/>
            <p:cNvSpPr/>
            <p:nvPr/>
          </p:nvSpPr>
          <p:spPr>
            <a:xfrm flipH="1">
              <a:off x="-1271" y="2242302"/>
              <a:ext cx="5150392" cy="2893366"/>
            </a:xfrm>
            <a:custGeom>
              <a:rect b="b" l="l" r="r" t="t"/>
              <a:pathLst>
                <a:path extrusionOk="0" h="90623" w="160799">
                  <a:moveTo>
                    <a:pt x="160798" y="0"/>
                  </a:moveTo>
                  <a:cubicBezTo>
                    <a:pt x="159835" y="518"/>
                    <a:pt x="158943" y="1035"/>
                    <a:pt x="157979" y="1570"/>
                  </a:cubicBezTo>
                  <a:cubicBezTo>
                    <a:pt x="156266" y="2534"/>
                    <a:pt x="154553" y="3497"/>
                    <a:pt x="152841" y="4532"/>
                  </a:cubicBezTo>
                  <a:cubicBezTo>
                    <a:pt x="151574" y="5353"/>
                    <a:pt x="150325" y="6031"/>
                    <a:pt x="149058" y="6834"/>
                  </a:cubicBezTo>
                  <a:cubicBezTo>
                    <a:pt x="147042" y="8172"/>
                    <a:pt x="145115" y="9671"/>
                    <a:pt x="143473" y="11455"/>
                  </a:cubicBezTo>
                  <a:cubicBezTo>
                    <a:pt x="142367" y="12722"/>
                    <a:pt x="141171" y="13899"/>
                    <a:pt x="140208" y="15309"/>
                  </a:cubicBezTo>
                  <a:cubicBezTo>
                    <a:pt x="138424" y="17843"/>
                    <a:pt x="137300" y="20662"/>
                    <a:pt x="136568" y="23499"/>
                  </a:cubicBezTo>
                  <a:cubicBezTo>
                    <a:pt x="136122" y="25212"/>
                    <a:pt x="135747" y="27067"/>
                    <a:pt x="135444" y="28780"/>
                  </a:cubicBezTo>
                  <a:cubicBezTo>
                    <a:pt x="135158" y="30707"/>
                    <a:pt x="134927" y="32706"/>
                    <a:pt x="134784" y="34722"/>
                  </a:cubicBezTo>
                  <a:cubicBezTo>
                    <a:pt x="134552" y="37023"/>
                    <a:pt x="134480" y="39396"/>
                    <a:pt x="134409" y="41787"/>
                  </a:cubicBezTo>
                  <a:cubicBezTo>
                    <a:pt x="134266" y="43857"/>
                    <a:pt x="134266" y="46087"/>
                    <a:pt x="134034" y="48246"/>
                  </a:cubicBezTo>
                  <a:cubicBezTo>
                    <a:pt x="133892" y="50780"/>
                    <a:pt x="133820" y="53314"/>
                    <a:pt x="133374" y="55758"/>
                  </a:cubicBezTo>
                  <a:cubicBezTo>
                    <a:pt x="133285" y="56579"/>
                    <a:pt x="133142" y="57328"/>
                    <a:pt x="133071" y="58131"/>
                  </a:cubicBezTo>
                  <a:cubicBezTo>
                    <a:pt x="132839" y="59915"/>
                    <a:pt x="132393" y="61700"/>
                    <a:pt x="131875" y="63484"/>
                  </a:cubicBezTo>
                  <a:cubicBezTo>
                    <a:pt x="131287" y="65429"/>
                    <a:pt x="130537" y="67284"/>
                    <a:pt x="129502" y="69069"/>
                  </a:cubicBezTo>
                  <a:cubicBezTo>
                    <a:pt x="128610" y="70710"/>
                    <a:pt x="127486" y="72262"/>
                    <a:pt x="126237" y="73743"/>
                  </a:cubicBezTo>
                  <a:cubicBezTo>
                    <a:pt x="125256" y="74796"/>
                    <a:pt x="124221" y="75688"/>
                    <a:pt x="123025" y="76652"/>
                  </a:cubicBezTo>
                  <a:cubicBezTo>
                    <a:pt x="120956" y="78436"/>
                    <a:pt x="118493" y="79703"/>
                    <a:pt x="115817" y="80738"/>
                  </a:cubicBezTo>
                  <a:cubicBezTo>
                    <a:pt x="114193" y="81416"/>
                    <a:pt x="112480" y="81862"/>
                    <a:pt x="110768" y="82308"/>
                  </a:cubicBezTo>
                  <a:cubicBezTo>
                    <a:pt x="109804" y="82522"/>
                    <a:pt x="108751" y="82754"/>
                    <a:pt x="107716" y="82897"/>
                  </a:cubicBezTo>
                  <a:cubicBezTo>
                    <a:pt x="106824" y="82968"/>
                    <a:pt x="106004" y="83039"/>
                    <a:pt x="105111" y="83111"/>
                  </a:cubicBezTo>
                  <a:cubicBezTo>
                    <a:pt x="104040" y="83190"/>
                    <a:pt x="102977" y="83226"/>
                    <a:pt x="101916" y="83226"/>
                  </a:cubicBezTo>
                  <a:cubicBezTo>
                    <a:pt x="99887" y="83226"/>
                    <a:pt x="97866" y="83096"/>
                    <a:pt x="95815" y="82897"/>
                  </a:cubicBezTo>
                  <a:cubicBezTo>
                    <a:pt x="93888" y="82665"/>
                    <a:pt x="91961" y="82379"/>
                    <a:pt x="90017" y="82005"/>
                  </a:cubicBezTo>
                  <a:cubicBezTo>
                    <a:pt x="87875" y="81630"/>
                    <a:pt x="85717" y="81184"/>
                    <a:pt x="83558" y="80738"/>
                  </a:cubicBezTo>
                  <a:cubicBezTo>
                    <a:pt x="81095" y="80292"/>
                    <a:pt x="78579" y="79774"/>
                    <a:pt x="76117" y="79328"/>
                  </a:cubicBezTo>
                  <a:cubicBezTo>
                    <a:pt x="75457" y="79257"/>
                    <a:pt x="74708" y="79096"/>
                    <a:pt x="74047" y="79025"/>
                  </a:cubicBezTo>
                  <a:lnTo>
                    <a:pt x="71068" y="78579"/>
                  </a:lnTo>
                  <a:cubicBezTo>
                    <a:pt x="69426" y="78436"/>
                    <a:pt x="67713" y="78133"/>
                    <a:pt x="66018" y="78061"/>
                  </a:cubicBezTo>
                  <a:cubicBezTo>
                    <a:pt x="64111" y="77957"/>
                    <a:pt x="62204" y="77891"/>
                    <a:pt x="60297" y="77891"/>
                  </a:cubicBezTo>
                  <a:cubicBezTo>
                    <a:pt x="59599" y="77891"/>
                    <a:pt x="58901" y="77899"/>
                    <a:pt x="58203" y="77919"/>
                  </a:cubicBezTo>
                  <a:cubicBezTo>
                    <a:pt x="56044" y="78061"/>
                    <a:pt x="53814" y="78061"/>
                    <a:pt x="51655" y="78365"/>
                  </a:cubicBezTo>
                  <a:cubicBezTo>
                    <a:pt x="51066" y="78507"/>
                    <a:pt x="50477" y="78579"/>
                    <a:pt x="49871" y="78650"/>
                  </a:cubicBezTo>
                  <a:cubicBezTo>
                    <a:pt x="49282" y="78739"/>
                    <a:pt x="48693" y="78811"/>
                    <a:pt x="48086" y="78953"/>
                  </a:cubicBezTo>
                  <a:cubicBezTo>
                    <a:pt x="46605" y="79096"/>
                    <a:pt x="45053" y="79399"/>
                    <a:pt x="43626" y="79703"/>
                  </a:cubicBezTo>
                  <a:cubicBezTo>
                    <a:pt x="42591" y="79917"/>
                    <a:pt x="41627" y="80149"/>
                    <a:pt x="40592" y="80292"/>
                  </a:cubicBezTo>
                  <a:cubicBezTo>
                    <a:pt x="38202" y="80738"/>
                    <a:pt x="35900" y="81487"/>
                    <a:pt x="33598" y="82076"/>
                  </a:cubicBezTo>
                  <a:cubicBezTo>
                    <a:pt x="32028" y="82451"/>
                    <a:pt x="30618" y="82825"/>
                    <a:pt x="29137" y="83271"/>
                  </a:cubicBezTo>
                  <a:cubicBezTo>
                    <a:pt x="27210" y="83789"/>
                    <a:pt x="25266" y="84378"/>
                    <a:pt x="23339" y="84895"/>
                  </a:cubicBezTo>
                  <a:cubicBezTo>
                    <a:pt x="20966" y="85502"/>
                    <a:pt x="18575" y="86233"/>
                    <a:pt x="16273" y="86768"/>
                  </a:cubicBezTo>
                  <a:cubicBezTo>
                    <a:pt x="15755" y="86983"/>
                    <a:pt x="15238" y="87054"/>
                    <a:pt x="14792" y="87215"/>
                  </a:cubicBezTo>
                  <a:cubicBezTo>
                    <a:pt x="12776" y="87732"/>
                    <a:pt x="10849" y="88178"/>
                    <a:pt x="8833" y="88553"/>
                  </a:cubicBezTo>
                  <a:cubicBezTo>
                    <a:pt x="7137" y="88999"/>
                    <a:pt x="5496" y="89445"/>
                    <a:pt x="3712" y="89659"/>
                  </a:cubicBezTo>
                  <a:cubicBezTo>
                    <a:pt x="3480" y="89659"/>
                    <a:pt x="3337" y="89730"/>
                    <a:pt x="3123" y="89730"/>
                  </a:cubicBezTo>
                  <a:cubicBezTo>
                    <a:pt x="1999" y="89891"/>
                    <a:pt x="1035" y="90176"/>
                    <a:pt x="0" y="90337"/>
                  </a:cubicBezTo>
                  <a:lnTo>
                    <a:pt x="4747" y="90337"/>
                  </a:lnTo>
                  <a:cubicBezTo>
                    <a:pt x="4604" y="90337"/>
                    <a:pt x="4372" y="90408"/>
                    <a:pt x="4158" y="90408"/>
                  </a:cubicBezTo>
                  <a:cubicBezTo>
                    <a:pt x="4015" y="90480"/>
                    <a:pt x="3783" y="90480"/>
                    <a:pt x="3569" y="90480"/>
                  </a:cubicBezTo>
                  <a:cubicBezTo>
                    <a:pt x="3369" y="90527"/>
                    <a:pt x="3169" y="90574"/>
                    <a:pt x="2974" y="90600"/>
                  </a:cubicBezTo>
                  <a:lnTo>
                    <a:pt x="2974" y="90600"/>
                  </a:lnTo>
                  <a:cubicBezTo>
                    <a:pt x="3838" y="90536"/>
                    <a:pt x="4696" y="90472"/>
                    <a:pt x="5496" y="90408"/>
                  </a:cubicBezTo>
                  <a:cubicBezTo>
                    <a:pt x="5799" y="90408"/>
                    <a:pt x="6013" y="90337"/>
                    <a:pt x="6317" y="90337"/>
                  </a:cubicBezTo>
                  <a:cubicBezTo>
                    <a:pt x="7726" y="90176"/>
                    <a:pt x="9064" y="90034"/>
                    <a:pt x="10403" y="89802"/>
                  </a:cubicBezTo>
                  <a:cubicBezTo>
                    <a:pt x="11438" y="89659"/>
                    <a:pt x="12562" y="89516"/>
                    <a:pt x="13597" y="89356"/>
                  </a:cubicBezTo>
                  <a:cubicBezTo>
                    <a:pt x="14489" y="89142"/>
                    <a:pt x="15381" y="88999"/>
                    <a:pt x="16344" y="88767"/>
                  </a:cubicBezTo>
                  <a:cubicBezTo>
                    <a:pt x="18432" y="88553"/>
                    <a:pt x="20430" y="87946"/>
                    <a:pt x="22518" y="87500"/>
                  </a:cubicBezTo>
                  <a:cubicBezTo>
                    <a:pt x="24302" y="87215"/>
                    <a:pt x="26086" y="86768"/>
                    <a:pt x="27871" y="86322"/>
                  </a:cubicBezTo>
                  <a:lnTo>
                    <a:pt x="28013" y="86322"/>
                  </a:lnTo>
                  <a:cubicBezTo>
                    <a:pt x="29887" y="85876"/>
                    <a:pt x="31742" y="85430"/>
                    <a:pt x="33598" y="85056"/>
                  </a:cubicBezTo>
                  <a:cubicBezTo>
                    <a:pt x="34044" y="84895"/>
                    <a:pt x="34490" y="84752"/>
                    <a:pt x="34865" y="84681"/>
                  </a:cubicBezTo>
                  <a:cubicBezTo>
                    <a:pt x="36649" y="84306"/>
                    <a:pt x="38362" y="83932"/>
                    <a:pt x="40146" y="83646"/>
                  </a:cubicBezTo>
                  <a:cubicBezTo>
                    <a:pt x="41324" y="83343"/>
                    <a:pt x="42519" y="83039"/>
                    <a:pt x="43786" y="82897"/>
                  </a:cubicBezTo>
                  <a:cubicBezTo>
                    <a:pt x="45785" y="82593"/>
                    <a:pt x="47872" y="82379"/>
                    <a:pt x="49871" y="82147"/>
                  </a:cubicBezTo>
                  <a:cubicBezTo>
                    <a:pt x="51744" y="82005"/>
                    <a:pt x="53600" y="81773"/>
                    <a:pt x="55455" y="81701"/>
                  </a:cubicBezTo>
                  <a:cubicBezTo>
                    <a:pt x="57757" y="81701"/>
                    <a:pt x="60059" y="81862"/>
                    <a:pt x="62289" y="82147"/>
                  </a:cubicBezTo>
                  <a:cubicBezTo>
                    <a:pt x="64377" y="82308"/>
                    <a:pt x="66464" y="82665"/>
                    <a:pt x="68463" y="83111"/>
                  </a:cubicBezTo>
                  <a:cubicBezTo>
                    <a:pt x="70925" y="83646"/>
                    <a:pt x="73298" y="84306"/>
                    <a:pt x="75671" y="85127"/>
                  </a:cubicBezTo>
                  <a:cubicBezTo>
                    <a:pt x="76938" y="85502"/>
                    <a:pt x="78205" y="86019"/>
                    <a:pt x="79472" y="86394"/>
                  </a:cubicBezTo>
                  <a:cubicBezTo>
                    <a:pt x="81470" y="87054"/>
                    <a:pt x="83629" y="87803"/>
                    <a:pt x="85717" y="88464"/>
                  </a:cubicBezTo>
                  <a:cubicBezTo>
                    <a:pt x="87429" y="89070"/>
                    <a:pt x="89214" y="89516"/>
                    <a:pt x="91069" y="89962"/>
                  </a:cubicBezTo>
                  <a:cubicBezTo>
                    <a:pt x="91587" y="90105"/>
                    <a:pt x="92176" y="90248"/>
                    <a:pt x="92782" y="90337"/>
                  </a:cubicBezTo>
                  <a:lnTo>
                    <a:pt x="109197" y="90337"/>
                  </a:lnTo>
                  <a:cubicBezTo>
                    <a:pt x="109429" y="90248"/>
                    <a:pt x="109643" y="90176"/>
                    <a:pt x="109875" y="90105"/>
                  </a:cubicBezTo>
                  <a:cubicBezTo>
                    <a:pt x="109947" y="90105"/>
                    <a:pt x="110090" y="90034"/>
                    <a:pt x="110250" y="90034"/>
                  </a:cubicBezTo>
                  <a:cubicBezTo>
                    <a:pt x="111214" y="89730"/>
                    <a:pt x="112320" y="89445"/>
                    <a:pt x="113373" y="89070"/>
                  </a:cubicBezTo>
                  <a:cubicBezTo>
                    <a:pt x="114550" y="88624"/>
                    <a:pt x="115746" y="88017"/>
                    <a:pt x="116941" y="87571"/>
                  </a:cubicBezTo>
                  <a:cubicBezTo>
                    <a:pt x="118940" y="86679"/>
                    <a:pt x="120652" y="85502"/>
                    <a:pt x="122365" y="84235"/>
                  </a:cubicBezTo>
                  <a:cubicBezTo>
                    <a:pt x="124150" y="82825"/>
                    <a:pt x="125862" y="81255"/>
                    <a:pt x="127272" y="79399"/>
                  </a:cubicBezTo>
                  <a:cubicBezTo>
                    <a:pt x="128164" y="78133"/>
                    <a:pt x="129056" y="76866"/>
                    <a:pt x="129806" y="75528"/>
                  </a:cubicBezTo>
                  <a:cubicBezTo>
                    <a:pt x="130252" y="74725"/>
                    <a:pt x="130609" y="73975"/>
                    <a:pt x="130912" y="73155"/>
                  </a:cubicBezTo>
                  <a:cubicBezTo>
                    <a:pt x="131429" y="71888"/>
                    <a:pt x="131947" y="70550"/>
                    <a:pt x="132322" y="69211"/>
                  </a:cubicBezTo>
                  <a:cubicBezTo>
                    <a:pt x="132625" y="67945"/>
                    <a:pt x="132928" y="66535"/>
                    <a:pt x="133142" y="65268"/>
                  </a:cubicBezTo>
                  <a:cubicBezTo>
                    <a:pt x="133374" y="63413"/>
                    <a:pt x="133660" y="61557"/>
                    <a:pt x="133820" y="59630"/>
                  </a:cubicBezTo>
                  <a:cubicBezTo>
                    <a:pt x="133963" y="58292"/>
                    <a:pt x="133963" y="56882"/>
                    <a:pt x="134034" y="55383"/>
                  </a:cubicBezTo>
                  <a:cubicBezTo>
                    <a:pt x="134034" y="55009"/>
                    <a:pt x="134034" y="54652"/>
                    <a:pt x="134106" y="54206"/>
                  </a:cubicBezTo>
                  <a:cubicBezTo>
                    <a:pt x="134106" y="53671"/>
                    <a:pt x="134177" y="53153"/>
                    <a:pt x="134177" y="52707"/>
                  </a:cubicBezTo>
                  <a:cubicBezTo>
                    <a:pt x="134266" y="50548"/>
                    <a:pt x="134266" y="48478"/>
                    <a:pt x="134409" y="46319"/>
                  </a:cubicBezTo>
                  <a:cubicBezTo>
                    <a:pt x="134409" y="44981"/>
                    <a:pt x="134552" y="43643"/>
                    <a:pt x="134623" y="42233"/>
                  </a:cubicBezTo>
                  <a:lnTo>
                    <a:pt x="134623" y="41930"/>
                  </a:lnTo>
                  <a:cubicBezTo>
                    <a:pt x="134712" y="40824"/>
                    <a:pt x="134855" y="39628"/>
                    <a:pt x="134998" y="38433"/>
                  </a:cubicBezTo>
                  <a:cubicBezTo>
                    <a:pt x="134998" y="38219"/>
                    <a:pt x="135069" y="37916"/>
                    <a:pt x="135069" y="37701"/>
                  </a:cubicBezTo>
                  <a:cubicBezTo>
                    <a:pt x="135230" y="36881"/>
                    <a:pt x="135373" y="36060"/>
                    <a:pt x="135515" y="35239"/>
                  </a:cubicBezTo>
                  <a:cubicBezTo>
                    <a:pt x="135676" y="34650"/>
                    <a:pt x="135747" y="34133"/>
                    <a:pt x="135890" y="33598"/>
                  </a:cubicBezTo>
                  <a:cubicBezTo>
                    <a:pt x="136051" y="32795"/>
                    <a:pt x="136265" y="31903"/>
                    <a:pt x="136497" y="31153"/>
                  </a:cubicBezTo>
                  <a:cubicBezTo>
                    <a:pt x="136854" y="29958"/>
                    <a:pt x="137389" y="28923"/>
                    <a:pt x="137746" y="27727"/>
                  </a:cubicBezTo>
                  <a:cubicBezTo>
                    <a:pt x="138566" y="25354"/>
                    <a:pt x="139833" y="23267"/>
                    <a:pt x="141403" y="21340"/>
                  </a:cubicBezTo>
                  <a:cubicBezTo>
                    <a:pt x="143402" y="18878"/>
                    <a:pt x="145632" y="16647"/>
                    <a:pt x="148309" y="14720"/>
                  </a:cubicBezTo>
                  <a:cubicBezTo>
                    <a:pt x="150682" y="12936"/>
                    <a:pt x="153287" y="11294"/>
                    <a:pt x="155963" y="9742"/>
                  </a:cubicBezTo>
                  <a:cubicBezTo>
                    <a:pt x="157605" y="8779"/>
                    <a:pt x="159157" y="7815"/>
                    <a:pt x="160798" y="6923"/>
                  </a:cubicBezTo>
                  <a:lnTo>
                    <a:pt x="160798" y="1035"/>
                  </a:lnTo>
                  <a:lnTo>
                    <a:pt x="160798" y="0"/>
                  </a:lnTo>
                  <a:close/>
                  <a:moveTo>
                    <a:pt x="2974" y="90600"/>
                  </a:moveTo>
                  <a:cubicBezTo>
                    <a:pt x="2875" y="90608"/>
                    <a:pt x="2776" y="90615"/>
                    <a:pt x="2677" y="90622"/>
                  </a:cubicBezTo>
                  <a:cubicBezTo>
                    <a:pt x="2774" y="90622"/>
                    <a:pt x="2873" y="90614"/>
                    <a:pt x="2974" y="90600"/>
                  </a:cubicBez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5"/>
            <p:cNvSpPr/>
            <p:nvPr/>
          </p:nvSpPr>
          <p:spPr>
            <a:xfrm flipH="1">
              <a:off x="2177282" y="4850811"/>
              <a:ext cx="2769538" cy="275726"/>
            </a:xfrm>
            <a:custGeom>
              <a:rect b="b" l="l" r="r" t="t"/>
              <a:pathLst>
                <a:path extrusionOk="0" h="8636" w="86467">
                  <a:moveTo>
                    <a:pt x="49139" y="0"/>
                  </a:moveTo>
                  <a:cubicBezTo>
                    <a:pt x="47284" y="72"/>
                    <a:pt x="45428" y="304"/>
                    <a:pt x="43555" y="446"/>
                  </a:cubicBezTo>
                  <a:cubicBezTo>
                    <a:pt x="41556" y="678"/>
                    <a:pt x="39469" y="892"/>
                    <a:pt x="37470" y="1196"/>
                  </a:cubicBezTo>
                  <a:cubicBezTo>
                    <a:pt x="36203" y="1338"/>
                    <a:pt x="35008" y="1642"/>
                    <a:pt x="33830" y="1945"/>
                  </a:cubicBezTo>
                  <a:cubicBezTo>
                    <a:pt x="32046" y="2231"/>
                    <a:pt x="30333" y="2605"/>
                    <a:pt x="28549" y="2980"/>
                  </a:cubicBezTo>
                  <a:cubicBezTo>
                    <a:pt x="28174" y="3051"/>
                    <a:pt x="27728" y="3194"/>
                    <a:pt x="27282" y="3355"/>
                  </a:cubicBezTo>
                  <a:cubicBezTo>
                    <a:pt x="25426" y="3729"/>
                    <a:pt x="23571" y="4175"/>
                    <a:pt x="21697" y="4621"/>
                  </a:cubicBezTo>
                  <a:lnTo>
                    <a:pt x="21555" y="4621"/>
                  </a:lnTo>
                  <a:cubicBezTo>
                    <a:pt x="19770" y="5067"/>
                    <a:pt x="17986" y="5514"/>
                    <a:pt x="16202" y="5799"/>
                  </a:cubicBezTo>
                  <a:cubicBezTo>
                    <a:pt x="14114" y="6245"/>
                    <a:pt x="12116" y="6852"/>
                    <a:pt x="10028" y="7066"/>
                  </a:cubicBezTo>
                  <a:cubicBezTo>
                    <a:pt x="9065" y="7298"/>
                    <a:pt x="8173" y="7441"/>
                    <a:pt x="7281" y="7655"/>
                  </a:cubicBezTo>
                  <a:cubicBezTo>
                    <a:pt x="6246" y="7815"/>
                    <a:pt x="5122" y="7958"/>
                    <a:pt x="4087" y="8101"/>
                  </a:cubicBezTo>
                  <a:cubicBezTo>
                    <a:pt x="2748" y="8333"/>
                    <a:pt x="1410" y="8475"/>
                    <a:pt x="1" y="8636"/>
                  </a:cubicBezTo>
                  <a:lnTo>
                    <a:pt x="86466" y="8636"/>
                  </a:lnTo>
                  <a:cubicBezTo>
                    <a:pt x="85860" y="8547"/>
                    <a:pt x="85271" y="8404"/>
                    <a:pt x="84753" y="8261"/>
                  </a:cubicBezTo>
                  <a:cubicBezTo>
                    <a:pt x="82898" y="7815"/>
                    <a:pt x="81113" y="7369"/>
                    <a:pt x="79401" y="6763"/>
                  </a:cubicBezTo>
                  <a:cubicBezTo>
                    <a:pt x="77313" y="6102"/>
                    <a:pt x="75154" y="5353"/>
                    <a:pt x="73156" y="4693"/>
                  </a:cubicBezTo>
                  <a:cubicBezTo>
                    <a:pt x="71889" y="4318"/>
                    <a:pt x="70622" y="3801"/>
                    <a:pt x="69355" y="3426"/>
                  </a:cubicBezTo>
                  <a:cubicBezTo>
                    <a:pt x="66982" y="2605"/>
                    <a:pt x="64609" y="1945"/>
                    <a:pt x="62147" y="1410"/>
                  </a:cubicBezTo>
                  <a:cubicBezTo>
                    <a:pt x="60148" y="964"/>
                    <a:pt x="58061" y="607"/>
                    <a:pt x="55973" y="446"/>
                  </a:cubicBezTo>
                  <a:cubicBezTo>
                    <a:pt x="53743" y="161"/>
                    <a:pt x="51441" y="0"/>
                    <a:pt x="49139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5"/>
            <p:cNvSpPr/>
            <p:nvPr/>
          </p:nvSpPr>
          <p:spPr>
            <a:xfrm flipH="1">
              <a:off x="-1271" y="2463336"/>
              <a:ext cx="1652812" cy="2663200"/>
            </a:xfrm>
            <a:custGeom>
              <a:rect b="b" l="l" r="r" t="t"/>
              <a:pathLst>
                <a:path extrusionOk="0" h="83414" w="51602">
                  <a:moveTo>
                    <a:pt x="51601" y="0"/>
                  </a:moveTo>
                  <a:cubicBezTo>
                    <a:pt x="49960" y="892"/>
                    <a:pt x="48408" y="1856"/>
                    <a:pt x="46766" y="2819"/>
                  </a:cubicBezTo>
                  <a:cubicBezTo>
                    <a:pt x="44090" y="4371"/>
                    <a:pt x="41485" y="6013"/>
                    <a:pt x="39112" y="7797"/>
                  </a:cubicBezTo>
                  <a:cubicBezTo>
                    <a:pt x="36435" y="9724"/>
                    <a:pt x="34205" y="11955"/>
                    <a:pt x="32206" y="14417"/>
                  </a:cubicBezTo>
                  <a:cubicBezTo>
                    <a:pt x="30636" y="16344"/>
                    <a:pt x="29369" y="18431"/>
                    <a:pt x="28549" y="20804"/>
                  </a:cubicBezTo>
                  <a:cubicBezTo>
                    <a:pt x="28192" y="22000"/>
                    <a:pt x="27657" y="23035"/>
                    <a:pt x="27300" y="24230"/>
                  </a:cubicBezTo>
                  <a:cubicBezTo>
                    <a:pt x="27068" y="24980"/>
                    <a:pt x="26854" y="25872"/>
                    <a:pt x="26693" y="26675"/>
                  </a:cubicBezTo>
                  <a:cubicBezTo>
                    <a:pt x="26550" y="27210"/>
                    <a:pt x="26479" y="27727"/>
                    <a:pt x="26318" y="28316"/>
                  </a:cubicBezTo>
                  <a:cubicBezTo>
                    <a:pt x="26176" y="29137"/>
                    <a:pt x="26033" y="29958"/>
                    <a:pt x="25872" y="30778"/>
                  </a:cubicBezTo>
                  <a:cubicBezTo>
                    <a:pt x="25872" y="30993"/>
                    <a:pt x="25801" y="31296"/>
                    <a:pt x="25801" y="31510"/>
                  </a:cubicBezTo>
                  <a:cubicBezTo>
                    <a:pt x="25658" y="32705"/>
                    <a:pt x="25515" y="33901"/>
                    <a:pt x="25426" y="35007"/>
                  </a:cubicBezTo>
                  <a:lnTo>
                    <a:pt x="25426" y="35310"/>
                  </a:lnTo>
                  <a:cubicBezTo>
                    <a:pt x="25355" y="36720"/>
                    <a:pt x="25212" y="38058"/>
                    <a:pt x="25212" y="39396"/>
                  </a:cubicBezTo>
                  <a:cubicBezTo>
                    <a:pt x="25069" y="41555"/>
                    <a:pt x="25069" y="43625"/>
                    <a:pt x="24980" y="45784"/>
                  </a:cubicBezTo>
                  <a:cubicBezTo>
                    <a:pt x="24980" y="46230"/>
                    <a:pt x="24909" y="46748"/>
                    <a:pt x="24909" y="47283"/>
                  </a:cubicBezTo>
                  <a:cubicBezTo>
                    <a:pt x="24837" y="47729"/>
                    <a:pt x="24837" y="48086"/>
                    <a:pt x="24837" y="48460"/>
                  </a:cubicBezTo>
                  <a:cubicBezTo>
                    <a:pt x="24766" y="49959"/>
                    <a:pt x="24766" y="51369"/>
                    <a:pt x="24623" y="52707"/>
                  </a:cubicBezTo>
                  <a:cubicBezTo>
                    <a:pt x="24463" y="54634"/>
                    <a:pt x="24177" y="56490"/>
                    <a:pt x="23945" y="58345"/>
                  </a:cubicBezTo>
                  <a:cubicBezTo>
                    <a:pt x="23731" y="59612"/>
                    <a:pt x="23428" y="61022"/>
                    <a:pt x="23125" y="62288"/>
                  </a:cubicBezTo>
                  <a:cubicBezTo>
                    <a:pt x="22750" y="63627"/>
                    <a:pt x="22232" y="64965"/>
                    <a:pt x="21715" y="66232"/>
                  </a:cubicBezTo>
                  <a:cubicBezTo>
                    <a:pt x="21412" y="67052"/>
                    <a:pt x="21055" y="67802"/>
                    <a:pt x="20609" y="68605"/>
                  </a:cubicBezTo>
                  <a:cubicBezTo>
                    <a:pt x="19859" y="69943"/>
                    <a:pt x="18967" y="71210"/>
                    <a:pt x="18075" y="72476"/>
                  </a:cubicBezTo>
                  <a:cubicBezTo>
                    <a:pt x="16665" y="74332"/>
                    <a:pt x="14953" y="75902"/>
                    <a:pt x="13168" y="77312"/>
                  </a:cubicBezTo>
                  <a:cubicBezTo>
                    <a:pt x="11455" y="78579"/>
                    <a:pt x="9743" y="79756"/>
                    <a:pt x="7744" y="80648"/>
                  </a:cubicBezTo>
                  <a:cubicBezTo>
                    <a:pt x="6549" y="81094"/>
                    <a:pt x="5353" y="81701"/>
                    <a:pt x="4176" y="82147"/>
                  </a:cubicBezTo>
                  <a:cubicBezTo>
                    <a:pt x="3123" y="82522"/>
                    <a:pt x="2017" y="82807"/>
                    <a:pt x="1053" y="83111"/>
                  </a:cubicBezTo>
                  <a:cubicBezTo>
                    <a:pt x="893" y="83111"/>
                    <a:pt x="750" y="83182"/>
                    <a:pt x="678" y="83182"/>
                  </a:cubicBezTo>
                  <a:cubicBezTo>
                    <a:pt x="446" y="83253"/>
                    <a:pt x="232" y="83325"/>
                    <a:pt x="0" y="83414"/>
                  </a:cubicBezTo>
                  <a:lnTo>
                    <a:pt x="21055" y="83414"/>
                  </a:lnTo>
                  <a:cubicBezTo>
                    <a:pt x="21126" y="83253"/>
                    <a:pt x="21198" y="83182"/>
                    <a:pt x="21269" y="83039"/>
                  </a:cubicBezTo>
                  <a:cubicBezTo>
                    <a:pt x="22393" y="81541"/>
                    <a:pt x="23428" y="80060"/>
                    <a:pt x="24320" y="78418"/>
                  </a:cubicBezTo>
                  <a:cubicBezTo>
                    <a:pt x="24980" y="77312"/>
                    <a:pt x="25587" y="76045"/>
                    <a:pt x="26104" y="74850"/>
                  </a:cubicBezTo>
                  <a:cubicBezTo>
                    <a:pt x="26408" y="74189"/>
                    <a:pt x="26693" y="73511"/>
                    <a:pt x="26925" y="72851"/>
                  </a:cubicBezTo>
                  <a:cubicBezTo>
                    <a:pt x="27371" y="71584"/>
                    <a:pt x="27746" y="70389"/>
                    <a:pt x="28103" y="69140"/>
                  </a:cubicBezTo>
                  <a:cubicBezTo>
                    <a:pt x="28335" y="68391"/>
                    <a:pt x="28549" y="67713"/>
                    <a:pt x="28709" y="67052"/>
                  </a:cubicBezTo>
                  <a:cubicBezTo>
                    <a:pt x="28995" y="65928"/>
                    <a:pt x="29298" y="64751"/>
                    <a:pt x="29441" y="63627"/>
                  </a:cubicBezTo>
                  <a:cubicBezTo>
                    <a:pt x="29744" y="62217"/>
                    <a:pt x="29887" y="60807"/>
                    <a:pt x="30047" y="59398"/>
                  </a:cubicBezTo>
                  <a:cubicBezTo>
                    <a:pt x="30190" y="58649"/>
                    <a:pt x="30333" y="57828"/>
                    <a:pt x="30422" y="57096"/>
                  </a:cubicBezTo>
                  <a:cubicBezTo>
                    <a:pt x="30565" y="55829"/>
                    <a:pt x="30636" y="54563"/>
                    <a:pt x="30868" y="53224"/>
                  </a:cubicBezTo>
                  <a:cubicBezTo>
                    <a:pt x="31082" y="51440"/>
                    <a:pt x="31225" y="49584"/>
                    <a:pt x="31528" y="47800"/>
                  </a:cubicBezTo>
                  <a:cubicBezTo>
                    <a:pt x="31760" y="45855"/>
                    <a:pt x="32117" y="44000"/>
                    <a:pt x="32652" y="42144"/>
                  </a:cubicBezTo>
                  <a:cubicBezTo>
                    <a:pt x="32795" y="41395"/>
                    <a:pt x="33009" y="40663"/>
                    <a:pt x="33313" y="39985"/>
                  </a:cubicBezTo>
                  <a:cubicBezTo>
                    <a:pt x="33901" y="38272"/>
                    <a:pt x="34722" y="36720"/>
                    <a:pt x="35614" y="35078"/>
                  </a:cubicBezTo>
                  <a:cubicBezTo>
                    <a:pt x="36435" y="33669"/>
                    <a:pt x="37470" y="32259"/>
                    <a:pt x="38665" y="31135"/>
                  </a:cubicBezTo>
                  <a:cubicBezTo>
                    <a:pt x="39558" y="30243"/>
                    <a:pt x="40450" y="29440"/>
                    <a:pt x="41413" y="28691"/>
                  </a:cubicBezTo>
                  <a:cubicBezTo>
                    <a:pt x="42466" y="27941"/>
                    <a:pt x="43572" y="27281"/>
                    <a:pt x="44696" y="26675"/>
                  </a:cubicBezTo>
                  <a:cubicBezTo>
                    <a:pt x="46034" y="25943"/>
                    <a:pt x="47515" y="25336"/>
                    <a:pt x="48996" y="24819"/>
                  </a:cubicBezTo>
                  <a:cubicBezTo>
                    <a:pt x="49817" y="24605"/>
                    <a:pt x="50709" y="24373"/>
                    <a:pt x="51601" y="24230"/>
                  </a:cubicBezTo>
                  <a:lnTo>
                    <a:pt x="51601" y="964"/>
                  </a:lnTo>
                  <a:lnTo>
                    <a:pt x="51601" y="0"/>
                  </a:ln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5"/>
            <p:cNvSpPr/>
            <p:nvPr/>
          </p:nvSpPr>
          <p:spPr>
            <a:xfrm flipH="1">
              <a:off x="-1271" y="3236939"/>
              <a:ext cx="978452" cy="1889597"/>
            </a:xfrm>
            <a:custGeom>
              <a:rect b="b" l="l" r="r" t="t"/>
              <a:pathLst>
                <a:path extrusionOk="0" h="59184" w="30548">
                  <a:moveTo>
                    <a:pt x="30547" y="0"/>
                  </a:moveTo>
                  <a:cubicBezTo>
                    <a:pt x="29655" y="143"/>
                    <a:pt x="28763" y="375"/>
                    <a:pt x="27942" y="589"/>
                  </a:cubicBezTo>
                  <a:cubicBezTo>
                    <a:pt x="26461" y="1106"/>
                    <a:pt x="24980" y="1713"/>
                    <a:pt x="23642" y="2445"/>
                  </a:cubicBezTo>
                  <a:cubicBezTo>
                    <a:pt x="22518" y="3051"/>
                    <a:pt x="21412" y="3711"/>
                    <a:pt x="20359" y="4461"/>
                  </a:cubicBezTo>
                  <a:cubicBezTo>
                    <a:pt x="19396" y="5210"/>
                    <a:pt x="18504" y="6013"/>
                    <a:pt x="17611" y="6905"/>
                  </a:cubicBezTo>
                  <a:cubicBezTo>
                    <a:pt x="16416" y="8029"/>
                    <a:pt x="15381" y="9439"/>
                    <a:pt x="14560" y="10848"/>
                  </a:cubicBezTo>
                  <a:cubicBezTo>
                    <a:pt x="13668" y="12490"/>
                    <a:pt x="12847" y="14042"/>
                    <a:pt x="12259" y="15755"/>
                  </a:cubicBezTo>
                  <a:cubicBezTo>
                    <a:pt x="11955" y="16433"/>
                    <a:pt x="11741" y="17165"/>
                    <a:pt x="11598" y="17914"/>
                  </a:cubicBezTo>
                  <a:cubicBezTo>
                    <a:pt x="11063" y="19770"/>
                    <a:pt x="10706" y="21625"/>
                    <a:pt x="10474" y="23570"/>
                  </a:cubicBezTo>
                  <a:cubicBezTo>
                    <a:pt x="10171" y="25354"/>
                    <a:pt x="10028" y="27210"/>
                    <a:pt x="9814" y="28994"/>
                  </a:cubicBezTo>
                  <a:cubicBezTo>
                    <a:pt x="9582" y="30333"/>
                    <a:pt x="9511" y="31599"/>
                    <a:pt x="9368" y="32866"/>
                  </a:cubicBezTo>
                  <a:cubicBezTo>
                    <a:pt x="9279" y="33598"/>
                    <a:pt x="9136" y="34419"/>
                    <a:pt x="8993" y="35168"/>
                  </a:cubicBezTo>
                  <a:cubicBezTo>
                    <a:pt x="8833" y="36577"/>
                    <a:pt x="8690" y="37987"/>
                    <a:pt x="8387" y="39397"/>
                  </a:cubicBezTo>
                  <a:cubicBezTo>
                    <a:pt x="8244" y="40521"/>
                    <a:pt x="7941" y="41698"/>
                    <a:pt x="7655" y="42822"/>
                  </a:cubicBezTo>
                  <a:cubicBezTo>
                    <a:pt x="7495" y="43483"/>
                    <a:pt x="7281" y="44161"/>
                    <a:pt x="7049" y="44910"/>
                  </a:cubicBezTo>
                  <a:cubicBezTo>
                    <a:pt x="6692" y="46159"/>
                    <a:pt x="6317" y="47354"/>
                    <a:pt x="5871" y="48621"/>
                  </a:cubicBezTo>
                  <a:cubicBezTo>
                    <a:pt x="5639" y="49281"/>
                    <a:pt x="5354" y="49959"/>
                    <a:pt x="5050" y="50620"/>
                  </a:cubicBezTo>
                  <a:cubicBezTo>
                    <a:pt x="4533" y="51815"/>
                    <a:pt x="3926" y="53082"/>
                    <a:pt x="3266" y="54188"/>
                  </a:cubicBezTo>
                  <a:cubicBezTo>
                    <a:pt x="2374" y="55830"/>
                    <a:pt x="1339" y="57311"/>
                    <a:pt x="215" y="58809"/>
                  </a:cubicBezTo>
                  <a:cubicBezTo>
                    <a:pt x="144" y="58952"/>
                    <a:pt x="72" y="59023"/>
                    <a:pt x="1" y="59184"/>
                  </a:cubicBezTo>
                  <a:lnTo>
                    <a:pt x="14935" y="59184"/>
                  </a:lnTo>
                  <a:cubicBezTo>
                    <a:pt x="15006" y="59023"/>
                    <a:pt x="15078" y="58952"/>
                    <a:pt x="15167" y="58881"/>
                  </a:cubicBezTo>
                  <a:cubicBezTo>
                    <a:pt x="15310" y="58649"/>
                    <a:pt x="15381" y="58435"/>
                    <a:pt x="15524" y="58203"/>
                  </a:cubicBezTo>
                  <a:cubicBezTo>
                    <a:pt x="16719" y="56508"/>
                    <a:pt x="17843" y="54723"/>
                    <a:pt x="18878" y="52850"/>
                  </a:cubicBezTo>
                  <a:cubicBezTo>
                    <a:pt x="19092" y="52404"/>
                    <a:pt x="19467" y="51815"/>
                    <a:pt x="19699" y="51298"/>
                  </a:cubicBezTo>
                  <a:cubicBezTo>
                    <a:pt x="20074" y="50709"/>
                    <a:pt x="20431" y="50031"/>
                    <a:pt x="20805" y="49371"/>
                  </a:cubicBezTo>
                  <a:cubicBezTo>
                    <a:pt x="21858" y="47354"/>
                    <a:pt x="22893" y="45356"/>
                    <a:pt x="23999" y="43411"/>
                  </a:cubicBezTo>
                  <a:cubicBezTo>
                    <a:pt x="25195" y="41252"/>
                    <a:pt x="26390" y="39182"/>
                    <a:pt x="27942" y="37327"/>
                  </a:cubicBezTo>
                  <a:cubicBezTo>
                    <a:pt x="28692" y="36346"/>
                    <a:pt x="29584" y="35382"/>
                    <a:pt x="30547" y="34561"/>
                  </a:cubicBezTo>
                  <a:lnTo>
                    <a:pt x="30547" y="821"/>
                  </a:lnTo>
                  <a:lnTo>
                    <a:pt x="30547" y="0"/>
                  </a:ln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5"/>
            <p:cNvSpPr/>
            <p:nvPr/>
          </p:nvSpPr>
          <p:spPr>
            <a:xfrm flipH="1">
              <a:off x="-1271" y="4340386"/>
              <a:ext cx="500084" cy="786151"/>
            </a:xfrm>
            <a:custGeom>
              <a:rect b="b" l="l" r="r" t="t"/>
              <a:pathLst>
                <a:path extrusionOk="0" h="24623" w="15613">
                  <a:moveTo>
                    <a:pt x="15612" y="0"/>
                  </a:moveTo>
                  <a:cubicBezTo>
                    <a:pt x="14649" y="821"/>
                    <a:pt x="13757" y="1785"/>
                    <a:pt x="13007" y="2766"/>
                  </a:cubicBezTo>
                  <a:cubicBezTo>
                    <a:pt x="11455" y="4621"/>
                    <a:pt x="10260" y="6691"/>
                    <a:pt x="9064" y="8850"/>
                  </a:cubicBezTo>
                  <a:cubicBezTo>
                    <a:pt x="7958" y="10795"/>
                    <a:pt x="6923" y="12793"/>
                    <a:pt x="5870" y="14810"/>
                  </a:cubicBezTo>
                  <a:cubicBezTo>
                    <a:pt x="5496" y="15470"/>
                    <a:pt x="5139" y="16148"/>
                    <a:pt x="4764" y="16737"/>
                  </a:cubicBezTo>
                  <a:cubicBezTo>
                    <a:pt x="4532" y="17254"/>
                    <a:pt x="4157" y="17843"/>
                    <a:pt x="3943" y="18289"/>
                  </a:cubicBezTo>
                  <a:cubicBezTo>
                    <a:pt x="2908" y="20162"/>
                    <a:pt x="1784" y="21947"/>
                    <a:pt x="589" y="23642"/>
                  </a:cubicBezTo>
                  <a:cubicBezTo>
                    <a:pt x="446" y="23874"/>
                    <a:pt x="375" y="24088"/>
                    <a:pt x="232" y="24320"/>
                  </a:cubicBezTo>
                  <a:cubicBezTo>
                    <a:pt x="143" y="24391"/>
                    <a:pt x="71" y="24462"/>
                    <a:pt x="0" y="24623"/>
                  </a:cubicBezTo>
                  <a:lnTo>
                    <a:pt x="10188" y="24623"/>
                  </a:lnTo>
                  <a:cubicBezTo>
                    <a:pt x="10563" y="24088"/>
                    <a:pt x="11009" y="23570"/>
                    <a:pt x="11384" y="23053"/>
                  </a:cubicBezTo>
                  <a:cubicBezTo>
                    <a:pt x="11598" y="22750"/>
                    <a:pt x="11901" y="22464"/>
                    <a:pt x="12115" y="22161"/>
                  </a:cubicBezTo>
                  <a:cubicBezTo>
                    <a:pt x="13239" y="20680"/>
                    <a:pt x="14346" y="19270"/>
                    <a:pt x="15612" y="18003"/>
                  </a:cubicBezTo>
                  <a:lnTo>
                    <a:pt x="15612" y="1196"/>
                  </a:lnTo>
                  <a:lnTo>
                    <a:pt x="15612" y="0"/>
                  </a:ln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5"/>
            <p:cNvSpPr/>
            <p:nvPr/>
          </p:nvSpPr>
          <p:spPr>
            <a:xfrm flipH="1">
              <a:off x="-1271" y="4915176"/>
              <a:ext cx="176069" cy="215926"/>
            </a:xfrm>
            <a:custGeom>
              <a:rect b="b" l="l" r="r" t="t"/>
              <a:pathLst>
                <a:path extrusionOk="0" h="6763" w="5497">
                  <a:moveTo>
                    <a:pt x="5496" y="0"/>
                  </a:moveTo>
                  <a:cubicBezTo>
                    <a:pt x="4230" y="1267"/>
                    <a:pt x="3123" y="2677"/>
                    <a:pt x="1999" y="4158"/>
                  </a:cubicBezTo>
                  <a:cubicBezTo>
                    <a:pt x="1785" y="4461"/>
                    <a:pt x="1482" y="4747"/>
                    <a:pt x="1268" y="5050"/>
                  </a:cubicBezTo>
                  <a:cubicBezTo>
                    <a:pt x="893" y="5567"/>
                    <a:pt x="447" y="6085"/>
                    <a:pt x="72" y="6620"/>
                  </a:cubicBezTo>
                  <a:cubicBezTo>
                    <a:pt x="72" y="6691"/>
                    <a:pt x="1" y="6691"/>
                    <a:pt x="1" y="6763"/>
                  </a:cubicBezTo>
                  <a:lnTo>
                    <a:pt x="1107" y="6691"/>
                  </a:lnTo>
                  <a:lnTo>
                    <a:pt x="1482" y="6620"/>
                  </a:lnTo>
                  <a:lnTo>
                    <a:pt x="5496" y="6620"/>
                  </a:lnTo>
                  <a:lnTo>
                    <a:pt x="5496" y="6245"/>
                  </a:lnTo>
                  <a:lnTo>
                    <a:pt x="5496" y="4461"/>
                  </a:lnTo>
                  <a:lnTo>
                    <a:pt x="5496" y="3640"/>
                  </a:lnTo>
                  <a:lnTo>
                    <a:pt x="5496" y="1267"/>
                  </a:lnTo>
                  <a:lnTo>
                    <a:pt x="5496" y="0"/>
                  </a:lnTo>
                  <a:close/>
                </a:path>
              </a:pathLst>
            </a:custGeom>
            <a:solidFill>
              <a:srgbClr val="721C37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7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56"/>
          <p:cNvSpPr txBox="1"/>
          <p:nvPr>
            <p:ph idx="6" type="title"/>
          </p:nvPr>
        </p:nvSpPr>
        <p:spPr>
          <a:xfrm>
            <a:off x="311700" y="370001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pic>
        <p:nvPicPr>
          <p:cNvPr id="979" name="Google Shape;979;p56"/>
          <p:cNvPicPr preferRelativeResize="0"/>
          <p:nvPr/>
        </p:nvPicPr>
        <p:blipFill rotWithShape="1">
          <a:blip r:embed="rId3">
            <a:alphaModFix/>
          </a:blip>
          <a:srcRect b="30309" l="0" r="0" t="1990"/>
          <a:stretch/>
        </p:blipFill>
        <p:spPr>
          <a:xfrm>
            <a:off x="1227525" y="1384006"/>
            <a:ext cx="1432800" cy="14559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3780000" dist="19050">
              <a:srgbClr val="000000">
                <a:alpha val="50000"/>
              </a:srgbClr>
            </a:outerShdw>
          </a:effectLst>
        </p:spPr>
      </p:pic>
      <p:pic>
        <p:nvPicPr>
          <p:cNvPr id="980" name="Google Shape;980;p56"/>
          <p:cNvPicPr preferRelativeResize="0"/>
          <p:nvPr/>
        </p:nvPicPr>
        <p:blipFill rotWithShape="1">
          <a:blip r:embed="rId4">
            <a:alphaModFix/>
          </a:blip>
          <a:srcRect b="27293" l="47407" r="4889" t="0"/>
          <a:stretch/>
        </p:blipFill>
        <p:spPr>
          <a:xfrm>
            <a:off x="3855600" y="1384006"/>
            <a:ext cx="1432800" cy="14559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3780000" dist="19050">
              <a:srgbClr val="000000">
                <a:alpha val="50000"/>
              </a:srgbClr>
            </a:outerShdw>
          </a:effectLst>
        </p:spPr>
      </p:pic>
      <p:pic>
        <p:nvPicPr>
          <p:cNvPr id="981" name="Google Shape;981;p56"/>
          <p:cNvPicPr preferRelativeResize="0"/>
          <p:nvPr/>
        </p:nvPicPr>
        <p:blipFill rotWithShape="1">
          <a:blip r:embed="rId5">
            <a:alphaModFix/>
          </a:blip>
          <a:srcRect b="0" l="31906" r="2429" t="0"/>
          <a:stretch/>
        </p:blipFill>
        <p:spPr>
          <a:xfrm flipH="1">
            <a:off x="6483675" y="1384006"/>
            <a:ext cx="1432800" cy="14559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3780000" dist="19050">
              <a:srgbClr val="000000">
                <a:alpha val="50000"/>
              </a:srgbClr>
            </a:outerShdw>
          </a:effectLst>
        </p:spPr>
      </p:pic>
      <p:sp>
        <p:nvSpPr>
          <p:cNvPr id="982" name="Google Shape;982;p56"/>
          <p:cNvSpPr txBox="1"/>
          <p:nvPr>
            <p:ph type="title"/>
          </p:nvPr>
        </p:nvSpPr>
        <p:spPr>
          <a:xfrm>
            <a:off x="903075" y="3081691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Jenna Doe</a:t>
            </a:r>
            <a:endParaRPr/>
          </a:p>
        </p:txBody>
      </p:sp>
      <p:sp>
        <p:nvSpPr>
          <p:cNvPr id="983" name="Google Shape;983;p56"/>
          <p:cNvSpPr txBox="1"/>
          <p:nvPr>
            <p:ph idx="1" type="subTitle"/>
          </p:nvPr>
        </p:nvSpPr>
        <p:spPr>
          <a:xfrm>
            <a:off x="903075" y="343837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can replace the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image on the screen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with your own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84" name="Google Shape;984;p56"/>
          <p:cNvSpPr txBox="1"/>
          <p:nvPr>
            <p:ph idx="2" type="title"/>
          </p:nvPr>
        </p:nvSpPr>
        <p:spPr>
          <a:xfrm>
            <a:off x="3531150" y="3081691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James</a:t>
            </a:r>
            <a:endParaRPr/>
          </a:p>
        </p:txBody>
      </p:sp>
      <p:sp>
        <p:nvSpPr>
          <p:cNvPr id="985" name="Google Shape;985;p56"/>
          <p:cNvSpPr txBox="1"/>
          <p:nvPr>
            <p:ph idx="3" type="subTitle"/>
          </p:nvPr>
        </p:nvSpPr>
        <p:spPr>
          <a:xfrm>
            <a:off x="3531150" y="343837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can replace the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image on the screen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with your own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986" name="Google Shape;986;p56"/>
          <p:cNvSpPr txBox="1"/>
          <p:nvPr>
            <p:ph idx="4" type="title"/>
          </p:nvPr>
        </p:nvSpPr>
        <p:spPr>
          <a:xfrm>
            <a:off x="6159225" y="3081691"/>
            <a:ext cx="2081700" cy="3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Jane Smith</a:t>
            </a:r>
            <a:endParaRPr/>
          </a:p>
        </p:txBody>
      </p:sp>
      <p:sp>
        <p:nvSpPr>
          <p:cNvPr id="987" name="Google Shape;987;p56"/>
          <p:cNvSpPr txBox="1"/>
          <p:nvPr>
            <p:ph idx="5" type="subTitle"/>
          </p:nvPr>
        </p:nvSpPr>
        <p:spPr>
          <a:xfrm>
            <a:off x="6159225" y="3438370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You can replace the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image on the screen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with your own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p57"/>
          <p:cNvSpPr txBox="1"/>
          <p:nvPr>
            <p:ph idx="1" type="body"/>
          </p:nvPr>
        </p:nvSpPr>
        <p:spPr>
          <a:xfrm>
            <a:off x="1361597" y="1486050"/>
            <a:ext cx="6415200" cy="308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1600"/>
              </a:spcAft>
              <a:buSzPts val="1600"/>
              <a:buChar char="●"/>
            </a:pPr>
            <a:r>
              <a:rPr lang="en"/>
              <a:t>AUTHOR (YEAR). </a:t>
            </a:r>
            <a:r>
              <a:rPr i="1" lang="en"/>
              <a:t>Title of the publication</a:t>
            </a:r>
            <a:r>
              <a:rPr lang="en"/>
              <a:t>. Publisher</a:t>
            </a:r>
            <a:endParaRPr/>
          </a:p>
        </p:txBody>
      </p:sp>
      <p:sp>
        <p:nvSpPr>
          <p:cNvPr id="993" name="Google Shape;993;p57"/>
          <p:cNvSpPr txBox="1"/>
          <p:nvPr>
            <p:ph type="title"/>
          </p:nvPr>
        </p:nvSpPr>
        <p:spPr>
          <a:xfrm>
            <a:off x="311700" y="370001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References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97" name="Shape 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Google Shape;998;p58"/>
          <p:cNvSpPr txBox="1"/>
          <p:nvPr>
            <p:ph type="title"/>
          </p:nvPr>
        </p:nvSpPr>
        <p:spPr>
          <a:xfrm>
            <a:off x="2740950" y="961200"/>
            <a:ext cx="36621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999" name="Google Shape;999;p58"/>
          <p:cNvSpPr txBox="1"/>
          <p:nvPr>
            <p:ph idx="1" type="body"/>
          </p:nvPr>
        </p:nvSpPr>
        <p:spPr>
          <a:xfrm>
            <a:off x="2740950" y="1747575"/>
            <a:ext cx="3662100" cy="17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Do you have any questions? </a:t>
            </a:r>
            <a:r>
              <a:rPr lang="en">
                <a:uFill>
                  <a:noFill/>
                </a:uFill>
                <a:hlinkClick r:id="rId3"/>
              </a:rPr>
              <a:t>youremail@freepik.com</a:t>
            </a:r>
            <a:br>
              <a:rPr lang="en"/>
            </a:br>
            <a:r>
              <a:rPr lang="en"/>
              <a:t>+91 620 421 83</a:t>
            </a:r>
            <a:br>
              <a:rPr lang="en"/>
            </a:br>
            <a:r>
              <a:rPr lang="en"/>
              <a:t>yourcompany.com</a:t>
            </a:r>
            <a:endParaRPr/>
          </a:p>
        </p:txBody>
      </p:sp>
      <p:sp>
        <p:nvSpPr>
          <p:cNvPr id="1000" name="Google Shape;1000;p58"/>
          <p:cNvSpPr txBox="1"/>
          <p:nvPr/>
        </p:nvSpPr>
        <p:spPr>
          <a:xfrm>
            <a:off x="2848350" y="4318643"/>
            <a:ext cx="34473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accent3"/>
                </a:solidFill>
                <a:latin typeface="Viga"/>
                <a:ea typeface="Viga"/>
                <a:cs typeface="Viga"/>
                <a:sym typeface="Viga"/>
              </a:rPr>
              <a:t>Please keep this slide for attribution.</a:t>
            </a:r>
            <a:endParaRPr sz="1200">
              <a:solidFill>
                <a:schemeClr val="accent3"/>
              </a:solidFill>
              <a:latin typeface="Viga"/>
              <a:ea typeface="Viga"/>
              <a:cs typeface="Viga"/>
              <a:sym typeface="Viga"/>
            </a:endParaRPr>
          </a:p>
        </p:txBody>
      </p:sp>
      <p:grpSp>
        <p:nvGrpSpPr>
          <p:cNvPr id="1001" name="Google Shape;1001;p58"/>
          <p:cNvGrpSpPr/>
          <p:nvPr/>
        </p:nvGrpSpPr>
        <p:grpSpPr>
          <a:xfrm>
            <a:off x="4909229" y="3077237"/>
            <a:ext cx="387661" cy="387661"/>
            <a:chOff x="1379798" y="1723250"/>
            <a:chExt cx="397887" cy="397887"/>
          </a:xfrm>
        </p:grpSpPr>
        <p:sp>
          <p:nvSpPr>
            <p:cNvPr id="1002" name="Google Shape;1002;p58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8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8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8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" name="Google Shape;1006;p58"/>
          <p:cNvGrpSpPr/>
          <p:nvPr/>
        </p:nvGrpSpPr>
        <p:grpSpPr>
          <a:xfrm>
            <a:off x="3847108" y="3077237"/>
            <a:ext cx="387681" cy="387661"/>
            <a:chOff x="266768" y="1721375"/>
            <a:chExt cx="397907" cy="397887"/>
          </a:xfrm>
        </p:grpSpPr>
        <p:sp>
          <p:nvSpPr>
            <p:cNvPr id="1007" name="Google Shape;1007;p58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8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" name="Google Shape;1009;p58"/>
          <p:cNvGrpSpPr/>
          <p:nvPr/>
        </p:nvGrpSpPr>
        <p:grpSpPr>
          <a:xfrm>
            <a:off x="4378189" y="3077237"/>
            <a:ext cx="387641" cy="387661"/>
            <a:chOff x="864491" y="1723250"/>
            <a:chExt cx="397866" cy="397887"/>
          </a:xfrm>
        </p:grpSpPr>
        <p:sp>
          <p:nvSpPr>
            <p:cNvPr id="1010" name="Google Shape;1010;p58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8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8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16" name="Shape 1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" name="Google Shape;1017;p59"/>
          <p:cNvSpPr txBox="1"/>
          <p:nvPr>
            <p:ph type="title"/>
          </p:nvPr>
        </p:nvSpPr>
        <p:spPr>
          <a:xfrm>
            <a:off x="311700" y="370001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Alternative Icons</a:t>
            </a:r>
            <a:endParaRPr sz="3000"/>
          </a:p>
        </p:txBody>
      </p:sp>
      <p:sp>
        <p:nvSpPr>
          <p:cNvPr id="1018" name="Google Shape;1018;p59"/>
          <p:cNvSpPr/>
          <p:nvPr/>
        </p:nvSpPr>
        <p:spPr>
          <a:xfrm>
            <a:off x="822938" y="1259029"/>
            <a:ext cx="361023" cy="307980"/>
          </a:xfrm>
          <a:custGeom>
            <a:rect b="b" l="l" r="r" t="t"/>
            <a:pathLst>
              <a:path extrusionOk="0" h="11746" w="13769">
                <a:moveTo>
                  <a:pt x="6435" y="620"/>
                </a:moveTo>
                <a:lnTo>
                  <a:pt x="6436" y="621"/>
                </a:lnTo>
                <a:lnTo>
                  <a:pt x="6436" y="1220"/>
                </a:lnTo>
                <a:lnTo>
                  <a:pt x="5791" y="1220"/>
                </a:lnTo>
                <a:cubicBezTo>
                  <a:pt x="5670" y="1220"/>
                  <a:pt x="5572" y="1319"/>
                  <a:pt x="5572" y="1441"/>
                </a:cubicBezTo>
                <a:lnTo>
                  <a:pt x="5572" y="1997"/>
                </a:lnTo>
                <a:cubicBezTo>
                  <a:pt x="5572" y="2118"/>
                  <a:pt x="5671" y="2217"/>
                  <a:pt x="5793" y="2217"/>
                </a:cubicBezTo>
                <a:lnTo>
                  <a:pt x="6435" y="2216"/>
                </a:lnTo>
                <a:lnTo>
                  <a:pt x="6435" y="2842"/>
                </a:lnTo>
                <a:cubicBezTo>
                  <a:pt x="5302" y="2890"/>
                  <a:pt x="4305" y="3142"/>
                  <a:pt x="3709" y="3525"/>
                </a:cubicBezTo>
                <a:lnTo>
                  <a:pt x="2867" y="1728"/>
                </a:lnTo>
                <a:cubicBezTo>
                  <a:pt x="2972" y="1285"/>
                  <a:pt x="4327" y="694"/>
                  <a:pt x="6435" y="620"/>
                </a:cubicBezTo>
                <a:close/>
                <a:moveTo>
                  <a:pt x="7509" y="629"/>
                </a:moveTo>
                <a:cubicBezTo>
                  <a:pt x="9511" y="729"/>
                  <a:pt x="10790" y="1299"/>
                  <a:pt x="10891" y="1730"/>
                </a:cubicBezTo>
                <a:lnTo>
                  <a:pt x="10029" y="3573"/>
                </a:lnTo>
                <a:cubicBezTo>
                  <a:pt x="9489" y="3195"/>
                  <a:pt x="8571" y="2936"/>
                  <a:pt x="7509" y="2859"/>
                </a:cubicBezTo>
                <a:lnTo>
                  <a:pt x="7509" y="2216"/>
                </a:lnTo>
                <a:lnTo>
                  <a:pt x="8152" y="2216"/>
                </a:lnTo>
                <a:cubicBezTo>
                  <a:pt x="8274" y="2216"/>
                  <a:pt x="8373" y="2117"/>
                  <a:pt x="8373" y="1996"/>
                </a:cubicBezTo>
                <a:lnTo>
                  <a:pt x="8372" y="1439"/>
                </a:lnTo>
                <a:cubicBezTo>
                  <a:pt x="8372" y="1318"/>
                  <a:pt x="8273" y="1219"/>
                  <a:pt x="8151" y="1219"/>
                </a:cubicBezTo>
                <a:lnTo>
                  <a:pt x="7509" y="1219"/>
                </a:lnTo>
                <a:lnTo>
                  <a:pt x="7509" y="629"/>
                </a:lnTo>
                <a:close/>
                <a:moveTo>
                  <a:pt x="6886" y="5038"/>
                </a:moveTo>
                <a:cubicBezTo>
                  <a:pt x="7488" y="6234"/>
                  <a:pt x="8841" y="7163"/>
                  <a:pt x="9848" y="7567"/>
                </a:cubicBezTo>
                <a:cubicBezTo>
                  <a:pt x="9910" y="7591"/>
                  <a:pt x="9968" y="7621"/>
                  <a:pt x="10022" y="7658"/>
                </a:cubicBezTo>
                <a:cubicBezTo>
                  <a:pt x="9842" y="9314"/>
                  <a:pt x="8514" y="11133"/>
                  <a:pt x="6890" y="11133"/>
                </a:cubicBezTo>
                <a:cubicBezTo>
                  <a:pt x="5618" y="11133"/>
                  <a:pt x="4527" y="10014"/>
                  <a:pt x="4027" y="8733"/>
                </a:cubicBezTo>
                <a:cubicBezTo>
                  <a:pt x="4013" y="8679"/>
                  <a:pt x="3994" y="8626"/>
                  <a:pt x="3970" y="8575"/>
                </a:cubicBezTo>
                <a:cubicBezTo>
                  <a:pt x="3864" y="8276"/>
                  <a:pt x="3794" y="7967"/>
                  <a:pt x="3758" y="7652"/>
                </a:cubicBezTo>
                <a:cubicBezTo>
                  <a:pt x="3810" y="7618"/>
                  <a:pt x="3865" y="7589"/>
                  <a:pt x="3922" y="7567"/>
                </a:cubicBezTo>
                <a:cubicBezTo>
                  <a:pt x="4931" y="7163"/>
                  <a:pt x="6283" y="6234"/>
                  <a:pt x="6886" y="5038"/>
                </a:cubicBezTo>
                <a:close/>
                <a:moveTo>
                  <a:pt x="6880" y="1"/>
                </a:moveTo>
                <a:cubicBezTo>
                  <a:pt x="4579" y="1"/>
                  <a:pt x="2249" y="613"/>
                  <a:pt x="2249" y="1785"/>
                </a:cubicBezTo>
                <a:lnTo>
                  <a:pt x="2249" y="1852"/>
                </a:lnTo>
                <a:lnTo>
                  <a:pt x="3291" y="4079"/>
                </a:lnTo>
                <a:cubicBezTo>
                  <a:pt x="3137" y="4310"/>
                  <a:pt x="2803" y="4504"/>
                  <a:pt x="2313" y="4644"/>
                </a:cubicBezTo>
                <a:cubicBezTo>
                  <a:pt x="110" y="5273"/>
                  <a:pt x="1" y="6915"/>
                  <a:pt x="152" y="8277"/>
                </a:cubicBezTo>
                <a:cubicBezTo>
                  <a:pt x="224" y="8926"/>
                  <a:pt x="796" y="9699"/>
                  <a:pt x="3108" y="9699"/>
                </a:cubicBezTo>
                <a:cubicBezTo>
                  <a:pt x="3167" y="9699"/>
                  <a:pt x="3226" y="9699"/>
                  <a:pt x="3282" y="9698"/>
                </a:cubicBezTo>
                <a:cubicBezTo>
                  <a:pt x="3443" y="9696"/>
                  <a:pt x="3598" y="9643"/>
                  <a:pt x="3728" y="9549"/>
                </a:cubicBezTo>
                <a:cubicBezTo>
                  <a:pt x="4393" y="10781"/>
                  <a:pt x="5545" y="11745"/>
                  <a:pt x="6890" y="11745"/>
                </a:cubicBezTo>
                <a:cubicBezTo>
                  <a:pt x="8260" y="11745"/>
                  <a:pt x="9433" y="10744"/>
                  <a:pt x="10090" y="9479"/>
                </a:cubicBezTo>
                <a:cubicBezTo>
                  <a:pt x="10248" y="9621"/>
                  <a:pt x="10453" y="9699"/>
                  <a:pt x="10666" y="9699"/>
                </a:cubicBezTo>
                <a:cubicBezTo>
                  <a:pt x="12974" y="9698"/>
                  <a:pt x="13545" y="8926"/>
                  <a:pt x="13618" y="8277"/>
                </a:cubicBezTo>
                <a:cubicBezTo>
                  <a:pt x="13768" y="6915"/>
                  <a:pt x="13659" y="5273"/>
                  <a:pt x="11457" y="4644"/>
                </a:cubicBezTo>
                <a:lnTo>
                  <a:pt x="11458" y="4644"/>
                </a:lnTo>
                <a:cubicBezTo>
                  <a:pt x="10960" y="4502"/>
                  <a:pt x="10623" y="4305"/>
                  <a:pt x="10473" y="4070"/>
                </a:cubicBezTo>
                <a:lnTo>
                  <a:pt x="11510" y="1852"/>
                </a:lnTo>
                <a:lnTo>
                  <a:pt x="11510" y="1785"/>
                </a:lnTo>
                <a:cubicBezTo>
                  <a:pt x="11510" y="613"/>
                  <a:pt x="9181" y="1"/>
                  <a:pt x="688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9" name="Google Shape;1019;p59"/>
          <p:cNvSpPr/>
          <p:nvPr/>
        </p:nvSpPr>
        <p:spPr>
          <a:xfrm>
            <a:off x="1331780" y="1258072"/>
            <a:ext cx="197279" cy="309894"/>
          </a:xfrm>
          <a:custGeom>
            <a:rect b="b" l="l" r="r" t="t"/>
            <a:pathLst>
              <a:path extrusionOk="0" h="11819" w="7524">
                <a:moveTo>
                  <a:pt x="2846" y="0"/>
                </a:moveTo>
                <a:lnTo>
                  <a:pt x="2846" y="719"/>
                </a:lnTo>
                <a:lnTo>
                  <a:pt x="1885" y="719"/>
                </a:lnTo>
                <a:cubicBezTo>
                  <a:pt x="1855" y="719"/>
                  <a:pt x="1831" y="743"/>
                  <a:pt x="1831" y="773"/>
                </a:cubicBezTo>
                <a:lnTo>
                  <a:pt x="1831" y="1567"/>
                </a:lnTo>
                <a:cubicBezTo>
                  <a:pt x="1831" y="1596"/>
                  <a:pt x="1855" y="1620"/>
                  <a:pt x="1885" y="1620"/>
                </a:cubicBezTo>
                <a:lnTo>
                  <a:pt x="5640" y="1620"/>
                </a:lnTo>
                <a:cubicBezTo>
                  <a:pt x="5670" y="1620"/>
                  <a:pt x="5694" y="1596"/>
                  <a:pt x="5694" y="1567"/>
                </a:cubicBezTo>
                <a:lnTo>
                  <a:pt x="5694" y="773"/>
                </a:lnTo>
                <a:cubicBezTo>
                  <a:pt x="5694" y="743"/>
                  <a:pt x="5670" y="719"/>
                  <a:pt x="5641" y="719"/>
                </a:cubicBezTo>
                <a:lnTo>
                  <a:pt x="4679" y="719"/>
                </a:lnTo>
                <a:lnTo>
                  <a:pt x="4679" y="0"/>
                </a:lnTo>
                <a:close/>
                <a:moveTo>
                  <a:pt x="5403" y="4114"/>
                </a:moveTo>
                <a:cubicBezTo>
                  <a:pt x="5568" y="4119"/>
                  <a:pt x="5702" y="4254"/>
                  <a:pt x="5702" y="4421"/>
                </a:cubicBezTo>
                <a:cubicBezTo>
                  <a:pt x="5702" y="4588"/>
                  <a:pt x="5568" y="4723"/>
                  <a:pt x="5403" y="4727"/>
                </a:cubicBezTo>
                <a:lnTo>
                  <a:pt x="1357" y="4727"/>
                </a:lnTo>
                <a:cubicBezTo>
                  <a:pt x="1188" y="4727"/>
                  <a:pt x="1051" y="4590"/>
                  <a:pt x="1051" y="4421"/>
                </a:cubicBezTo>
                <a:cubicBezTo>
                  <a:pt x="1051" y="4251"/>
                  <a:pt x="1188" y="4114"/>
                  <a:pt x="1358" y="4114"/>
                </a:cubicBezTo>
                <a:close/>
                <a:moveTo>
                  <a:pt x="1350" y="5537"/>
                </a:moveTo>
                <a:cubicBezTo>
                  <a:pt x="1353" y="5537"/>
                  <a:pt x="1355" y="5537"/>
                  <a:pt x="1358" y="5537"/>
                </a:cubicBezTo>
                <a:lnTo>
                  <a:pt x="6332" y="5537"/>
                </a:lnTo>
                <a:cubicBezTo>
                  <a:pt x="6501" y="5537"/>
                  <a:pt x="6637" y="5674"/>
                  <a:pt x="6637" y="5843"/>
                </a:cubicBezTo>
                <a:cubicBezTo>
                  <a:pt x="6637" y="6012"/>
                  <a:pt x="6501" y="6149"/>
                  <a:pt x="6332" y="6149"/>
                </a:cubicBezTo>
                <a:lnTo>
                  <a:pt x="1358" y="6149"/>
                </a:lnTo>
                <a:cubicBezTo>
                  <a:pt x="1355" y="6149"/>
                  <a:pt x="1353" y="6149"/>
                  <a:pt x="1350" y="6149"/>
                </a:cubicBezTo>
                <a:cubicBezTo>
                  <a:pt x="1181" y="6149"/>
                  <a:pt x="1044" y="6011"/>
                  <a:pt x="1044" y="5843"/>
                </a:cubicBezTo>
                <a:cubicBezTo>
                  <a:pt x="1044" y="5673"/>
                  <a:pt x="1181" y="5537"/>
                  <a:pt x="1350" y="5537"/>
                </a:cubicBezTo>
                <a:close/>
                <a:moveTo>
                  <a:pt x="5403" y="6959"/>
                </a:moveTo>
                <a:cubicBezTo>
                  <a:pt x="5572" y="6959"/>
                  <a:pt x="5708" y="7096"/>
                  <a:pt x="5709" y="7265"/>
                </a:cubicBezTo>
                <a:lnTo>
                  <a:pt x="5709" y="7265"/>
                </a:lnTo>
                <a:cubicBezTo>
                  <a:pt x="5708" y="7435"/>
                  <a:pt x="5572" y="7571"/>
                  <a:pt x="5403" y="7571"/>
                </a:cubicBezTo>
                <a:lnTo>
                  <a:pt x="1358" y="7571"/>
                </a:lnTo>
                <a:cubicBezTo>
                  <a:pt x="1189" y="7571"/>
                  <a:pt x="1051" y="7434"/>
                  <a:pt x="1051" y="7265"/>
                </a:cubicBezTo>
                <a:cubicBezTo>
                  <a:pt x="1051" y="7096"/>
                  <a:pt x="1189" y="6959"/>
                  <a:pt x="1358" y="6959"/>
                </a:cubicBezTo>
                <a:close/>
                <a:moveTo>
                  <a:pt x="939" y="1651"/>
                </a:moveTo>
                <a:cubicBezTo>
                  <a:pt x="421" y="1652"/>
                  <a:pt x="2" y="2072"/>
                  <a:pt x="1" y="2589"/>
                </a:cubicBezTo>
                <a:lnTo>
                  <a:pt x="1" y="10882"/>
                </a:lnTo>
                <a:cubicBezTo>
                  <a:pt x="2" y="11399"/>
                  <a:pt x="421" y="11818"/>
                  <a:pt x="939" y="11818"/>
                </a:cubicBezTo>
                <a:lnTo>
                  <a:pt x="6586" y="11818"/>
                </a:lnTo>
                <a:cubicBezTo>
                  <a:pt x="7103" y="11818"/>
                  <a:pt x="7522" y="11399"/>
                  <a:pt x="7522" y="10882"/>
                </a:cubicBezTo>
                <a:lnTo>
                  <a:pt x="7522" y="2589"/>
                </a:lnTo>
                <a:lnTo>
                  <a:pt x="7524" y="2589"/>
                </a:lnTo>
                <a:cubicBezTo>
                  <a:pt x="7524" y="2070"/>
                  <a:pt x="7103" y="1651"/>
                  <a:pt x="6586" y="1651"/>
                </a:cubicBezTo>
                <a:lnTo>
                  <a:pt x="6301" y="1651"/>
                </a:lnTo>
                <a:cubicBezTo>
                  <a:pt x="6258" y="1983"/>
                  <a:pt x="5975" y="2231"/>
                  <a:pt x="5641" y="2233"/>
                </a:cubicBezTo>
                <a:lnTo>
                  <a:pt x="1885" y="2233"/>
                </a:lnTo>
                <a:cubicBezTo>
                  <a:pt x="1550" y="2231"/>
                  <a:pt x="1266" y="1983"/>
                  <a:pt x="1224" y="165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0" name="Google Shape;1020;p59"/>
          <p:cNvSpPr/>
          <p:nvPr/>
        </p:nvSpPr>
        <p:spPr>
          <a:xfrm>
            <a:off x="1679219" y="1246010"/>
            <a:ext cx="321903" cy="334017"/>
          </a:xfrm>
          <a:custGeom>
            <a:rect b="b" l="l" r="r" t="t"/>
            <a:pathLst>
              <a:path extrusionOk="0" h="12739" w="12277">
                <a:moveTo>
                  <a:pt x="8379" y="1"/>
                </a:moveTo>
                <a:cubicBezTo>
                  <a:pt x="8271" y="1"/>
                  <a:pt x="8166" y="58"/>
                  <a:pt x="8110" y="160"/>
                </a:cubicBezTo>
                <a:cubicBezTo>
                  <a:pt x="8029" y="308"/>
                  <a:pt x="8083" y="494"/>
                  <a:pt x="8231" y="576"/>
                </a:cubicBezTo>
                <a:lnTo>
                  <a:pt x="9902" y="1493"/>
                </a:lnTo>
                <a:lnTo>
                  <a:pt x="9561" y="3141"/>
                </a:lnTo>
                <a:lnTo>
                  <a:pt x="8211" y="2453"/>
                </a:lnTo>
                <a:cubicBezTo>
                  <a:pt x="8166" y="2430"/>
                  <a:pt x="8119" y="2419"/>
                  <a:pt x="8072" y="2419"/>
                </a:cubicBezTo>
                <a:cubicBezTo>
                  <a:pt x="7960" y="2419"/>
                  <a:pt x="7852" y="2480"/>
                  <a:pt x="7798" y="2586"/>
                </a:cubicBezTo>
                <a:cubicBezTo>
                  <a:pt x="7722" y="2737"/>
                  <a:pt x="7782" y="2922"/>
                  <a:pt x="7933" y="2999"/>
                </a:cubicBezTo>
                <a:lnTo>
                  <a:pt x="11301" y="4715"/>
                </a:lnTo>
                <a:cubicBezTo>
                  <a:pt x="11344" y="4737"/>
                  <a:pt x="11392" y="4748"/>
                  <a:pt x="11441" y="4748"/>
                </a:cubicBezTo>
                <a:cubicBezTo>
                  <a:pt x="11582" y="4748"/>
                  <a:pt x="11705" y="4651"/>
                  <a:pt x="11738" y="4514"/>
                </a:cubicBezTo>
                <a:cubicBezTo>
                  <a:pt x="11772" y="4376"/>
                  <a:pt x="11706" y="4233"/>
                  <a:pt x="11580" y="4169"/>
                </a:cubicBezTo>
                <a:lnTo>
                  <a:pt x="10127" y="3430"/>
                </a:lnTo>
                <a:lnTo>
                  <a:pt x="10546" y="1395"/>
                </a:lnTo>
                <a:cubicBezTo>
                  <a:pt x="10574" y="1263"/>
                  <a:pt x="10512" y="1129"/>
                  <a:pt x="10393" y="1064"/>
                </a:cubicBezTo>
                <a:lnTo>
                  <a:pt x="8526" y="38"/>
                </a:lnTo>
                <a:cubicBezTo>
                  <a:pt x="8479" y="13"/>
                  <a:pt x="8429" y="1"/>
                  <a:pt x="8379" y="1"/>
                </a:cubicBezTo>
                <a:close/>
                <a:moveTo>
                  <a:pt x="3341" y="399"/>
                </a:moveTo>
                <a:cubicBezTo>
                  <a:pt x="3283" y="399"/>
                  <a:pt x="3225" y="415"/>
                  <a:pt x="3173" y="449"/>
                </a:cubicBezTo>
                <a:lnTo>
                  <a:pt x="796" y="2008"/>
                </a:lnTo>
                <a:cubicBezTo>
                  <a:pt x="634" y="2114"/>
                  <a:pt x="610" y="2342"/>
                  <a:pt x="747" y="2479"/>
                </a:cubicBezTo>
                <a:lnTo>
                  <a:pt x="1972" y="3715"/>
                </a:lnTo>
                <a:lnTo>
                  <a:pt x="656" y="4385"/>
                </a:lnTo>
                <a:cubicBezTo>
                  <a:pt x="505" y="4462"/>
                  <a:pt x="445" y="4647"/>
                  <a:pt x="522" y="4797"/>
                </a:cubicBezTo>
                <a:cubicBezTo>
                  <a:pt x="577" y="4903"/>
                  <a:pt x="684" y="4964"/>
                  <a:pt x="795" y="4964"/>
                </a:cubicBezTo>
                <a:cubicBezTo>
                  <a:pt x="842" y="4964"/>
                  <a:pt x="889" y="4954"/>
                  <a:pt x="934" y="4931"/>
                </a:cubicBezTo>
                <a:lnTo>
                  <a:pt x="4222" y="3256"/>
                </a:lnTo>
                <a:cubicBezTo>
                  <a:pt x="4373" y="3179"/>
                  <a:pt x="4433" y="2994"/>
                  <a:pt x="4356" y="2843"/>
                </a:cubicBezTo>
                <a:cubicBezTo>
                  <a:pt x="4301" y="2737"/>
                  <a:pt x="4194" y="2677"/>
                  <a:pt x="4083" y="2677"/>
                </a:cubicBezTo>
                <a:cubicBezTo>
                  <a:pt x="4036" y="2677"/>
                  <a:pt x="3989" y="2687"/>
                  <a:pt x="3944" y="2710"/>
                </a:cubicBezTo>
                <a:lnTo>
                  <a:pt x="2534" y="3429"/>
                </a:lnTo>
                <a:cubicBezTo>
                  <a:pt x="2522" y="3407"/>
                  <a:pt x="2506" y="3386"/>
                  <a:pt x="2489" y="3368"/>
                </a:cubicBezTo>
                <a:lnTo>
                  <a:pt x="1445" y="2315"/>
                </a:lnTo>
                <a:lnTo>
                  <a:pt x="3509" y="961"/>
                </a:lnTo>
                <a:cubicBezTo>
                  <a:pt x="3650" y="869"/>
                  <a:pt x="3689" y="678"/>
                  <a:pt x="3597" y="537"/>
                </a:cubicBezTo>
                <a:cubicBezTo>
                  <a:pt x="3538" y="447"/>
                  <a:pt x="3441" y="399"/>
                  <a:pt x="3341" y="399"/>
                </a:cubicBezTo>
                <a:close/>
                <a:moveTo>
                  <a:pt x="5259" y="6250"/>
                </a:moveTo>
                <a:cubicBezTo>
                  <a:pt x="4103" y="6250"/>
                  <a:pt x="3148" y="6749"/>
                  <a:pt x="2807" y="7459"/>
                </a:cubicBezTo>
                <a:cubicBezTo>
                  <a:pt x="2739" y="6939"/>
                  <a:pt x="2295" y="6555"/>
                  <a:pt x="1778" y="6555"/>
                </a:cubicBezTo>
                <a:cubicBezTo>
                  <a:pt x="1755" y="6555"/>
                  <a:pt x="1731" y="6556"/>
                  <a:pt x="1707" y="6557"/>
                </a:cubicBezTo>
                <a:cubicBezTo>
                  <a:pt x="1159" y="6593"/>
                  <a:pt x="734" y="7047"/>
                  <a:pt x="734" y="7596"/>
                </a:cubicBezTo>
                <a:cubicBezTo>
                  <a:pt x="734" y="7667"/>
                  <a:pt x="742" y="7739"/>
                  <a:pt x="757" y="7809"/>
                </a:cubicBezTo>
                <a:lnTo>
                  <a:pt x="306" y="7809"/>
                </a:lnTo>
                <a:cubicBezTo>
                  <a:pt x="137" y="7809"/>
                  <a:pt x="1" y="7947"/>
                  <a:pt x="1" y="8116"/>
                </a:cubicBezTo>
                <a:lnTo>
                  <a:pt x="1" y="8548"/>
                </a:lnTo>
                <a:cubicBezTo>
                  <a:pt x="1" y="8717"/>
                  <a:pt x="137" y="8855"/>
                  <a:pt x="306" y="8855"/>
                </a:cubicBezTo>
                <a:lnTo>
                  <a:pt x="4235" y="8855"/>
                </a:lnTo>
                <a:lnTo>
                  <a:pt x="4235" y="9616"/>
                </a:lnTo>
                <a:lnTo>
                  <a:pt x="4056" y="9616"/>
                </a:lnTo>
                <a:cubicBezTo>
                  <a:pt x="3887" y="9616"/>
                  <a:pt x="3750" y="9752"/>
                  <a:pt x="3750" y="9923"/>
                </a:cubicBezTo>
                <a:lnTo>
                  <a:pt x="3750" y="11154"/>
                </a:lnTo>
                <a:lnTo>
                  <a:pt x="1209" y="11154"/>
                </a:lnTo>
                <a:cubicBezTo>
                  <a:pt x="1208" y="11154"/>
                  <a:pt x="1207" y="11154"/>
                  <a:pt x="1207" y="11154"/>
                </a:cubicBezTo>
                <a:cubicBezTo>
                  <a:pt x="1039" y="11154"/>
                  <a:pt x="903" y="11291"/>
                  <a:pt x="903" y="11459"/>
                </a:cubicBezTo>
                <a:lnTo>
                  <a:pt x="903" y="12433"/>
                </a:lnTo>
                <a:cubicBezTo>
                  <a:pt x="903" y="12602"/>
                  <a:pt x="1040" y="12739"/>
                  <a:pt x="1209" y="12739"/>
                </a:cubicBezTo>
                <a:lnTo>
                  <a:pt x="11068" y="12739"/>
                </a:lnTo>
                <a:cubicBezTo>
                  <a:pt x="11237" y="12739"/>
                  <a:pt x="11374" y="12602"/>
                  <a:pt x="11374" y="12433"/>
                </a:cubicBezTo>
                <a:lnTo>
                  <a:pt x="11374" y="11459"/>
                </a:lnTo>
                <a:cubicBezTo>
                  <a:pt x="11374" y="11291"/>
                  <a:pt x="11238" y="11154"/>
                  <a:pt x="11070" y="11154"/>
                </a:cubicBezTo>
                <a:cubicBezTo>
                  <a:pt x="11070" y="11154"/>
                  <a:pt x="11069" y="11154"/>
                  <a:pt x="11068" y="11154"/>
                </a:cubicBezTo>
                <a:lnTo>
                  <a:pt x="6321" y="11154"/>
                </a:lnTo>
                <a:lnTo>
                  <a:pt x="6321" y="9923"/>
                </a:lnTo>
                <a:cubicBezTo>
                  <a:pt x="6322" y="9752"/>
                  <a:pt x="6186" y="9616"/>
                  <a:pt x="6015" y="9616"/>
                </a:cubicBezTo>
                <a:lnTo>
                  <a:pt x="5837" y="9616"/>
                </a:lnTo>
                <a:lnTo>
                  <a:pt x="5837" y="8854"/>
                </a:lnTo>
                <a:lnTo>
                  <a:pt x="11970" y="8854"/>
                </a:lnTo>
                <a:cubicBezTo>
                  <a:pt x="12139" y="8854"/>
                  <a:pt x="12276" y="8717"/>
                  <a:pt x="12276" y="8548"/>
                </a:cubicBezTo>
                <a:lnTo>
                  <a:pt x="12276" y="8116"/>
                </a:lnTo>
                <a:cubicBezTo>
                  <a:pt x="12276" y="7947"/>
                  <a:pt x="12139" y="7809"/>
                  <a:pt x="11970" y="7809"/>
                </a:cubicBezTo>
                <a:lnTo>
                  <a:pt x="11683" y="7809"/>
                </a:lnTo>
                <a:cubicBezTo>
                  <a:pt x="11474" y="6913"/>
                  <a:pt x="10373" y="6250"/>
                  <a:pt x="9004" y="625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1" name="Google Shape;1021;p59"/>
          <p:cNvSpPr/>
          <p:nvPr/>
        </p:nvSpPr>
        <p:spPr>
          <a:xfrm>
            <a:off x="2151287" y="1246181"/>
            <a:ext cx="278955" cy="333676"/>
          </a:xfrm>
          <a:custGeom>
            <a:rect b="b" l="l" r="r" t="t"/>
            <a:pathLst>
              <a:path extrusionOk="0" h="12726" w="10639">
                <a:moveTo>
                  <a:pt x="6273" y="1143"/>
                </a:moveTo>
                <a:lnTo>
                  <a:pt x="6273" y="5307"/>
                </a:lnTo>
                <a:lnTo>
                  <a:pt x="7518" y="7318"/>
                </a:lnTo>
                <a:lnTo>
                  <a:pt x="3122" y="7318"/>
                </a:lnTo>
                <a:lnTo>
                  <a:pt x="4366" y="5307"/>
                </a:lnTo>
                <a:lnTo>
                  <a:pt x="4366" y="1143"/>
                </a:lnTo>
                <a:close/>
                <a:moveTo>
                  <a:pt x="3446" y="0"/>
                </a:moveTo>
                <a:cubicBezTo>
                  <a:pt x="3226" y="0"/>
                  <a:pt x="3049" y="178"/>
                  <a:pt x="3049" y="397"/>
                </a:cubicBezTo>
                <a:lnTo>
                  <a:pt x="3049" y="440"/>
                </a:lnTo>
                <a:cubicBezTo>
                  <a:pt x="3049" y="660"/>
                  <a:pt x="3226" y="837"/>
                  <a:pt x="3446" y="837"/>
                </a:cubicBezTo>
                <a:lnTo>
                  <a:pt x="3754" y="837"/>
                </a:lnTo>
                <a:lnTo>
                  <a:pt x="3754" y="5133"/>
                </a:lnTo>
                <a:lnTo>
                  <a:pt x="251" y="10789"/>
                </a:lnTo>
                <a:cubicBezTo>
                  <a:pt x="12" y="11169"/>
                  <a:pt x="1" y="11648"/>
                  <a:pt x="222" y="12039"/>
                </a:cubicBezTo>
                <a:cubicBezTo>
                  <a:pt x="457" y="12462"/>
                  <a:pt x="917" y="12725"/>
                  <a:pt x="1422" y="12725"/>
                </a:cubicBezTo>
                <a:lnTo>
                  <a:pt x="9218" y="12725"/>
                </a:lnTo>
                <a:cubicBezTo>
                  <a:pt x="9722" y="12725"/>
                  <a:pt x="10182" y="12462"/>
                  <a:pt x="10418" y="12039"/>
                </a:cubicBezTo>
                <a:cubicBezTo>
                  <a:pt x="10639" y="11648"/>
                  <a:pt x="10626" y="11169"/>
                  <a:pt x="10387" y="10789"/>
                </a:cubicBezTo>
                <a:lnTo>
                  <a:pt x="6886" y="5133"/>
                </a:lnTo>
                <a:lnTo>
                  <a:pt x="6886" y="837"/>
                </a:lnTo>
                <a:lnTo>
                  <a:pt x="7194" y="837"/>
                </a:lnTo>
                <a:cubicBezTo>
                  <a:pt x="7413" y="837"/>
                  <a:pt x="7590" y="660"/>
                  <a:pt x="7590" y="440"/>
                </a:cubicBezTo>
                <a:lnTo>
                  <a:pt x="7590" y="397"/>
                </a:lnTo>
                <a:cubicBezTo>
                  <a:pt x="7590" y="178"/>
                  <a:pt x="7413" y="0"/>
                  <a:pt x="719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2" name="Google Shape;1022;p59"/>
          <p:cNvSpPr/>
          <p:nvPr/>
        </p:nvSpPr>
        <p:spPr>
          <a:xfrm>
            <a:off x="2580404" y="1293444"/>
            <a:ext cx="335800" cy="239153"/>
          </a:xfrm>
          <a:custGeom>
            <a:rect b="b" l="l" r="r" t="t"/>
            <a:pathLst>
              <a:path extrusionOk="0" h="9121" w="12807">
                <a:moveTo>
                  <a:pt x="7342" y="613"/>
                </a:moveTo>
                <a:cubicBezTo>
                  <a:pt x="7624" y="614"/>
                  <a:pt x="7853" y="841"/>
                  <a:pt x="7853" y="1124"/>
                </a:cubicBezTo>
                <a:lnTo>
                  <a:pt x="7853" y="1508"/>
                </a:lnTo>
                <a:lnTo>
                  <a:pt x="4952" y="1508"/>
                </a:lnTo>
                <a:lnTo>
                  <a:pt x="4952" y="1124"/>
                </a:lnTo>
                <a:cubicBezTo>
                  <a:pt x="4953" y="841"/>
                  <a:pt x="5180" y="614"/>
                  <a:pt x="5462" y="613"/>
                </a:cubicBezTo>
                <a:close/>
                <a:moveTo>
                  <a:pt x="10058" y="2120"/>
                </a:moveTo>
                <a:lnTo>
                  <a:pt x="10058" y="2832"/>
                </a:lnTo>
                <a:lnTo>
                  <a:pt x="2746" y="2832"/>
                </a:lnTo>
                <a:lnTo>
                  <a:pt x="2746" y="2120"/>
                </a:lnTo>
                <a:close/>
                <a:moveTo>
                  <a:pt x="6402" y="3785"/>
                </a:moveTo>
                <a:cubicBezTo>
                  <a:pt x="6463" y="3785"/>
                  <a:pt x="6524" y="3797"/>
                  <a:pt x="6583" y="3822"/>
                </a:cubicBezTo>
                <a:cubicBezTo>
                  <a:pt x="6760" y="3894"/>
                  <a:pt x="6875" y="4067"/>
                  <a:pt x="6875" y="4257"/>
                </a:cubicBezTo>
                <a:cubicBezTo>
                  <a:pt x="6873" y="4517"/>
                  <a:pt x="6663" y="4729"/>
                  <a:pt x="6402" y="4729"/>
                </a:cubicBezTo>
                <a:cubicBezTo>
                  <a:pt x="6211" y="4729"/>
                  <a:pt x="6039" y="4614"/>
                  <a:pt x="5967" y="4437"/>
                </a:cubicBezTo>
                <a:cubicBezTo>
                  <a:pt x="5894" y="4261"/>
                  <a:pt x="5934" y="4059"/>
                  <a:pt x="6069" y="3923"/>
                </a:cubicBezTo>
                <a:cubicBezTo>
                  <a:pt x="6159" y="3833"/>
                  <a:pt x="6280" y="3785"/>
                  <a:pt x="6402" y="3785"/>
                </a:cubicBezTo>
                <a:close/>
                <a:moveTo>
                  <a:pt x="5462" y="0"/>
                </a:moveTo>
                <a:cubicBezTo>
                  <a:pt x="4842" y="1"/>
                  <a:pt x="4340" y="504"/>
                  <a:pt x="4340" y="1123"/>
                </a:cubicBezTo>
                <a:lnTo>
                  <a:pt x="4340" y="1508"/>
                </a:lnTo>
                <a:lnTo>
                  <a:pt x="2440" y="1508"/>
                </a:lnTo>
                <a:cubicBezTo>
                  <a:pt x="2440" y="1508"/>
                  <a:pt x="2439" y="1508"/>
                  <a:pt x="2438" y="1508"/>
                </a:cubicBezTo>
                <a:cubicBezTo>
                  <a:pt x="2269" y="1508"/>
                  <a:pt x="2133" y="1646"/>
                  <a:pt x="2133" y="1814"/>
                </a:cubicBezTo>
                <a:lnTo>
                  <a:pt x="2133" y="2999"/>
                </a:lnTo>
                <a:lnTo>
                  <a:pt x="375" y="4759"/>
                </a:lnTo>
                <a:cubicBezTo>
                  <a:pt x="135" y="4998"/>
                  <a:pt x="0" y="5323"/>
                  <a:pt x="1" y="5661"/>
                </a:cubicBezTo>
                <a:lnTo>
                  <a:pt x="1" y="7791"/>
                </a:lnTo>
                <a:cubicBezTo>
                  <a:pt x="1" y="8524"/>
                  <a:pt x="597" y="9119"/>
                  <a:pt x="1330" y="9121"/>
                </a:cubicBezTo>
                <a:lnTo>
                  <a:pt x="11476" y="9121"/>
                </a:lnTo>
                <a:cubicBezTo>
                  <a:pt x="12209" y="9119"/>
                  <a:pt x="12804" y="8525"/>
                  <a:pt x="12805" y="7791"/>
                </a:cubicBezTo>
                <a:lnTo>
                  <a:pt x="12805" y="5661"/>
                </a:lnTo>
                <a:cubicBezTo>
                  <a:pt x="12807" y="5323"/>
                  <a:pt x="12672" y="4998"/>
                  <a:pt x="12432" y="4759"/>
                </a:cubicBezTo>
                <a:lnTo>
                  <a:pt x="12431" y="4759"/>
                </a:lnTo>
                <a:lnTo>
                  <a:pt x="10671" y="2999"/>
                </a:lnTo>
                <a:lnTo>
                  <a:pt x="10671" y="1814"/>
                </a:lnTo>
                <a:cubicBezTo>
                  <a:pt x="10671" y="1646"/>
                  <a:pt x="10535" y="1508"/>
                  <a:pt x="10366" y="1508"/>
                </a:cubicBezTo>
                <a:cubicBezTo>
                  <a:pt x="10366" y="1508"/>
                  <a:pt x="10365" y="1508"/>
                  <a:pt x="10364" y="1508"/>
                </a:cubicBezTo>
                <a:lnTo>
                  <a:pt x="8465" y="1508"/>
                </a:lnTo>
                <a:lnTo>
                  <a:pt x="8465" y="1123"/>
                </a:lnTo>
                <a:cubicBezTo>
                  <a:pt x="8464" y="504"/>
                  <a:pt x="7962" y="1"/>
                  <a:pt x="734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3" name="Google Shape;1023;p59"/>
          <p:cNvSpPr/>
          <p:nvPr/>
        </p:nvSpPr>
        <p:spPr>
          <a:xfrm>
            <a:off x="3066369" y="1233463"/>
            <a:ext cx="205984" cy="359109"/>
          </a:xfrm>
          <a:custGeom>
            <a:rect b="b" l="l" r="r" t="t"/>
            <a:pathLst>
              <a:path extrusionOk="0" h="13696" w="7856">
                <a:moveTo>
                  <a:pt x="5715" y="613"/>
                </a:moveTo>
                <a:cubicBezTo>
                  <a:pt x="5859" y="613"/>
                  <a:pt x="5976" y="729"/>
                  <a:pt x="5976" y="872"/>
                </a:cubicBezTo>
                <a:lnTo>
                  <a:pt x="5976" y="2384"/>
                </a:lnTo>
                <a:lnTo>
                  <a:pt x="4955" y="2384"/>
                </a:lnTo>
                <a:lnTo>
                  <a:pt x="4955" y="872"/>
                </a:lnTo>
                <a:cubicBezTo>
                  <a:pt x="4955" y="729"/>
                  <a:pt x="5071" y="613"/>
                  <a:pt x="5215" y="613"/>
                </a:cubicBezTo>
                <a:close/>
                <a:moveTo>
                  <a:pt x="5216" y="0"/>
                </a:moveTo>
                <a:cubicBezTo>
                  <a:pt x="4733" y="0"/>
                  <a:pt x="4344" y="391"/>
                  <a:pt x="4343" y="872"/>
                </a:cubicBezTo>
                <a:lnTo>
                  <a:pt x="4343" y="2384"/>
                </a:lnTo>
                <a:lnTo>
                  <a:pt x="3608" y="2384"/>
                </a:lnTo>
                <a:cubicBezTo>
                  <a:pt x="3443" y="2384"/>
                  <a:pt x="3307" y="2515"/>
                  <a:pt x="3302" y="2680"/>
                </a:cubicBezTo>
                <a:lnTo>
                  <a:pt x="2996" y="13347"/>
                </a:lnTo>
                <a:cubicBezTo>
                  <a:pt x="2991" y="13519"/>
                  <a:pt x="3129" y="13662"/>
                  <a:pt x="3302" y="13662"/>
                </a:cubicBezTo>
                <a:lnTo>
                  <a:pt x="7550" y="13662"/>
                </a:lnTo>
                <a:cubicBezTo>
                  <a:pt x="7550" y="13662"/>
                  <a:pt x="7551" y="13662"/>
                  <a:pt x="7552" y="13662"/>
                </a:cubicBezTo>
                <a:cubicBezTo>
                  <a:pt x="7720" y="13662"/>
                  <a:pt x="7855" y="13524"/>
                  <a:pt x="7855" y="13356"/>
                </a:cubicBezTo>
                <a:cubicBezTo>
                  <a:pt x="7855" y="13345"/>
                  <a:pt x="7854" y="13332"/>
                  <a:pt x="7853" y="13319"/>
                </a:cubicBezTo>
                <a:lnTo>
                  <a:pt x="7548" y="2682"/>
                </a:lnTo>
                <a:cubicBezTo>
                  <a:pt x="7543" y="2515"/>
                  <a:pt x="7407" y="2384"/>
                  <a:pt x="7241" y="2384"/>
                </a:cubicBezTo>
                <a:lnTo>
                  <a:pt x="6589" y="2384"/>
                </a:lnTo>
                <a:lnTo>
                  <a:pt x="6589" y="872"/>
                </a:lnTo>
                <a:cubicBezTo>
                  <a:pt x="6587" y="391"/>
                  <a:pt x="6198" y="0"/>
                  <a:pt x="5716" y="0"/>
                </a:cubicBezTo>
                <a:close/>
                <a:moveTo>
                  <a:pt x="1596" y="348"/>
                </a:moveTo>
                <a:cubicBezTo>
                  <a:pt x="1429" y="348"/>
                  <a:pt x="1293" y="482"/>
                  <a:pt x="1290" y="648"/>
                </a:cubicBezTo>
                <a:lnTo>
                  <a:pt x="1290" y="748"/>
                </a:lnTo>
                <a:lnTo>
                  <a:pt x="307" y="748"/>
                </a:lnTo>
                <a:cubicBezTo>
                  <a:pt x="138" y="748"/>
                  <a:pt x="0" y="885"/>
                  <a:pt x="1" y="1055"/>
                </a:cubicBezTo>
                <a:lnTo>
                  <a:pt x="1" y="3156"/>
                </a:lnTo>
                <a:cubicBezTo>
                  <a:pt x="1" y="3325"/>
                  <a:pt x="138" y="3463"/>
                  <a:pt x="307" y="3463"/>
                </a:cubicBezTo>
                <a:lnTo>
                  <a:pt x="1290" y="3463"/>
                </a:lnTo>
                <a:lnTo>
                  <a:pt x="1290" y="4074"/>
                </a:lnTo>
                <a:cubicBezTo>
                  <a:pt x="1038" y="4361"/>
                  <a:pt x="375" y="5241"/>
                  <a:pt x="375" y="6559"/>
                </a:cubicBezTo>
                <a:lnTo>
                  <a:pt x="375" y="13389"/>
                </a:lnTo>
                <a:cubicBezTo>
                  <a:pt x="375" y="13558"/>
                  <a:pt x="512" y="13695"/>
                  <a:pt x="681" y="13695"/>
                </a:cubicBezTo>
                <a:cubicBezTo>
                  <a:pt x="850" y="13695"/>
                  <a:pt x="986" y="13558"/>
                  <a:pt x="986" y="13389"/>
                </a:cubicBezTo>
                <a:lnTo>
                  <a:pt x="986" y="6559"/>
                </a:lnTo>
                <a:cubicBezTo>
                  <a:pt x="986" y="5237"/>
                  <a:pt x="1801" y="4421"/>
                  <a:pt x="1809" y="4414"/>
                </a:cubicBezTo>
                <a:cubicBezTo>
                  <a:pt x="1868" y="4356"/>
                  <a:pt x="1903" y="4277"/>
                  <a:pt x="1901" y="4194"/>
                </a:cubicBezTo>
                <a:lnTo>
                  <a:pt x="1901" y="648"/>
                </a:lnTo>
                <a:cubicBezTo>
                  <a:pt x="1898" y="482"/>
                  <a:pt x="1762" y="348"/>
                  <a:pt x="1596" y="34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4" name="Google Shape;1024;p59"/>
          <p:cNvSpPr/>
          <p:nvPr/>
        </p:nvSpPr>
        <p:spPr>
          <a:xfrm>
            <a:off x="3422514" y="1294572"/>
            <a:ext cx="334593" cy="236898"/>
          </a:xfrm>
          <a:custGeom>
            <a:rect b="b" l="l" r="r" t="t"/>
            <a:pathLst>
              <a:path extrusionOk="0" h="9035" w="12761">
                <a:moveTo>
                  <a:pt x="878" y="1101"/>
                </a:moveTo>
                <a:cubicBezTo>
                  <a:pt x="890" y="1101"/>
                  <a:pt x="903" y="1102"/>
                  <a:pt x="916" y="1103"/>
                </a:cubicBezTo>
                <a:lnTo>
                  <a:pt x="3002" y="1393"/>
                </a:lnTo>
                <a:cubicBezTo>
                  <a:pt x="3170" y="1416"/>
                  <a:pt x="3287" y="1570"/>
                  <a:pt x="3264" y="1738"/>
                </a:cubicBezTo>
                <a:lnTo>
                  <a:pt x="3264" y="1739"/>
                </a:lnTo>
                <a:cubicBezTo>
                  <a:pt x="3242" y="1891"/>
                  <a:pt x="3111" y="2003"/>
                  <a:pt x="2961" y="2003"/>
                </a:cubicBezTo>
                <a:cubicBezTo>
                  <a:pt x="2947" y="2003"/>
                  <a:pt x="2933" y="2002"/>
                  <a:pt x="2918" y="2000"/>
                </a:cubicBezTo>
                <a:lnTo>
                  <a:pt x="832" y="1710"/>
                </a:lnTo>
                <a:cubicBezTo>
                  <a:pt x="667" y="1685"/>
                  <a:pt x="552" y="1531"/>
                  <a:pt x="575" y="1365"/>
                </a:cubicBezTo>
                <a:cubicBezTo>
                  <a:pt x="596" y="1211"/>
                  <a:pt x="727" y="1101"/>
                  <a:pt x="878" y="1101"/>
                </a:cubicBezTo>
                <a:close/>
                <a:moveTo>
                  <a:pt x="9799" y="1113"/>
                </a:moveTo>
                <a:cubicBezTo>
                  <a:pt x="9811" y="1113"/>
                  <a:pt x="9824" y="1114"/>
                  <a:pt x="9837" y="1116"/>
                </a:cubicBezTo>
                <a:lnTo>
                  <a:pt x="11923" y="1404"/>
                </a:lnTo>
                <a:cubicBezTo>
                  <a:pt x="12091" y="1428"/>
                  <a:pt x="12207" y="1582"/>
                  <a:pt x="12184" y="1749"/>
                </a:cubicBezTo>
                <a:lnTo>
                  <a:pt x="12185" y="1750"/>
                </a:lnTo>
                <a:cubicBezTo>
                  <a:pt x="12164" y="1901"/>
                  <a:pt x="12034" y="2013"/>
                  <a:pt x="11881" y="2015"/>
                </a:cubicBezTo>
                <a:cubicBezTo>
                  <a:pt x="11868" y="2015"/>
                  <a:pt x="11853" y="2013"/>
                  <a:pt x="11839" y="2011"/>
                </a:cubicBezTo>
                <a:lnTo>
                  <a:pt x="9753" y="1723"/>
                </a:lnTo>
                <a:cubicBezTo>
                  <a:pt x="9587" y="1696"/>
                  <a:pt x="9473" y="1543"/>
                  <a:pt x="9496" y="1378"/>
                </a:cubicBezTo>
                <a:cubicBezTo>
                  <a:pt x="9518" y="1225"/>
                  <a:pt x="9648" y="1113"/>
                  <a:pt x="9799" y="1113"/>
                </a:cubicBezTo>
                <a:close/>
                <a:moveTo>
                  <a:pt x="9793" y="2600"/>
                </a:moveTo>
                <a:cubicBezTo>
                  <a:pt x="9807" y="2600"/>
                  <a:pt x="9822" y="2601"/>
                  <a:pt x="9837" y="2603"/>
                </a:cubicBezTo>
                <a:lnTo>
                  <a:pt x="10478" y="2692"/>
                </a:lnTo>
                <a:cubicBezTo>
                  <a:pt x="10637" y="2713"/>
                  <a:pt x="10752" y="2855"/>
                  <a:pt x="10740" y="3016"/>
                </a:cubicBezTo>
                <a:cubicBezTo>
                  <a:pt x="10730" y="3176"/>
                  <a:pt x="10596" y="3301"/>
                  <a:pt x="10437" y="3301"/>
                </a:cubicBezTo>
                <a:cubicBezTo>
                  <a:pt x="10422" y="3301"/>
                  <a:pt x="10407" y="3300"/>
                  <a:pt x="10393" y="3299"/>
                </a:cubicBezTo>
                <a:lnTo>
                  <a:pt x="9752" y="3209"/>
                </a:lnTo>
                <a:cubicBezTo>
                  <a:pt x="9584" y="3186"/>
                  <a:pt x="9468" y="3032"/>
                  <a:pt x="9491" y="2864"/>
                </a:cubicBezTo>
                <a:lnTo>
                  <a:pt x="9492" y="2864"/>
                </a:lnTo>
                <a:cubicBezTo>
                  <a:pt x="9512" y="2711"/>
                  <a:pt x="9643" y="2600"/>
                  <a:pt x="9793" y="2600"/>
                </a:cubicBezTo>
                <a:close/>
                <a:moveTo>
                  <a:pt x="878" y="2635"/>
                </a:moveTo>
                <a:cubicBezTo>
                  <a:pt x="891" y="2635"/>
                  <a:pt x="903" y="2636"/>
                  <a:pt x="916" y="2638"/>
                </a:cubicBezTo>
                <a:lnTo>
                  <a:pt x="3002" y="2927"/>
                </a:lnTo>
                <a:cubicBezTo>
                  <a:pt x="3169" y="2950"/>
                  <a:pt x="3286" y="3104"/>
                  <a:pt x="3263" y="3272"/>
                </a:cubicBezTo>
                <a:lnTo>
                  <a:pt x="3264" y="3272"/>
                </a:lnTo>
                <a:cubicBezTo>
                  <a:pt x="3243" y="3424"/>
                  <a:pt x="3114" y="3536"/>
                  <a:pt x="2961" y="3536"/>
                </a:cubicBezTo>
                <a:cubicBezTo>
                  <a:pt x="2946" y="3536"/>
                  <a:pt x="2932" y="3535"/>
                  <a:pt x="2918" y="3534"/>
                </a:cubicBezTo>
                <a:lnTo>
                  <a:pt x="831" y="3245"/>
                </a:lnTo>
                <a:cubicBezTo>
                  <a:pt x="666" y="3219"/>
                  <a:pt x="551" y="3065"/>
                  <a:pt x="574" y="2900"/>
                </a:cubicBezTo>
                <a:cubicBezTo>
                  <a:pt x="596" y="2747"/>
                  <a:pt x="727" y="2635"/>
                  <a:pt x="878" y="2635"/>
                </a:cubicBezTo>
                <a:close/>
                <a:moveTo>
                  <a:pt x="7409" y="939"/>
                </a:moveTo>
                <a:cubicBezTo>
                  <a:pt x="7575" y="939"/>
                  <a:pt x="7714" y="1074"/>
                  <a:pt x="7715" y="1246"/>
                </a:cubicBezTo>
                <a:lnTo>
                  <a:pt x="7715" y="4370"/>
                </a:lnTo>
                <a:cubicBezTo>
                  <a:pt x="7715" y="4523"/>
                  <a:pt x="7601" y="4651"/>
                  <a:pt x="7451" y="4673"/>
                </a:cubicBezTo>
                <a:lnTo>
                  <a:pt x="5494" y="4943"/>
                </a:lnTo>
                <a:cubicBezTo>
                  <a:pt x="5480" y="4944"/>
                  <a:pt x="5466" y="4946"/>
                  <a:pt x="5452" y="4946"/>
                </a:cubicBezTo>
                <a:cubicBezTo>
                  <a:pt x="5283" y="4946"/>
                  <a:pt x="5146" y="4809"/>
                  <a:pt x="5146" y="4640"/>
                </a:cubicBezTo>
                <a:lnTo>
                  <a:pt x="5146" y="1516"/>
                </a:lnTo>
                <a:cubicBezTo>
                  <a:pt x="5146" y="1363"/>
                  <a:pt x="5259" y="1233"/>
                  <a:pt x="5410" y="1212"/>
                </a:cubicBezTo>
                <a:lnTo>
                  <a:pt x="7367" y="942"/>
                </a:lnTo>
                <a:cubicBezTo>
                  <a:pt x="7381" y="940"/>
                  <a:pt x="7395" y="939"/>
                  <a:pt x="7409" y="939"/>
                </a:cubicBezTo>
                <a:close/>
                <a:moveTo>
                  <a:pt x="9800" y="4087"/>
                </a:moveTo>
                <a:cubicBezTo>
                  <a:pt x="9812" y="4087"/>
                  <a:pt x="9824" y="4088"/>
                  <a:pt x="9837" y="4089"/>
                </a:cubicBezTo>
                <a:lnTo>
                  <a:pt x="11923" y="4379"/>
                </a:lnTo>
                <a:cubicBezTo>
                  <a:pt x="12091" y="4402"/>
                  <a:pt x="12207" y="4557"/>
                  <a:pt x="12184" y="4724"/>
                </a:cubicBezTo>
                <a:lnTo>
                  <a:pt x="12185" y="4725"/>
                </a:lnTo>
                <a:cubicBezTo>
                  <a:pt x="12164" y="4875"/>
                  <a:pt x="12034" y="4988"/>
                  <a:pt x="11881" y="4988"/>
                </a:cubicBezTo>
                <a:cubicBezTo>
                  <a:pt x="11868" y="4988"/>
                  <a:pt x="11853" y="4988"/>
                  <a:pt x="11839" y="4986"/>
                </a:cubicBezTo>
                <a:lnTo>
                  <a:pt x="9753" y="4696"/>
                </a:lnTo>
                <a:cubicBezTo>
                  <a:pt x="9587" y="4671"/>
                  <a:pt x="9473" y="4517"/>
                  <a:pt x="9496" y="4351"/>
                </a:cubicBezTo>
                <a:cubicBezTo>
                  <a:pt x="9518" y="4198"/>
                  <a:pt x="9648" y="4087"/>
                  <a:pt x="9800" y="4087"/>
                </a:cubicBezTo>
                <a:close/>
                <a:moveTo>
                  <a:pt x="874" y="4169"/>
                </a:moveTo>
                <a:cubicBezTo>
                  <a:pt x="888" y="4169"/>
                  <a:pt x="902" y="4170"/>
                  <a:pt x="916" y="4172"/>
                </a:cubicBezTo>
                <a:lnTo>
                  <a:pt x="3002" y="4462"/>
                </a:lnTo>
                <a:cubicBezTo>
                  <a:pt x="3170" y="4485"/>
                  <a:pt x="3287" y="4639"/>
                  <a:pt x="3264" y="4807"/>
                </a:cubicBezTo>
                <a:cubicBezTo>
                  <a:pt x="3243" y="4960"/>
                  <a:pt x="3111" y="5071"/>
                  <a:pt x="2961" y="5071"/>
                </a:cubicBezTo>
                <a:cubicBezTo>
                  <a:pt x="2947" y="5071"/>
                  <a:pt x="2933" y="5071"/>
                  <a:pt x="2918" y="5069"/>
                </a:cubicBezTo>
                <a:lnTo>
                  <a:pt x="832" y="4779"/>
                </a:lnTo>
                <a:cubicBezTo>
                  <a:pt x="664" y="4756"/>
                  <a:pt x="547" y="4601"/>
                  <a:pt x="570" y="4433"/>
                </a:cubicBezTo>
                <a:cubicBezTo>
                  <a:pt x="592" y="4280"/>
                  <a:pt x="723" y="4169"/>
                  <a:pt x="874" y="4169"/>
                </a:cubicBezTo>
                <a:close/>
                <a:moveTo>
                  <a:pt x="9795" y="5574"/>
                </a:moveTo>
                <a:cubicBezTo>
                  <a:pt x="9808" y="5574"/>
                  <a:pt x="9823" y="5575"/>
                  <a:pt x="9837" y="5577"/>
                </a:cubicBezTo>
                <a:lnTo>
                  <a:pt x="11119" y="5755"/>
                </a:lnTo>
                <a:cubicBezTo>
                  <a:pt x="11279" y="5777"/>
                  <a:pt x="11394" y="5918"/>
                  <a:pt x="11383" y="6079"/>
                </a:cubicBezTo>
                <a:cubicBezTo>
                  <a:pt x="11372" y="6240"/>
                  <a:pt x="11239" y="6364"/>
                  <a:pt x="11078" y="6364"/>
                </a:cubicBezTo>
                <a:cubicBezTo>
                  <a:pt x="11063" y="6364"/>
                  <a:pt x="11049" y="6363"/>
                  <a:pt x="11035" y="6362"/>
                </a:cubicBezTo>
                <a:lnTo>
                  <a:pt x="9753" y="6184"/>
                </a:lnTo>
                <a:cubicBezTo>
                  <a:pt x="9585" y="6161"/>
                  <a:pt x="9468" y="6007"/>
                  <a:pt x="9491" y="5839"/>
                </a:cubicBezTo>
                <a:lnTo>
                  <a:pt x="9492" y="5839"/>
                </a:lnTo>
                <a:cubicBezTo>
                  <a:pt x="9513" y="5685"/>
                  <a:pt x="9644" y="5574"/>
                  <a:pt x="9795" y="5574"/>
                </a:cubicBezTo>
                <a:close/>
                <a:moveTo>
                  <a:pt x="7542" y="5667"/>
                </a:moveTo>
                <a:cubicBezTo>
                  <a:pt x="7693" y="5667"/>
                  <a:pt x="7825" y="5778"/>
                  <a:pt x="7846" y="5932"/>
                </a:cubicBezTo>
                <a:cubicBezTo>
                  <a:pt x="7870" y="6101"/>
                  <a:pt x="7751" y="6257"/>
                  <a:pt x="7580" y="6278"/>
                </a:cubicBezTo>
                <a:lnTo>
                  <a:pt x="5494" y="6567"/>
                </a:lnTo>
                <a:cubicBezTo>
                  <a:pt x="5478" y="6570"/>
                  <a:pt x="5462" y="6571"/>
                  <a:pt x="5446" y="6571"/>
                </a:cubicBezTo>
                <a:cubicBezTo>
                  <a:pt x="5295" y="6571"/>
                  <a:pt x="5164" y="6460"/>
                  <a:pt x="5144" y="6306"/>
                </a:cubicBezTo>
                <a:cubicBezTo>
                  <a:pt x="5120" y="6138"/>
                  <a:pt x="5240" y="5981"/>
                  <a:pt x="5409" y="5961"/>
                </a:cubicBezTo>
                <a:lnTo>
                  <a:pt x="7496" y="5671"/>
                </a:lnTo>
                <a:cubicBezTo>
                  <a:pt x="7512" y="5669"/>
                  <a:pt x="7527" y="5667"/>
                  <a:pt x="7542" y="5667"/>
                </a:cubicBezTo>
                <a:close/>
                <a:moveTo>
                  <a:pt x="874" y="5735"/>
                </a:moveTo>
                <a:cubicBezTo>
                  <a:pt x="888" y="5735"/>
                  <a:pt x="902" y="5736"/>
                  <a:pt x="916" y="5738"/>
                </a:cubicBezTo>
                <a:lnTo>
                  <a:pt x="2560" y="5964"/>
                </a:lnTo>
                <a:cubicBezTo>
                  <a:pt x="2720" y="5986"/>
                  <a:pt x="2835" y="6127"/>
                  <a:pt x="2824" y="6288"/>
                </a:cubicBezTo>
                <a:cubicBezTo>
                  <a:pt x="2813" y="6449"/>
                  <a:pt x="2679" y="6573"/>
                  <a:pt x="2518" y="6573"/>
                </a:cubicBezTo>
                <a:cubicBezTo>
                  <a:pt x="2504" y="6573"/>
                  <a:pt x="2490" y="6572"/>
                  <a:pt x="2476" y="6571"/>
                </a:cubicBezTo>
                <a:lnTo>
                  <a:pt x="832" y="6346"/>
                </a:lnTo>
                <a:cubicBezTo>
                  <a:pt x="664" y="6321"/>
                  <a:pt x="548" y="6167"/>
                  <a:pt x="571" y="6001"/>
                </a:cubicBezTo>
                <a:lnTo>
                  <a:pt x="571" y="6000"/>
                </a:lnTo>
                <a:cubicBezTo>
                  <a:pt x="591" y="5846"/>
                  <a:pt x="723" y="5735"/>
                  <a:pt x="874" y="5735"/>
                </a:cubicBezTo>
                <a:close/>
                <a:moveTo>
                  <a:pt x="9799" y="7063"/>
                </a:moveTo>
                <a:cubicBezTo>
                  <a:pt x="9811" y="7063"/>
                  <a:pt x="9824" y="7064"/>
                  <a:pt x="9837" y="7065"/>
                </a:cubicBezTo>
                <a:lnTo>
                  <a:pt x="11924" y="7354"/>
                </a:lnTo>
                <a:cubicBezTo>
                  <a:pt x="12091" y="7377"/>
                  <a:pt x="12208" y="7532"/>
                  <a:pt x="12185" y="7698"/>
                </a:cubicBezTo>
                <a:lnTo>
                  <a:pt x="12185" y="7700"/>
                </a:lnTo>
                <a:cubicBezTo>
                  <a:pt x="12164" y="7853"/>
                  <a:pt x="12032" y="7963"/>
                  <a:pt x="11882" y="7963"/>
                </a:cubicBezTo>
                <a:cubicBezTo>
                  <a:pt x="11868" y="7963"/>
                  <a:pt x="11854" y="7962"/>
                  <a:pt x="11840" y="7960"/>
                </a:cubicBezTo>
                <a:lnTo>
                  <a:pt x="9753" y="7672"/>
                </a:lnTo>
                <a:cubicBezTo>
                  <a:pt x="9588" y="7646"/>
                  <a:pt x="9475" y="7493"/>
                  <a:pt x="9498" y="7327"/>
                </a:cubicBezTo>
                <a:cubicBezTo>
                  <a:pt x="9518" y="7174"/>
                  <a:pt x="9649" y="7063"/>
                  <a:pt x="9799" y="7063"/>
                </a:cubicBezTo>
                <a:close/>
                <a:moveTo>
                  <a:pt x="7533" y="7062"/>
                </a:moveTo>
                <a:cubicBezTo>
                  <a:pt x="7684" y="7062"/>
                  <a:pt x="7815" y="7173"/>
                  <a:pt x="7837" y="7326"/>
                </a:cubicBezTo>
                <a:cubicBezTo>
                  <a:pt x="7860" y="7492"/>
                  <a:pt x="7746" y="7646"/>
                  <a:pt x="7580" y="7671"/>
                </a:cubicBezTo>
                <a:lnTo>
                  <a:pt x="5494" y="7960"/>
                </a:lnTo>
                <a:cubicBezTo>
                  <a:pt x="5478" y="7963"/>
                  <a:pt x="5462" y="7964"/>
                  <a:pt x="5446" y="7964"/>
                </a:cubicBezTo>
                <a:cubicBezTo>
                  <a:pt x="5295" y="7964"/>
                  <a:pt x="5164" y="7854"/>
                  <a:pt x="5143" y="7700"/>
                </a:cubicBezTo>
                <a:cubicBezTo>
                  <a:pt x="5120" y="7529"/>
                  <a:pt x="5240" y="7374"/>
                  <a:pt x="5409" y="7354"/>
                </a:cubicBezTo>
                <a:lnTo>
                  <a:pt x="7496" y="7064"/>
                </a:lnTo>
                <a:cubicBezTo>
                  <a:pt x="7509" y="7063"/>
                  <a:pt x="7521" y="7062"/>
                  <a:pt x="7533" y="7062"/>
                </a:cubicBezTo>
                <a:close/>
                <a:moveTo>
                  <a:pt x="872" y="7238"/>
                </a:moveTo>
                <a:cubicBezTo>
                  <a:pt x="887" y="7238"/>
                  <a:pt x="901" y="7239"/>
                  <a:pt x="916" y="7241"/>
                </a:cubicBezTo>
                <a:lnTo>
                  <a:pt x="3002" y="7529"/>
                </a:lnTo>
                <a:cubicBezTo>
                  <a:pt x="3170" y="7552"/>
                  <a:pt x="3287" y="7708"/>
                  <a:pt x="3264" y="7875"/>
                </a:cubicBezTo>
                <a:cubicBezTo>
                  <a:pt x="3243" y="8029"/>
                  <a:pt x="3112" y="8139"/>
                  <a:pt x="2961" y="8139"/>
                </a:cubicBezTo>
                <a:cubicBezTo>
                  <a:pt x="2947" y="8139"/>
                  <a:pt x="2933" y="8138"/>
                  <a:pt x="2918" y="8136"/>
                </a:cubicBezTo>
                <a:lnTo>
                  <a:pt x="832" y="7847"/>
                </a:lnTo>
                <a:cubicBezTo>
                  <a:pt x="664" y="7824"/>
                  <a:pt x="547" y="7669"/>
                  <a:pt x="570" y="7502"/>
                </a:cubicBezTo>
                <a:cubicBezTo>
                  <a:pt x="592" y="7349"/>
                  <a:pt x="722" y="7238"/>
                  <a:pt x="872" y="7238"/>
                </a:cubicBezTo>
                <a:close/>
                <a:moveTo>
                  <a:pt x="8915" y="2"/>
                </a:moveTo>
                <a:lnTo>
                  <a:pt x="8915" y="8489"/>
                </a:lnTo>
                <a:lnTo>
                  <a:pt x="11916" y="8914"/>
                </a:lnTo>
                <a:cubicBezTo>
                  <a:pt x="11952" y="8920"/>
                  <a:pt x="11986" y="8923"/>
                  <a:pt x="12022" y="8923"/>
                </a:cubicBezTo>
                <a:cubicBezTo>
                  <a:pt x="12430" y="8921"/>
                  <a:pt x="12761" y="8589"/>
                  <a:pt x="12761" y="8181"/>
                </a:cubicBezTo>
                <a:lnTo>
                  <a:pt x="12761" y="1189"/>
                </a:lnTo>
                <a:cubicBezTo>
                  <a:pt x="12758" y="822"/>
                  <a:pt x="12488" y="510"/>
                  <a:pt x="12124" y="456"/>
                </a:cubicBezTo>
                <a:lnTo>
                  <a:pt x="12124" y="457"/>
                </a:lnTo>
                <a:lnTo>
                  <a:pt x="8915" y="2"/>
                </a:lnTo>
                <a:close/>
                <a:moveTo>
                  <a:pt x="739" y="114"/>
                </a:moveTo>
                <a:cubicBezTo>
                  <a:pt x="330" y="115"/>
                  <a:pt x="0" y="446"/>
                  <a:pt x="0" y="854"/>
                </a:cubicBezTo>
                <a:lnTo>
                  <a:pt x="0" y="7847"/>
                </a:lnTo>
                <a:cubicBezTo>
                  <a:pt x="1" y="8214"/>
                  <a:pt x="273" y="8526"/>
                  <a:pt x="637" y="8579"/>
                </a:cubicBezTo>
                <a:lnTo>
                  <a:pt x="3845" y="9034"/>
                </a:lnTo>
                <a:lnTo>
                  <a:pt x="3845" y="546"/>
                </a:lnTo>
                <a:lnTo>
                  <a:pt x="845" y="120"/>
                </a:lnTo>
                <a:cubicBezTo>
                  <a:pt x="809" y="116"/>
                  <a:pt x="774" y="114"/>
                  <a:pt x="739" y="114"/>
                </a:cubicBezTo>
                <a:close/>
                <a:moveTo>
                  <a:pt x="8303" y="1"/>
                </a:moveTo>
                <a:lnTo>
                  <a:pt x="4457" y="546"/>
                </a:lnTo>
                <a:lnTo>
                  <a:pt x="4457" y="9034"/>
                </a:lnTo>
                <a:lnTo>
                  <a:pt x="8303" y="8488"/>
                </a:lnTo>
                <a:lnTo>
                  <a:pt x="8303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5" name="Google Shape;1025;p59"/>
          <p:cNvGrpSpPr/>
          <p:nvPr/>
        </p:nvGrpSpPr>
        <p:grpSpPr>
          <a:xfrm>
            <a:off x="3907100" y="1251258"/>
            <a:ext cx="268073" cy="323345"/>
            <a:chOff x="4052375" y="1884788"/>
            <a:chExt cx="255600" cy="308300"/>
          </a:xfrm>
        </p:grpSpPr>
        <p:sp>
          <p:nvSpPr>
            <p:cNvPr id="1026" name="Google Shape;1026;p59"/>
            <p:cNvSpPr/>
            <p:nvPr/>
          </p:nvSpPr>
          <p:spPr>
            <a:xfrm>
              <a:off x="4155625" y="1884788"/>
              <a:ext cx="32125" cy="30925"/>
            </a:xfrm>
            <a:custGeom>
              <a:rect b="b" l="l" r="r" t="t"/>
              <a:pathLst>
                <a:path extrusionOk="0" h="1237" w="1285">
                  <a:moveTo>
                    <a:pt x="667" y="1"/>
                  </a:moveTo>
                  <a:cubicBezTo>
                    <a:pt x="417" y="1"/>
                    <a:pt x="191" y="151"/>
                    <a:pt x="96" y="382"/>
                  </a:cubicBezTo>
                  <a:cubicBezTo>
                    <a:pt x="1" y="613"/>
                    <a:pt x="53" y="879"/>
                    <a:pt x="230" y="1056"/>
                  </a:cubicBezTo>
                  <a:cubicBezTo>
                    <a:pt x="348" y="1174"/>
                    <a:pt x="506" y="1237"/>
                    <a:pt x="666" y="1237"/>
                  </a:cubicBezTo>
                  <a:cubicBezTo>
                    <a:pt x="746" y="1237"/>
                    <a:pt x="826" y="1221"/>
                    <a:pt x="903" y="1189"/>
                  </a:cubicBezTo>
                  <a:cubicBezTo>
                    <a:pt x="1134" y="1094"/>
                    <a:pt x="1284" y="868"/>
                    <a:pt x="1284" y="619"/>
                  </a:cubicBezTo>
                  <a:cubicBezTo>
                    <a:pt x="1284" y="278"/>
                    <a:pt x="1009" y="1"/>
                    <a:pt x="6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9"/>
            <p:cNvSpPr/>
            <p:nvPr/>
          </p:nvSpPr>
          <p:spPr>
            <a:xfrm>
              <a:off x="4237400" y="1884788"/>
              <a:ext cx="32150" cy="30925"/>
            </a:xfrm>
            <a:custGeom>
              <a:rect b="b" l="l" r="r" t="t"/>
              <a:pathLst>
                <a:path extrusionOk="0" h="1237" w="1286">
                  <a:moveTo>
                    <a:pt x="667" y="1"/>
                  </a:moveTo>
                  <a:cubicBezTo>
                    <a:pt x="418" y="1"/>
                    <a:pt x="193" y="151"/>
                    <a:pt x="97" y="382"/>
                  </a:cubicBezTo>
                  <a:cubicBezTo>
                    <a:pt x="1" y="613"/>
                    <a:pt x="54" y="879"/>
                    <a:pt x="231" y="1056"/>
                  </a:cubicBezTo>
                  <a:cubicBezTo>
                    <a:pt x="349" y="1174"/>
                    <a:pt x="506" y="1237"/>
                    <a:pt x="667" y="1237"/>
                  </a:cubicBezTo>
                  <a:cubicBezTo>
                    <a:pt x="747" y="1237"/>
                    <a:pt x="827" y="1221"/>
                    <a:pt x="904" y="1189"/>
                  </a:cubicBezTo>
                  <a:cubicBezTo>
                    <a:pt x="1135" y="1094"/>
                    <a:pt x="1286" y="868"/>
                    <a:pt x="1286" y="619"/>
                  </a:cubicBezTo>
                  <a:cubicBezTo>
                    <a:pt x="1286" y="278"/>
                    <a:pt x="1009" y="1"/>
                    <a:pt x="6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9"/>
            <p:cNvSpPr/>
            <p:nvPr/>
          </p:nvSpPr>
          <p:spPr>
            <a:xfrm>
              <a:off x="4052375" y="1892588"/>
              <a:ext cx="255600" cy="300500"/>
            </a:xfrm>
            <a:custGeom>
              <a:rect b="b" l="l" r="r" t="t"/>
              <a:pathLst>
                <a:path extrusionOk="0" h="12020" w="10224">
                  <a:moveTo>
                    <a:pt x="8415" y="0"/>
                  </a:moveTo>
                  <a:cubicBezTo>
                    <a:pt x="8412" y="0"/>
                    <a:pt x="8408" y="0"/>
                    <a:pt x="8405" y="0"/>
                  </a:cubicBezTo>
                  <a:lnTo>
                    <a:pt x="8405" y="613"/>
                  </a:lnTo>
                  <a:cubicBezTo>
                    <a:pt x="8807" y="613"/>
                    <a:pt x="9178" y="828"/>
                    <a:pt x="9379" y="1175"/>
                  </a:cubicBezTo>
                  <a:cubicBezTo>
                    <a:pt x="9579" y="1522"/>
                    <a:pt x="9579" y="1951"/>
                    <a:pt x="9379" y="2298"/>
                  </a:cubicBezTo>
                  <a:lnTo>
                    <a:pt x="7411" y="5706"/>
                  </a:lnTo>
                  <a:cubicBezTo>
                    <a:pt x="7211" y="6053"/>
                    <a:pt x="6840" y="6268"/>
                    <a:pt x="6439" y="6268"/>
                  </a:cubicBezTo>
                  <a:cubicBezTo>
                    <a:pt x="6037" y="6268"/>
                    <a:pt x="5666" y="6053"/>
                    <a:pt x="5465" y="5706"/>
                  </a:cubicBezTo>
                  <a:lnTo>
                    <a:pt x="3498" y="2298"/>
                  </a:lnTo>
                  <a:cubicBezTo>
                    <a:pt x="3298" y="1951"/>
                    <a:pt x="3298" y="1522"/>
                    <a:pt x="3498" y="1175"/>
                  </a:cubicBezTo>
                  <a:cubicBezTo>
                    <a:pt x="3700" y="827"/>
                    <a:pt x="4071" y="613"/>
                    <a:pt x="4472" y="613"/>
                  </a:cubicBezTo>
                  <a:lnTo>
                    <a:pt x="4472" y="0"/>
                  </a:lnTo>
                  <a:cubicBezTo>
                    <a:pt x="3851" y="0"/>
                    <a:pt x="3279" y="331"/>
                    <a:pt x="2969" y="868"/>
                  </a:cubicBezTo>
                  <a:cubicBezTo>
                    <a:pt x="2658" y="1406"/>
                    <a:pt x="2658" y="2067"/>
                    <a:pt x="2969" y="2603"/>
                  </a:cubicBezTo>
                  <a:lnTo>
                    <a:pt x="4935" y="6011"/>
                  </a:lnTo>
                  <a:cubicBezTo>
                    <a:pt x="5189" y="6456"/>
                    <a:pt x="5628" y="6764"/>
                    <a:pt x="6133" y="6852"/>
                  </a:cubicBezTo>
                  <a:lnTo>
                    <a:pt x="6133" y="8495"/>
                  </a:lnTo>
                  <a:cubicBezTo>
                    <a:pt x="6133" y="10100"/>
                    <a:pt x="5185" y="11407"/>
                    <a:pt x="4020" y="11407"/>
                  </a:cubicBezTo>
                  <a:cubicBezTo>
                    <a:pt x="2856" y="11407"/>
                    <a:pt x="1909" y="10100"/>
                    <a:pt x="1909" y="8495"/>
                  </a:cubicBezTo>
                  <a:lnTo>
                    <a:pt x="1909" y="6539"/>
                  </a:lnTo>
                  <a:cubicBezTo>
                    <a:pt x="2678" y="6382"/>
                    <a:pt x="3204" y="5668"/>
                    <a:pt x="3125" y="4886"/>
                  </a:cubicBezTo>
                  <a:cubicBezTo>
                    <a:pt x="3046" y="4105"/>
                    <a:pt x="2388" y="3510"/>
                    <a:pt x="1602" y="3510"/>
                  </a:cubicBezTo>
                  <a:cubicBezTo>
                    <a:pt x="817" y="3510"/>
                    <a:pt x="158" y="4105"/>
                    <a:pt x="80" y="4886"/>
                  </a:cubicBezTo>
                  <a:cubicBezTo>
                    <a:pt x="1" y="5668"/>
                    <a:pt x="526" y="6382"/>
                    <a:pt x="1296" y="6539"/>
                  </a:cubicBezTo>
                  <a:lnTo>
                    <a:pt x="1296" y="8495"/>
                  </a:lnTo>
                  <a:cubicBezTo>
                    <a:pt x="1296" y="10438"/>
                    <a:pt x="2518" y="12019"/>
                    <a:pt x="4021" y="12019"/>
                  </a:cubicBezTo>
                  <a:cubicBezTo>
                    <a:pt x="5524" y="12019"/>
                    <a:pt x="6745" y="10439"/>
                    <a:pt x="6745" y="8495"/>
                  </a:cubicBezTo>
                  <a:lnTo>
                    <a:pt x="6745" y="6852"/>
                  </a:lnTo>
                  <a:cubicBezTo>
                    <a:pt x="7250" y="6764"/>
                    <a:pt x="7689" y="6456"/>
                    <a:pt x="7942" y="6011"/>
                  </a:cubicBezTo>
                  <a:lnTo>
                    <a:pt x="9910" y="2603"/>
                  </a:lnTo>
                  <a:cubicBezTo>
                    <a:pt x="10224" y="2068"/>
                    <a:pt x="10224" y="1405"/>
                    <a:pt x="9910" y="868"/>
                  </a:cubicBezTo>
                  <a:lnTo>
                    <a:pt x="9909" y="868"/>
                  </a:lnTo>
                  <a:cubicBezTo>
                    <a:pt x="9603" y="332"/>
                    <a:pt x="9033" y="0"/>
                    <a:pt x="84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9" name="Google Shape;1029;p59"/>
          <p:cNvSpPr/>
          <p:nvPr/>
        </p:nvSpPr>
        <p:spPr>
          <a:xfrm>
            <a:off x="4325508" y="1273805"/>
            <a:ext cx="328720" cy="278430"/>
          </a:xfrm>
          <a:custGeom>
            <a:rect b="b" l="l" r="r" t="t"/>
            <a:pathLst>
              <a:path extrusionOk="0" h="10619" w="12537">
                <a:moveTo>
                  <a:pt x="9314" y="7230"/>
                </a:moveTo>
                <a:cubicBezTo>
                  <a:pt x="9371" y="7230"/>
                  <a:pt x="9423" y="7233"/>
                  <a:pt x="9470" y="7240"/>
                </a:cubicBezTo>
                <a:cubicBezTo>
                  <a:pt x="9638" y="7263"/>
                  <a:pt x="9755" y="7417"/>
                  <a:pt x="9733" y="7584"/>
                </a:cubicBezTo>
                <a:cubicBezTo>
                  <a:pt x="9712" y="7738"/>
                  <a:pt x="9581" y="7849"/>
                  <a:pt x="9431" y="7849"/>
                </a:cubicBezTo>
                <a:cubicBezTo>
                  <a:pt x="9418" y="7849"/>
                  <a:pt x="9404" y="7848"/>
                  <a:pt x="9391" y="7846"/>
                </a:cubicBezTo>
                <a:cubicBezTo>
                  <a:pt x="9373" y="7844"/>
                  <a:pt x="9344" y="7842"/>
                  <a:pt x="9306" y="7842"/>
                </a:cubicBezTo>
                <a:cubicBezTo>
                  <a:pt x="9108" y="7842"/>
                  <a:pt x="8681" y="7911"/>
                  <a:pt x="8533" y="8486"/>
                </a:cubicBezTo>
                <a:cubicBezTo>
                  <a:pt x="8498" y="8625"/>
                  <a:pt x="8373" y="8719"/>
                  <a:pt x="8235" y="8719"/>
                </a:cubicBezTo>
                <a:cubicBezTo>
                  <a:pt x="8210" y="8719"/>
                  <a:pt x="8184" y="8716"/>
                  <a:pt x="8159" y="8710"/>
                </a:cubicBezTo>
                <a:cubicBezTo>
                  <a:pt x="7994" y="8667"/>
                  <a:pt x="7895" y="8498"/>
                  <a:pt x="7940" y="8334"/>
                </a:cubicBezTo>
                <a:cubicBezTo>
                  <a:pt x="8167" y="7451"/>
                  <a:pt x="8868" y="7230"/>
                  <a:pt x="9314" y="7230"/>
                </a:cubicBezTo>
                <a:close/>
                <a:moveTo>
                  <a:pt x="3123" y="7250"/>
                </a:moveTo>
                <a:cubicBezTo>
                  <a:pt x="3180" y="7250"/>
                  <a:pt x="3233" y="7254"/>
                  <a:pt x="3281" y="7260"/>
                </a:cubicBezTo>
                <a:cubicBezTo>
                  <a:pt x="3448" y="7282"/>
                  <a:pt x="3566" y="7437"/>
                  <a:pt x="3543" y="7605"/>
                </a:cubicBezTo>
                <a:lnTo>
                  <a:pt x="3543" y="7604"/>
                </a:lnTo>
                <a:cubicBezTo>
                  <a:pt x="3523" y="7757"/>
                  <a:pt x="3392" y="7870"/>
                  <a:pt x="3241" y="7870"/>
                </a:cubicBezTo>
                <a:cubicBezTo>
                  <a:pt x="3228" y="7870"/>
                  <a:pt x="3215" y="7869"/>
                  <a:pt x="3201" y="7867"/>
                </a:cubicBezTo>
                <a:cubicBezTo>
                  <a:pt x="3183" y="7865"/>
                  <a:pt x="3154" y="7863"/>
                  <a:pt x="3117" y="7863"/>
                </a:cubicBezTo>
                <a:cubicBezTo>
                  <a:pt x="2918" y="7863"/>
                  <a:pt x="2491" y="7932"/>
                  <a:pt x="2344" y="8506"/>
                </a:cubicBezTo>
                <a:cubicBezTo>
                  <a:pt x="2310" y="8647"/>
                  <a:pt x="2184" y="8742"/>
                  <a:pt x="2045" y="8742"/>
                </a:cubicBezTo>
                <a:cubicBezTo>
                  <a:pt x="2020" y="8742"/>
                  <a:pt x="1995" y="8739"/>
                  <a:pt x="1969" y="8733"/>
                </a:cubicBezTo>
                <a:cubicBezTo>
                  <a:pt x="1804" y="8689"/>
                  <a:pt x="1705" y="8519"/>
                  <a:pt x="1751" y="8353"/>
                </a:cubicBezTo>
                <a:cubicBezTo>
                  <a:pt x="1977" y="7473"/>
                  <a:pt x="2676" y="7250"/>
                  <a:pt x="3123" y="7250"/>
                </a:cubicBezTo>
                <a:close/>
                <a:moveTo>
                  <a:pt x="11515" y="0"/>
                </a:moveTo>
                <a:cubicBezTo>
                  <a:pt x="11436" y="0"/>
                  <a:pt x="11358" y="30"/>
                  <a:pt x="11298" y="90"/>
                </a:cubicBezTo>
                <a:cubicBezTo>
                  <a:pt x="11177" y="212"/>
                  <a:pt x="11178" y="409"/>
                  <a:pt x="11302" y="528"/>
                </a:cubicBezTo>
                <a:lnTo>
                  <a:pt x="11641" y="867"/>
                </a:lnTo>
                <a:cubicBezTo>
                  <a:pt x="11822" y="1047"/>
                  <a:pt x="11923" y="1290"/>
                  <a:pt x="11922" y="1544"/>
                </a:cubicBezTo>
                <a:lnTo>
                  <a:pt x="11922" y="7757"/>
                </a:lnTo>
                <a:cubicBezTo>
                  <a:pt x="11922" y="8069"/>
                  <a:pt x="11669" y="8321"/>
                  <a:pt x="11356" y="8322"/>
                </a:cubicBezTo>
                <a:cubicBezTo>
                  <a:pt x="11348" y="8322"/>
                  <a:pt x="11341" y="8323"/>
                  <a:pt x="11333" y="8325"/>
                </a:cubicBezTo>
                <a:cubicBezTo>
                  <a:pt x="11191" y="7402"/>
                  <a:pt x="10426" y="6703"/>
                  <a:pt x="9494" y="6644"/>
                </a:cubicBezTo>
                <a:cubicBezTo>
                  <a:pt x="9451" y="6641"/>
                  <a:pt x="9409" y="6640"/>
                  <a:pt x="9366" y="6640"/>
                </a:cubicBezTo>
                <a:cubicBezTo>
                  <a:pt x="8486" y="6640"/>
                  <a:pt x="7704" y="7222"/>
                  <a:pt x="7458" y="8077"/>
                </a:cubicBezTo>
                <a:cubicBezTo>
                  <a:pt x="7057" y="7872"/>
                  <a:pt x="6652" y="7769"/>
                  <a:pt x="6254" y="7769"/>
                </a:cubicBezTo>
                <a:cubicBezTo>
                  <a:pt x="5874" y="7769"/>
                  <a:pt x="5501" y="7862"/>
                  <a:pt x="5142" y="8048"/>
                </a:cubicBezTo>
                <a:cubicBezTo>
                  <a:pt x="4885" y="7206"/>
                  <a:pt x="4108" y="6640"/>
                  <a:pt x="3240" y="6640"/>
                </a:cubicBezTo>
                <a:cubicBezTo>
                  <a:pt x="3191" y="6640"/>
                  <a:pt x="3141" y="6642"/>
                  <a:pt x="3091" y="6645"/>
                </a:cubicBezTo>
                <a:cubicBezTo>
                  <a:pt x="2163" y="6715"/>
                  <a:pt x="1408" y="7418"/>
                  <a:pt x="1273" y="8338"/>
                </a:cubicBezTo>
                <a:cubicBezTo>
                  <a:pt x="1243" y="8328"/>
                  <a:pt x="1211" y="8322"/>
                  <a:pt x="1178" y="8322"/>
                </a:cubicBezTo>
                <a:cubicBezTo>
                  <a:pt x="867" y="8321"/>
                  <a:pt x="614" y="8068"/>
                  <a:pt x="614" y="7757"/>
                </a:cubicBezTo>
                <a:lnTo>
                  <a:pt x="614" y="1544"/>
                </a:lnTo>
                <a:cubicBezTo>
                  <a:pt x="613" y="1290"/>
                  <a:pt x="714" y="1047"/>
                  <a:pt x="894" y="867"/>
                </a:cubicBezTo>
                <a:lnTo>
                  <a:pt x="1234" y="528"/>
                </a:lnTo>
                <a:cubicBezTo>
                  <a:pt x="1349" y="408"/>
                  <a:pt x="1346" y="217"/>
                  <a:pt x="1229" y="100"/>
                </a:cubicBezTo>
                <a:cubicBezTo>
                  <a:pt x="1169" y="40"/>
                  <a:pt x="1090" y="10"/>
                  <a:pt x="1012" y="10"/>
                </a:cubicBezTo>
                <a:cubicBezTo>
                  <a:pt x="936" y="10"/>
                  <a:pt x="860" y="38"/>
                  <a:pt x="800" y="95"/>
                </a:cubicBezTo>
                <a:lnTo>
                  <a:pt x="461" y="434"/>
                </a:lnTo>
                <a:cubicBezTo>
                  <a:pt x="166" y="728"/>
                  <a:pt x="0" y="1127"/>
                  <a:pt x="1" y="1543"/>
                </a:cubicBezTo>
                <a:lnTo>
                  <a:pt x="1" y="7757"/>
                </a:lnTo>
                <a:cubicBezTo>
                  <a:pt x="3" y="8407"/>
                  <a:pt x="529" y="8935"/>
                  <a:pt x="1180" y="8935"/>
                </a:cubicBezTo>
                <a:cubicBezTo>
                  <a:pt x="1212" y="8935"/>
                  <a:pt x="1243" y="8929"/>
                  <a:pt x="1273" y="8919"/>
                </a:cubicBezTo>
                <a:cubicBezTo>
                  <a:pt x="1417" y="9899"/>
                  <a:pt x="2258" y="10617"/>
                  <a:pt x="3239" y="10617"/>
                </a:cubicBezTo>
                <a:cubicBezTo>
                  <a:pt x="3275" y="10617"/>
                  <a:pt x="3311" y="10616"/>
                  <a:pt x="3347" y="10614"/>
                </a:cubicBezTo>
                <a:cubicBezTo>
                  <a:pt x="4373" y="10559"/>
                  <a:pt x="5187" y="9731"/>
                  <a:pt x="5227" y="8706"/>
                </a:cubicBezTo>
                <a:cubicBezTo>
                  <a:pt x="5560" y="8489"/>
                  <a:pt x="5905" y="8381"/>
                  <a:pt x="6257" y="8381"/>
                </a:cubicBezTo>
                <a:cubicBezTo>
                  <a:pt x="6626" y="8381"/>
                  <a:pt x="7003" y="8500"/>
                  <a:pt x="7383" y="8737"/>
                </a:cubicBezTo>
                <a:cubicBezTo>
                  <a:pt x="7438" y="9756"/>
                  <a:pt x="8253" y="10567"/>
                  <a:pt x="9271" y="10617"/>
                </a:cubicBezTo>
                <a:cubicBezTo>
                  <a:pt x="9305" y="10618"/>
                  <a:pt x="9338" y="10619"/>
                  <a:pt x="9371" y="10619"/>
                </a:cubicBezTo>
                <a:cubicBezTo>
                  <a:pt x="10346" y="10619"/>
                  <a:pt x="11184" y="9906"/>
                  <a:pt x="11334" y="8933"/>
                </a:cubicBezTo>
                <a:cubicBezTo>
                  <a:pt x="11342" y="8933"/>
                  <a:pt x="11349" y="8935"/>
                  <a:pt x="11357" y="8935"/>
                </a:cubicBezTo>
                <a:cubicBezTo>
                  <a:pt x="12008" y="8935"/>
                  <a:pt x="12536" y="8407"/>
                  <a:pt x="12536" y="7757"/>
                </a:cubicBezTo>
                <a:lnTo>
                  <a:pt x="12536" y="1544"/>
                </a:lnTo>
                <a:cubicBezTo>
                  <a:pt x="12537" y="1127"/>
                  <a:pt x="12371" y="728"/>
                  <a:pt x="12076" y="434"/>
                </a:cubicBezTo>
                <a:lnTo>
                  <a:pt x="12075" y="434"/>
                </a:lnTo>
                <a:lnTo>
                  <a:pt x="11736" y="95"/>
                </a:lnTo>
                <a:cubicBezTo>
                  <a:pt x="11676" y="32"/>
                  <a:pt x="11595" y="0"/>
                  <a:pt x="1151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0" name="Google Shape;1030;p59"/>
          <p:cNvSpPr/>
          <p:nvPr/>
        </p:nvSpPr>
        <p:spPr>
          <a:xfrm>
            <a:off x="4804393" y="1245066"/>
            <a:ext cx="322244" cy="335904"/>
          </a:xfrm>
          <a:custGeom>
            <a:rect b="b" l="l" r="r" t="t"/>
            <a:pathLst>
              <a:path extrusionOk="0" h="12811" w="12290">
                <a:moveTo>
                  <a:pt x="5085" y="0"/>
                </a:moveTo>
                <a:cubicBezTo>
                  <a:pt x="4742" y="1"/>
                  <a:pt x="4465" y="278"/>
                  <a:pt x="4464" y="621"/>
                </a:cubicBezTo>
                <a:lnTo>
                  <a:pt x="4464" y="3325"/>
                </a:lnTo>
                <a:lnTo>
                  <a:pt x="2191" y="1862"/>
                </a:lnTo>
                <a:cubicBezTo>
                  <a:pt x="2087" y="1796"/>
                  <a:pt x="1970" y="1764"/>
                  <a:pt x="1855" y="1764"/>
                </a:cubicBezTo>
                <a:cubicBezTo>
                  <a:pt x="1651" y="1764"/>
                  <a:pt x="1451" y="1864"/>
                  <a:pt x="1332" y="2048"/>
                </a:cubicBezTo>
                <a:lnTo>
                  <a:pt x="186" y="3830"/>
                </a:lnTo>
                <a:cubicBezTo>
                  <a:pt x="1" y="4119"/>
                  <a:pt x="84" y="4502"/>
                  <a:pt x="372" y="4687"/>
                </a:cubicBezTo>
                <a:lnTo>
                  <a:pt x="3040" y="6406"/>
                </a:lnTo>
                <a:lnTo>
                  <a:pt x="372" y="8123"/>
                </a:lnTo>
                <a:cubicBezTo>
                  <a:pt x="84" y="8308"/>
                  <a:pt x="0" y="8692"/>
                  <a:pt x="185" y="8980"/>
                </a:cubicBezTo>
                <a:lnTo>
                  <a:pt x="1332" y="10762"/>
                </a:lnTo>
                <a:cubicBezTo>
                  <a:pt x="1451" y="10947"/>
                  <a:pt x="1650" y="11048"/>
                  <a:pt x="1855" y="11048"/>
                </a:cubicBezTo>
                <a:cubicBezTo>
                  <a:pt x="1969" y="11048"/>
                  <a:pt x="2086" y="11016"/>
                  <a:pt x="2190" y="10949"/>
                </a:cubicBezTo>
                <a:lnTo>
                  <a:pt x="4464" y="9486"/>
                </a:lnTo>
                <a:lnTo>
                  <a:pt x="4464" y="12190"/>
                </a:lnTo>
                <a:cubicBezTo>
                  <a:pt x="4464" y="12532"/>
                  <a:pt x="4742" y="12810"/>
                  <a:pt x="5085" y="12810"/>
                </a:cubicBezTo>
                <a:lnTo>
                  <a:pt x="7203" y="12810"/>
                </a:lnTo>
                <a:cubicBezTo>
                  <a:pt x="7546" y="12810"/>
                  <a:pt x="7824" y="12532"/>
                  <a:pt x="7825" y="12190"/>
                </a:cubicBezTo>
                <a:lnTo>
                  <a:pt x="7825" y="9485"/>
                </a:lnTo>
                <a:lnTo>
                  <a:pt x="10099" y="10949"/>
                </a:lnTo>
                <a:cubicBezTo>
                  <a:pt x="10202" y="11016"/>
                  <a:pt x="10318" y="11048"/>
                  <a:pt x="10433" y="11048"/>
                </a:cubicBezTo>
                <a:cubicBezTo>
                  <a:pt x="10637" y="11048"/>
                  <a:pt x="10837" y="10947"/>
                  <a:pt x="10956" y="10762"/>
                </a:cubicBezTo>
                <a:lnTo>
                  <a:pt x="12103" y="8980"/>
                </a:lnTo>
                <a:cubicBezTo>
                  <a:pt x="12288" y="8692"/>
                  <a:pt x="12205" y="8308"/>
                  <a:pt x="11917" y="8123"/>
                </a:cubicBezTo>
                <a:lnTo>
                  <a:pt x="11918" y="8123"/>
                </a:lnTo>
                <a:lnTo>
                  <a:pt x="9249" y="6406"/>
                </a:lnTo>
                <a:lnTo>
                  <a:pt x="11918" y="4689"/>
                </a:lnTo>
                <a:cubicBezTo>
                  <a:pt x="12205" y="4502"/>
                  <a:pt x="12289" y="4119"/>
                  <a:pt x="12104" y="3830"/>
                </a:cubicBezTo>
                <a:lnTo>
                  <a:pt x="10957" y="2048"/>
                </a:lnTo>
                <a:cubicBezTo>
                  <a:pt x="10838" y="1864"/>
                  <a:pt x="10638" y="1764"/>
                  <a:pt x="10434" y="1764"/>
                </a:cubicBezTo>
                <a:cubicBezTo>
                  <a:pt x="10319" y="1764"/>
                  <a:pt x="10203" y="1796"/>
                  <a:pt x="10099" y="1862"/>
                </a:cubicBezTo>
                <a:lnTo>
                  <a:pt x="7825" y="3327"/>
                </a:lnTo>
                <a:lnTo>
                  <a:pt x="7825" y="621"/>
                </a:lnTo>
                <a:cubicBezTo>
                  <a:pt x="7825" y="278"/>
                  <a:pt x="7547" y="1"/>
                  <a:pt x="72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1" name="Google Shape;1031;p59"/>
          <p:cNvSpPr/>
          <p:nvPr/>
        </p:nvSpPr>
        <p:spPr>
          <a:xfrm>
            <a:off x="5276802" y="1247806"/>
            <a:ext cx="317708" cy="330424"/>
          </a:xfrm>
          <a:custGeom>
            <a:rect b="b" l="l" r="r" t="t"/>
            <a:pathLst>
              <a:path extrusionOk="0" h="12602" w="12117">
                <a:moveTo>
                  <a:pt x="1695" y="4397"/>
                </a:moveTo>
                <a:cubicBezTo>
                  <a:pt x="2242" y="4397"/>
                  <a:pt x="2777" y="5169"/>
                  <a:pt x="2777" y="5957"/>
                </a:cubicBezTo>
                <a:cubicBezTo>
                  <a:pt x="2777" y="6520"/>
                  <a:pt x="2481" y="6915"/>
                  <a:pt x="2001" y="7031"/>
                </a:cubicBezTo>
                <a:lnTo>
                  <a:pt x="2001" y="5671"/>
                </a:lnTo>
                <a:cubicBezTo>
                  <a:pt x="1998" y="5504"/>
                  <a:pt x="1861" y="5372"/>
                  <a:pt x="1695" y="5372"/>
                </a:cubicBezTo>
                <a:cubicBezTo>
                  <a:pt x="1528" y="5372"/>
                  <a:pt x="1392" y="5504"/>
                  <a:pt x="1389" y="5671"/>
                </a:cubicBezTo>
                <a:lnTo>
                  <a:pt x="1389" y="7031"/>
                </a:lnTo>
                <a:cubicBezTo>
                  <a:pt x="910" y="6915"/>
                  <a:pt x="613" y="6520"/>
                  <a:pt x="613" y="5957"/>
                </a:cubicBezTo>
                <a:cubicBezTo>
                  <a:pt x="613" y="5169"/>
                  <a:pt x="1149" y="4397"/>
                  <a:pt x="1695" y="4397"/>
                </a:cubicBezTo>
                <a:close/>
                <a:moveTo>
                  <a:pt x="8980" y="1"/>
                </a:moveTo>
                <a:cubicBezTo>
                  <a:pt x="8733" y="1"/>
                  <a:pt x="8496" y="118"/>
                  <a:pt x="8346" y="322"/>
                </a:cubicBezTo>
                <a:cubicBezTo>
                  <a:pt x="8171" y="560"/>
                  <a:pt x="8146" y="878"/>
                  <a:pt x="8279" y="1141"/>
                </a:cubicBezTo>
                <a:cubicBezTo>
                  <a:pt x="8413" y="1405"/>
                  <a:pt x="8684" y="1571"/>
                  <a:pt x="8979" y="1571"/>
                </a:cubicBezTo>
                <a:cubicBezTo>
                  <a:pt x="9069" y="1571"/>
                  <a:pt x="9158" y="1555"/>
                  <a:pt x="9241" y="1525"/>
                </a:cubicBezTo>
                <a:lnTo>
                  <a:pt x="9241" y="1794"/>
                </a:lnTo>
                <a:lnTo>
                  <a:pt x="7122" y="1794"/>
                </a:lnTo>
                <a:cubicBezTo>
                  <a:pt x="5962" y="1794"/>
                  <a:pt x="5019" y="2737"/>
                  <a:pt x="5019" y="3897"/>
                </a:cubicBezTo>
                <a:lnTo>
                  <a:pt x="5019" y="8636"/>
                </a:lnTo>
                <a:cubicBezTo>
                  <a:pt x="5017" y="9458"/>
                  <a:pt x="4351" y="10124"/>
                  <a:pt x="3529" y="10126"/>
                </a:cubicBezTo>
                <a:lnTo>
                  <a:pt x="3492" y="10126"/>
                </a:lnTo>
                <a:cubicBezTo>
                  <a:pt x="2669" y="10124"/>
                  <a:pt x="2003" y="9458"/>
                  <a:pt x="2001" y="8636"/>
                </a:cubicBezTo>
                <a:lnTo>
                  <a:pt x="2001" y="7657"/>
                </a:lnTo>
                <a:cubicBezTo>
                  <a:pt x="2832" y="7527"/>
                  <a:pt x="3389" y="6864"/>
                  <a:pt x="3389" y="5957"/>
                </a:cubicBezTo>
                <a:cubicBezTo>
                  <a:pt x="3389" y="4931"/>
                  <a:pt x="2665" y="3784"/>
                  <a:pt x="1695" y="3784"/>
                </a:cubicBezTo>
                <a:cubicBezTo>
                  <a:pt x="726" y="3784"/>
                  <a:pt x="0" y="4931"/>
                  <a:pt x="0" y="5957"/>
                </a:cubicBezTo>
                <a:cubicBezTo>
                  <a:pt x="0" y="6864"/>
                  <a:pt x="558" y="7527"/>
                  <a:pt x="1389" y="7657"/>
                </a:cubicBezTo>
                <a:lnTo>
                  <a:pt x="1389" y="8636"/>
                </a:lnTo>
                <a:cubicBezTo>
                  <a:pt x="1389" y="9795"/>
                  <a:pt x="2332" y="10738"/>
                  <a:pt x="3492" y="10738"/>
                </a:cubicBezTo>
                <a:lnTo>
                  <a:pt x="3529" y="10738"/>
                </a:lnTo>
                <a:cubicBezTo>
                  <a:pt x="4688" y="10738"/>
                  <a:pt x="5631" y="9795"/>
                  <a:pt x="5631" y="8636"/>
                </a:cubicBezTo>
                <a:lnTo>
                  <a:pt x="5631" y="3897"/>
                </a:lnTo>
                <a:cubicBezTo>
                  <a:pt x="5632" y="3074"/>
                  <a:pt x="6299" y="2407"/>
                  <a:pt x="7122" y="2406"/>
                </a:cubicBezTo>
                <a:lnTo>
                  <a:pt x="9241" y="2406"/>
                </a:lnTo>
                <a:lnTo>
                  <a:pt x="9241" y="2590"/>
                </a:lnTo>
                <a:cubicBezTo>
                  <a:pt x="8158" y="2807"/>
                  <a:pt x="7339" y="3766"/>
                  <a:pt x="7339" y="4912"/>
                </a:cubicBezTo>
                <a:lnTo>
                  <a:pt x="7339" y="12294"/>
                </a:lnTo>
                <a:cubicBezTo>
                  <a:pt x="7339" y="12465"/>
                  <a:pt x="7476" y="12601"/>
                  <a:pt x="7645" y="12601"/>
                </a:cubicBezTo>
                <a:lnTo>
                  <a:pt x="11809" y="12601"/>
                </a:lnTo>
                <a:cubicBezTo>
                  <a:pt x="11978" y="12601"/>
                  <a:pt x="12116" y="12463"/>
                  <a:pt x="12116" y="12294"/>
                </a:cubicBezTo>
                <a:lnTo>
                  <a:pt x="12116" y="4912"/>
                </a:lnTo>
                <a:cubicBezTo>
                  <a:pt x="12116" y="3766"/>
                  <a:pt x="11297" y="2807"/>
                  <a:pt x="10214" y="2590"/>
                </a:cubicBezTo>
                <a:lnTo>
                  <a:pt x="10214" y="1526"/>
                </a:lnTo>
                <a:cubicBezTo>
                  <a:pt x="10299" y="1556"/>
                  <a:pt x="10388" y="1571"/>
                  <a:pt x="10475" y="1571"/>
                </a:cubicBezTo>
                <a:cubicBezTo>
                  <a:pt x="10696" y="1571"/>
                  <a:pt x="10911" y="1477"/>
                  <a:pt x="11063" y="1306"/>
                </a:cubicBezTo>
                <a:cubicBezTo>
                  <a:pt x="11275" y="1067"/>
                  <a:pt x="11321" y="722"/>
                  <a:pt x="11178" y="436"/>
                </a:cubicBezTo>
                <a:cubicBezTo>
                  <a:pt x="11045" y="169"/>
                  <a:pt x="10772" y="2"/>
                  <a:pt x="10477" y="2"/>
                </a:cubicBezTo>
                <a:cubicBezTo>
                  <a:pt x="10456" y="2"/>
                  <a:pt x="10436" y="2"/>
                  <a:pt x="10415" y="4"/>
                </a:cubicBezTo>
                <a:cubicBezTo>
                  <a:pt x="10097" y="28"/>
                  <a:pt x="9824" y="244"/>
                  <a:pt x="9728" y="549"/>
                </a:cubicBezTo>
                <a:cubicBezTo>
                  <a:pt x="9638" y="267"/>
                  <a:pt x="9398" y="59"/>
                  <a:pt x="9106" y="11"/>
                </a:cubicBezTo>
                <a:cubicBezTo>
                  <a:pt x="9064" y="4"/>
                  <a:pt x="9022" y="1"/>
                  <a:pt x="898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2" name="Google Shape;1032;p59"/>
          <p:cNvSpPr/>
          <p:nvPr/>
        </p:nvSpPr>
        <p:spPr>
          <a:xfrm>
            <a:off x="5744674" y="1264929"/>
            <a:ext cx="325233" cy="296181"/>
          </a:xfrm>
          <a:custGeom>
            <a:rect b="b" l="l" r="r" t="t"/>
            <a:pathLst>
              <a:path extrusionOk="0" h="11296" w="12404">
                <a:moveTo>
                  <a:pt x="2603" y="3464"/>
                </a:moveTo>
                <a:lnTo>
                  <a:pt x="2603" y="7833"/>
                </a:lnTo>
                <a:lnTo>
                  <a:pt x="613" y="7833"/>
                </a:lnTo>
                <a:lnTo>
                  <a:pt x="613" y="3464"/>
                </a:lnTo>
                <a:close/>
                <a:moveTo>
                  <a:pt x="8483" y="2780"/>
                </a:moveTo>
                <a:cubicBezTo>
                  <a:pt x="8652" y="2780"/>
                  <a:pt x="8788" y="2917"/>
                  <a:pt x="8788" y="3086"/>
                </a:cubicBezTo>
                <a:lnTo>
                  <a:pt x="8788" y="4361"/>
                </a:lnTo>
                <a:lnTo>
                  <a:pt x="10064" y="4361"/>
                </a:lnTo>
                <a:cubicBezTo>
                  <a:pt x="10233" y="4361"/>
                  <a:pt x="10371" y="4499"/>
                  <a:pt x="10371" y="4668"/>
                </a:cubicBezTo>
                <a:lnTo>
                  <a:pt x="10371" y="6628"/>
                </a:lnTo>
                <a:cubicBezTo>
                  <a:pt x="10370" y="6797"/>
                  <a:pt x="10233" y="6934"/>
                  <a:pt x="10064" y="6934"/>
                </a:cubicBezTo>
                <a:lnTo>
                  <a:pt x="8788" y="6934"/>
                </a:lnTo>
                <a:lnTo>
                  <a:pt x="8788" y="8211"/>
                </a:lnTo>
                <a:cubicBezTo>
                  <a:pt x="8788" y="8380"/>
                  <a:pt x="8652" y="8517"/>
                  <a:pt x="8483" y="8517"/>
                </a:cubicBezTo>
                <a:lnTo>
                  <a:pt x="6523" y="8517"/>
                </a:lnTo>
                <a:cubicBezTo>
                  <a:pt x="6354" y="8517"/>
                  <a:pt x="6217" y="8380"/>
                  <a:pt x="6217" y="8211"/>
                </a:cubicBezTo>
                <a:lnTo>
                  <a:pt x="6217" y="6935"/>
                </a:lnTo>
                <a:lnTo>
                  <a:pt x="4940" y="6935"/>
                </a:lnTo>
                <a:cubicBezTo>
                  <a:pt x="4771" y="6935"/>
                  <a:pt x="4634" y="6797"/>
                  <a:pt x="4634" y="6628"/>
                </a:cubicBezTo>
                <a:lnTo>
                  <a:pt x="4634" y="4668"/>
                </a:lnTo>
                <a:cubicBezTo>
                  <a:pt x="4634" y="4499"/>
                  <a:pt x="4771" y="4363"/>
                  <a:pt x="4940" y="4363"/>
                </a:cubicBezTo>
                <a:lnTo>
                  <a:pt x="6217" y="4363"/>
                </a:lnTo>
                <a:lnTo>
                  <a:pt x="6217" y="3086"/>
                </a:lnTo>
                <a:cubicBezTo>
                  <a:pt x="6217" y="2917"/>
                  <a:pt x="6354" y="2780"/>
                  <a:pt x="6523" y="2780"/>
                </a:cubicBezTo>
                <a:close/>
                <a:moveTo>
                  <a:pt x="307" y="1"/>
                </a:moveTo>
                <a:cubicBezTo>
                  <a:pt x="140" y="1"/>
                  <a:pt x="5" y="134"/>
                  <a:pt x="0" y="301"/>
                </a:cubicBezTo>
                <a:lnTo>
                  <a:pt x="0" y="10997"/>
                </a:lnTo>
                <a:cubicBezTo>
                  <a:pt x="5" y="11162"/>
                  <a:pt x="140" y="11296"/>
                  <a:pt x="307" y="11296"/>
                </a:cubicBezTo>
                <a:cubicBezTo>
                  <a:pt x="474" y="11296"/>
                  <a:pt x="609" y="11162"/>
                  <a:pt x="613" y="10997"/>
                </a:cubicBezTo>
                <a:lnTo>
                  <a:pt x="613" y="8445"/>
                </a:lnTo>
                <a:lnTo>
                  <a:pt x="2603" y="8445"/>
                </a:lnTo>
                <a:lnTo>
                  <a:pt x="2603" y="8925"/>
                </a:lnTo>
                <a:cubicBezTo>
                  <a:pt x="2603" y="9821"/>
                  <a:pt x="3331" y="10548"/>
                  <a:pt x="4226" y="10549"/>
                </a:cubicBezTo>
                <a:lnTo>
                  <a:pt x="10780" y="10549"/>
                </a:lnTo>
                <a:cubicBezTo>
                  <a:pt x="11676" y="10548"/>
                  <a:pt x="12402" y="9821"/>
                  <a:pt x="12403" y="8925"/>
                </a:cubicBezTo>
                <a:lnTo>
                  <a:pt x="12403" y="2372"/>
                </a:lnTo>
                <a:cubicBezTo>
                  <a:pt x="12403" y="1475"/>
                  <a:pt x="11676" y="749"/>
                  <a:pt x="10780" y="748"/>
                </a:cubicBezTo>
                <a:lnTo>
                  <a:pt x="10779" y="749"/>
                </a:lnTo>
                <a:lnTo>
                  <a:pt x="4226" y="749"/>
                </a:lnTo>
                <a:cubicBezTo>
                  <a:pt x="3330" y="749"/>
                  <a:pt x="2603" y="1475"/>
                  <a:pt x="2602" y="2372"/>
                </a:cubicBezTo>
                <a:lnTo>
                  <a:pt x="2602" y="2852"/>
                </a:lnTo>
                <a:lnTo>
                  <a:pt x="613" y="2852"/>
                </a:lnTo>
                <a:lnTo>
                  <a:pt x="613" y="301"/>
                </a:lnTo>
                <a:cubicBezTo>
                  <a:pt x="609" y="134"/>
                  <a:pt x="474" y="1"/>
                  <a:pt x="307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59"/>
          <p:cNvSpPr/>
          <p:nvPr/>
        </p:nvSpPr>
        <p:spPr>
          <a:xfrm>
            <a:off x="6220072" y="1248685"/>
            <a:ext cx="226436" cy="328668"/>
          </a:xfrm>
          <a:custGeom>
            <a:rect b="b" l="l" r="r" t="t"/>
            <a:pathLst>
              <a:path extrusionOk="0" h="12535" w="8636">
                <a:moveTo>
                  <a:pt x="2243" y="1405"/>
                </a:moveTo>
                <a:cubicBezTo>
                  <a:pt x="2135" y="1405"/>
                  <a:pt x="2026" y="1426"/>
                  <a:pt x="1922" y="1469"/>
                </a:cubicBezTo>
                <a:cubicBezTo>
                  <a:pt x="1609" y="1599"/>
                  <a:pt x="1405" y="1905"/>
                  <a:pt x="1405" y="2244"/>
                </a:cubicBezTo>
                <a:cubicBezTo>
                  <a:pt x="1406" y="2706"/>
                  <a:pt x="1781" y="3081"/>
                  <a:pt x="2243" y="3082"/>
                </a:cubicBezTo>
                <a:cubicBezTo>
                  <a:pt x="2582" y="3082"/>
                  <a:pt x="2888" y="2877"/>
                  <a:pt x="3017" y="2564"/>
                </a:cubicBezTo>
                <a:cubicBezTo>
                  <a:pt x="3147" y="2251"/>
                  <a:pt x="3075" y="1890"/>
                  <a:pt x="2836" y="1651"/>
                </a:cubicBezTo>
                <a:cubicBezTo>
                  <a:pt x="2675" y="1490"/>
                  <a:pt x="2461" y="1405"/>
                  <a:pt x="2243" y="1405"/>
                </a:cubicBezTo>
                <a:close/>
                <a:moveTo>
                  <a:pt x="2243" y="614"/>
                </a:moveTo>
                <a:cubicBezTo>
                  <a:pt x="2667" y="614"/>
                  <a:pt x="3085" y="780"/>
                  <a:pt x="3397" y="1092"/>
                </a:cubicBezTo>
                <a:cubicBezTo>
                  <a:pt x="3862" y="1558"/>
                  <a:pt x="4003" y="2259"/>
                  <a:pt x="3750" y="2868"/>
                </a:cubicBezTo>
                <a:cubicBezTo>
                  <a:pt x="3497" y="3477"/>
                  <a:pt x="2903" y="3875"/>
                  <a:pt x="2243" y="3875"/>
                </a:cubicBezTo>
                <a:cubicBezTo>
                  <a:pt x="1343" y="3874"/>
                  <a:pt x="614" y="3144"/>
                  <a:pt x="613" y="2244"/>
                </a:cubicBezTo>
                <a:cubicBezTo>
                  <a:pt x="613" y="1584"/>
                  <a:pt x="1011" y="990"/>
                  <a:pt x="1620" y="738"/>
                </a:cubicBezTo>
                <a:cubicBezTo>
                  <a:pt x="1821" y="655"/>
                  <a:pt x="2033" y="614"/>
                  <a:pt x="2243" y="614"/>
                </a:cubicBezTo>
                <a:close/>
                <a:moveTo>
                  <a:pt x="7540" y="3772"/>
                </a:moveTo>
                <a:cubicBezTo>
                  <a:pt x="7655" y="3775"/>
                  <a:pt x="7746" y="3868"/>
                  <a:pt x="7746" y="3983"/>
                </a:cubicBezTo>
                <a:cubicBezTo>
                  <a:pt x="7746" y="4098"/>
                  <a:pt x="7655" y="4191"/>
                  <a:pt x="7540" y="4195"/>
                </a:cubicBezTo>
                <a:lnTo>
                  <a:pt x="4346" y="4195"/>
                </a:lnTo>
                <a:cubicBezTo>
                  <a:pt x="4231" y="4191"/>
                  <a:pt x="4140" y="4098"/>
                  <a:pt x="4140" y="3983"/>
                </a:cubicBezTo>
                <a:cubicBezTo>
                  <a:pt x="4140" y="3868"/>
                  <a:pt x="4231" y="3775"/>
                  <a:pt x="4346" y="3772"/>
                </a:cubicBezTo>
                <a:close/>
                <a:moveTo>
                  <a:pt x="7881" y="6208"/>
                </a:moveTo>
                <a:cubicBezTo>
                  <a:pt x="7976" y="6527"/>
                  <a:pt x="8024" y="6857"/>
                  <a:pt x="8023" y="7189"/>
                </a:cubicBezTo>
                <a:cubicBezTo>
                  <a:pt x="8023" y="7755"/>
                  <a:pt x="7892" y="8357"/>
                  <a:pt x="7661" y="8924"/>
                </a:cubicBezTo>
                <a:lnTo>
                  <a:pt x="5231" y="7557"/>
                </a:lnTo>
                <a:cubicBezTo>
                  <a:pt x="5045" y="7444"/>
                  <a:pt x="4740" y="7428"/>
                  <a:pt x="4573" y="7428"/>
                </a:cubicBezTo>
                <a:cubicBezTo>
                  <a:pt x="4406" y="7428"/>
                  <a:pt x="4101" y="7445"/>
                  <a:pt x="3915" y="7557"/>
                </a:cubicBezTo>
                <a:lnTo>
                  <a:pt x="1485" y="8924"/>
                </a:lnTo>
                <a:cubicBezTo>
                  <a:pt x="1253" y="8357"/>
                  <a:pt x="1123" y="7755"/>
                  <a:pt x="1123" y="7189"/>
                </a:cubicBezTo>
                <a:cubicBezTo>
                  <a:pt x="1122" y="6857"/>
                  <a:pt x="1169" y="6527"/>
                  <a:pt x="1265" y="6208"/>
                </a:cubicBezTo>
                <a:close/>
                <a:moveTo>
                  <a:pt x="2243" y="0"/>
                </a:moveTo>
                <a:cubicBezTo>
                  <a:pt x="1006" y="0"/>
                  <a:pt x="0" y="1006"/>
                  <a:pt x="0" y="2244"/>
                </a:cubicBezTo>
                <a:cubicBezTo>
                  <a:pt x="0" y="2843"/>
                  <a:pt x="239" y="3416"/>
                  <a:pt x="667" y="3837"/>
                </a:cubicBezTo>
                <a:lnTo>
                  <a:pt x="667" y="6067"/>
                </a:lnTo>
                <a:cubicBezTo>
                  <a:pt x="561" y="6431"/>
                  <a:pt x="509" y="6809"/>
                  <a:pt x="511" y="7189"/>
                </a:cubicBezTo>
                <a:cubicBezTo>
                  <a:pt x="511" y="8083"/>
                  <a:pt x="795" y="9057"/>
                  <a:pt x="1286" y="9900"/>
                </a:cubicBezTo>
                <a:lnTo>
                  <a:pt x="1927" y="11614"/>
                </a:lnTo>
                <a:cubicBezTo>
                  <a:pt x="2270" y="12535"/>
                  <a:pt x="3237" y="12535"/>
                  <a:pt x="3757" y="12535"/>
                </a:cubicBezTo>
                <a:lnTo>
                  <a:pt x="5390" y="12535"/>
                </a:lnTo>
                <a:cubicBezTo>
                  <a:pt x="5909" y="12535"/>
                  <a:pt x="6876" y="12535"/>
                  <a:pt x="7220" y="11614"/>
                </a:cubicBezTo>
                <a:lnTo>
                  <a:pt x="7860" y="9900"/>
                </a:lnTo>
                <a:cubicBezTo>
                  <a:pt x="8352" y="9058"/>
                  <a:pt x="8636" y="8083"/>
                  <a:pt x="8636" y="7189"/>
                </a:cubicBezTo>
                <a:cubicBezTo>
                  <a:pt x="8636" y="6814"/>
                  <a:pt x="8584" y="6442"/>
                  <a:pt x="8479" y="6081"/>
                </a:cubicBezTo>
                <a:lnTo>
                  <a:pt x="8479" y="3647"/>
                </a:lnTo>
                <a:cubicBezTo>
                  <a:pt x="8479" y="1980"/>
                  <a:pt x="7123" y="622"/>
                  <a:pt x="5455" y="622"/>
                </a:cubicBezTo>
                <a:lnTo>
                  <a:pt x="3791" y="622"/>
                </a:lnTo>
                <a:cubicBezTo>
                  <a:pt x="3374" y="223"/>
                  <a:pt x="2820" y="0"/>
                  <a:pt x="224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59"/>
          <p:cNvSpPr/>
          <p:nvPr/>
        </p:nvSpPr>
        <p:spPr>
          <a:xfrm>
            <a:off x="6596669" y="1246574"/>
            <a:ext cx="245970" cy="332889"/>
          </a:xfrm>
          <a:custGeom>
            <a:rect b="b" l="l" r="r" t="t"/>
            <a:pathLst>
              <a:path extrusionOk="0" h="12696" w="9381">
                <a:moveTo>
                  <a:pt x="513" y="0"/>
                </a:moveTo>
                <a:cubicBezTo>
                  <a:pt x="230" y="1"/>
                  <a:pt x="0" y="230"/>
                  <a:pt x="0" y="513"/>
                </a:cubicBezTo>
                <a:lnTo>
                  <a:pt x="0" y="8020"/>
                </a:lnTo>
                <a:cubicBezTo>
                  <a:pt x="0" y="8225"/>
                  <a:pt x="167" y="8391"/>
                  <a:pt x="373" y="8392"/>
                </a:cubicBezTo>
                <a:lnTo>
                  <a:pt x="5353" y="8392"/>
                </a:lnTo>
                <a:cubicBezTo>
                  <a:pt x="5559" y="8391"/>
                  <a:pt x="5724" y="8225"/>
                  <a:pt x="5726" y="8020"/>
                </a:cubicBezTo>
                <a:lnTo>
                  <a:pt x="5726" y="513"/>
                </a:lnTo>
                <a:cubicBezTo>
                  <a:pt x="5724" y="230"/>
                  <a:pt x="5496" y="1"/>
                  <a:pt x="5213" y="0"/>
                </a:cubicBezTo>
                <a:close/>
                <a:moveTo>
                  <a:pt x="836" y="9004"/>
                </a:moveTo>
                <a:lnTo>
                  <a:pt x="836" y="10721"/>
                </a:lnTo>
                <a:cubicBezTo>
                  <a:pt x="836" y="11809"/>
                  <a:pt x="1722" y="12695"/>
                  <a:pt x="2811" y="12695"/>
                </a:cubicBezTo>
                <a:lnTo>
                  <a:pt x="9074" y="12695"/>
                </a:lnTo>
                <a:cubicBezTo>
                  <a:pt x="9243" y="12695"/>
                  <a:pt x="9381" y="12559"/>
                  <a:pt x="9381" y="12390"/>
                </a:cubicBezTo>
                <a:lnTo>
                  <a:pt x="9381" y="10785"/>
                </a:lnTo>
                <a:cubicBezTo>
                  <a:pt x="9381" y="10616"/>
                  <a:pt x="9243" y="10479"/>
                  <a:pt x="9074" y="10479"/>
                </a:cubicBezTo>
                <a:lnTo>
                  <a:pt x="5528" y="10479"/>
                </a:lnTo>
                <a:cubicBezTo>
                  <a:pt x="5176" y="10478"/>
                  <a:pt x="4891" y="10193"/>
                  <a:pt x="4890" y="9841"/>
                </a:cubicBezTo>
                <a:lnTo>
                  <a:pt x="4890" y="90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59"/>
          <p:cNvSpPr/>
          <p:nvPr/>
        </p:nvSpPr>
        <p:spPr>
          <a:xfrm>
            <a:off x="6992800" y="1275863"/>
            <a:ext cx="333178" cy="274314"/>
          </a:xfrm>
          <a:custGeom>
            <a:rect b="b" l="l" r="r" t="t"/>
            <a:pathLst>
              <a:path extrusionOk="0" h="10462" w="12707">
                <a:moveTo>
                  <a:pt x="7810" y="1"/>
                </a:moveTo>
                <a:cubicBezTo>
                  <a:pt x="7641" y="1"/>
                  <a:pt x="7504" y="137"/>
                  <a:pt x="7504" y="306"/>
                </a:cubicBezTo>
                <a:lnTo>
                  <a:pt x="7504" y="1164"/>
                </a:lnTo>
                <a:cubicBezTo>
                  <a:pt x="7504" y="1333"/>
                  <a:pt x="7641" y="1470"/>
                  <a:pt x="7810" y="1470"/>
                </a:cubicBezTo>
                <a:cubicBezTo>
                  <a:pt x="7980" y="1470"/>
                  <a:pt x="8117" y="1333"/>
                  <a:pt x="8117" y="1164"/>
                </a:cubicBezTo>
                <a:lnTo>
                  <a:pt x="8117" y="306"/>
                </a:lnTo>
                <a:cubicBezTo>
                  <a:pt x="8117" y="137"/>
                  <a:pt x="7980" y="1"/>
                  <a:pt x="7810" y="1"/>
                </a:cubicBezTo>
                <a:close/>
                <a:moveTo>
                  <a:pt x="5928" y="578"/>
                </a:moveTo>
                <a:cubicBezTo>
                  <a:pt x="5849" y="578"/>
                  <a:pt x="5771" y="608"/>
                  <a:pt x="5711" y="667"/>
                </a:cubicBezTo>
                <a:cubicBezTo>
                  <a:pt x="5592" y="787"/>
                  <a:pt x="5592" y="981"/>
                  <a:pt x="5711" y="1101"/>
                </a:cubicBezTo>
                <a:lnTo>
                  <a:pt x="6251" y="1641"/>
                </a:lnTo>
                <a:cubicBezTo>
                  <a:pt x="6309" y="1698"/>
                  <a:pt x="6387" y="1731"/>
                  <a:pt x="6467" y="1731"/>
                </a:cubicBezTo>
                <a:cubicBezTo>
                  <a:pt x="6741" y="1731"/>
                  <a:pt x="6877" y="1401"/>
                  <a:pt x="6685" y="1208"/>
                </a:cubicBezTo>
                <a:lnTo>
                  <a:pt x="6144" y="667"/>
                </a:lnTo>
                <a:cubicBezTo>
                  <a:pt x="6085" y="608"/>
                  <a:pt x="6006" y="578"/>
                  <a:pt x="5928" y="578"/>
                </a:cubicBezTo>
                <a:close/>
                <a:moveTo>
                  <a:pt x="9837" y="578"/>
                </a:moveTo>
                <a:cubicBezTo>
                  <a:pt x="9759" y="578"/>
                  <a:pt x="9681" y="608"/>
                  <a:pt x="9620" y="667"/>
                </a:cubicBezTo>
                <a:lnTo>
                  <a:pt x="9080" y="1208"/>
                </a:lnTo>
                <a:cubicBezTo>
                  <a:pt x="8888" y="1401"/>
                  <a:pt x="9025" y="1731"/>
                  <a:pt x="9297" y="1731"/>
                </a:cubicBezTo>
                <a:cubicBezTo>
                  <a:pt x="9378" y="1731"/>
                  <a:pt x="9456" y="1698"/>
                  <a:pt x="9513" y="1641"/>
                </a:cubicBezTo>
                <a:lnTo>
                  <a:pt x="10054" y="1101"/>
                </a:lnTo>
                <a:cubicBezTo>
                  <a:pt x="10173" y="981"/>
                  <a:pt x="10173" y="787"/>
                  <a:pt x="10054" y="667"/>
                </a:cubicBezTo>
                <a:cubicBezTo>
                  <a:pt x="9994" y="608"/>
                  <a:pt x="9916" y="578"/>
                  <a:pt x="9837" y="578"/>
                </a:cubicBezTo>
                <a:close/>
                <a:moveTo>
                  <a:pt x="8198" y="2419"/>
                </a:moveTo>
                <a:lnTo>
                  <a:pt x="8198" y="2766"/>
                </a:lnTo>
                <a:lnTo>
                  <a:pt x="7423" y="2766"/>
                </a:lnTo>
                <a:lnTo>
                  <a:pt x="7423" y="2419"/>
                </a:lnTo>
                <a:close/>
                <a:moveTo>
                  <a:pt x="8594" y="3890"/>
                </a:moveTo>
                <a:cubicBezTo>
                  <a:pt x="8688" y="3890"/>
                  <a:pt x="8779" y="3927"/>
                  <a:pt x="8845" y="3995"/>
                </a:cubicBezTo>
                <a:lnTo>
                  <a:pt x="10319" y="5468"/>
                </a:lnTo>
                <a:cubicBezTo>
                  <a:pt x="10426" y="5574"/>
                  <a:pt x="10350" y="5756"/>
                  <a:pt x="10201" y="5756"/>
                </a:cubicBezTo>
                <a:lnTo>
                  <a:pt x="7749" y="5755"/>
                </a:lnTo>
                <a:cubicBezTo>
                  <a:pt x="7601" y="5755"/>
                  <a:pt x="7480" y="5634"/>
                  <a:pt x="7480" y="5486"/>
                </a:cubicBezTo>
                <a:lnTo>
                  <a:pt x="7480" y="4041"/>
                </a:lnTo>
                <a:cubicBezTo>
                  <a:pt x="7480" y="3957"/>
                  <a:pt x="7547" y="3890"/>
                  <a:pt x="7629" y="3890"/>
                </a:cubicBezTo>
                <a:close/>
                <a:moveTo>
                  <a:pt x="2909" y="3757"/>
                </a:moveTo>
                <a:cubicBezTo>
                  <a:pt x="3079" y="3757"/>
                  <a:pt x="3216" y="3894"/>
                  <a:pt x="3216" y="4064"/>
                </a:cubicBezTo>
                <a:lnTo>
                  <a:pt x="3216" y="4560"/>
                </a:lnTo>
                <a:lnTo>
                  <a:pt x="3712" y="4560"/>
                </a:lnTo>
                <a:cubicBezTo>
                  <a:pt x="3881" y="4560"/>
                  <a:pt x="4019" y="4697"/>
                  <a:pt x="4018" y="4866"/>
                </a:cubicBezTo>
                <a:lnTo>
                  <a:pt x="4018" y="5457"/>
                </a:lnTo>
                <a:cubicBezTo>
                  <a:pt x="4018" y="5626"/>
                  <a:pt x="3881" y="5763"/>
                  <a:pt x="3712" y="5763"/>
                </a:cubicBezTo>
                <a:lnTo>
                  <a:pt x="3215" y="5763"/>
                </a:lnTo>
                <a:lnTo>
                  <a:pt x="3215" y="6260"/>
                </a:lnTo>
                <a:cubicBezTo>
                  <a:pt x="3215" y="6429"/>
                  <a:pt x="3078" y="6566"/>
                  <a:pt x="2909" y="6566"/>
                </a:cubicBezTo>
                <a:lnTo>
                  <a:pt x="2317" y="6566"/>
                </a:lnTo>
                <a:cubicBezTo>
                  <a:pt x="2147" y="6566"/>
                  <a:pt x="2010" y="6429"/>
                  <a:pt x="2010" y="6260"/>
                </a:cubicBezTo>
                <a:lnTo>
                  <a:pt x="2010" y="5763"/>
                </a:lnTo>
                <a:lnTo>
                  <a:pt x="1514" y="5763"/>
                </a:lnTo>
                <a:cubicBezTo>
                  <a:pt x="1513" y="5763"/>
                  <a:pt x="1512" y="5763"/>
                  <a:pt x="1511" y="5763"/>
                </a:cubicBezTo>
                <a:cubicBezTo>
                  <a:pt x="1343" y="5763"/>
                  <a:pt x="1208" y="5625"/>
                  <a:pt x="1208" y="5457"/>
                </a:cubicBezTo>
                <a:lnTo>
                  <a:pt x="1208" y="4865"/>
                </a:lnTo>
                <a:cubicBezTo>
                  <a:pt x="1208" y="4696"/>
                  <a:pt x="1345" y="4559"/>
                  <a:pt x="1514" y="4559"/>
                </a:cubicBezTo>
                <a:lnTo>
                  <a:pt x="2010" y="4559"/>
                </a:lnTo>
                <a:lnTo>
                  <a:pt x="2010" y="4064"/>
                </a:lnTo>
                <a:cubicBezTo>
                  <a:pt x="2010" y="3894"/>
                  <a:pt x="2147" y="3757"/>
                  <a:pt x="2317" y="3757"/>
                </a:cubicBezTo>
                <a:close/>
                <a:moveTo>
                  <a:pt x="10361" y="8334"/>
                </a:moveTo>
                <a:cubicBezTo>
                  <a:pt x="10458" y="8334"/>
                  <a:pt x="10557" y="8352"/>
                  <a:pt x="10651" y="8391"/>
                </a:cubicBezTo>
                <a:cubicBezTo>
                  <a:pt x="10934" y="8509"/>
                  <a:pt x="11118" y="8784"/>
                  <a:pt x="11118" y="9091"/>
                </a:cubicBezTo>
                <a:cubicBezTo>
                  <a:pt x="11118" y="9510"/>
                  <a:pt x="10779" y="9849"/>
                  <a:pt x="10360" y="9849"/>
                </a:cubicBezTo>
                <a:cubicBezTo>
                  <a:pt x="10055" y="9849"/>
                  <a:pt x="9778" y="9664"/>
                  <a:pt x="9660" y="9381"/>
                </a:cubicBezTo>
                <a:cubicBezTo>
                  <a:pt x="9543" y="9098"/>
                  <a:pt x="9609" y="8772"/>
                  <a:pt x="9825" y="8556"/>
                </a:cubicBezTo>
                <a:cubicBezTo>
                  <a:pt x="9970" y="8410"/>
                  <a:pt x="10164" y="8334"/>
                  <a:pt x="10361" y="8334"/>
                </a:cubicBezTo>
                <a:close/>
                <a:moveTo>
                  <a:pt x="2443" y="8334"/>
                </a:moveTo>
                <a:cubicBezTo>
                  <a:pt x="2541" y="8334"/>
                  <a:pt x="2639" y="8353"/>
                  <a:pt x="2733" y="8391"/>
                </a:cubicBezTo>
                <a:cubicBezTo>
                  <a:pt x="3016" y="8509"/>
                  <a:pt x="3200" y="8786"/>
                  <a:pt x="3200" y="9092"/>
                </a:cubicBezTo>
                <a:cubicBezTo>
                  <a:pt x="3200" y="9510"/>
                  <a:pt x="2861" y="9849"/>
                  <a:pt x="2442" y="9850"/>
                </a:cubicBezTo>
                <a:cubicBezTo>
                  <a:pt x="2136" y="9850"/>
                  <a:pt x="1859" y="9665"/>
                  <a:pt x="1742" y="9382"/>
                </a:cubicBezTo>
                <a:cubicBezTo>
                  <a:pt x="1625" y="9098"/>
                  <a:pt x="1691" y="8773"/>
                  <a:pt x="1907" y="8556"/>
                </a:cubicBezTo>
                <a:cubicBezTo>
                  <a:pt x="2052" y="8411"/>
                  <a:pt x="2246" y="8334"/>
                  <a:pt x="2443" y="8334"/>
                </a:cubicBezTo>
                <a:close/>
                <a:moveTo>
                  <a:pt x="7115" y="1808"/>
                </a:moveTo>
                <a:cubicBezTo>
                  <a:pt x="6946" y="1808"/>
                  <a:pt x="6810" y="1945"/>
                  <a:pt x="6810" y="2113"/>
                </a:cubicBezTo>
                <a:lnTo>
                  <a:pt x="6810" y="2766"/>
                </a:lnTo>
                <a:lnTo>
                  <a:pt x="907" y="2766"/>
                </a:lnTo>
                <a:cubicBezTo>
                  <a:pt x="407" y="2766"/>
                  <a:pt x="1" y="3172"/>
                  <a:pt x="1" y="3672"/>
                </a:cubicBezTo>
                <a:lnTo>
                  <a:pt x="1" y="9092"/>
                </a:lnTo>
                <a:cubicBezTo>
                  <a:pt x="2" y="9261"/>
                  <a:pt x="139" y="9398"/>
                  <a:pt x="308" y="9398"/>
                </a:cubicBezTo>
                <a:lnTo>
                  <a:pt x="1108" y="9398"/>
                </a:lnTo>
                <a:cubicBezTo>
                  <a:pt x="1250" y="10020"/>
                  <a:pt x="1804" y="10461"/>
                  <a:pt x="2442" y="10461"/>
                </a:cubicBezTo>
                <a:cubicBezTo>
                  <a:pt x="3081" y="10461"/>
                  <a:pt x="3634" y="10020"/>
                  <a:pt x="3778" y="9398"/>
                </a:cubicBezTo>
                <a:lnTo>
                  <a:pt x="9025" y="9398"/>
                </a:lnTo>
                <a:cubicBezTo>
                  <a:pt x="9168" y="10020"/>
                  <a:pt x="9721" y="10461"/>
                  <a:pt x="10359" y="10461"/>
                </a:cubicBezTo>
                <a:cubicBezTo>
                  <a:pt x="10360" y="10461"/>
                  <a:pt x="10361" y="10461"/>
                  <a:pt x="10362" y="10461"/>
                </a:cubicBezTo>
                <a:cubicBezTo>
                  <a:pt x="11001" y="10461"/>
                  <a:pt x="11553" y="10019"/>
                  <a:pt x="11696" y="9396"/>
                </a:cubicBezTo>
                <a:cubicBezTo>
                  <a:pt x="12259" y="9376"/>
                  <a:pt x="12705" y="8914"/>
                  <a:pt x="12706" y="8350"/>
                </a:cubicBezTo>
                <a:lnTo>
                  <a:pt x="12706" y="7066"/>
                </a:lnTo>
                <a:cubicBezTo>
                  <a:pt x="12706" y="6668"/>
                  <a:pt x="12541" y="6288"/>
                  <a:pt x="12252" y="6015"/>
                </a:cubicBezTo>
                <a:lnTo>
                  <a:pt x="12222" y="5988"/>
                </a:lnTo>
                <a:cubicBezTo>
                  <a:pt x="12204" y="5972"/>
                  <a:pt x="12186" y="5955"/>
                  <a:pt x="12168" y="5936"/>
                </a:cubicBezTo>
                <a:lnTo>
                  <a:pt x="9313" y="3083"/>
                </a:lnTo>
                <a:cubicBezTo>
                  <a:pt x="9308" y="3078"/>
                  <a:pt x="9301" y="3071"/>
                  <a:pt x="9295" y="3066"/>
                </a:cubicBezTo>
                <a:cubicBezTo>
                  <a:pt x="9154" y="2947"/>
                  <a:pt x="8988" y="2860"/>
                  <a:pt x="8811" y="2812"/>
                </a:cubicBezTo>
                <a:lnTo>
                  <a:pt x="8811" y="2113"/>
                </a:lnTo>
                <a:cubicBezTo>
                  <a:pt x="8811" y="1944"/>
                  <a:pt x="8673" y="1808"/>
                  <a:pt x="8504" y="1808"/>
                </a:cubicBezTo>
                <a:lnTo>
                  <a:pt x="7117" y="1808"/>
                </a:lnTo>
                <a:cubicBezTo>
                  <a:pt x="7116" y="1808"/>
                  <a:pt x="7115" y="1808"/>
                  <a:pt x="7115" y="180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59"/>
          <p:cNvSpPr/>
          <p:nvPr/>
        </p:nvSpPr>
        <p:spPr>
          <a:xfrm>
            <a:off x="7476143" y="1251648"/>
            <a:ext cx="325836" cy="322742"/>
          </a:xfrm>
          <a:custGeom>
            <a:rect b="b" l="l" r="r" t="t"/>
            <a:pathLst>
              <a:path extrusionOk="0" h="12309" w="12427">
                <a:moveTo>
                  <a:pt x="7975" y="1653"/>
                </a:moveTo>
                <a:cubicBezTo>
                  <a:pt x="8143" y="1653"/>
                  <a:pt x="8307" y="1718"/>
                  <a:pt x="8430" y="1841"/>
                </a:cubicBezTo>
                <a:cubicBezTo>
                  <a:pt x="8614" y="2025"/>
                  <a:pt x="8669" y="2301"/>
                  <a:pt x="8569" y="2541"/>
                </a:cubicBezTo>
                <a:cubicBezTo>
                  <a:pt x="8470" y="2782"/>
                  <a:pt x="8236" y="2939"/>
                  <a:pt x="7976" y="2939"/>
                </a:cubicBezTo>
                <a:cubicBezTo>
                  <a:pt x="7621" y="2939"/>
                  <a:pt x="7333" y="2651"/>
                  <a:pt x="7333" y="2297"/>
                </a:cubicBezTo>
                <a:cubicBezTo>
                  <a:pt x="7333" y="2036"/>
                  <a:pt x="7489" y="1801"/>
                  <a:pt x="7729" y="1702"/>
                </a:cubicBezTo>
                <a:cubicBezTo>
                  <a:pt x="7809" y="1669"/>
                  <a:pt x="7892" y="1653"/>
                  <a:pt x="7975" y="1653"/>
                </a:cubicBezTo>
                <a:close/>
                <a:moveTo>
                  <a:pt x="5604" y="0"/>
                </a:moveTo>
                <a:cubicBezTo>
                  <a:pt x="5603" y="0"/>
                  <a:pt x="5602" y="0"/>
                  <a:pt x="5602" y="0"/>
                </a:cubicBezTo>
                <a:lnTo>
                  <a:pt x="306" y="0"/>
                </a:lnTo>
                <a:cubicBezTo>
                  <a:pt x="137" y="0"/>
                  <a:pt x="1" y="137"/>
                  <a:pt x="1" y="306"/>
                </a:cubicBezTo>
                <a:lnTo>
                  <a:pt x="1" y="5817"/>
                </a:lnTo>
                <a:cubicBezTo>
                  <a:pt x="1" y="5986"/>
                  <a:pt x="137" y="6124"/>
                  <a:pt x="306" y="6124"/>
                </a:cubicBezTo>
                <a:lnTo>
                  <a:pt x="1390" y="6124"/>
                </a:lnTo>
                <a:lnTo>
                  <a:pt x="1390" y="9492"/>
                </a:lnTo>
                <a:cubicBezTo>
                  <a:pt x="1390" y="11046"/>
                  <a:pt x="2655" y="12309"/>
                  <a:pt x="4207" y="12309"/>
                </a:cubicBezTo>
                <a:lnTo>
                  <a:pt x="8675" y="12309"/>
                </a:lnTo>
                <a:cubicBezTo>
                  <a:pt x="10229" y="12309"/>
                  <a:pt x="11492" y="11045"/>
                  <a:pt x="11492" y="9492"/>
                </a:cubicBezTo>
                <a:lnTo>
                  <a:pt x="11492" y="7815"/>
                </a:lnTo>
                <a:cubicBezTo>
                  <a:pt x="12035" y="7619"/>
                  <a:pt x="12427" y="6913"/>
                  <a:pt x="12427" y="6047"/>
                </a:cubicBezTo>
                <a:cubicBezTo>
                  <a:pt x="12427" y="5025"/>
                  <a:pt x="11882" y="4225"/>
                  <a:pt x="11186" y="4225"/>
                </a:cubicBezTo>
                <a:cubicBezTo>
                  <a:pt x="10491" y="4225"/>
                  <a:pt x="9946" y="5025"/>
                  <a:pt x="9946" y="6047"/>
                </a:cubicBezTo>
                <a:cubicBezTo>
                  <a:pt x="9946" y="6913"/>
                  <a:pt x="10337" y="7619"/>
                  <a:pt x="10880" y="7815"/>
                </a:cubicBezTo>
                <a:lnTo>
                  <a:pt x="10880" y="9492"/>
                </a:lnTo>
                <a:cubicBezTo>
                  <a:pt x="10880" y="10708"/>
                  <a:pt x="9891" y="11696"/>
                  <a:pt x="8675" y="11696"/>
                </a:cubicBezTo>
                <a:lnTo>
                  <a:pt x="4207" y="11696"/>
                </a:lnTo>
                <a:cubicBezTo>
                  <a:pt x="2991" y="11696"/>
                  <a:pt x="2003" y="10708"/>
                  <a:pt x="2003" y="9492"/>
                </a:cubicBezTo>
                <a:lnTo>
                  <a:pt x="2003" y="6124"/>
                </a:lnTo>
                <a:lnTo>
                  <a:pt x="2648" y="6124"/>
                </a:lnTo>
                <a:lnTo>
                  <a:pt x="2648" y="7134"/>
                </a:lnTo>
                <a:cubicBezTo>
                  <a:pt x="2648" y="8687"/>
                  <a:pt x="3912" y="9952"/>
                  <a:pt x="5465" y="9952"/>
                </a:cubicBezTo>
                <a:cubicBezTo>
                  <a:pt x="7018" y="9952"/>
                  <a:pt x="8282" y="8687"/>
                  <a:pt x="8282" y="7134"/>
                </a:cubicBezTo>
                <a:lnTo>
                  <a:pt x="8282" y="3513"/>
                </a:lnTo>
                <a:cubicBezTo>
                  <a:pt x="8897" y="3357"/>
                  <a:pt x="9299" y="2769"/>
                  <a:pt x="9222" y="2140"/>
                </a:cubicBezTo>
                <a:cubicBezTo>
                  <a:pt x="9144" y="1512"/>
                  <a:pt x="8610" y="1039"/>
                  <a:pt x="7975" y="1039"/>
                </a:cubicBezTo>
                <a:cubicBezTo>
                  <a:pt x="7342" y="1039"/>
                  <a:pt x="6807" y="1512"/>
                  <a:pt x="6729" y="2140"/>
                </a:cubicBezTo>
                <a:cubicBezTo>
                  <a:pt x="6651" y="2769"/>
                  <a:pt x="7054" y="3357"/>
                  <a:pt x="7669" y="3513"/>
                </a:cubicBezTo>
                <a:lnTo>
                  <a:pt x="7669" y="7134"/>
                </a:lnTo>
                <a:cubicBezTo>
                  <a:pt x="7669" y="8350"/>
                  <a:pt x="6680" y="9339"/>
                  <a:pt x="5465" y="9339"/>
                </a:cubicBezTo>
                <a:cubicBezTo>
                  <a:pt x="4249" y="9339"/>
                  <a:pt x="3260" y="8350"/>
                  <a:pt x="3260" y="7134"/>
                </a:cubicBezTo>
                <a:lnTo>
                  <a:pt x="3260" y="6124"/>
                </a:lnTo>
                <a:lnTo>
                  <a:pt x="5602" y="6124"/>
                </a:lnTo>
                <a:cubicBezTo>
                  <a:pt x="5771" y="6124"/>
                  <a:pt x="5907" y="5986"/>
                  <a:pt x="5907" y="5817"/>
                </a:cubicBezTo>
                <a:lnTo>
                  <a:pt x="5907" y="306"/>
                </a:lnTo>
                <a:cubicBezTo>
                  <a:pt x="5907" y="138"/>
                  <a:pt x="5772" y="0"/>
                  <a:pt x="560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7" name="Google Shape;1037;p59"/>
          <p:cNvSpPr/>
          <p:nvPr/>
        </p:nvSpPr>
        <p:spPr>
          <a:xfrm>
            <a:off x="7952144" y="1250809"/>
            <a:ext cx="250794" cy="324420"/>
          </a:xfrm>
          <a:custGeom>
            <a:rect b="b" l="l" r="r" t="t"/>
            <a:pathLst>
              <a:path extrusionOk="0" h="12373" w="9565">
                <a:moveTo>
                  <a:pt x="7442" y="9259"/>
                </a:moveTo>
                <a:cubicBezTo>
                  <a:pt x="8025" y="9260"/>
                  <a:pt x="8531" y="9665"/>
                  <a:pt x="8660" y="10235"/>
                </a:cubicBezTo>
                <a:cubicBezTo>
                  <a:pt x="8789" y="10804"/>
                  <a:pt x="8506" y="11387"/>
                  <a:pt x="7978" y="11638"/>
                </a:cubicBezTo>
                <a:cubicBezTo>
                  <a:pt x="7812" y="11718"/>
                  <a:pt x="7629" y="11759"/>
                  <a:pt x="7444" y="11759"/>
                </a:cubicBezTo>
                <a:cubicBezTo>
                  <a:pt x="6961" y="11758"/>
                  <a:pt x="6522" y="11480"/>
                  <a:pt x="6314" y="11045"/>
                </a:cubicBezTo>
                <a:cubicBezTo>
                  <a:pt x="6131" y="10658"/>
                  <a:pt x="6159" y="10204"/>
                  <a:pt x="6386" y="9842"/>
                </a:cubicBezTo>
                <a:cubicBezTo>
                  <a:pt x="6615" y="9480"/>
                  <a:pt x="7014" y="9260"/>
                  <a:pt x="7442" y="9259"/>
                </a:cubicBezTo>
                <a:close/>
                <a:moveTo>
                  <a:pt x="2116" y="9260"/>
                </a:moveTo>
                <a:cubicBezTo>
                  <a:pt x="2361" y="9260"/>
                  <a:pt x="2606" y="9332"/>
                  <a:pt x="2818" y="9475"/>
                </a:cubicBezTo>
                <a:cubicBezTo>
                  <a:pt x="3389" y="9861"/>
                  <a:pt x="3538" y="10638"/>
                  <a:pt x="3153" y="11210"/>
                </a:cubicBezTo>
                <a:cubicBezTo>
                  <a:pt x="2917" y="11558"/>
                  <a:pt x="2526" y="11760"/>
                  <a:pt x="2116" y="11760"/>
                </a:cubicBezTo>
                <a:cubicBezTo>
                  <a:pt x="2033" y="11760"/>
                  <a:pt x="1949" y="11752"/>
                  <a:pt x="1866" y="11735"/>
                </a:cubicBezTo>
                <a:cubicBezTo>
                  <a:pt x="1370" y="11634"/>
                  <a:pt x="985" y="11243"/>
                  <a:pt x="890" y="10746"/>
                </a:cubicBezTo>
                <a:cubicBezTo>
                  <a:pt x="793" y="10250"/>
                  <a:pt x="1006" y="9745"/>
                  <a:pt x="1429" y="9466"/>
                </a:cubicBezTo>
                <a:cubicBezTo>
                  <a:pt x="1638" y="9328"/>
                  <a:pt x="1877" y="9260"/>
                  <a:pt x="2116" y="9260"/>
                </a:cubicBezTo>
                <a:close/>
                <a:moveTo>
                  <a:pt x="1496" y="0"/>
                </a:moveTo>
                <a:cubicBezTo>
                  <a:pt x="1447" y="0"/>
                  <a:pt x="1398" y="12"/>
                  <a:pt x="1352" y="36"/>
                </a:cubicBezTo>
                <a:cubicBezTo>
                  <a:pt x="1203" y="116"/>
                  <a:pt x="1145" y="301"/>
                  <a:pt x="1226" y="450"/>
                </a:cubicBezTo>
                <a:lnTo>
                  <a:pt x="4434" y="6497"/>
                </a:lnTo>
                <a:lnTo>
                  <a:pt x="3131" y="8950"/>
                </a:lnTo>
                <a:cubicBezTo>
                  <a:pt x="2818" y="8745"/>
                  <a:pt x="2466" y="8648"/>
                  <a:pt x="2118" y="8648"/>
                </a:cubicBezTo>
                <a:cubicBezTo>
                  <a:pt x="1520" y="8648"/>
                  <a:pt x="934" y="8936"/>
                  <a:pt x="575" y="9467"/>
                </a:cubicBezTo>
                <a:cubicBezTo>
                  <a:pt x="0" y="10317"/>
                  <a:pt x="224" y="11476"/>
                  <a:pt x="1074" y="12052"/>
                </a:cubicBezTo>
                <a:cubicBezTo>
                  <a:pt x="1392" y="12267"/>
                  <a:pt x="1756" y="12372"/>
                  <a:pt x="2117" y="12372"/>
                </a:cubicBezTo>
                <a:cubicBezTo>
                  <a:pt x="2615" y="12372"/>
                  <a:pt x="3109" y="12173"/>
                  <a:pt x="3472" y="11789"/>
                </a:cubicBezTo>
                <a:cubicBezTo>
                  <a:pt x="4099" y="11125"/>
                  <a:pt x="4151" y="10104"/>
                  <a:pt x="3597" y="9380"/>
                </a:cubicBezTo>
                <a:lnTo>
                  <a:pt x="4780" y="7150"/>
                </a:lnTo>
                <a:lnTo>
                  <a:pt x="5963" y="9379"/>
                </a:lnTo>
                <a:cubicBezTo>
                  <a:pt x="5846" y="9531"/>
                  <a:pt x="5753" y="9702"/>
                  <a:pt x="5689" y="9884"/>
                </a:cubicBezTo>
                <a:cubicBezTo>
                  <a:pt x="5522" y="10349"/>
                  <a:pt x="5547" y="10860"/>
                  <a:pt x="5760" y="11306"/>
                </a:cubicBezTo>
                <a:cubicBezTo>
                  <a:pt x="6070" y="11954"/>
                  <a:pt x="6724" y="12368"/>
                  <a:pt x="7444" y="12370"/>
                </a:cubicBezTo>
                <a:cubicBezTo>
                  <a:pt x="7720" y="12370"/>
                  <a:pt x="7992" y="12308"/>
                  <a:pt x="8240" y="12190"/>
                </a:cubicBezTo>
                <a:cubicBezTo>
                  <a:pt x="9168" y="11750"/>
                  <a:pt x="9564" y="10637"/>
                  <a:pt x="9124" y="9711"/>
                </a:cubicBezTo>
                <a:lnTo>
                  <a:pt x="9124" y="9711"/>
                </a:lnTo>
                <a:lnTo>
                  <a:pt x="9125" y="9712"/>
                </a:lnTo>
                <a:cubicBezTo>
                  <a:pt x="8815" y="9063"/>
                  <a:pt x="8161" y="8649"/>
                  <a:pt x="7442" y="8648"/>
                </a:cubicBezTo>
                <a:cubicBezTo>
                  <a:pt x="7082" y="8648"/>
                  <a:pt x="6730" y="8752"/>
                  <a:pt x="6429" y="8949"/>
                </a:cubicBezTo>
                <a:lnTo>
                  <a:pt x="5127" y="6497"/>
                </a:lnTo>
                <a:lnTo>
                  <a:pt x="8336" y="450"/>
                </a:lnTo>
                <a:cubicBezTo>
                  <a:pt x="8415" y="301"/>
                  <a:pt x="8359" y="116"/>
                  <a:pt x="8209" y="36"/>
                </a:cubicBezTo>
                <a:cubicBezTo>
                  <a:pt x="8163" y="12"/>
                  <a:pt x="8114" y="0"/>
                  <a:pt x="8066" y="0"/>
                </a:cubicBezTo>
                <a:cubicBezTo>
                  <a:pt x="7956" y="0"/>
                  <a:pt x="7850" y="59"/>
                  <a:pt x="7796" y="163"/>
                </a:cubicBezTo>
                <a:lnTo>
                  <a:pt x="4781" y="5843"/>
                </a:lnTo>
                <a:lnTo>
                  <a:pt x="1766" y="163"/>
                </a:lnTo>
                <a:cubicBezTo>
                  <a:pt x="1711" y="59"/>
                  <a:pt x="1605" y="0"/>
                  <a:pt x="149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8" name="Google Shape;1038;p59"/>
          <p:cNvSpPr/>
          <p:nvPr/>
        </p:nvSpPr>
        <p:spPr>
          <a:xfrm>
            <a:off x="866596" y="1892723"/>
            <a:ext cx="273711" cy="317393"/>
          </a:xfrm>
          <a:custGeom>
            <a:rect b="b" l="l" r="r" t="t"/>
            <a:pathLst>
              <a:path extrusionOk="0" h="12105" w="10439">
                <a:moveTo>
                  <a:pt x="796" y="6156"/>
                </a:moveTo>
                <a:lnTo>
                  <a:pt x="796" y="6156"/>
                </a:lnTo>
                <a:cubicBezTo>
                  <a:pt x="1304" y="6732"/>
                  <a:pt x="2079" y="7294"/>
                  <a:pt x="3166" y="7294"/>
                </a:cubicBezTo>
                <a:cubicBezTo>
                  <a:pt x="4255" y="7294"/>
                  <a:pt x="5029" y="6732"/>
                  <a:pt x="5537" y="6156"/>
                </a:cubicBezTo>
                <a:lnTo>
                  <a:pt x="5537" y="6156"/>
                </a:lnTo>
                <a:cubicBezTo>
                  <a:pt x="5160" y="7096"/>
                  <a:pt x="4240" y="7763"/>
                  <a:pt x="3166" y="7763"/>
                </a:cubicBezTo>
                <a:cubicBezTo>
                  <a:pt x="2093" y="7763"/>
                  <a:pt x="1172" y="7096"/>
                  <a:pt x="796" y="6156"/>
                </a:cubicBezTo>
                <a:close/>
                <a:moveTo>
                  <a:pt x="9122" y="0"/>
                </a:moveTo>
                <a:cubicBezTo>
                  <a:pt x="8832" y="0"/>
                  <a:pt x="8545" y="96"/>
                  <a:pt x="8309" y="283"/>
                </a:cubicBezTo>
                <a:cubicBezTo>
                  <a:pt x="7912" y="595"/>
                  <a:pt x="7729" y="1106"/>
                  <a:pt x="7837" y="1598"/>
                </a:cubicBezTo>
                <a:cubicBezTo>
                  <a:pt x="7945" y="2091"/>
                  <a:pt x="8326" y="2478"/>
                  <a:pt x="8815" y="2595"/>
                </a:cubicBezTo>
                <a:lnTo>
                  <a:pt x="8815" y="8821"/>
                </a:lnTo>
                <a:cubicBezTo>
                  <a:pt x="8815" y="10294"/>
                  <a:pt x="7618" y="11493"/>
                  <a:pt x="6143" y="11493"/>
                </a:cubicBezTo>
                <a:cubicBezTo>
                  <a:pt x="4670" y="11493"/>
                  <a:pt x="3472" y="10294"/>
                  <a:pt x="3472" y="8821"/>
                </a:cubicBezTo>
                <a:lnTo>
                  <a:pt x="3472" y="8361"/>
                </a:lnTo>
                <a:cubicBezTo>
                  <a:pt x="5074" y="8207"/>
                  <a:pt x="6332" y="6853"/>
                  <a:pt x="6332" y="5210"/>
                </a:cubicBezTo>
                <a:lnTo>
                  <a:pt x="6332" y="2639"/>
                </a:lnTo>
                <a:cubicBezTo>
                  <a:pt x="6332" y="1668"/>
                  <a:pt x="5673" y="848"/>
                  <a:pt x="4780" y="602"/>
                </a:cubicBezTo>
                <a:lnTo>
                  <a:pt x="4780" y="308"/>
                </a:lnTo>
                <a:cubicBezTo>
                  <a:pt x="4780" y="140"/>
                  <a:pt x="4643" y="2"/>
                  <a:pt x="4475" y="2"/>
                </a:cubicBezTo>
                <a:cubicBezTo>
                  <a:pt x="4474" y="2"/>
                  <a:pt x="4474" y="2"/>
                  <a:pt x="4473" y="2"/>
                </a:cubicBezTo>
                <a:lnTo>
                  <a:pt x="4088" y="2"/>
                </a:lnTo>
                <a:cubicBezTo>
                  <a:pt x="3919" y="2"/>
                  <a:pt x="3782" y="139"/>
                  <a:pt x="3782" y="308"/>
                </a:cubicBezTo>
                <a:lnTo>
                  <a:pt x="3782" y="1357"/>
                </a:lnTo>
                <a:cubicBezTo>
                  <a:pt x="3782" y="1526"/>
                  <a:pt x="3919" y="1663"/>
                  <a:pt x="4088" y="1663"/>
                </a:cubicBezTo>
                <a:lnTo>
                  <a:pt x="4473" y="1663"/>
                </a:lnTo>
                <a:cubicBezTo>
                  <a:pt x="4642" y="1663"/>
                  <a:pt x="4780" y="1526"/>
                  <a:pt x="4780" y="1357"/>
                </a:cubicBezTo>
                <a:lnTo>
                  <a:pt x="4780" y="1247"/>
                </a:lnTo>
                <a:cubicBezTo>
                  <a:pt x="5347" y="1477"/>
                  <a:pt x="5719" y="2026"/>
                  <a:pt x="5720" y="2639"/>
                </a:cubicBezTo>
                <a:lnTo>
                  <a:pt x="5720" y="4755"/>
                </a:lnTo>
                <a:cubicBezTo>
                  <a:pt x="5582" y="5061"/>
                  <a:pt x="4780" y="6680"/>
                  <a:pt x="3166" y="6680"/>
                </a:cubicBezTo>
                <a:cubicBezTo>
                  <a:pt x="1559" y="6680"/>
                  <a:pt x="750" y="5059"/>
                  <a:pt x="613" y="4754"/>
                </a:cubicBezTo>
                <a:lnTo>
                  <a:pt x="613" y="2639"/>
                </a:lnTo>
                <a:cubicBezTo>
                  <a:pt x="615" y="1955"/>
                  <a:pt x="1078" y="1357"/>
                  <a:pt x="1740" y="1186"/>
                </a:cubicBezTo>
                <a:lnTo>
                  <a:pt x="1740" y="1359"/>
                </a:lnTo>
                <a:cubicBezTo>
                  <a:pt x="1740" y="1528"/>
                  <a:pt x="1878" y="1664"/>
                  <a:pt x="2047" y="1664"/>
                </a:cubicBezTo>
                <a:lnTo>
                  <a:pt x="2432" y="1664"/>
                </a:lnTo>
                <a:cubicBezTo>
                  <a:pt x="2601" y="1664"/>
                  <a:pt x="2737" y="1528"/>
                  <a:pt x="2737" y="1359"/>
                </a:cubicBezTo>
                <a:lnTo>
                  <a:pt x="2737" y="308"/>
                </a:lnTo>
                <a:cubicBezTo>
                  <a:pt x="2737" y="139"/>
                  <a:pt x="2601" y="2"/>
                  <a:pt x="2432" y="2"/>
                </a:cubicBezTo>
                <a:lnTo>
                  <a:pt x="2047" y="2"/>
                </a:lnTo>
                <a:cubicBezTo>
                  <a:pt x="1878" y="2"/>
                  <a:pt x="1740" y="139"/>
                  <a:pt x="1740" y="308"/>
                </a:cubicBezTo>
                <a:lnTo>
                  <a:pt x="1740" y="561"/>
                </a:lnTo>
                <a:cubicBezTo>
                  <a:pt x="752" y="738"/>
                  <a:pt x="1" y="1602"/>
                  <a:pt x="1" y="2640"/>
                </a:cubicBezTo>
                <a:lnTo>
                  <a:pt x="1" y="5210"/>
                </a:lnTo>
                <a:cubicBezTo>
                  <a:pt x="1" y="6852"/>
                  <a:pt x="1258" y="8206"/>
                  <a:pt x="2860" y="8361"/>
                </a:cubicBezTo>
                <a:lnTo>
                  <a:pt x="2860" y="8821"/>
                </a:lnTo>
                <a:cubicBezTo>
                  <a:pt x="2860" y="10631"/>
                  <a:pt x="4333" y="12104"/>
                  <a:pt x="6144" y="12104"/>
                </a:cubicBezTo>
                <a:cubicBezTo>
                  <a:pt x="7956" y="12104"/>
                  <a:pt x="9428" y="10631"/>
                  <a:pt x="9428" y="8821"/>
                </a:cubicBezTo>
                <a:lnTo>
                  <a:pt x="9428" y="2594"/>
                </a:lnTo>
                <a:cubicBezTo>
                  <a:pt x="10019" y="2453"/>
                  <a:pt x="10437" y="1924"/>
                  <a:pt x="10437" y="1316"/>
                </a:cubicBezTo>
                <a:lnTo>
                  <a:pt x="10438" y="1317"/>
                </a:lnTo>
                <a:cubicBezTo>
                  <a:pt x="10438" y="813"/>
                  <a:pt x="10151" y="353"/>
                  <a:pt x="9697" y="132"/>
                </a:cubicBezTo>
                <a:cubicBezTo>
                  <a:pt x="9514" y="44"/>
                  <a:pt x="9318" y="0"/>
                  <a:pt x="912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9" name="Google Shape;1039;p59"/>
          <p:cNvSpPr/>
          <p:nvPr/>
        </p:nvSpPr>
        <p:spPr>
          <a:xfrm>
            <a:off x="1285139" y="1890664"/>
            <a:ext cx="326675" cy="321510"/>
          </a:xfrm>
          <a:custGeom>
            <a:rect b="b" l="l" r="r" t="t"/>
            <a:pathLst>
              <a:path extrusionOk="0" h="12262" w="12459">
                <a:moveTo>
                  <a:pt x="8247" y="1336"/>
                </a:moveTo>
                <a:cubicBezTo>
                  <a:pt x="8483" y="1336"/>
                  <a:pt x="8715" y="1428"/>
                  <a:pt x="8888" y="1602"/>
                </a:cubicBezTo>
                <a:cubicBezTo>
                  <a:pt x="9241" y="1955"/>
                  <a:pt x="9241" y="2527"/>
                  <a:pt x="8888" y="2880"/>
                </a:cubicBezTo>
                <a:cubicBezTo>
                  <a:pt x="8715" y="3054"/>
                  <a:pt x="8483" y="3146"/>
                  <a:pt x="8247" y="3146"/>
                </a:cubicBezTo>
                <a:cubicBezTo>
                  <a:pt x="8131" y="3146"/>
                  <a:pt x="8014" y="3124"/>
                  <a:pt x="7902" y="3078"/>
                </a:cubicBezTo>
                <a:cubicBezTo>
                  <a:pt x="7563" y="2937"/>
                  <a:pt x="7343" y="2608"/>
                  <a:pt x="7343" y="2241"/>
                </a:cubicBezTo>
                <a:cubicBezTo>
                  <a:pt x="7343" y="1874"/>
                  <a:pt x="7563" y="1544"/>
                  <a:pt x="7902" y="1404"/>
                </a:cubicBezTo>
                <a:cubicBezTo>
                  <a:pt x="8014" y="1358"/>
                  <a:pt x="8131" y="1336"/>
                  <a:pt x="8247" y="1336"/>
                </a:cubicBezTo>
                <a:close/>
                <a:moveTo>
                  <a:pt x="10120" y="3208"/>
                </a:moveTo>
                <a:cubicBezTo>
                  <a:pt x="10356" y="3208"/>
                  <a:pt x="10588" y="3300"/>
                  <a:pt x="10761" y="3473"/>
                </a:cubicBezTo>
                <a:cubicBezTo>
                  <a:pt x="11114" y="3827"/>
                  <a:pt x="11114" y="4399"/>
                  <a:pt x="10761" y="4752"/>
                </a:cubicBezTo>
                <a:cubicBezTo>
                  <a:pt x="10588" y="4925"/>
                  <a:pt x="10356" y="5018"/>
                  <a:pt x="10120" y="5018"/>
                </a:cubicBezTo>
                <a:cubicBezTo>
                  <a:pt x="10003" y="5018"/>
                  <a:pt x="9886" y="4995"/>
                  <a:pt x="9773" y="4949"/>
                </a:cubicBezTo>
                <a:cubicBezTo>
                  <a:pt x="9436" y="4810"/>
                  <a:pt x="9215" y="4479"/>
                  <a:pt x="9215" y="4113"/>
                </a:cubicBezTo>
                <a:cubicBezTo>
                  <a:pt x="9215" y="3747"/>
                  <a:pt x="9436" y="3417"/>
                  <a:pt x="9773" y="3276"/>
                </a:cubicBezTo>
                <a:cubicBezTo>
                  <a:pt x="9886" y="3230"/>
                  <a:pt x="10003" y="3208"/>
                  <a:pt x="10120" y="3208"/>
                </a:cubicBezTo>
                <a:close/>
                <a:moveTo>
                  <a:pt x="6279" y="3306"/>
                </a:moveTo>
                <a:cubicBezTo>
                  <a:pt x="6514" y="3306"/>
                  <a:pt x="6745" y="3398"/>
                  <a:pt x="6918" y="3572"/>
                </a:cubicBezTo>
                <a:cubicBezTo>
                  <a:pt x="7271" y="3925"/>
                  <a:pt x="7271" y="4497"/>
                  <a:pt x="6918" y="4851"/>
                </a:cubicBezTo>
                <a:cubicBezTo>
                  <a:pt x="6745" y="5024"/>
                  <a:pt x="6513" y="5117"/>
                  <a:pt x="6278" y="5117"/>
                </a:cubicBezTo>
                <a:cubicBezTo>
                  <a:pt x="6161" y="5117"/>
                  <a:pt x="6044" y="5094"/>
                  <a:pt x="5932" y="5048"/>
                </a:cubicBezTo>
                <a:cubicBezTo>
                  <a:pt x="5593" y="4907"/>
                  <a:pt x="5372" y="4578"/>
                  <a:pt x="5372" y="4211"/>
                </a:cubicBezTo>
                <a:cubicBezTo>
                  <a:pt x="5372" y="3845"/>
                  <a:pt x="5593" y="3514"/>
                  <a:pt x="5932" y="3375"/>
                </a:cubicBezTo>
                <a:cubicBezTo>
                  <a:pt x="6044" y="3329"/>
                  <a:pt x="6162" y="3306"/>
                  <a:pt x="6279" y="3306"/>
                </a:cubicBezTo>
                <a:close/>
                <a:moveTo>
                  <a:pt x="8149" y="5178"/>
                </a:moveTo>
                <a:cubicBezTo>
                  <a:pt x="8386" y="5178"/>
                  <a:pt x="8618" y="5270"/>
                  <a:pt x="8791" y="5444"/>
                </a:cubicBezTo>
                <a:cubicBezTo>
                  <a:pt x="9144" y="5797"/>
                  <a:pt x="9144" y="6370"/>
                  <a:pt x="8791" y="6722"/>
                </a:cubicBezTo>
                <a:cubicBezTo>
                  <a:pt x="8618" y="6896"/>
                  <a:pt x="8386" y="6988"/>
                  <a:pt x="8149" y="6988"/>
                </a:cubicBezTo>
                <a:cubicBezTo>
                  <a:pt x="8033" y="6988"/>
                  <a:pt x="7915" y="6966"/>
                  <a:pt x="7803" y="6920"/>
                </a:cubicBezTo>
                <a:cubicBezTo>
                  <a:pt x="7465" y="6780"/>
                  <a:pt x="7245" y="6450"/>
                  <a:pt x="7245" y="6083"/>
                </a:cubicBezTo>
                <a:cubicBezTo>
                  <a:pt x="7245" y="5717"/>
                  <a:pt x="7465" y="5387"/>
                  <a:pt x="7803" y="5247"/>
                </a:cubicBezTo>
                <a:cubicBezTo>
                  <a:pt x="7915" y="5200"/>
                  <a:pt x="8033" y="5178"/>
                  <a:pt x="8149" y="5178"/>
                </a:cubicBezTo>
                <a:close/>
                <a:moveTo>
                  <a:pt x="4307" y="5277"/>
                </a:moveTo>
                <a:cubicBezTo>
                  <a:pt x="4543" y="5277"/>
                  <a:pt x="4775" y="5369"/>
                  <a:pt x="4948" y="5542"/>
                </a:cubicBezTo>
                <a:cubicBezTo>
                  <a:pt x="5301" y="5895"/>
                  <a:pt x="5301" y="6467"/>
                  <a:pt x="4948" y="6821"/>
                </a:cubicBezTo>
                <a:cubicBezTo>
                  <a:pt x="4775" y="6994"/>
                  <a:pt x="4543" y="7087"/>
                  <a:pt x="4307" y="7087"/>
                </a:cubicBezTo>
                <a:cubicBezTo>
                  <a:pt x="4191" y="7087"/>
                  <a:pt x="4073" y="7064"/>
                  <a:pt x="3961" y="7018"/>
                </a:cubicBezTo>
                <a:cubicBezTo>
                  <a:pt x="3623" y="6878"/>
                  <a:pt x="3402" y="6548"/>
                  <a:pt x="3402" y="6181"/>
                </a:cubicBezTo>
                <a:cubicBezTo>
                  <a:pt x="3402" y="5816"/>
                  <a:pt x="3623" y="5484"/>
                  <a:pt x="3961" y="5345"/>
                </a:cubicBezTo>
                <a:cubicBezTo>
                  <a:pt x="4073" y="5299"/>
                  <a:pt x="4191" y="5277"/>
                  <a:pt x="4307" y="5277"/>
                </a:cubicBezTo>
                <a:close/>
                <a:moveTo>
                  <a:pt x="6179" y="7148"/>
                </a:moveTo>
                <a:cubicBezTo>
                  <a:pt x="6415" y="7148"/>
                  <a:pt x="6647" y="7240"/>
                  <a:pt x="6821" y="7414"/>
                </a:cubicBezTo>
                <a:cubicBezTo>
                  <a:pt x="7174" y="7767"/>
                  <a:pt x="7174" y="8340"/>
                  <a:pt x="6821" y="8692"/>
                </a:cubicBezTo>
                <a:cubicBezTo>
                  <a:pt x="6647" y="8866"/>
                  <a:pt x="6415" y="8959"/>
                  <a:pt x="6179" y="8959"/>
                </a:cubicBezTo>
                <a:cubicBezTo>
                  <a:pt x="6063" y="8959"/>
                  <a:pt x="5945" y="8936"/>
                  <a:pt x="5833" y="8890"/>
                </a:cubicBezTo>
                <a:cubicBezTo>
                  <a:pt x="5495" y="8750"/>
                  <a:pt x="5275" y="8420"/>
                  <a:pt x="5275" y="8053"/>
                </a:cubicBezTo>
                <a:cubicBezTo>
                  <a:pt x="5275" y="7687"/>
                  <a:pt x="5495" y="7357"/>
                  <a:pt x="5833" y="7217"/>
                </a:cubicBezTo>
                <a:cubicBezTo>
                  <a:pt x="5945" y="7170"/>
                  <a:pt x="6063" y="7148"/>
                  <a:pt x="6179" y="7148"/>
                </a:cubicBezTo>
                <a:close/>
                <a:moveTo>
                  <a:pt x="2337" y="7246"/>
                </a:moveTo>
                <a:cubicBezTo>
                  <a:pt x="2573" y="7246"/>
                  <a:pt x="2805" y="7338"/>
                  <a:pt x="2978" y="7512"/>
                </a:cubicBezTo>
                <a:cubicBezTo>
                  <a:pt x="3331" y="7865"/>
                  <a:pt x="3331" y="8437"/>
                  <a:pt x="2978" y="8790"/>
                </a:cubicBezTo>
                <a:cubicBezTo>
                  <a:pt x="2805" y="8964"/>
                  <a:pt x="2573" y="9057"/>
                  <a:pt x="2337" y="9057"/>
                </a:cubicBezTo>
                <a:cubicBezTo>
                  <a:pt x="2220" y="9057"/>
                  <a:pt x="2103" y="9034"/>
                  <a:pt x="1991" y="8988"/>
                </a:cubicBezTo>
                <a:cubicBezTo>
                  <a:pt x="1653" y="8848"/>
                  <a:pt x="1432" y="8518"/>
                  <a:pt x="1432" y="8151"/>
                </a:cubicBezTo>
                <a:cubicBezTo>
                  <a:pt x="1432" y="7784"/>
                  <a:pt x="1653" y="7455"/>
                  <a:pt x="1991" y="7314"/>
                </a:cubicBezTo>
                <a:cubicBezTo>
                  <a:pt x="2103" y="7268"/>
                  <a:pt x="2220" y="7246"/>
                  <a:pt x="2337" y="7246"/>
                </a:cubicBezTo>
                <a:close/>
                <a:moveTo>
                  <a:pt x="4210" y="9119"/>
                </a:moveTo>
                <a:cubicBezTo>
                  <a:pt x="4445" y="9119"/>
                  <a:pt x="4677" y="9211"/>
                  <a:pt x="4849" y="9384"/>
                </a:cubicBezTo>
                <a:cubicBezTo>
                  <a:pt x="5202" y="9737"/>
                  <a:pt x="5202" y="10310"/>
                  <a:pt x="4849" y="10664"/>
                </a:cubicBezTo>
                <a:cubicBezTo>
                  <a:pt x="4676" y="10837"/>
                  <a:pt x="4444" y="10929"/>
                  <a:pt x="4209" y="10929"/>
                </a:cubicBezTo>
                <a:cubicBezTo>
                  <a:pt x="4092" y="10929"/>
                  <a:pt x="3975" y="10907"/>
                  <a:pt x="3863" y="10860"/>
                </a:cubicBezTo>
                <a:cubicBezTo>
                  <a:pt x="3524" y="10720"/>
                  <a:pt x="3304" y="10390"/>
                  <a:pt x="3304" y="10023"/>
                </a:cubicBezTo>
                <a:cubicBezTo>
                  <a:pt x="3304" y="9658"/>
                  <a:pt x="3524" y="9327"/>
                  <a:pt x="3863" y="9188"/>
                </a:cubicBezTo>
                <a:cubicBezTo>
                  <a:pt x="3975" y="9141"/>
                  <a:pt x="4093" y="9119"/>
                  <a:pt x="4210" y="9119"/>
                </a:cubicBezTo>
                <a:close/>
                <a:moveTo>
                  <a:pt x="8383" y="0"/>
                </a:moveTo>
                <a:cubicBezTo>
                  <a:pt x="8126" y="0"/>
                  <a:pt x="7868" y="98"/>
                  <a:pt x="7671" y="295"/>
                </a:cubicBezTo>
                <a:lnTo>
                  <a:pt x="393" y="7573"/>
                </a:lnTo>
                <a:cubicBezTo>
                  <a:pt x="0" y="7966"/>
                  <a:pt x="0" y="8604"/>
                  <a:pt x="393" y="8997"/>
                </a:cubicBezTo>
                <a:lnTo>
                  <a:pt x="3364" y="11967"/>
                </a:lnTo>
                <a:cubicBezTo>
                  <a:pt x="3560" y="12164"/>
                  <a:pt x="3818" y="12262"/>
                  <a:pt x="4076" y="12262"/>
                </a:cubicBezTo>
                <a:cubicBezTo>
                  <a:pt x="4333" y="12262"/>
                  <a:pt x="4591" y="12164"/>
                  <a:pt x="4787" y="11967"/>
                </a:cubicBezTo>
                <a:lnTo>
                  <a:pt x="12065" y="4689"/>
                </a:lnTo>
                <a:cubicBezTo>
                  <a:pt x="12458" y="4296"/>
                  <a:pt x="12458" y="3659"/>
                  <a:pt x="12065" y="3266"/>
                </a:cubicBezTo>
                <a:lnTo>
                  <a:pt x="9095" y="295"/>
                </a:lnTo>
                <a:cubicBezTo>
                  <a:pt x="8899" y="98"/>
                  <a:pt x="8641" y="0"/>
                  <a:pt x="838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0" name="Google Shape;1040;p59"/>
          <p:cNvSpPr/>
          <p:nvPr/>
        </p:nvSpPr>
        <p:spPr>
          <a:xfrm>
            <a:off x="1737205" y="1878524"/>
            <a:ext cx="283805" cy="345789"/>
          </a:xfrm>
          <a:custGeom>
            <a:rect b="b" l="l" r="r" t="t"/>
            <a:pathLst>
              <a:path extrusionOk="0" h="13188" w="10824">
                <a:moveTo>
                  <a:pt x="5942" y="0"/>
                </a:moveTo>
                <a:lnTo>
                  <a:pt x="5942" y="2"/>
                </a:lnTo>
                <a:lnTo>
                  <a:pt x="4881" y="2"/>
                </a:lnTo>
                <a:cubicBezTo>
                  <a:pt x="2190" y="2"/>
                  <a:pt x="0" y="2190"/>
                  <a:pt x="0" y="4882"/>
                </a:cubicBezTo>
                <a:lnTo>
                  <a:pt x="0" y="7777"/>
                </a:lnTo>
                <a:cubicBezTo>
                  <a:pt x="0" y="9724"/>
                  <a:pt x="1035" y="11435"/>
                  <a:pt x="2583" y="12389"/>
                </a:cubicBezTo>
                <a:lnTo>
                  <a:pt x="2583" y="7837"/>
                </a:lnTo>
                <a:cubicBezTo>
                  <a:pt x="2083" y="7200"/>
                  <a:pt x="1811" y="6414"/>
                  <a:pt x="1811" y="5605"/>
                </a:cubicBezTo>
                <a:cubicBezTo>
                  <a:pt x="1811" y="3613"/>
                  <a:pt x="3431" y="1993"/>
                  <a:pt x="5423" y="1993"/>
                </a:cubicBezTo>
                <a:cubicBezTo>
                  <a:pt x="7415" y="1993"/>
                  <a:pt x="9036" y="3613"/>
                  <a:pt x="9036" y="5605"/>
                </a:cubicBezTo>
                <a:cubicBezTo>
                  <a:pt x="9035" y="6414"/>
                  <a:pt x="8763" y="7200"/>
                  <a:pt x="8262" y="7837"/>
                </a:cubicBezTo>
                <a:lnTo>
                  <a:pt x="8262" y="12374"/>
                </a:lnTo>
                <a:cubicBezTo>
                  <a:pt x="9798" y="11417"/>
                  <a:pt x="10823" y="9714"/>
                  <a:pt x="10823" y="7776"/>
                </a:cubicBezTo>
                <a:lnTo>
                  <a:pt x="10823" y="4881"/>
                </a:lnTo>
                <a:cubicBezTo>
                  <a:pt x="10823" y="2190"/>
                  <a:pt x="8634" y="0"/>
                  <a:pt x="5942" y="0"/>
                </a:cubicBezTo>
                <a:close/>
                <a:moveTo>
                  <a:pt x="5422" y="2605"/>
                </a:moveTo>
                <a:cubicBezTo>
                  <a:pt x="3768" y="2605"/>
                  <a:pt x="2423" y="3951"/>
                  <a:pt x="2423" y="5605"/>
                </a:cubicBezTo>
                <a:cubicBezTo>
                  <a:pt x="2423" y="6309"/>
                  <a:pt x="2672" y="6991"/>
                  <a:pt x="3123" y="7531"/>
                </a:cubicBezTo>
                <a:cubicBezTo>
                  <a:pt x="3169" y="7586"/>
                  <a:pt x="3196" y="7657"/>
                  <a:pt x="3196" y="7728"/>
                </a:cubicBezTo>
                <a:lnTo>
                  <a:pt x="3196" y="12713"/>
                </a:lnTo>
                <a:lnTo>
                  <a:pt x="3195" y="12713"/>
                </a:lnTo>
                <a:cubicBezTo>
                  <a:pt x="3899" y="13029"/>
                  <a:pt x="4654" y="13187"/>
                  <a:pt x="5410" y="13187"/>
                </a:cubicBezTo>
                <a:cubicBezTo>
                  <a:pt x="6174" y="13187"/>
                  <a:pt x="6938" y="13026"/>
                  <a:pt x="7650" y="12702"/>
                </a:cubicBezTo>
                <a:lnTo>
                  <a:pt x="7650" y="7728"/>
                </a:lnTo>
                <a:cubicBezTo>
                  <a:pt x="7650" y="7657"/>
                  <a:pt x="7675" y="7586"/>
                  <a:pt x="7722" y="7531"/>
                </a:cubicBezTo>
                <a:cubicBezTo>
                  <a:pt x="8174" y="6991"/>
                  <a:pt x="8422" y="6309"/>
                  <a:pt x="8422" y="5605"/>
                </a:cubicBezTo>
                <a:cubicBezTo>
                  <a:pt x="8422" y="3951"/>
                  <a:pt x="7077" y="2605"/>
                  <a:pt x="5422" y="260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1" name="Google Shape;1041;p59"/>
          <p:cNvSpPr/>
          <p:nvPr/>
        </p:nvSpPr>
        <p:spPr>
          <a:xfrm>
            <a:off x="2548857" y="1929288"/>
            <a:ext cx="333230" cy="244266"/>
          </a:xfrm>
          <a:custGeom>
            <a:rect b="b" l="l" r="r" t="t"/>
            <a:pathLst>
              <a:path extrusionOk="0" h="9316" w="12709">
                <a:moveTo>
                  <a:pt x="5248" y="1163"/>
                </a:moveTo>
                <a:cubicBezTo>
                  <a:pt x="5348" y="1163"/>
                  <a:pt x="5448" y="1170"/>
                  <a:pt x="5548" y="1182"/>
                </a:cubicBezTo>
                <a:cubicBezTo>
                  <a:pt x="6251" y="1272"/>
                  <a:pt x="6876" y="1671"/>
                  <a:pt x="7253" y="2270"/>
                </a:cubicBezTo>
                <a:cubicBezTo>
                  <a:pt x="5655" y="2590"/>
                  <a:pt x="4484" y="3965"/>
                  <a:pt x="4421" y="5595"/>
                </a:cubicBezTo>
                <a:cubicBezTo>
                  <a:pt x="4421" y="5602"/>
                  <a:pt x="4420" y="5609"/>
                  <a:pt x="4420" y="5617"/>
                </a:cubicBezTo>
                <a:cubicBezTo>
                  <a:pt x="4418" y="5625"/>
                  <a:pt x="4420" y="5629"/>
                  <a:pt x="4420" y="5635"/>
                </a:cubicBezTo>
                <a:cubicBezTo>
                  <a:pt x="4417" y="5675"/>
                  <a:pt x="4416" y="5717"/>
                  <a:pt x="4416" y="5759"/>
                </a:cubicBezTo>
                <a:cubicBezTo>
                  <a:pt x="4075" y="5631"/>
                  <a:pt x="3768" y="5425"/>
                  <a:pt x="3518" y="5158"/>
                </a:cubicBezTo>
                <a:cubicBezTo>
                  <a:pt x="2623" y="4204"/>
                  <a:pt x="2673" y="2701"/>
                  <a:pt x="3625" y="1805"/>
                </a:cubicBezTo>
                <a:cubicBezTo>
                  <a:pt x="4068" y="1391"/>
                  <a:pt x="4649" y="1163"/>
                  <a:pt x="5248" y="1163"/>
                </a:cubicBezTo>
                <a:close/>
                <a:moveTo>
                  <a:pt x="7616" y="3431"/>
                </a:moveTo>
                <a:cubicBezTo>
                  <a:pt x="7671" y="4650"/>
                  <a:pt x="6792" y="5711"/>
                  <a:pt x="5584" y="5885"/>
                </a:cubicBezTo>
                <a:cubicBezTo>
                  <a:pt x="5580" y="5820"/>
                  <a:pt x="5579" y="5755"/>
                  <a:pt x="5580" y="5690"/>
                </a:cubicBezTo>
                <a:cubicBezTo>
                  <a:pt x="5623" y="4544"/>
                  <a:pt x="6480" y="3593"/>
                  <a:pt x="7616" y="3431"/>
                </a:cubicBezTo>
                <a:close/>
                <a:moveTo>
                  <a:pt x="8782" y="3557"/>
                </a:moveTo>
                <a:cubicBezTo>
                  <a:pt x="9696" y="3900"/>
                  <a:pt x="10308" y="4770"/>
                  <a:pt x="10322" y="5748"/>
                </a:cubicBezTo>
                <a:lnTo>
                  <a:pt x="10322" y="5812"/>
                </a:lnTo>
                <a:cubicBezTo>
                  <a:pt x="10303" y="6441"/>
                  <a:pt x="10033" y="7036"/>
                  <a:pt x="9573" y="7466"/>
                </a:cubicBezTo>
                <a:cubicBezTo>
                  <a:pt x="9116" y="7895"/>
                  <a:pt x="8533" y="8107"/>
                  <a:pt x="7951" y="8107"/>
                </a:cubicBezTo>
                <a:cubicBezTo>
                  <a:pt x="7318" y="8107"/>
                  <a:pt x="6687" y="7856"/>
                  <a:pt x="6221" y="7358"/>
                </a:cubicBezTo>
                <a:cubicBezTo>
                  <a:pt x="6117" y="7248"/>
                  <a:pt x="6025" y="7129"/>
                  <a:pt x="5945" y="7002"/>
                </a:cubicBezTo>
                <a:cubicBezTo>
                  <a:pt x="7588" y="6672"/>
                  <a:pt x="8773" y="5233"/>
                  <a:pt x="8782" y="3557"/>
                </a:cubicBezTo>
                <a:close/>
                <a:moveTo>
                  <a:pt x="5246" y="1"/>
                </a:moveTo>
                <a:cubicBezTo>
                  <a:pt x="4358" y="1"/>
                  <a:pt x="3491" y="336"/>
                  <a:pt x="2830" y="957"/>
                </a:cubicBezTo>
                <a:cubicBezTo>
                  <a:pt x="1586" y="2123"/>
                  <a:pt x="1375" y="3982"/>
                  <a:pt x="2231" y="5382"/>
                </a:cubicBezTo>
                <a:lnTo>
                  <a:pt x="1743" y="5840"/>
                </a:lnTo>
                <a:lnTo>
                  <a:pt x="1150" y="5208"/>
                </a:lnTo>
                <a:cubicBezTo>
                  <a:pt x="1119" y="5175"/>
                  <a:pt x="1078" y="5159"/>
                  <a:pt x="1038" y="5159"/>
                </a:cubicBezTo>
                <a:cubicBezTo>
                  <a:pt x="1000" y="5159"/>
                  <a:pt x="963" y="5173"/>
                  <a:pt x="933" y="5201"/>
                </a:cubicBezTo>
                <a:lnTo>
                  <a:pt x="112" y="5972"/>
                </a:lnTo>
                <a:cubicBezTo>
                  <a:pt x="50" y="6031"/>
                  <a:pt x="47" y="6127"/>
                  <a:pt x="105" y="6189"/>
                </a:cubicBezTo>
                <a:lnTo>
                  <a:pt x="698" y="6819"/>
                </a:lnTo>
                <a:lnTo>
                  <a:pt x="66" y="7412"/>
                </a:lnTo>
                <a:cubicBezTo>
                  <a:pt x="4" y="7470"/>
                  <a:pt x="0" y="7566"/>
                  <a:pt x="59" y="7628"/>
                </a:cubicBezTo>
                <a:lnTo>
                  <a:pt x="829" y="8450"/>
                </a:lnTo>
                <a:cubicBezTo>
                  <a:pt x="856" y="8480"/>
                  <a:pt x="896" y="8497"/>
                  <a:pt x="936" y="8498"/>
                </a:cubicBezTo>
                <a:lnTo>
                  <a:pt x="942" y="8498"/>
                </a:lnTo>
                <a:cubicBezTo>
                  <a:pt x="979" y="8498"/>
                  <a:pt x="1017" y="8483"/>
                  <a:pt x="1046" y="8457"/>
                </a:cubicBezTo>
                <a:lnTo>
                  <a:pt x="1678" y="7864"/>
                </a:lnTo>
                <a:lnTo>
                  <a:pt x="2271" y="8496"/>
                </a:lnTo>
                <a:cubicBezTo>
                  <a:pt x="2301" y="8528"/>
                  <a:pt x="2342" y="8544"/>
                  <a:pt x="2383" y="8544"/>
                </a:cubicBezTo>
                <a:cubicBezTo>
                  <a:pt x="2420" y="8544"/>
                  <a:pt x="2458" y="8531"/>
                  <a:pt x="2487" y="8503"/>
                </a:cubicBezTo>
                <a:lnTo>
                  <a:pt x="3309" y="7732"/>
                </a:lnTo>
                <a:cubicBezTo>
                  <a:pt x="3371" y="7673"/>
                  <a:pt x="3374" y="7577"/>
                  <a:pt x="3316" y="7516"/>
                </a:cubicBezTo>
                <a:lnTo>
                  <a:pt x="2725" y="6883"/>
                </a:lnTo>
                <a:lnTo>
                  <a:pt x="3214" y="6426"/>
                </a:lnTo>
                <a:cubicBezTo>
                  <a:pt x="3639" y="6725"/>
                  <a:pt x="4125" y="6926"/>
                  <a:pt x="4638" y="7017"/>
                </a:cubicBezTo>
                <a:cubicBezTo>
                  <a:pt x="5161" y="8418"/>
                  <a:pt x="6496" y="9315"/>
                  <a:pt x="7948" y="9315"/>
                </a:cubicBezTo>
                <a:cubicBezTo>
                  <a:pt x="8158" y="9315"/>
                  <a:pt x="8370" y="9297"/>
                  <a:pt x="8583" y="9258"/>
                </a:cubicBezTo>
                <a:cubicBezTo>
                  <a:pt x="10267" y="8952"/>
                  <a:pt x="11490" y="7485"/>
                  <a:pt x="11486" y="5772"/>
                </a:cubicBezTo>
                <a:cubicBezTo>
                  <a:pt x="11486" y="5760"/>
                  <a:pt x="11485" y="5749"/>
                  <a:pt x="11485" y="5736"/>
                </a:cubicBezTo>
                <a:cubicBezTo>
                  <a:pt x="11487" y="5058"/>
                  <a:pt x="11293" y="4393"/>
                  <a:pt x="10925" y="3823"/>
                </a:cubicBezTo>
                <a:lnTo>
                  <a:pt x="11332" y="3415"/>
                </a:lnTo>
                <a:lnTo>
                  <a:pt x="11763" y="3842"/>
                </a:lnTo>
                <a:cubicBezTo>
                  <a:pt x="11792" y="3870"/>
                  <a:pt x="11831" y="3886"/>
                  <a:pt x="11871" y="3886"/>
                </a:cubicBezTo>
                <a:cubicBezTo>
                  <a:pt x="11885" y="3886"/>
                  <a:pt x="11899" y="3885"/>
                  <a:pt x="11911" y="3881"/>
                </a:cubicBezTo>
                <a:cubicBezTo>
                  <a:pt x="11964" y="3866"/>
                  <a:pt x="12006" y="3825"/>
                  <a:pt x="12019" y="3772"/>
                </a:cubicBezTo>
                <a:lnTo>
                  <a:pt x="12695" y="1210"/>
                </a:lnTo>
                <a:cubicBezTo>
                  <a:pt x="12709" y="1157"/>
                  <a:pt x="12694" y="1101"/>
                  <a:pt x="12655" y="1063"/>
                </a:cubicBezTo>
                <a:lnTo>
                  <a:pt x="12654" y="1063"/>
                </a:lnTo>
                <a:cubicBezTo>
                  <a:pt x="12626" y="1034"/>
                  <a:pt x="12587" y="1018"/>
                  <a:pt x="12548" y="1018"/>
                </a:cubicBezTo>
                <a:cubicBezTo>
                  <a:pt x="12534" y="1018"/>
                  <a:pt x="12520" y="1020"/>
                  <a:pt x="12507" y="1024"/>
                </a:cubicBezTo>
                <a:lnTo>
                  <a:pt x="9949" y="1719"/>
                </a:lnTo>
                <a:cubicBezTo>
                  <a:pt x="9836" y="1749"/>
                  <a:pt x="9798" y="1892"/>
                  <a:pt x="9882" y="1976"/>
                </a:cubicBezTo>
                <a:lnTo>
                  <a:pt x="10314" y="2404"/>
                </a:lnTo>
                <a:lnTo>
                  <a:pt x="9918" y="2802"/>
                </a:lnTo>
                <a:cubicBezTo>
                  <a:pt x="9502" y="2523"/>
                  <a:pt x="9033" y="2335"/>
                  <a:pt x="8540" y="2251"/>
                </a:cubicBezTo>
                <a:cubicBezTo>
                  <a:pt x="8114" y="1158"/>
                  <a:pt x="7172" y="348"/>
                  <a:pt x="6029" y="88"/>
                </a:cubicBezTo>
                <a:cubicBezTo>
                  <a:pt x="5769" y="29"/>
                  <a:pt x="5507" y="1"/>
                  <a:pt x="524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2" name="Google Shape;1042;p59"/>
          <p:cNvSpPr/>
          <p:nvPr/>
        </p:nvSpPr>
        <p:spPr>
          <a:xfrm>
            <a:off x="3007479" y="1918970"/>
            <a:ext cx="355097" cy="264901"/>
          </a:xfrm>
          <a:custGeom>
            <a:rect b="b" l="l" r="r" t="t"/>
            <a:pathLst>
              <a:path extrusionOk="0" h="10103" w="13543">
                <a:moveTo>
                  <a:pt x="6772" y="3289"/>
                </a:moveTo>
                <a:cubicBezTo>
                  <a:pt x="6871" y="3289"/>
                  <a:pt x="6970" y="3308"/>
                  <a:pt x="7065" y="3347"/>
                </a:cubicBezTo>
                <a:cubicBezTo>
                  <a:pt x="7352" y="3467"/>
                  <a:pt x="7539" y="3746"/>
                  <a:pt x="7539" y="4056"/>
                </a:cubicBezTo>
                <a:cubicBezTo>
                  <a:pt x="7538" y="4480"/>
                  <a:pt x="7194" y="4824"/>
                  <a:pt x="6771" y="4824"/>
                </a:cubicBezTo>
                <a:cubicBezTo>
                  <a:pt x="6461" y="4824"/>
                  <a:pt x="6180" y="4637"/>
                  <a:pt x="6062" y="4350"/>
                </a:cubicBezTo>
                <a:cubicBezTo>
                  <a:pt x="5942" y="4063"/>
                  <a:pt x="6009" y="3733"/>
                  <a:pt x="6229" y="3514"/>
                </a:cubicBezTo>
                <a:cubicBezTo>
                  <a:pt x="6376" y="3367"/>
                  <a:pt x="6572" y="3289"/>
                  <a:pt x="6772" y="3289"/>
                </a:cubicBezTo>
                <a:close/>
                <a:moveTo>
                  <a:pt x="6771" y="0"/>
                </a:moveTo>
                <a:cubicBezTo>
                  <a:pt x="4534" y="0"/>
                  <a:pt x="2714" y="1819"/>
                  <a:pt x="2714" y="4056"/>
                </a:cubicBezTo>
                <a:cubicBezTo>
                  <a:pt x="2714" y="6294"/>
                  <a:pt x="4533" y="8114"/>
                  <a:pt x="6771" y="8114"/>
                </a:cubicBezTo>
                <a:cubicBezTo>
                  <a:pt x="9008" y="8114"/>
                  <a:pt x="10827" y="6294"/>
                  <a:pt x="10827" y="4056"/>
                </a:cubicBezTo>
                <a:cubicBezTo>
                  <a:pt x="10827" y="1819"/>
                  <a:pt x="9008" y="0"/>
                  <a:pt x="6771" y="0"/>
                </a:cubicBezTo>
                <a:close/>
                <a:moveTo>
                  <a:pt x="491" y="7166"/>
                </a:moveTo>
                <a:cubicBezTo>
                  <a:pt x="220" y="7166"/>
                  <a:pt x="0" y="7386"/>
                  <a:pt x="0" y="7657"/>
                </a:cubicBezTo>
                <a:lnTo>
                  <a:pt x="0" y="9611"/>
                </a:lnTo>
                <a:cubicBezTo>
                  <a:pt x="0" y="9883"/>
                  <a:pt x="220" y="10102"/>
                  <a:pt x="491" y="10102"/>
                </a:cubicBezTo>
                <a:lnTo>
                  <a:pt x="13051" y="10102"/>
                </a:lnTo>
                <a:cubicBezTo>
                  <a:pt x="13323" y="10102"/>
                  <a:pt x="13542" y="9883"/>
                  <a:pt x="13542" y="9611"/>
                </a:cubicBezTo>
                <a:lnTo>
                  <a:pt x="13542" y="7657"/>
                </a:lnTo>
                <a:lnTo>
                  <a:pt x="13541" y="7657"/>
                </a:lnTo>
                <a:cubicBezTo>
                  <a:pt x="13541" y="7386"/>
                  <a:pt x="13322" y="7166"/>
                  <a:pt x="13051" y="7166"/>
                </a:cubicBezTo>
                <a:lnTo>
                  <a:pt x="10249" y="7166"/>
                </a:lnTo>
                <a:cubicBezTo>
                  <a:pt x="9393" y="8123"/>
                  <a:pt x="8152" y="8726"/>
                  <a:pt x="6771" y="8726"/>
                </a:cubicBezTo>
                <a:cubicBezTo>
                  <a:pt x="5390" y="8726"/>
                  <a:pt x="4147" y="8123"/>
                  <a:pt x="3292" y="716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3" name="Google Shape;1043;p59"/>
          <p:cNvSpPr/>
          <p:nvPr/>
        </p:nvSpPr>
        <p:spPr>
          <a:xfrm>
            <a:off x="3487969" y="1888540"/>
            <a:ext cx="309947" cy="325757"/>
          </a:xfrm>
          <a:custGeom>
            <a:rect b="b" l="l" r="r" t="t"/>
            <a:pathLst>
              <a:path extrusionOk="0" h="12424" w="11821">
                <a:moveTo>
                  <a:pt x="7013" y="2038"/>
                </a:moveTo>
                <a:lnTo>
                  <a:pt x="7013" y="3064"/>
                </a:lnTo>
                <a:lnTo>
                  <a:pt x="6681" y="3064"/>
                </a:lnTo>
                <a:lnTo>
                  <a:pt x="6681" y="2038"/>
                </a:lnTo>
                <a:close/>
                <a:moveTo>
                  <a:pt x="4564" y="1426"/>
                </a:moveTo>
                <a:cubicBezTo>
                  <a:pt x="4395" y="1426"/>
                  <a:pt x="4257" y="1564"/>
                  <a:pt x="4257" y="1733"/>
                </a:cubicBezTo>
                <a:lnTo>
                  <a:pt x="4257" y="2551"/>
                </a:lnTo>
                <a:cubicBezTo>
                  <a:pt x="4257" y="2720"/>
                  <a:pt x="4395" y="2858"/>
                  <a:pt x="4564" y="2858"/>
                </a:cubicBezTo>
                <a:lnTo>
                  <a:pt x="5191" y="2858"/>
                </a:lnTo>
                <a:lnTo>
                  <a:pt x="5191" y="3369"/>
                </a:lnTo>
                <a:cubicBezTo>
                  <a:pt x="5195" y="3536"/>
                  <a:pt x="5330" y="3669"/>
                  <a:pt x="5497" y="3669"/>
                </a:cubicBezTo>
                <a:cubicBezTo>
                  <a:pt x="5664" y="3669"/>
                  <a:pt x="5799" y="3536"/>
                  <a:pt x="5804" y="3369"/>
                </a:cubicBezTo>
                <a:lnTo>
                  <a:pt x="5804" y="1731"/>
                </a:lnTo>
                <a:lnTo>
                  <a:pt x="5803" y="1733"/>
                </a:lnTo>
                <a:cubicBezTo>
                  <a:pt x="5799" y="1566"/>
                  <a:pt x="5664" y="1433"/>
                  <a:pt x="5497" y="1433"/>
                </a:cubicBezTo>
                <a:cubicBezTo>
                  <a:pt x="5330" y="1433"/>
                  <a:pt x="5195" y="1566"/>
                  <a:pt x="5191" y="1733"/>
                </a:cubicBezTo>
                <a:lnTo>
                  <a:pt x="5191" y="2245"/>
                </a:lnTo>
                <a:lnTo>
                  <a:pt x="4869" y="2245"/>
                </a:lnTo>
                <a:lnTo>
                  <a:pt x="4869" y="1733"/>
                </a:lnTo>
                <a:cubicBezTo>
                  <a:pt x="4869" y="1564"/>
                  <a:pt x="4733" y="1426"/>
                  <a:pt x="4564" y="1426"/>
                </a:cubicBezTo>
                <a:close/>
                <a:moveTo>
                  <a:pt x="6599" y="1426"/>
                </a:moveTo>
                <a:cubicBezTo>
                  <a:pt x="6306" y="1427"/>
                  <a:pt x="6068" y="1664"/>
                  <a:pt x="6068" y="1958"/>
                </a:cubicBezTo>
                <a:lnTo>
                  <a:pt x="6068" y="3146"/>
                </a:lnTo>
                <a:cubicBezTo>
                  <a:pt x="6069" y="3439"/>
                  <a:pt x="6306" y="3676"/>
                  <a:pt x="6599" y="3677"/>
                </a:cubicBezTo>
                <a:lnTo>
                  <a:pt x="7095" y="3677"/>
                </a:lnTo>
                <a:cubicBezTo>
                  <a:pt x="7388" y="3676"/>
                  <a:pt x="7624" y="3439"/>
                  <a:pt x="7624" y="3146"/>
                </a:cubicBezTo>
                <a:lnTo>
                  <a:pt x="7624" y="1957"/>
                </a:lnTo>
                <a:cubicBezTo>
                  <a:pt x="7624" y="1664"/>
                  <a:pt x="7388" y="1426"/>
                  <a:pt x="7095" y="1426"/>
                </a:cubicBezTo>
                <a:close/>
                <a:moveTo>
                  <a:pt x="7226" y="842"/>
                </a:moveTo>
                <a:cubicBezTo>
                  <a:pt x="8170" y="842"/>
                  <a:pt x="8936" y="1607"/>
                  <a:pt x="8936" y="2551"/>
                </a:cubicBezTo>
                <a:cubicBezTo>
                  <a:pt x="8936" y="3496"/>
                  <a:pt x="8170" y="4261"/>
                  <a:pt x="7226" y="4261"/>
                </a:cubicBezTo>
                <a:lnTo>
                  <a:pt x="4593" y="4261"/>
                </a:lnTo>
                <a:cubicBezTo>
                  <a:pt x="3649" y="4261"/>
                  <a:pt x="2883" y="3496"/>
                  <a:pt x="2883" y="2551"/>
                </a:cubicBezTo>
                <a:cubicBezTo>
                  <a:pt x="2883" y="1607"/>
                  <a:pt x="3649" y="842"/>
                  <a:pt x="4593" y="842"/>
                </a:cubicBezTo>
                <a:close/>
                <a:moveTo>
                  <a:pt x="1502" y="1"/>
                </a:moveTo>
                <a:cubicBezTo>
                  <a:pt x="673" y="1"/>
                  <a:pt x="0" y="672"/>
                  <a:pt x="0" y="1500"/>
                </a:cubicBezTo>
                <a:lnTo>
                  <a:pt x="0" y="10923"/>
                </a:lnTo>
                <a:cubicBezTo>
                  <a:pt x="0" y="11752"/>
                  <a:pt x="673" y="12423"/>
                  <a:pt x="1502" y="12423"/>
                </a:cubicBezTo>
                <a:lnTo>
                  <a:pt x="10320" y="12423"/>
                </a:lnTo>
                <a:cubicBezTo>
                  <a:pt x="10320" y="12423"/>
                  <a:pt x="10321" y="12423"/>
                  <a:pt x="10322" y="12423"/>
                </a:cubicBezTo>
                <a:cubicBezTo>
                  <a:pt x="11150" y="12423"/>
                  <a:pt x="11820" y="11751"/>
                  <a:pt x="11820" y="10923"/>
                </a:cubicBezTo>
                <a:lnTo>
                  <a:pt x="11820" y="1500"/>
                </a:lnTo>
                <a:cubicBezTo>
                  <a:pt x="11821" y="672"/>
                  <a:pt x="11148" y="1"/>
                  <a:pt x="1032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" name="Google Shape;1044;p59"/>
          <p:cNvSpPr/>
          <p:nvPr/>
        </p:nvSpPr>
        <p:spPr>
          <a:xfrm>
            <a:off x="3923306" y="1895279"/>
            <a:ext cx="157871" cy="312280"/>
          </a:xfrm>
          <a:custGeom>
            <a:rect b="b" l="l" r="r" t="t"/>
            <a:pathLst>
              <a:path extrusionOk="0" h="11910" w="6021">
                <a:moveTo>
                  <a:pt x="2636" y="1346"/>
                </a:moveTo>
                <a:cubicBezTo>
                  <a:pt x="3009" y="1687"/>
                  <a:pt x="3359" y="2277"/>
                  <a:pt x="3585" y="2961"/>
                </a:cubicBezTo>
                <a:cubicBezTo>
                  <a:pt x="3599" y="3003"/>
                  <a:pt x="3610" y="3045"/>
                  <a:pt x="3623" y="3087"/>
                </a:cubicBezTo>
                <a:lnTo>
                  <a:pt x="1838" y="3676"/>
                </a:lnTo>
                <a:cubicBezTo>
                  <a:pt x="1824" y="3634"/>
                  <a:pt x="1809" y="3593"/>
                  <a:pt x="1795" y="3551"/>
                </a:cubicBezTo>
                <a:cubicBezTo>
                  <a:pt x="1570" y="2868"/>
                  <a:pt x="1501" y="2183"/>
                  <a:pt x="1599" y="1685"/>
                </a:cubicBezTo>
                <a:cubicBezTo>
                  <a:pt x="1768" y="1644"/>
                  <a:pt x="1944" y="1593"/>
                  <a:pt x="2123" y="1534"/>
                </a:cubicBezTo>
                <a:cubicBezTo>
                  <a:pt x="2278" y="1483"/>
                  <a:pt x="2455" y="1420"/>
                  <a:pt x="2636" y="1346"/>
                </a:cubicBezTo>
                <a:close/>
                <a:moveTo>
                  <a:pt x="3762" y="3664"/>
                </a:moveTo>
                <a:cubicBezTo>
                  <a:pt x="3826" y="4034"/>
                  <a:pt x="3841" y="4386"/>
                  <a:pt x="3801" y="4693"/>
                </a:cubicBezTo>
                <a:cubicBezTo>
                  <a:pt x="3749" y="5099"/>
                  <a:pt x="3603" y="5380"/>
                  <a:pt x="3410" y="5444"/>
                </a:cubicBezTo>
                <a:cubicBezTo>
                  <a:pt x="3380" y="5453"/>
                  <a:pt x="3349" y="5459"/>
                  <a:pt x="3318" y="5459"/>
                </a:cubicBezTo>
                <a:cubicBezTo>
                  <a:pt x="3315" y="5459"/>
                  <a:pt x="3312" y="5459"/>
                  <a:pt x="3309" y="5459"/>
                </a:cubicBezTo>
                <a:cubicBezTo>
                  <a:pt x="2971" y="5459"/>
                  <a:pt x="2461" y="4999"/>
                  <a:pt x="2070" y="4222"/>
                </a:cubicBezTo>
                <a:lnTo>
                  <a:pt x="2070" y="4221"/>
                </a:lnTo>
                <a:lnTo>
                  <a:pt x="3762" y="3664"/>
                </a:lnTo>
                <a:close/>
                <a:moveTo>
                  <a:pt x="3402" y="0"/>
                </a:moveTo>
                <a:cubicBezTo>
                  <a:pt x="3301" y="0"/>
                  <a:pt x="3202" y="37"/>
                  <a:pt x="3125" y="103"/>
                </a:cubicBezTo>
                <a:cubicBezTo>
                  <a:pt x="2829" y="362"/>
                  <a:pt x="2371" y="605"/>
                  <a:pt x="1870" y="769"/>
                </a:cubicBezTo>
                <a:cubicBezTo>
                  <a:pt x="1445" y="909"/>
                  <a:pt x="1010" y="986"/>
                  <a:pt x="647" y="986"/>
                </a:cubicBezTo>
                <a:cubicBezTo>
                  <a:pt x="585" y="986"/>
                  <a:pt x="524" y="984"/>
                  <a:pt x="466" y="979"/>
                </a:cubicBezTo>
                <a:cubicBezTo>
                  <a:pt x="455" y="978"/>
                  <a:pt x="444" y="978"/>
                  <a:pt x="433" y="978"/>
                </a:cubicBezTo>
                <a:cubicBezTo>
                  <a:pt x="301" y="978"/>
                  <a:pt x="175" y="1041"/>
                  <a:pt x="96" y="1148"/>
                </a:cubicBezTo>
                <a:cubicBezTo>
                  <a:pt x="22" y="1247"/>
                  <a:pt x="0" y="1376"/>
                  <a:pt x="39" y="1493"/>
                </a:cubicBezTo>
                <a:cubicBezTo>
                  <a:pt x="110" y="1709"/>
                  <a:pt x="328" y="1820"/>
                  <a:pt x="685" y="1820"/>
                </a:cubicBezTo>
                <a:cubicBezTo>
                  <a:pt x="778" y="1818"/>
                  <a:pt x="871" y="1814"/>
                  <a:pt x="963" y="1803"/>
                </a:cubicBezTo>
                <a:lnTo>
                  <a:pt x="963" y="1803"/>
                </a:lnTo>
                <a:cubicBezTo>
                  <a:pt x="901" y="2370"/>
                  <a:pt x="986" y="3054"/>
                  <a:pt x="1213" y="3742"/>
                </a:cubicBezTo>
                <a:cubicBezTo>
                  <a:pt x="1656" y="5092"/>
                  <a:pt x="2499" y="6040"/>
                  <a:pt x="3271" y="6070"/>
                </a:cubicBezTo>
                <a:lnTo>
                  <a:pt x="4779" y="10651"/>
                </a:lnTo>
                <a:cubicBezTo>
                  <a:pt x="4639" y="10711"/>
                  <a:pt x="4568" y="10869"/>
                  <a:pt x="4615" y="11014"/>
                </a:cubicBezTo>
                <a:lnTo>
                  <a:pt x="4806" y="11593"/>
                </a:lnTo>
                <a:cubicBezTo>
                  <a:pt x="4869" y="11786"/>
                  <a:pt x="5049" y="11909"/>
                  <a:pt x="5242" y="11909"/>
                </a:cubicBezTo>
                <a:cubicBezTo>
                  <a:pt x="5290" y="11909"/>
                  <a:pt x="5338" y="11902"/>
                  <a:pt x="5386" y="11886"/>
                </a:cubicBezTo>
                <a:lnTo>
                  <a:pt x="5648" y="11800"/>
                </a:lnTo>
                <a:cubicBezTo>
                  <a:pt x="5890" y="11720"/>
                  <a:pt x="6021" y="11461"/>
                  <a:pt x="5941" y="11219"/>
                </a:cubicBezTo>
                <a:lnTo>
                  <a:pt x="5752" y="10640"/>
                </a:lnTo>
                <a:cubicBezTo>
                  <a:pt x="5711" y="10517"/>
                  <a:pt x="5596" y="10438"/>
                  <a:pt x="5472" y="10438"/>
                </a:cubicBezTo>
                <a:cubicBezTo>
                  <a:pt x="5449" y="10438"/>
                  <a:pt x="5426" y="10440"/>
                  <a:pt x="5403" y="10446"/>
                </a:cubicBezTo>
                <a:lnTo>
                  <a:pt x="3895" y="5865"/>
                </a:lnTo>
                <a:cubicBezTo>
                  <a:pt x="4166" y="5649"/>
                  <a:pt x="4345" y="5273"/>
                  <a:pt x="4409" y="4771"/>
                </a:cubicBezTo>
                <a:cubicBezTo>
                  <a:pt x="4485" y="4185"/>
                  <a:pt x="4399" y="3474"/>
                  <a:pt x="4167" y="2769"/>
                </a:cubicBezTo>
                <a:cubicBezTo>
                  <a:pt x="3940" y="2082"/>
                  <a:pt x="3602" y="1483"/>
                  <a:pt x="3217" y="1064"/>
                </a:cubicBezTo>
                <a:cubicBezTo>
                  <a:pt x="3600" y="838"/>
                  <a:pt x="3872" y="562"/>
                  <a:pt x="3772" y="257"/>
                </a:cubicBezTo>
                <a:cubicBezTo>
                  <a:pt x="3718" y="101"/>
                  <a:pt x="3574" y="0"/>
                  <a:pt x="340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5" name="Google Shape;1045;p59"/>
          <p:cNvSpPr/>
          <p:nvPr/>
        </p:nvSpPr>
        <p:spPr>
          <a:xfrm>
            <a:off x="4206562" y="1897246"/>
            <a:ext cx="123234" cy="308347"/>
          </a:xfrm>
          <a:custGeom>
            <a:rect b="b" l="l" r="r" t="t"/>
            <a:pathLst>
              <a:path extrusionOk="0" h="11760" w="4700">
                <a:moveTo>
                  <a:pt x="1975" y="1285"/>
                </a:moveTo>
                <a:cubicBezTo>
                  <a:pt x="2185" y="1348"/>
                  <a:pt x="2384" y="1394"/>
                  <a:pt x="2534" y="1427"/>
                </a:cubicBezTo>
                <a:cubicBezTo>
                  <a:pt x="2728" y="1467"/>
                  <a:pt x="2919" y="1501"/>
                  <a:pt x="3101" y="1525"/>
                </a:cubicBezTo>
                <a:cubicBezTo>
                  <a:pt x="3262" y="2033"/>
                  <a:pt x="3269" y="2756"/>
                  <a:pt x="3110" y="3498"/>
                </a:cubicBezTo>
                <a:cubicBezTo>
                  <a:pt x="3100" y="3544"/>
                  <a:pt x="3090" y="3589"/>
                  <a:pt x="3078" y="3634"/>
                </a:cubicBezTo>
                <a:lnTo>
                  <a:pt x="1134" y="3217"/>
                </a:lnTo>
                <a:cubicBezTo>
                  <a:pt x="1142" y="3172"/>
                  <a:pt x="1150" y="3127"/>
                  <a:pt x="1159" y="3081"/>
                </a:cubicBezTo>
                <a:cubicBezTo>
                  <a:pt x="1318" y="2342"/>
                  <a:pt x="1620" y="1685"/>
                  <a:pt x="1975" y="1285"/>
                </a:cubicBezTo>
                <a:close/>
                <a:moveTo>
                  <a:pt x="1053" y="3830"/>
                </a:moveTo>
                <a:lnTo>
                  <a:pt x="2898" y="4226"/>
                </a:lnTo>
                <a:cubicBezTo>
                  <a:pt x="2568" y="5107"/>
                  <a:pt x="2064" y="5661"/>
                  <a:pt x="1698" y="5661"/>
                </a:cubicBezTo>
                <a:cubicBezTo>
                  <a:pt x="1674" y="5661"/>
                  <a:pt x="1651" y="5659"/>
                  <a:pt x="1628" y="5653"/>
                </a:cubicBezTo>
                <a:cubicBezTo>
                  <a:pt x="1415" y="5609"/>
                  <a:pt x="1228" y="5329"/>
                  <a:pt x="1128" y="4909"/>
                </a:cubicBezTo>
                <a:cubicBezTo>
                  <a:pt x="1052" y="4593"/>
                  <a:pt x="1028" y="4224"/>
                  <a:pt x="1053" y="3830"/>
                </a:cubicBezTo>
                <a:close/>
                <a:moveTo>
                  <a:pt x="1080" y="1"/>
                </a:moveTo>
                <a:cubicBezTo>
                  <a:pt x="898" y="1"/>
                  <a:pt x="743" y="114"/>
                  <a:pt x="696" y="281"/>
                </a:cubicBezTo>
                <a:lnTo>
                  <a:pt x="690" y="306"/>
                </a:lnTo>
                <a:cubicBezTo>
                  <a:pt x="621" y="626"/>
                  <a:pt x="950" y="878"/>
                  <a:pt x="1367" y="1065"/>
                </a:cubicBezTo>
                <a:cubicBezTo>
                  <a:pt x="1008" y="1543"/>
                  <a:pt x="721" y="2208"/>
                  <a:pt x="562" y="2952"/>
                </a:cubicBezTo>
                <a:cubicBezTo>
                  <a:pt x="400" y="3707"/>
                  <a:pt x="390" y="4452"/>
                  <a:pt x="534" y="5051"/>
                </a:cubicBezTo>
                <a:cubicBezTo>
                  <a:pt x="654" y="5559"/>
                  <a:pt x="879" y="5926"/>
                  <a:pt x="1179" y="6119"/>
                </a:cubicBezTo>
                <a:lnTo>
                  <a:pt x="0" y="11615"/>
                </a:lnTo>
                <a:lnTo>
                  <a:pt x="671" y="11759"/>
                </a:lnTo>
                <a:lnTo>
                  <a:pt x="1849" y="6261"/>
                </a:lnTo>
                <a:cubicBezTo>
                  <a:pt x="2634" y="6140"/>
                  <a:pt x="3400" y="5070"/>
                  <a:pt x="3710" y="3627"/>
                </a:cubicBezTo>
                <a:cubicBezTo>
                  <a:pt x="3869" y="2880"/>
                  <a:pt x="3880" y="2157"/>
                  <a:pt x="3749" y="1574"/>
                </a:cubicBezTo>
                <a:lnTo>
                  <a:pt x="3774" y="1574"/>
                </a:lnTo>
                <a:cubicBezTo>
                  <a:pt x="3999" y="1574"/>
                  <a:pt x="4586" y="1573"/>
                  <a:pt x="4677" y="1163"/>
                </a:cubicBezTo>
                <a:lnTo>
                  <a:pt x="4681" y="1145"/>
                </a:lnTo>
                <a:cubicBezTo>
                  <a:pt x="4699" y="1036"/>
                  <a:pt x="4669" y="924"/>
                  <a:pt x="4598" y="837"/>
                </a:cubicBezTo>
                <a:lnTo>
                  <a:pt x="4598" y="839"/>
                </a:lnTo>
                <a:cubicBezTo>
                  <a:pt x="4515" y="740"/>
                  <a:pt x="4395" y="686"/>
                  <a:pt x="4270" y="686"/>
                </a:cubicBezTo>
                <a:cubicBezTo>
                  <a:pt x="4244" y="686"/>
                  <a:pt x="4218" y="688"/>
                  <a:pt x="4192" y="693"/>
                </a:cubicBezTo>
                <a:cubicBezTo>
                  <a:pt x="4036" y="722"/>
                  <a:pt x="3858" y="736"/>
                  <a:pt x="3666" y="736"/>
                </a:cubicBezTo>
                <a:cubicBezTo>
                  <a:pt x="3366" y="736"/>
                  <a:pt x="3034" y="701"/>
                  <a:pt x="2705" y="631"/>
                </a:cubicBezTo>
                <a:cubicBezTo>
                  <a:pt x="2167" y="514"/>
                  <a:pt x="1662" y="312"/>
                  <a:pt x="1325" y="78"/>
                </a:cubicBezTo>
                <a:cubicBezTo>
                  <a:pt x="1252" y="27"/>
                  <a:pt x="1167" y="1"/>
                  <a:pt x="108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6" name="Google Shape;1046;p59"/>
          <p:cNvSpPr/>
          <p:nvPr/>
        </p:nvSpPr>
        <p:spPr>
          <a:xfrm>
            <a:off x="4455179" y="1877632"/>
            <a:ext cx="291960" cy="347572"/>
          </a:xfrm>
          <a:custGeom>
            <a:rect b="b" l="l" r="r" t="t"/>
            <a:pathLst>
              <a:path extrusionOk="0" h="13256" w="11135">
                <a:moveTo>
                  <a:pt x="5307" y="0"/>
                </a:moveTo>
                <a:cubicBezTo>
                  <a:pt x="4568" y="2"/>
                  <a:pt x="3969" y="600"/>
                  <a:pt x="3968" y="1340"/>
                </a:cubicBezTo>
                <a:lnTo>
                  <a:pt x="3968" y="3576"/>
                </a:lnTo>
                <a:lnTo>
                  <a:pt x="7166" y="3576"/>
                </a:lnTo>
                <a:lnTo>
                  <a:pt x="7166" y="1340"/>
                </a:lnTo>
                <a:cubicBezTo>
                  <a:pt x="7166" y="600"/>
                  <a:pt x="6567" y="2"/>
                  <a:pt x="5828" y="0"/>
                </a:cubicBezTo>
                <a:close/>
                <a:moveTo>
                  <a:pt x="10828" y="2472"/>
                </a:moveTo>
                <a:cubicBezTo>
                  <a:pt x="10659" y="2472"/>
                  <a:pt x="10522" y="2610"/>
                  <a:pt x="10522" y="2779"/>
                </a:cubicBezTo>
                <a:lnTo>
                  <a:pt x="10522" y="2976"/>
                </a:lnTo>
                <a:cubicBezTo>
                  <a:pt x="10522" y="3094"/>
                  <a:pt x="10428" y="3188"/>
                  <a:pt x="10311" y="3188"/>
                </a:cubicBezTo>
                <a:lnTo>
                  <a:pt x="9283" y="3188"/>
                </a:lnTo>
                <a:cubicBezTo>
                  <a:pt x="9166" y="3188"/>
                  <a:pt x="9072" y="3094"/>
                  <a:pt x="9072" y="2976"/>
                </a:cubicBezTo>
                <a:lnTo>
                  <a:pt x="9072" y="2779"/>
                </a:lnTo>
                <a:cubicBezTo>
                  <a:pt x="9072" y="2610"/>
                  <a:pt x="8934" y="2473"/>
                  <a:pt x="8765" y="2473"/>
                </a:cubicBezTo>
                <a:cubicBezTo>
                  <a:pt x="8596" y="2473"/>
                  <a:pt x="8459" y="2610"/>
                  <a:pt x="8459" y="2779"/>
                </a:cubicBezTo>
                <a:lnTo>
                  <a:pt x="8459" y="2976"/>
                </a:lnTo>
                <a:cubicBezTo>
                  <a:pt x="8459" y="3431"/>
                  <a:pt x="8828" y="3800"/>
                  <a:pt x="9283" y="3800"/>
                </a:cubicBezTo>
                <a:lnTo>
                  <a:pt x="9285" y="3800"/>
                </a:lnTo>
                <a:cubicBezTo>
                  <a:pt x="9336" y="3808"/>
                  <a:pt x="9381" y="3835"/>
                  <a:pt x="9412" y="3875"/>
                </a:cubicBezTo>
                <a:cubicBezTo>
                  <a:pt x="9459" y="3938"/>
                  <a:pt x="9483" y="4088"/>
                  <a:pt x="9486" y="4197"/>
                </a:cubicBezTo>
                <a:lnTo>
                  <a:pt x="9486" y="4597"/>
                </a:lnTo>
                <a:cubicBezTo>
                  <a:pt x="9486" y="4714"/>
                  <a:pt x="9392" y="4808"/>
                  <a:pt x="9275" y="4808"/>
                </a:cubicBezTo>
                <a:lnTo>
                  <a:pt x="8672" y="4821"/>
                </a:lnTo>
                <a:cubicBezTo>
                  <a:pt x="8510" y="4460"/>
                  <a:pt x="8151" y="4228"/>
                  <a:pt x="7754" y="4228"/>
                </a:cubicBezTo>
                <a:lnTo>
                  <a:pt x="3380" y="4228"/>
                </a:lnTo>
                <a:cubicBezTo>
                  <a:pt x="2984" y="4228"/>
                  <a:pt x="2625" y="4460"/>
                  <a:pt x="2463" y="4821"/>
                </a:cubicBezTo>
                <a:lnTo>
                  <a:pt x="1866" y="4808"/>
                </a:lnTo>
                <a:lnTo>
                  <a:pt x="1859" y="4808"/>
                </a:lnTo>
                <a:cubicBezTo>
                  <a:pt x="1743" y="4808"/>
                  <a:pt x="1649" y="4714"/>
                  <a:pt x="1648" y="4597"/>
                </a:cubicBezTo>
                <a:lnTo>
                  <a:pt x="1648" y="4198"/>
                </a:lnTo>
                <a:cubicBezTo>
                  <a:pt x="1651" y="4099"/>
                  <a:pt x="1672" y="3943"/>
                  <a:pt x="1722" y="3876"/>
                </a:cubicBezTo>
                <a:cubicBezTo>
                  <a:pt x="1755" y="3833"/>
                  <a:pt x="1804" y="3805"/>
                  <a:pt x="1858" y="3800"/>
                </a:cubicBezTo>
                <a:lnTo>
                  <a:pt x="1852" y="3800"/>
                </a:lnTo>
                <a:cubicBezTo>
                  <a:pt x="2307" y="3799"/>
                  <a:pt x="2675" y="3431"/>
                  <a:pt x="2676" y="2976"/>
                </a:cubicBezTo>
                <a:lnTo>
                  <a:pt x="2676" y="2779"/>
                </a:lnTo>
                <a:cubicBezTo>
                  <a:pt x="2676" y="2610"/>
                  <a:pt x="2538" y="2473"/>
                  <a:pt x="2369" y="2473"/>
                </a:cubicBezTo>
                <a:cubicBezTo>
                  <a:pt x="2200" y="2473"/>
                  <a:pt x="2064" y="2610"/>
                  <a:pt x="2064" y="2779"/>
                </a:cubicBezTo>
                <a:lnTo>
                  <a:pt x="2064" y="2976"/>
                </a:lnTo>
                <a:cubicBezTo>
                  <a:pt x="2064" y="3094"/>
                  <a:pt x="1968" y="3188"/>
                  <a:pt x="1852" y="3188"/>
                </a:cubicBezTo>
                <a:lnTo>
                  <a:pt x="825" y="3188"/>
                </a:lnTo>
                <a:cubicBezTo>
                  <a:pt x="707" y="3188"/>
                  <a:pt x="613" y="3094"/>
                  <a:pt x="612" y="2976"/>
                </a:cubicBezTo>
                <a:lnTo>
                  <a:pt x="612" y="2779"/>
                </a:lnTo>
                <a:cubicBezTo>
                  <a:pt x="612" y="2610"/>
                  <a:pt x="475" y="2473"/>
                  <a:pt x="306" y="2473"/>
                </a:cubicBezTo>
                <a:cubicBezTo>
                  <a:pt x="137" y="2473"/>
                  <a:pt x="1" y="2610"/>
                  <a:pt x="1" y="2779"/>
                </a:cubicBezTo>
                <a:lnTo>
                  <a:pt x="1" y="2976"/>
                </a:lnTo>
                <a:cubicBezTo>
                  <a:pt x="1" y="3343"/>
                  <a:pt x="243" y="3666"/>
                  <a:pt x="595" y="3767"/>
                </a:cubicBezTo>
                <a:cubicBezTo>
                  <a:pt x="637" y="3789"/>
                  <a:pt x="683" y="3800"/>
                  <a:pt x="732" y="3800"/>
                </a:cubicBezTo>
                <a:lnTo>
                  <a:pt x="824" y="3800"/>
                </a:lnTo>
                <a:cubicBezTo>
                  <a:pt x="941" y="3800"/>
                  <a:pt x="1035" y="3896"/>
                  <a:pt x="1036" y="4012"/>
                </a:cubicBezTo>
                <a:lnTo>
                  <a:pt x="1036" y="4182"/>
                </a:lnTo>
                <a:cubicBezTo>
                  <a:pt x="1035" y="4218"/>
                  <a:pt x="1036" y="4244"/>
                  <a:pt x="1036" y="4261"/>
                </a:cubicBezTo>
                <a:lnTo>
                  <a:pt x="1036" y="4597"/>
                </a:lnTo>
                <a:cubicBezTo>
                  <a:pt x="1036" y="5051"/>
                  <a:pt x="1403" y="5419"/>
                  <a:pt x="1856" y="5421"/>
                </a:cubicBezTo>
                <a:lnTo>
                  <a:pt x="2375" y="5433"/>
                </a:lnTo>
                <a:cubicBezTo>
                  <a:pt x="2392" y="5975"/>
                  <a:pt x="2837" y="6406"/>
                  <a:pt x="3380" y="6406"/>
                </a:cubicBezTo>
                <a:lnTo>
                  <a:pt x="3721" y="6406"/>
                </a:lnTo>
                <a:cubicBezTo>
                  <a:pt x="3843" y="6935"/>
                  <a:pt x="4433" y="7354"/>
                  <a:pt x="5188" y="7462"/>
                </a:cubicBezTo>
                <a:lnTo>
                  <a:pt x="5188" y="10771"/>
                </a:lnTo>
                <a:cubicBezTo>
                  <a:pt x="4825" y="10876"/>
                  <a:pt x="4561" y="11124"/>
                  <a:pt x="4561" y="11405"/>
                </a:cubicBezTo>
                <a:cubicBezTo>
                  <a:pt x="4561" y="11777"/>
                  <a:pt x="5022" y="12092"/>
                  <a:pt x="5567" y="12092"/>
                </a:cubicBezTo>
                <a:cubicBezTo>
                  <a:pt x="6113" y="12092"/>
                  <a:pt x="6573" y="11777"/>
                  <a:pt x="6573" y="11405"/>
                </a:cubicBezTo>
                <a:cubicBezTo>
                  <a:pt x="6573" y="11124"/>
                  <a:pt x="6310" y="10876"/>
                  <a:pt x="5946" y="10771"/>
                </a:cubicBezTo>
                <a:lnTo>
                  <a:pt x="5946" y="7461"/>
                </a:lnTo>
                <a:cubicBezTo>
                  <a:pt x="6703" y="7354"/>
                  <a:pt x="7292" y="6934"/>
                  <a:pt x="7413" y="6406"/>
                </a:cubicBezTo>
                <a:lnTo>
                  <a:pt x="7756" y="6406"/>
                </a:lnTo>
                <a:cubicBezTo>
                  <a:pt x="8298" y="6405"/>
                  <a:pt x="8743" y="5974"/>
                  <a:pt x="8759" y="5431"/>
                </a:cubicBezTo>
                <a:lnTo>
                  <a:pt x="9278" y="5420"/>
                </a:lnTo>
                <a:cubicBezTo>
                  <a:pt x="9732" y="5418"/>
                  <a:pt x="10099" y="5050"/>
                  <a:pt x="10099" y="4597"/>
                </a:cubicBezTo>
                <a:lnTo>
                  <a:pt x="10099" y="4261"/>
                </a:lnTo>
                <a:cubicBezTo>
                  <a:pt x="10099" y="4243"/>
                  <a:pt x="10100" y="4216"/>
                  <a:pt x="10099" y="4182"/>
                </a:cubicBezTo>
                <a:lnTo>
                  <a:pt x="10099" y="4012"/>
                </a:lnTo>
                <a:cubicBezTo>
                  <a:pt x="10099" y="3895"/>
                  <a:pt x="10195" y="3800"/>
                  <a:pt x="10311" y="3800"/>
                </a:cubicBezTo>
                <a:lnTo>
                  <a:pt x="10404" y="3800"/>
                </a:lnTo>
                <a:cubicBezTo>
                  <a:pt x="10451" y="3799"/>
                  <a:pt x="10498" y="3788"/>
                  <a:pt x="10539" y="3767"/>
                </a:cubicBezTo>
                <a:cubicBezTo>
                  <a:pt x="10892" y="3665"/>
                  <a:pt x="11134" y="3343"/>
                  <a:pt x="11135" y="2976"/>
                </a:cubicBezTo>
                <a:lnTo>
                  <a:pt x="11135" y="2779"/>
                </a:lnTo>
                <a:cubicBezTo>
                  <a:pt x="11135" y="2608"/>
                  <a:pt x="10998" y="2472"/>
                  <a:pt x="10829" y="2472"/>
                </a:cubicBezTo>
                <a:close/>
                <a:moveTo>
                  <a:pt x="3354" y="12066"/>
                </a:moveTo>
                <a:cubicBezTo>
                  <a:pt x="3026" y="12066"/>
                  <a:pt x="2759" y="12332"/>
                  <a:pt x="2759" y="12660"/>
                </a:cubicBezTo>
                <a:cubicBezTo>
                  <a:pt x="2759" y="12989"/>
                  <a:pt x="3026" y="13255"/>
                  <a:pt x="3354" y="13255"/>
                </a:cubicBezTo>
                <a:lnTo>
                  <a:pt x="7781" y="13255"/>
                </a:lnTo>
                <a:cubicBezTo>
                  <a:pt x="8108" y="13255"/>
                  <a:pt x="8375" y="12989"/>
                  <a:pt x="8375" y="12660"/>
                </a:cubicBezTo>
                <a:cubicBezTo>
                  <a:pt x="8375" y="12332"/>
                  <a:pt x="8108" y="12066"/>
                  <a:pt x="7781" y="12066"/>
                </a:cubicBezTo>
                <a:lnTo>
                  <a:pt x="6959" y="12066"/>
                </a:lnTo>
                <a:cubicBezTo>
                  <a:pt x="6677" y="12447"/>
                  <a:pt x="6159" y="12704"/>
                  <a:pt x="5567" y="12704"/>
                </a:cubicBezTo>
                <a:cubicBezTo>
                  <a:pt x="4975" y="12704"/>
                  <a:pt x="4458" y="12447"/>
                  <a:pt x="4175" y="1206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" name="Google Shape;1047;p59"/>
          <p:cNvSpPr/>
          <p:nvPr/>
        </p:nvSpPr>
        <p:spPr>
          <a:xfrm>
            <a:off x="4872529" y="1875993"/>
            <a:ext cx="318888" cy="350850"/>
          </a:xfrm>
          <a:custGeom>
            <a:rect b="b" l="l" r="r" t="t"/>
            <a:pathLst>
              <a:path extrusionOk="0" h="13381" w="12162">
                <a:moveTo>
                  <a:pt x="4424" y="10149"/>
                </a:moveTo>
                <a:cubicBezTo>
                  <a:pt x="4954" y="10149"/>
                  <a:pt x="5385" y="10724"/>
                  <a:pt x="5385" y="11431"/>
                </a:cubicBezTo>
                <a:cubicBezTo>
                  <a:pt x="5385" y="12139"/>
                  <a:pt x="4954" y="12714"/>
                  <a:pt x="4424" y="12714"/>
                </a:cubicBezTo>
                <a:cubicBezTo>
                  <a:pt x="3894" y="12714"/>
                  <a:pt x="3463" y="12139"/>
                  <a:pt x="3463" y="11431"/>
                </a:cubicBezTo>
                <a:cubicBezTo>
                  <a:pt x="3463" y="10723"/>
                  <a:pt x="3894" y="10149"/>
                  <a:pt x="4424" y="10149"/>
                </a:cubicBezTo>
                <a:close/>
                <a:moveTo>
                  <a:pt x="10588" y="10149"/>
                </a:moveTo>
                <a:cubicBezTo>
                  <a:pt x="11118" y="10149"/>
                  <a:pt x="11549" y="10724"/>
                  <a:pt x="11549" y="11431"/>
                </a:cubicBezTo>
                <a:cubicBezTo>
                  <a:pt x="11549" y="12139"/>
                  <a:pt x="11118" y="12714"/>
                  <a:pt x="10588" y="12714"/>
                </a:cubicBezTo>
                <a:cubicBezTo>
                  <a:pt x="10058" y="12714"/>
                  <a:pt x="9627" y="12139"/>
                  <a:pt x="9627" y="11431"/>
                </a:cubicBezTo>
                <a:cubicBezTo>
                  <a:pt x="9627" y="10723"/>
                  <a:pt x="10059" y="10149"/>
                  <a:pt x="10588" y="10149"/>
                </a:cubicBezTo>
                <a:close/>
                <a:moveTo>
                  <a:pt x="7510" y="209"/>
                </a:moveTo>
                <a:cubicBezTo>
                  <a:pt x="7313" y="209"/>
                  <a:pt x="7157" y="361"/>
                  <a:pt x="7138" y="573"/>
                </a:cubicBezTo>
                <a:lnTo>
                  <a:pt x="6704" y="5343"/>
                </a:lnTo>
                <a:lnTo>
                  <a:pt x="5628" y="10215"/>
                </a:lnTo>
                <a:cubicBezTo>
                  <a:pt x="5340" y="9800"/>
                  <a:pt x="4907" y="9536"/>
                  <a:pt x="4423" y="9536"/>
                </a:cubicBezTo>
                <a:cubicBezTo>
                  <a:pt x="3556" y="9536"/>
                  <a:pt x="2850" y="10387"/>
                  <a:pt x="2850" y="11431"/>
                </a:cubicBezTo>
                <a:cubicBezTo>
                  <a:pt x="2850" y="12476"/>
                  <a:pt x="3556" y="13327"/>
                  <a:pt x="4423" y="13327"/>
                </a:cubicBezTo>
                <a:cubicBezTo>
                  <a:pt x="5182" y="13327"/>
                  <a:pt x="5818" y="12675"/>
                  <a:pt x="5964" y="11811"/>
                </a:cubicBezTo>
                <a:lnTo>
                  <a:pt x="7017" y="11811"/>
                </a:lnTo>
                <a:cubicBezTo>
                  <a:pt x="7186" y="11811"/>
                  <a:pt x="7323" y="11674"/>
                  <a:pt x="7323" y="11505"/>
                </a:cubicBezTo>
                <a:cubicBezTo>
                  <a:pt x="7323" y="11336"/>
                  <a:pt x="7186" y="11198"/>
                  <a:pt x="7017" y="11198"/>
                </a:cubicBezTo>
                <a:lnTo>
                  <a:pt x="6039" y="11198"/>
                </a:lnTo>
                <a:lnTo>
                  <a:pt x="7161" y="6118"/>
                </a:lnTo>
                <a:lnTo>
                  <a:pt x="7850" y="6118"/>
                </a:lnTo>
                <a:lnTo>
                  <a:pt x="8972" y="11198"/>
                </a:lnTo>
                <a:lnTo>
                  <a:pt x="7995" y="11198"/>
                </a:lnTo>
                <a:cubicBezTo>
                  <a:pt x="7826" y="11198"/>
                  <a:pt x="7689" y="11336"/>
                  <a:pt x="7689" y="11505"/>
                </a:cubicBezTo>
                <a:cubicBezTo>
                  <a:pt x="7689" y="11674"/>
                  <a:pt x="7826" y="11811"/>
                  <a:pt x="7995" y="11811"/>
                </a:cubicBezTo>
                <a:lnTo>
                  <a:pt x="9047" y="11811"/>
                </a:lnTo>
                <a:cubicBezTo>
                  <a:pt x="9193" y="12675"/>
                  <a:pt x="9828" y="13327"/>
                  <a:pt x="10588" y="13327"/>
                </a:cubicBezTo>
                <a:cubicBezTo>
                  <a:pt x="11456" y="13327"/>
                  <a:pt x="12162" y="12476"/>
                  <a:pt x="12162" y="11431"/>
                </a:cubicBezTo>
                <a:lnTo>
                  <a:pt x="12160" y="11431"/>
                </a:lnTo>
                <a:cubicBezTo>
                  <a:pt x="12160" y="10387"/>
                  <a:pt x="11455" y="9537"/>
                  <a:pt x="10588" y="9537"/>
                </a:cubicBezTo>
                <a:cubicBezTo>
                  <a:pt x="10104" y="9537"/>
                  <a:pt x="9671" y="9801"/>
                  <a:pt x="9382" y="10215"/>
                </a:cubicBezTo>
                <a:lnTo>
                  <a:pt x="8323" y="5418"/>
                </a:lnTo>
                <a:lnTo>
                  <a:pt x="7882" y="572"/>
                </a:lnTo>
                <a:cubicBezTo>
                  <a:pt x="7864" y="361"/>
                  <a:pt x="7706" y="209"/>
                  <a:pt x="7510" y="209"/>
                </a:cubicBezTo>
                <a:close/>
                <a:moveTo>
                  <a:pt x="1661" y="1"/>
                </a:moveTo>
                <a:cubicBezTo>
                  <a:pt x="748" y="1"/>
                  <a:pt x="1" y="747"/>
                  <a:pt x="1" y="1660"/>
                </a:cubicBezTo>
                <a:lnTo>
                  <a:pt x="1" y="3098"/>
                </a:lnTo>
                <a:cubicBezTo>
                  <a:pt x="1" y="3230"/>
                  <a:pt x="108" y="3337"/>
                  <a:pt x="239" y="3337"/>
                </a:cubicBezTo>
                <a:lnTo>
                  <a:pt x="626" y="3337"/>
                </a:lnTo>
                <a:lnTo>
                  <a:pt x="626" y="5286"/>
                </a:lnTo>
                <a:cubicBezTo>
                  <a:pt x="394" y="5394"/>
                  <a:pt x="246" y="5627"/>
                  <a:pt x="246" y="5883"/>
                </a:cubicBezTo>
                <a:lnTo>
                  <a:pt x="246" y="12719"/>
                </a:lnTo>
                <a:cubicBezTo>
                  <a:pt x="246" y="13084"/>
                  <a:pt x="542" y="13381"/>
                  <a:pt x="908" y="13381"/>
                </a:cubicBezTo>
                <a:lnTo>
                  <a:pt x="956" y="13381"/>
                </a:lnTo>
                <a:cubicBezTo>
                  <a:pt x="1322" y="13381"/>
                  <a:pt x="1618" y="13084"/>
                  <a:pt x="1618" y="12719"/>
                </a:cubicBezTo>
                <a:lnTo>
                  <a:pt x="1618" y="5883"/>
                </a:lnTo>
                <a:cubicBezTo>
                  <a:pt x="1618" y="5627"/>
                  <a:pt x="1470" y="5395"/>
                  <a:pt x="1239" y="5286"/>
                </a:cubicBezTo>
                <a:lnTo>
                  <a:pt x="1239" y="3336"/>
                </a:lnTo>
                <a:lnTo>
                  <a:pt x="1625" y="3336"/>
                </a:lnTo>
                <a:cubicBezTo>
                  <a:pt x="1756" y="3336"/>
                  <a:pt x="1863" y="3229"/>
                  <a:pt x="1863" y="3098"/>
                </a:cubicBezTo>
                <a:lnTo>
                  <a:pt x="1863" y="203"/>
                </a:lnTo>
                <a:lnTo>
                  <a:pt x="1862" y="202"/>
                </a:lnTo>
                <a:cubicBezTo>
                  <a:pt x="1863" y="91"/>
                  <a:pt x="1772" y="1"/>
                  <a:pt x="166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59"/>
          <p:cNvSpPr/>
          <p:nvPr/>
        </p:nvSpPr>
        <p:spPr>
          <a:xfrm>
            <a:off x="5316808" y="1897390"/>
            <a:ext cx="252499" cy="308059"/>
          </a:xfrm>
          <a:custGeom>
            <a:rect b="b" l="l" r="r" t="t"/>
            <a:pathLst>
              <a:path extrusionOk="0" h="11749" w="9630">
                <a:moveTo>
                  <a:pt x="9050" y="1"/>
                </a:moveTo>
                <a:lnTo>
                  <a:pt x="9050" y="2"/>
                </a:lnTo>
                <a:lnTo>
                  <a:pt x="7591" y="2"/>
                </a:lnTo>
                <a:cubicBezTo>
                  <a:pt x="7272" y="2"/>
                  <a:pt x="7013" y="260"/>
                  <a:pt x="7013" y="580"/>
                </a:cubicBezTo>
                <a:lnTo>
                  <a:pt x="7013" y="4398"/>
                </a:lnTo>
                <a:lnTo>
                  <a:pt x="2617" y="4398"/>
                </a:lnTo>
                <a:lnTo>
                  <a:pt x="2617" y="580"/>
                </a:lnTo>
                <a:cubicBezTo>
                  <a:pt x="2617" y="261"/>
                  <a:pt x="2358" y="2"/>
                  <a:pt x="2040" y="2"/>
                </a:cubicBezTo>
                <a:cubicBezTo>
                  <a:pt x="2039" y="2"/>
                  <a:pt x="2038" y="2"/>
                  <a:pt x="2037" y="2"/>
                </a:cubicBezTo>
                <a:lnTo>
                  <a:pt x="580" y="2"/>
                </a:lnTo>
                <a:cubicBezTo>
                  <a:pt x="579" y="2"/>
                  <a:pt x="579" y="2"/>
                  <a:pt x="578" y="2"/>
                </a:cubicBezTo>
                <a:cubicBezTo>
                  <a:pt x="259" y="2"/>
                  <a:pt x="1" y="261"/>
                  <a:pt x="1" y="580"/>
                </a:cubicBezTo>
                <a:lnTo>
                  <a:pt x="1" y="11169"/>
                </a:lnTo>
                <a:cubicBezTo>
                  <a:pt x="1" y="11489"/>
                  <a:pt x="260" y="11749"/>
                  <a:pt x="580" y="11749"/>
                </a:cubicBezTo>
                <a:lnTo>
                  <a:pt x="2037" y="11749"/>
                </a:lnTo>
                <a:cubicBezTo>
                  <a:pt x="2357" y="11749"/>
                  <a:pt x="2617" y="11489"/>
                  <a:pt x="2617" y="11169"/>
                </a:cubicBezTo>
                <a:lnTo>
                  <a:pt x="2617" y="6933"/>
                </a:lnTo>
                <a:lnTo>
                  <a:pt x="7013" y="6933"/>
                </a:lnTo>
                <a:lnTo>
                  <a:pt x="7013" y="11169"/>
                </a:lnTo>
                <a:cubicBezTo>
                  <a:pt x="7013" y="11489"/>
                  <a:pt x="7272" y="11749"/>
                  <a:pt x="7591" y="11749"/>
                </a:cubicBezTo>
                <a:lnTo>
                  <a:pt x="9050" y="11749"/>
                </a:lnTo>
                <a:cubicBezTo>
                  <a:pt x="9369" y="11749"/>
                  <a:pt x="9629" y="11489"/>
                  <a:pt x="9629" y="11169"/>
                </a:cubicBezTo>
                <a:lnTo>
                  <a:pt x="9629" y="580"/>
                </a:lnTo>
                <a:cubicBezTo>
                  <a:pt x="9629" y="260"/>
                  <a:pt x="9369" y="1"/>
                  <a:pt x="905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59"/>
          <p:cNvSpPr/>
          <p:nvPr/>
        </p:nvSpPr>
        <p:spPr>
          <a:xfrm>
            <a:off x="5694695" y="1874184"/>
            <a:ext cx="291593" cy="354468"/>
          </a:xfrm>
          <a:custGeom>
            <a:rect b="b" l="l" r="r" t="t"/>
            <a:pathLst>
              <a:path extrusionOk="0" h="13519" w="11121">
                <a:moveTo>
                  <a:pt x="4101" y="1221"/>
                </a:moveTo>
                <a:lnTo>
                  <a:pt x="4101" y="5407"/>
                </a:lnTo>
                <a:lnTo>
                  <a:pt x="4360" y="5449"/>
                </a:lnTo>
                <a:cubicBezTo>
                  <a:pt x="5308" y="5600"/>
                  <a:pt x="6099" y="6137"/>
                  <a:pt x="6571" y="6880"/>
                </a:cubicBezTo>
                <a:lnTo>
                  <a:pt x="6571" y="7293"/>
                </a:lnTo>
                <a:lnTo>
                  <a:pt x="6223" y="8027"/>
                </a:lnTo>
                <a:lnTo>
                  <a:pt x="653" y="8027"/>
                </a:lnTo>
                <a:cubicBezTo>
                  <a:pt x="864" y="6715"/>
                  <a:pt x="1917" y="5665"/>
                  <a:pt x="3313" y="5446"/>
                </a:cubicBezTo>
                <a:lnTo>
                  <a:pt x="3571" y="5406"/>
                </a:lnTo>
                <a:lnTo>
                  <a:pt x="3571" y="1221"/>
                </a:lnTo>
                <a:close/>
                <a:moveTo>
                  <a:pt x="8144" y="4106"/>
                </a:moveTo>
                <a:lnTo>
                  <a:pt x="8144" y="7431"/>
                </a:lnTo>
                <a:lnTo>
                  <a:pt x="9106" y="9454"/>
                </a:lnTo>
                <a:lnTo>
                  <a:pt x="7538" y="9454"/>
                </a:lnTo>
                <a:cubicBezTo>
                  <a:pt x="7786" y="8528"/>
                  <a:pt x="7659" y="7541"/>
                  <a:pt x="7184" y="6706"/>
                </a:cubicBezTo>
                <a:lnTo>
                  <a:pt x="7184" y="4106"/>
                </a:lnTo>
                <a:close/>
                <a:moveTo>
                  <a:pt x="2769" y="0"/>
                </a:moveTo>
                <a:cubicBezTo>
                  <a:pt x="2561" y="0"/>
                  <a:pt x="2392" y="169"/>
                  <a:pt x="2392" y="377"/>
                </a:cubicBezTo>
                <a:cubicBezTo>
                  <a:pt x="2392" y="586"/>
                  <a:pt x="2561" y="755"/>
                  <a:pt x="2769" y="755"/>
                </a:cubicBezTo>
                <a:cubicBezTo>
                  <a:pt x="2771" y="755"/>
                  <a:pt x="2774" y="755"/>
                  <a:pt x="2777" y="754"/>
                </a:cubicBezTo>
                <a:lnTo>
                  <a:pt x="2959" y="754"/>
                </a:lnTo>
                <a:lnTo>
                  <a:pt x="2959" y="4891"/>
                </a:lnTo>
                <a:cubicBezTo>
                  <a:pt x="1229" y="5279"/>
                  <a:pt x="0" y="6765"/>
                  <a:pt x="0" y="8515"/>
                </a:cubicBezTo>
                <a:cubicBezTo>
                  <a:pt x="0" y="10567"/>
                  <a:pt x="1718" y="12236"/>
                  <a:pt x="3831" y="12236"/>
                </a:cubicBezTo>
                <a:cubicBezTo>
                  <a:pt x="3983" y="12236"/>
                  <a:pt x="4134" y="12227"/>
                  <a:pt x="4285" y="12209"/>
                </a:cubicBezTo>
                <a:lnTo>
                  <a:pt x="4285" y="12209"/>
                </a:lnTo>
                <a:cubicBezTo>
                  <a:pt x="4234" y="12506"/>
                  <a:pt x="4293" y="12811"/>
                  <a:pt x="4453" y="13067"/>
                </a:cubicBezTo>
                <a:cubicBezTo>
                  <a:pt x="4634" y="13354"/>
                  <a:pt x="4918" y="13519"/>
                  <a:pt x="5231" y="13519"/>
                </a:cubicBezTo>
                <a:lnTo>
                  <a:pt x="10098" y="13519"/>
                </a:lnTo>
                <a:cubicBezTo>
                  <a:pt x="10410" y="13519"/>
                  <a:pt x="10693" y="13354"/>
                  <a:pt x="10876" y="13067"/>
                </a:cubicBezTo>
                <a:cubicBezTo>
                  <a:pt x="11095" y="12717"/>
                  <a:pt x="11120" y="12266"/>
                  <a:pt x="10941" y="11888"/>
                </a:cubicBezTo>
                <a:lnTo>
                  <a:pt x="10941" y="11888"/>
                </a:lnTo>
                <a:lnTo>
                  <a:pt x="10941" y="11889"/>
                </a:lnTo>
                <a:lnTo>
                  <a:pt x="8756" y="7293"/>
                </a:lnTo>
                <a:lnTo>
                  <a:pt x="8756" y="3800"/>
                </a:lnTo>
                <a:lnTo>
                  <a:pt x="8794" y="3800"/>
                </a:lnTo>
                <a:cubicBezTo>
                  <a:pt x="8953" y="3800"/>
                  <a:pt x="9081" y="3672"/>
                  <a:pt x="9081" y="3513"/>
                </a:cubicBezTo>
                <a:lnTo>
                  <a:pt x="9081" y="3408"/>
                </a:lnTo>
                <a:cubicBezTo>
                  <a:pt x="9081" y="3250"/>
                  <a:pt x="8953" y="3121"/>
                  <a:pt x="8794" y="3121"/>
                </a:cubicBezTo>
                <a:lnTo>
                  <a:pt x="6534" y="3121"/>
                </a:lnTo>
                <a:cubicBezTo>
                  <a:pt x="6376" y="3121"/>
                  <a:pt x="6247" y="3250"/>
                  <a:pt x="6247" y="3408"/>
                </a:cubicBezTo>
                <a:lnTo>
                  <a:pt x="6247" y="3513"/>
                </a:lnTo>
                <a:cubicBezTo>
                  <a:pt x="6247" y="3672"/>
                  <a:pt x="6376" y="3800"/>
                  <a:pt x="6534" y="3800"/>
                </a:cubicBezTo>
                <a:lnTo>
                  <a:pt x="6571" y="3800"/>
                </a:lnTo>
                <a:lnTo>
                  <a:pt x="6571" y="5910"/>
                </a:lnTo>
                <a:cubicBezTo>
                  <a:pt x="6060" y="5404"/>
                  <a:pt x="5416" y="5052"/>
                  <a:pt x="4714" y="4893"/>
                </a:cubicBezTo>
                <a:lnTo>
                  <a:pt x="4714" y="754"/>
                </a:lnTo>
                <a:lnTo>
                  <a:pt x="4885" y="754"/>
                </a:lnTo>
                <a:cubicBezTo>
                  <a:pt x="4888" y="755"/>
                  <a:pt x="4891" y="755"/>
                  <a:pt x="4893" y="755"/>
                </a:cubicBezTo>
                <a:cubicBezTo>
                  <a:pt x="5101" y="755"/>
                  <a:pt x="5270" y="586"/>
                  <a:pt x="5270" y="377"/>
                </a:cubicBezTo>
                <a:cubicBezTo>
                  <a:pt x="5270" y="169"/>
                  <a:pt x="5101" y="0"/>
                  <a:pt x="4893" y="0"/>
                </a:cubicBezTo>
                <a:cubicBezTo>
                  <a:pt x="4891" y="0"/>
                  <a:pt x="4888" y="0"/>
                  <a:pt x="4885" y="0"/>
                </a:cubicBezTo>
                <a:lnTo>
                  <a:pt x="2777" y="0"/>
                </a:lnTo>
                <a:cubicBezTo>
                  <a:pt x="2774" y="0"/>
                  <a:pt x="2771" y="0"/>
                  <a:pt x="276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59"/>
          <p:cNvSpPr/>
          <p:nvPr/>
        </p:nvSpPr>
        <p:spPr>
          <a:xfrm>
            <a:off x="6111678" y="1916322"/>
            <a:ext cx="357169" cy="270197"/>
          </a:xfrm>
          <a:custGeom>
            <a:rect b="b" l="l" r="r" t="t"/>
            <a:pathLst>
              <a:path extrusionOk="0" h="10305" w="13622">
                <a:moveTo>
                  <a:pt x="3481" y="3526"/>
                </a:moveTo>
                <a:lnTo>
                  <a:pt x="3481" y="7207"/>
                </a:lnTo>
                <a:lnTo>
                  <a:pt x="632" y="7207"/>
                </a:lnTo>
                <a:lnTo>
                  <a:pt x="632" y="3526"/>
                </a:lnTo>
                <a:close/>
                <a:moveTo>
                  <a:pt x="8291" y="3526"/>
                </a:moveTo>
                <a:lnTo>
                  <a:pt x="8291" y="7207"/>
                </a:lnTo>
                <a:lnTo>
                  <a:pt x="5443" y="7207"/>
                </a:lnTo>
                <a:lnTo>
                  <a:pt x="5443" y="3526"/>
                </a:lnTo>
                <a:close/>
                <a:moveTo>
                  <a:pt x="12991" y="3526"/>
                </a:moveTo>
                <a:lnTo>
                  <a:pt x="12991" y="7207"/>
                </a:lnTo>
                <a:lnTo>
                  <a:pt x="10143" y="7207"/>
                </a:lnTo>
                <a:lnTo>
                  <a:pt x="10143" y="3526"/>
                </a:lnTo>
                <a:close/>
                <a:moveTo>
                  <a:pt x="1369" y="0"/>
                </a:moveTo>
                <a:cubicBezTo>
                  <a:pt x="1117" y="5"/>
                  <a:pt x="914" y="212"/>
                  <a:pt x="914" y="463"/>
                </a:cubicBezTo>
                <a:cubicBezTo>
                  <a:pt x="914" y="716"/>
                  <a:pt x="1117" y="923"/>
                  <a:pt x="1369" y="928"/>
                </a:cubicBezTo>
                <a:lnTo>
                  <a:pt x="1714" y="928"/>
                </a:lnTo>
                <a:lnTo>
                  <a:pt x="1714" y="1040"/>
                </a:lnTo>
                <a:cubicBezTo>
                  <a:pt x="743" y="1204"/>
                  <a:pt x="1" y="2050"/>
                  <a:pt x="1" y="3067"/>
                </a:cubicBezTo>
                <a:lnTo>
                  <a:pt x="1" y="9378"/>
                </a:lnTo>
                <a:cubicBezTo>
                  <a:pt x="2" y="9890"/>
                  <a:pt x="415" y="10303"/>
                  <a:pt x="927" y="10303"/>
                </a:cubicBezTo>
                <a:lnTo>
                  <a:pt x="3186" y="10303"/>
                </a:lnTo>
                <a:cubicBezTo>
                  <a:pt x="3696" y="10303"/>
                  <a:pt x="4110" y="9888"/>
                  <a:pt x="4111" y="9378"/>
                </a:cubicBezTo>
                <a:lnTo>
                  <a:pt x="4111" y="3067"/>
                </a:lnTo>
                <a:cubicBezTo>
                  <a:pt x="4111" y="2050"/>
                  <a:pt x="3368" y="1204"/>
                  <a:pt x="2397" y="1040"/>
                </a:cubicBezTo>
                <a:lnTo>
                  <a:pt x="2398" y="1040"/>
                </a:lnTo>
                <a:lnTo>
                  <a:pt x="2398" y="928"/>
                </a:lnTo>
                <a:lnTo>
                  <a:pt x="2743" y="928"/>
                </a:lnTo>
                <a:cubicBezTo>
                  <a:pt x="2995" y="923"/>
                  <a:pt x="3198" y="716"/>
                  <a:pt x="3198" y="463"/>
                </a:cubicBezTo>
                <a:cubicBezTo>
                  <a:pt x="3198" y="212"/>
                  <a:pt x="2995" y="5"/>
                  <a:pt x="2743" y="0"/>
                </a:cubicBezTo>
                <a:close/>
                <a:moveTo>
                  <a:pt x="10872" y="0"/>
                </a:moveTo>
                <a:cubicBezTo>
                  <a:pt x="10618" y="0"/>
                  <a:pt x="10409" y="208"/>
                  <a:pt x="10409" y="463"/>
                </a:cubicBezTo>
                <a:cubicBezTo>
                  <a:pt x="10409" y="721"/>
                  <a:pt x="10619" y="928"/>
                  <a:pt x="10874" y="928"/>
                </a:cubicBezTo>
                <a:cubicBezTo>
                  <a:pt x="10876" y="928"/>
                  <a:pt x="10879" y="928"/>
                  <a:pt x="10881" y="928"/>
                </a:cubicBezTo>
                <a:lnTo>
                  <a:pt x="11226" y="928"/>
                </a:lnTo>
                <a:lnTo>
                  <a:pt x="11226" y="1040"/>
                </a:lnTo>
                <a:cubicBezTo>
                  <a:pt x="10254" y="1204"/>
                  <a:pt x="9512" y="2050"/>
                  <a:pt x="9512" y="3067"/>
                </a:cubicBezTo>
                <a:lnTo>
                  <a:pt x="9512" y="9378"/>
                </a:lnTo>
                <a:cubicBezTo>
                  <a:pt x="9513" y="9890"/>
                  <a:pt x="9927" y="10303"/>
                  <a:pt x="10438" y="10303"/>
                </a:cubicBezTo>
                <a:lnTo>
                  <a:pt x="12697" y="10303"/>
                </a:lnTo>
                <a:cubicBezTo>
                  <a:pt x="13207" y="10303"/>
                  <a:pt x="13621" y="9888"/>
                  <a:pt x="13622" y="9378"/>
                </a:cubicBezTo>
                <a:lnTo>
                  <a:pt x="13622" y="3067"/>
                </a:lnTo>
                <a:cubicBezTo>
                  <a:pt x="13622" y="2050"/>
                  <a:pt x="12880" y="1204"/>
                  <a:pt x="11908" y="1040"/>
                </a:cubicBezTo>
                <a:lnTo>
                  <a:pt x="11908" y="928"/>
                </a:lnTo>
                <a:lnTo>
                  <a:pt x="12253" y="928"/>
                </a:lnTo>
                <a:cubicBezTo>
                  <a:pt x="12506" y="923"/>
                  <a:pt x="12709" y="716"/>
                  <a:pt x="12709" y="463"/>
                </a:cubicBezTo>
                <a:cubicBezTo>
                  <a:pt x="12709" y="212"/>
                  <a:pt x="12506" y="5"/>
                  <a:pt x="12253" y="0"/>
                </a:cubicBezTo>
                <a:lnTo>
                  <a:pt x="10881" y="0"/>
                </a:lnTo>
                <a:cubicBezTo>
                  <a:pt x="10878" y="0"/>
                  <a:pt x="10875" y="0"/>
                  <a:pt x="10872" y="0"/>
                </a:cubicBezTo>
                <a:close/>
                <a:moveTo>
                  <a:pt x="6181" y="0"/>
                </a:moveTo>
                <a:cubicBezTo>
                  <a:pt x="5928" y="5"/>
                  <a:pt x="5726" y="212"/>
                  <a:pt x="5726" y="463"/>
                </a:cubicBezTo>
                <a:cubicBezTo>
                  <a:pt x="5726" y="716"/>
                  <a:pt x="5928" y="923"/>
                  <a:pt x="6181" y="928"/>
                </a:cubicBezTo>
                <a:lnTo>
                  <a:pt x="6526" y="928"/>
                </a:lnTo>
                <a:lnTo>
                  <a:pt x="6526" y="1040"/>
                </a:lnTo>
                <a:cubicBezTo>
                  <a:pt x="5554" y="1204"/>
                  <a:pt x="4812" y="2050"/>
                  <a:pt x="4812" y="3067"/>
                </a:cubicBezTo>
                <a:lnTo>
                  <a:pt x="4812" y="9378"/>
                </a:lnTo>
                <a:cubicBezTo>
                  <a:pt x="4812" y="9890"/>
                  <a:pt x="5227" y="10304"/>
                  <a:pt x="5738" y="10304"/>
                </a:cubicBezTo>
                <a:lnTo>
                  <a:pt x="7997" y="10304"/>
                </a:lnTo>
                <a:cubicBezTo>
                  <a:pt x="8507" y="10303"/>
                  <a:pt x="8921" y="9890"/>
                  <a:pt x="8922" y="9379"/>
                </a:cubicBezTo>
                <a:lnTo>
                  <a:pt x="8922" y="3067"/>
                </a:lnTo>
                <a:cubicBezTo>
                  <a:pt x="8922" y="2050"/>
                  <a:pt x="8180" y="1204"/>
                  <a:pt x="7208" y="1040"/>
                </a:cubicBezTo>
                <a:lnTo>
                  <a:pt x="7208" y="928"/>
                </a:lnTo>
                <a:lnTo>
                  <a:pt x="7553" y="928"/>
                </a:lnTo>
                <a:cubicBezTo>
                  <a:pt x="7806" y="923"/>
                  <a:pt x="8008" y="716"/>
                  <a:pt x="8008" y="463"/>
                </a:cubicBezTo>
                <a:cubicBezTo>
                  <a:pt x="8008" y="212"/>
                  <a:pt x="7806" y="5"/>
                  <a:pt x="755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1" name="Google Shape;1051;p59"/>
          <p:cNvSpPr/>
          <p:nvPr/>
        </p:nvSpPr>
        <p:spPr>
          <a:xfrm>
            <a:off x="7464128" y="1901428"/>
            <a:ext cx="321772" cy="299983"/>
          </a:xfrm>
          <a:custGeom>
            <a:rect b="b" l="l" r="r" t="t"/>
            <a:pathLst>
              <a:path extrusionOk="0" h="11441" w="12272">
                <a:moveTo>
                  <a:pt x="3200" y="0"/>
                </a:moveTo>
                <a:cubicBezTo>
                  <a:pt x="2888" y="2"/>
                  <a:pt x="2586" y="115"/>
                  <a:pt x="2351" y="321"/>
                </a:cubicBezTo>
                <a:lnTo>
                  <a:pt x="279" y="2115"/>
                </a:lnTo>
                <a:cubicBezTo>
                  <a:pt x="170" y="2210"/>
                  <a:pt x="142" y="2368"/>
                  <a:pt x="212" y="2495"/>
                </a:cubicBezTo>
                <a:lnTo>
                  <a:pt x="1178" y="4241"/>
                </a:lnTo>
                <a:cubicBezTo>
                  <a:pt x="1233" y="4341"/>
                  <a:pt x="1337" y="4399"/>
                  <a:pt x="1445" y="4399"/>
                </a:cubicBezTo>
                <a:cubicBezTo>
                  <a:pt x="1484" y="4399"/>
                  <a:pt x="1524" y="4392"/>
                  <a:pt x="1561" y="4376"/>
                </a:cubicBezTo>
                <a:lnTo>
                  <a:pt x="2503" y="3992"/>
                </a:lnTo>
                <a:lnTo>
                  <a:pt x="2221" y="6126"/>
                </a:lnTo>
                <a:lnTo>
                  <a:pt x="422" y="5654"/>
                </a:lnTo>
                <a:cubicBezTo>
                  <a:pt x="395" y="5647"/>
                  <a:pt x="367" y="5643"/>
                  <a:pt x="340" y="5643"/>
                </a:cubicBezTo>
                <a:cubicBezTo>
                  <a:pt x="205" y="5643"/>
                  <a:pt x="81" y="5734"/>
                  <a:pt x="44" y="5872"/>
                </a:cubicBezTo>
                <a:cubicBezTo>
                  <a:pt x="1" y="6037"/>
                  <a:pt x="102" y="6206"/>
                  <a:pt x="267" y="6246"/>
                </a:cubicBezTo>
                <a:lnTo>
                  <a:pt x="2141" y="6737"/>
                </a:lnTo>
                <a:lnTo>
                  <a:pt x="1567" y="11094"/>
                </a:lnTo>
                <a:cubicBezTo>
                  <a:pt x="1542" y="11277"/>
                  <a:pt x="1686" y="11440"/>
                  <a:pt x="1871" y="11440"/>
                </a:cubicBezTo>
                <a:lnTo>
                  <a:pt x="10408" y="11440"/>
                </a:lnTo>
                <a:cubicBezTo>
                  <a:pt x="10577" y="11440"/>
                  <a:pt x="10714" y="11302"/>
                  <a:pt x="10714" y="11133"/>
                </a:cubicBezTo>
                <a:cubicBezTo>
                  <a:pt x="10714" y="11110"/>
                  <a:pt x="10712" y="11089"/>
                  <a:pt x="10707" y="11066"/>
                </a:cubicBezTo>
                <a:lnTo>
                  <a:pt x="10137" y="6737"/>
                </a:lnTo>
                <a:lnTo>
                  <a:pt x="12009" y="6246"/>
                </a:lnTo>
                <a:cubicBezTo>
                  <a:pt x="12174" y="6204"/>
                  <a:pt x="12271" y="6037"/>
                  <a:pt x="12229" y="5873"/>
                </a:cubicBezTo>
                <a:cubicBezTo>
                  <a:pt x="12192" y="5735"/>
                  <a:pt x="12068" y="5644"/>
                  <a:pt x="11933" y="5644"/>
                </a:cubicBezTo>
                <a:cubicBezTo>
                  <a:pt x="11907" y="5644"/>
                  <a:pt x="11881" y="5648"/>
                  <a:pt x="11855" y="5654"/>
                </a:cubicBezTo>
                <a:lnTo>
                  <a:pt x="10057" y="6126"/>
                </a:lnTo>
                <a:lnTo>
                  <a:pt x="9775" y="3993"/>
                </a:lnTo>
                <a:lnTo>
                  <a:pt x="9775" y="3993"/>
                </a:lnTo>
                <a:lnTo>
                  <a:pt x="10716" y="4376"/>
                </a:lnTo>
                <a:cubicBezTo>
                  <a:pt x="10754" y="4392"/>
                  <a:pt x="10793" y="4399"/>
                  <a:pt x="10832" y="4399"/>
                </a:cubicBezTo>
                <a:cubicBezTo>
                  <a:pt x="10940" y="4399"/>
                  <a:pt x="11045" y="4341"/>
                  <a:pt x="11100" y="4241"/>
                </a:cubicBezTo>
                <a:lnTo>
                  <a:pt x="12066" y="2495"/>
                </a:lnTo>
                <a:cubicBezTo>
                  <a:pt x="12136" y="2368"/>
                  <a:pt x="12108" y="2210"/>
                  <a:pt x="11998" y="2115"/>
                </a:cubicBezTo>
                <a:lnTo>
                  <a:pt x="9927" y="321"/>
                </a:lnTo>
                <a:cubicBezTo>
                  <a:pt x="9691" y="115"/>
                  <a:pt x="9390" y="2"/>
                  <a:pt x="9077" y="0"/>
                </a:cubicBezTo>
                <a:lnTo>
                  <a:pt x="7664" y="0"/>
                </a:lnTo>
                <a:cubicBezTo>
                  <a:pt x="7495" y="0"/>
                  <a:pt x="7358" y="137"/>
                  <a:pt x="7358" y="306"/>
                </a:cubicBezTo>
                <a:cubicBezTo>
                  <a:pt x="7358" y="619"/>
                  <a:pt x="7131" y="874"/>
                  <a:pt x="6853" y="874"/>
                </a:cubicBezTo>
                <a:lnTo>
                  <a:pt x="5423" y="874"/>
                </a:lnTo>
                <a:cubicBezTo>
                  <a:pt x="5145" y="874"/>
                  <a:pt x="4919" y="619"/>
                  <a:pt x="4919" y="306"/>
                </a:cubicBezTo>
                <a:cubicBezTo>
                  <a:pt x="4919" y="137"/>
                  <a:pt x="4781" y="0"/>
                  <a:pt x="461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2" name="Google Shape;1052;p59"/>
          <p:cNvSpPr/>
          <p:nvPr/>
        </p:nvSpPr>
        <p:spPr>
          <a:xfrm>
            <a:off x="6594240" y="1947774"/>
            <a:ext cx="334226" cy="207295"/>
          </a:xfrm>
          <a:custGeom>
            <a:rect b="b" l="l" r="r" t="t"/>
            <a:pathLst>
              <a:path extrusionOk="0" h="7906" w="12747">
                <a:moveTo>
                  <a:pt x="1735" y="2623"/>
                </a:moveTo>
                <a:cubicBezTo>
                  <a:pt x="1573" y="2623"/>
                  <a:pt x="1442" y="2747"/>
                  <a:pt x="1442" y="2900"/>
                </a:cubicBezTo>
                <a:cubicBezTo>
                  <a:pt x="1442" y="3053"/>
                  <a:pt x="1573" y="3177"/>
                  <a:pt x="1735" y="3177"/>
                </a:cubicBezTo>
                <a:cubicBezTo>
                  <a:pt x="1896" y="3177"/>
                  <a:pt x="2028" y="3053"/>
                  <a:pt x="2028" y="2900"/>
                </a:cubicBezTo>
                <a:cubicBezTo>
                  <a:pt x="2028" y="2747"/>
                  <a:pt x="1896" y="2623"/>
                  <a:pt x="1735" y="2623"/>
                </a:cubicBezTo>
                <a:close/>
                <a:moveTo>
                  <a:pt x="1734" y="2011"/>
                </a:moveTo>
                <a:cubicBezTo>
                  <a:pt x="2233" y="2011"/>
                  <a:pt x="2639" y="2411"/>
                  <a:pt x="2639" y="2900"/>
                </a:cubicBezTo>
                <a:cubicBezTo>
                  <a:pt x="2639" y="3391"/>
                  <a:pt x="2233" y="3790"/>
                  <a:pt x="1734" y="3790"/>
                </a:cubicBezTo>
                <a:cubicBezTo>
                  <a:pt x="1235" y="3790"/>
                  <a:pt x="829" y="3390"/>
                  <a:pt x="829" y="2900"/>
                </a:cubicBezTo>
                <a:cubicBezTo>
                  <a:pt x="829" y="2411"/>
                  <a:pt x="1235" y="2011"/>
                  <a:pt x="1734" y="2011"/>
                </a:cubicBezTo>
                <a:close/>
                <a:moveTo>
                  <a:pt x="10129" y="3414"/>
                </a:moveTo>
                <a:cubicBezTo>
                  <a:pt x="10286" y="3538"/>
                  <a:pt x="10656" y="3844"/>
                  <a:pt x="10898" y="4183"/>
                </a:cubicBezTo>
                <a:cubicBezTo>
                  <a:pt x="11056" y="4406"/>
                  <a:pt x="11193" y="4693"/>
                  <a:pt x="11290" y="4924"/>
                </a:cubicBezTo>
                <a:lnTo>
                  <a:pt x="10028" y="4924"/>
                </a:lnTo>
                <a:cubicBezTo>
                  <a:pt x="10027" y="4924"/>
                  <a:pt x="10026" y="4924"/>
                  <a:pt x="10025" y="4924"/>
                </a:cubicBezTo>
                <a:cubicBezTo>
                  <a:pt x="9631" y="4924"/>
                  <a:pt x="9276" y="4684"/>
                  <a:pt x="9130" y="4319"/>
                </a:cubicBezTo>
                <a:lnTo>
                  <a:pt x="8857" y="3640"/>
                </a:lnTo>
                <a:lnTo>
                  <a:pt x="8858" y="3640"/>
                </a:lnTo>
                <a:cubicBezTo>
                  <a:pt x="8814" y="3532"/>
                  <a:pt x="8893" y="3414"/>
                  <a:pt x="9011" y="3414"/>
                </a:cubicBezTo>
                <a:close/>
                <a:moveTo>
                  <a:pt x="6946" y="2943"/>
                </a:moveTo>
                <a:cubicBezTo>
                  <a:pt x="7173" y="2943"/>
                  <a:pt x="7357" y="3127"/>
                  <a:pt x="7357" y="3354"/>
                </a:cubicBezTo>
                <a:lnTo>
                  <a:pt x="7357" y="3732"/>
                </a:lnTo>
                <a:lnTo>
                  <a:pt x="7735" y="3732"/>
                </a:lnTo>
                <a:cubicBezTo>
                  <a:pt x="7962" y="3732"/>
                  <a:pt x="8146" y="3915"/>
                  <a:pt x="8146" y="4143"/>
                </a:cubicBezTo>
                <a:lnTo>
                  <a:pt x="8146" y="4194"/>
                </a:lnTo>
                <a:cubicBezTo>
                  <a:pt x="8146" y="4421"/>
                  <a:pt x="7962" y="4605"/>
                  <a:pt x="7736" y="4605"/>
                </a:cubicBezTo>
                <a:lnTo>
                  <a:pt x="7357" y="4605"/>
                </a:lnTo>
                <a:lnTo>
                  <a:pt x="7357" y="4984"/>
                </a:lnTo>
                <a:cubicBezTo>
                  <a:pt x="7357" y="5211"/>
                  <a:pt x="7173" y="5394"/>
                  <a:pt x="6946" y="5394"/>
                </a:cubicBezTo>
                <a:lnTo>
                  <a:pt x="6895" y="5394"/>
                </a:lnTo>
                <a:cubicBezTo>
                  <a:pt x="6668" y="5394"/>
                  <a:pt x="6484" y="5211"/>
                  <a:pt x="6484" y="4984"/>
                </a:cubicBezTo>
                <a:lnTo>
                  <a:pt x="6484" y="4606"/>
                </a:lnTo>
                <a:lnTo>
                  <a:pt x="6105" y="4606"/>
                </a:lnTo>
                <a:cubicBezTo>
                  <a:pt x="5878" y="4606"/>
                  <a:pt x="5695" y="4422"/>
                  <a:pt x="5693" y="4196"/>
                </a:cubicBezTo>
                <a:lnTo>
                  <a:pt x="5693" y="4144"/>
                </a:lnTo>
                <a:cubicBezTo>
                  <a:pt x="5693" y="3917"/>
                  <a:pt x="5877" y="3734"/>
                  <a:pt x="6105" y="3732"/>
                </a:cubicBezTo>
                <a:lnTo>
                  <a:pt x="6484" y="3732"/>
                </a:lnTo>
                <a:lnTo>
                  <a:pt x="6484" y="3354"/>
                </a:lnTo>
                <a:cubicBezTo>
                  <a:pt x="6484" y="3127"/>
                  <a:pt x="6668" y="2943"/>
                  <a:pt x="6895" y="2943"/>
                </a:cubicBezTo>
                <a:close/>
                <a:moveTo>
                  <a:pt x="10100" y="6878"/>
                </a:moveTo>
                <a:lnTo>
                  <a:pt x="10190" y="7292"/>
                </a:lnTo>
                <a:lnTo>
                  <a:pt x="8431" y="7292"/>
                </a:lnTo>
                <a:lnTo>
                  <a:pt x="8521" y="6878"/>
                </a:lnTo>
                <a:close/>
                <a:moveTo>
                  <a:pt x="2284" y="0"/>
                </a:moveTo>
                <a:cubicBezTo>
                  <a:pt x="2115" y="0"/>
                  <a:pt x="1979" y="136"/>
                  <a:pt x="1979" y="306"/>
                </a:cubicBezTo>
                <a:cubicBezTo>
                  <a:pt x="1979" y="475"/>
                  <a:pt x="2115" y="612"/>
                  <a:pt x="2284" y="612"/>
                </a:cubicBezTo>
                <a:cubicBezTo>
                  <a:pt x="2287" y="612"/>
                  <a:pt x="2290" y="612"/>
                  <a:pt x="2292" y="612"/>
                </a:cubicBezTo>
                <a:lnTo>
                  <a:pt x="6786" y="612"/>
                </a:lnTo>
                <a:lnTo>
                  <a:pt x="6786" y="1578"/>
                </a:lnTo>
                <a:lnTo>
                  <a:pt x="5468" y="1578"/>
                </a:lnTo>
                <a:cubicBezTo>
                  <a:pt x="5120" y="1578"/>
                  <a:pt x="4838" y="1860"/>
                  <a:pt x="4837" y="2208"/>
                </a:cubicBezTo>
                <a:lnTo>
                  <a:pt x="4837" y="2444"/>
                </a:lnTo>
                <a:cubicBezTo>
                  <a:pt x="4837" y="2451"/>
                  <a:pt x="4838" y="2457"/>
                  <a:pt x="4838" y="2462"/>
                </a:cubicBezTo>
                <a:lnTo>
                  <a:pt x="3323" y="2462"/>
                </a:lnTo>
                <a:cubicBezTo>
                  <a:pt x="3124" y="1799"/>
                  <a:pt x="2488" y="1313"/>
                  <a:pt x="1735" y="1313"/>
                </a:cubicBezTo>
                <a:cubicBezTo>
                  <a:pt x="1600" y="1313"/>
                  <a:pt x="1467" y="1328"/>
                  <a:pt x="1337" y="1359"/>
                </a:cubicBezTo>
                <a:lnTo>
                  <a:pt x="1096" y="793"/>
                </a:lnTo>
                <a:cubicBezTo>
                  <a:pt x="1048" y="681"/>
                  <a:pt x="937" y="607"/>
                  <a:pt x="814" y="607"/>
                </a:cubicBezTo>
                <a:lnTo>
                  <a:pt x="350" y="607"/>
                </a:lnTo>
                <a:cubicBezTo>
                  <a:pt x="146" y="607"/>
                  <a:pt x="0" y="803"/>
                  <a:pt x="56" y="998"/>
                </a:cubicBezTo>
                <a:lnTo>
                  <a:pt x="331" y="1955"/>
                </a:lnTo>
                <a:cubicBezTo>
                  <a:pt x="338" y="1977"/>
                  <a:pt x="348" y="2000"/>
                  <a:pt x="359" y="2021"/>
                </a:cubicBezTo>
                <a:cubicBezTo>
                  <a:pt x="179" y="2278"/>
                  <a:pt x="81" y="2585"/>
                  <a:pt x="81" y="2901"/>
                </a:cubicBezTo>
                <a:cubicBezTo>
                  <a:pt x="81" y="3777"/>
                  <a:pt x="822" y="4489"/>
                  <a:pt x="1735" y="4489"/>
                </a:cubicBezTo>
                <a:cubicBezTo>
                  <a:pt x="1739" y="4489"/>
                  <a:pt x="1742" y="4489"/>
                  <a:pt x="1746" y="4489"/>
                </a:cubicBezTo>
                <a:cubicBezTo>
                  <a:pt x="2259" y="4489"/>
                  <a:pt x="2745" y="4251"/>
                  <a:pt x="3062" y="3846"/>
                </a:cubicBezTo>
                <a:lnTo>
                  <a:pt x="4878" y="4231"/>
                </a:lnTo>
                <a:cubicBezTo>
                  <a:pt x="5334" y="5591"/>
                  <a:pt x="6513" y="6584"/>
                  <a:pt x="7907" y="6823"/>
                </a:cubicBezTo>
                <a:lnTo>
                  <a:pt x="7809" y="7275"/>
                </a:lnTo>
                <a:cubicBezTo>
                  <a:pt x="7808" y="7281"/>
                  <a:pt x="7808" y="7287"/>
                  <a:pt x="7807" y="7293"/>
                </a:cubicBezTo>
                <a:lnTo>
                  <a:pt x="7214" y="7293"/>
                </a:lnTo>
                <a:cubicBezTo>
                  <a:pt x="7212" y="7293"/>
                  <a:pt x="7210" y="7293"/>
                  <a:pt x="7208" y="7293"/>
                </a:cubicBezTo>
                <a:cubicBezTo>
                  <a:pt x="7039" y="7293"/>
                  <a:pt x="6901" y="7430"/>
                  <a:pt x="6901" y="7599"/>
                </a:cubicBezTo>
                <a:cubicBezTo>
                  <a:pt x="6901" y="7769"/>
                  <a:pt x="7039" y="7906"/>
                  <a:pt x="7208" y="7906"/>
                </a:cubicBezTo>
                <a:cubicBezTo>
                  <a:pt x="7210" y="7906"/>
                  <a:pt x="7212" y="7906"/>
                  <a:pt x="7214" y="7906"/>
                </a:cubicBezTo>
                <a:lnTo>
                  <a:pt x="11456" y="7906"/>
                </a:lnTo>
                <a:cubicBezTo>
                  <a:pt x="11623" y="7902"/>
                  <a:pt x="11756" y="7766"/>
                  <a:pt x="11756" y="7599"/>
                </a:cubicBezTo>
                <a:cubicBezTo>
                  <a:pt x="11756" y="7432"/>
                  <a:pt x="11623" y="7297"/>
                  <a:pt x="11456" y="7293"/>
                </a:cubicBezTo>
                <a:lnTo>
                  <a:pt x="10814" y="7293"/>
                </a:lnTo>
                <a:cubicBezTo>
                  <a:pt x="10813" y="7287"/>
                  <a:pt x="10814" y="7281"/>
                  <a:pt x="10812" y="7275"/>
                </a:cubicBezTo>
                <a:lnTo>
                  <a:pt x="10727" y="6879"/>
                </a:lnTo>
                <a:lnTo>
                  <a:pt x="11170" y="6879"/>
                </a:lnTo>
                <a:cubicBezTo>
                  <a:pt x="11725" y="6879"/>
                  <a:pt x="12175" y="6429"/>
                  <a:pt x="12175" y="5875"/>
                </a:cubicBezTo>
                <a:lnTo>
                  <a:pt x="12175" y="5832"/>
                </a:lnTo>
                <a:cubicBezTo>
                  <a:pt x="12175" y="4578"/>
                  <a:pt x="11486" y="3484"/>
                  <a:pt x="10469" y="2904"/>
                </a:cubicBezTo>
                <a:cubicBezTo>
                  <a:pt x="10437" y="2878"/>
                  <a:pt x="10415" y="2863"/>
                  <a:pt x="10412" y="2860"/>
                </a:cubicBezTo>
                <a:cubicBezTo>
                  <a:pt x="10375" y="2835"/>
                  <a:pt x="10333" y="2816"/>
                  <a:pt x="10290" y="2808"/>
                </a:cubicBezTo>
                <a:cubicBezTo>
                  <a:pt x="9888" y="2609"/>
                  <a:pt x="9451" y="2494"/>
                  <a:pt x="9002" y="2468"/>
                </a:cubicBezTo>
                <a:cubicBezTo>
                  <a:pt x="9004" y="2460"/>
                  <a:pt x="9004" y="2453"/>
                  <a:pt x="9004" y="2445"/>
                </a:cubicBezTo>
                <a:lnTo>
                  <a:pt x="9004" y="2208"/>
                </a:lnTo>
                <a:cubicBezTo>
                  <a:pt x="9004" y="1860"/>
                  <a:pt x="8722" y="1578"/>
                  <a:pt x="8374" y="1578"/>
                </a:cubicBezTo>
                <a:lnTo>
                  <a:pt x="7946" y="1578"/>
                </a:lnTo>
                <a:lnTo>
                  <a:pt x="7946" y="612"/>
                </a:lnTo>
                <a:lnTo>
                  <a:pt x="12440" y="612"/>
                </a:lnTo>
                <a:cubicBezTo>
                  <a:pt x="12609" y="612"/>
                  <a:pt x="12746" y="475"/>
                  <a:pt x="12746" y="306"/>
                </a:cubicBezTo>
                <a:cubicBezTo>
                  <a:pt x="12746" y="137"/>
                  <a:pt x="12609" y="0"/>
                  <a:pt x="12440" y="0"/>
                </a:cubicBezTo>
                <a:lnTo>
                  <a:pt x="2292" y="0"/>
                </a:lnTo>
                <a:cubicBezTo>
                  <a:pt x="2290" y="0"/>
                  <a:pt x="2287" y="0"/>
                  <a:pt x="228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3" name="Google Shape;1053;p59"/>
          <p:cNvSpPr/>
          <p:nvPr/>
        </p:nvSpPr>
        <p:spPr>
          <a:xfrm>
            <a:off x="7911292" y="1904902"/>
            <a:ext cx="332496" cy="293035"/>
          </a:xfrm>
          <a:custGeom>
            <a:rect b="b" l="l" r="r" t="t"/>
            <a:pathLst>
              <a:path extrusionOk="0" h="11176" w="12681">
                <a:moveTo>
                  <a:pt x="8963" y="613"/>
                </a:moveTo>
                <a:cubicBezTo>
                  <a:pt x="9063" y="613"/>
                  <a:pt x="9163" y="627"/>
                  <a:pt x="9259" y="652"/>
                </a:cubicBezTo>
                <a:cubicBezTo>
                  <a:pt x="9057" y="902"/>
                  <a:pt x="8791" y="1094"/>
                  <a:pt x="8491" y="1208"/>
                </a:cubicBezTo>
                <a:cubicBezTo>
                  <a:pt x="8062" y="1368"/>
                  <a:pt x="7569" y="1398"/>
                  <a:pt x="7262" y="1398"/>
                </a:cubicBezTo>
                <a:cubicBezTo>
                  <a:pt x="7256" y="1398"/>
                  <a:pt x="7250" y="1398"/>
                  <a:pt x="7244" y="1398"/>
                </a:cubicBezTo>
                <a:lnTo>
                  <a:pt x="7244" y="1215"/>
                </a:lnTo>
                <a:lnTo>
                  <a:pt x="8519" y="700"/>
                </a:lnTo>
                <a:cubicBezTo>
                  <a:pt x="8660" y="643"/>
                  <a:pt x="8811" y="613"/>
                  <a:pt x="8963" y="613"/>
                </a:cubicBezTo>
                <a:close/>
                <a:moveTo>
                  <a:pt x="3729" y="613"/>
                </a:moveTo>
                <a:cubicBezTo>
                  <a:pt x="3881" y="613"/>
                  <a:pt x="4032" y="643"/>
                  <a:pt x="4173" y="700"/>
                </a:cubicBezTo>
                <a:lnTo>
                  <a:pt x="5448" y="1215"/>
                </a:lnTo>
                <a:lnTo>
                  <a:pt x="5448" y="1399"/>
                </a:lnTo>
                <a:cubicBezTo>
                  <a:pt x="5442" y="1399"/>
                  <a:pt x="5436" y="1399"/>
                  <a:pt x="5430" y="1399"/>
                </a:cubicBezTo>
                <a:cubicBezTo>
                  <a:pt x="5124" y="1399"/>
                  <a:pt x="4632" y="1369"/>
                  <a:pt x="4201" y="1208"/>
                </a:cubicBezTo>
                <a:cubicBezTo>
                  <a:pt x="3900" y="1094"/>
                  <a:pt x="3635" y="902"/>
                  <a:pt x="3433" y="652"/>
                </a:cubicBezTo>
                <a:cubicBezTo>
                  <a:pt x="3529" y="627"/>
                  <a:pt x="3629" y="613"/>
                  <a:pt x="3729" y="613"/>
                </a:cubicBezTo>
                <a:close/>
                <a:moveTo>
                  <a:pt x="9802" y="950"/>
                </a:moveTo>
                <a:cubicBezTo>
                  <a:pt x="9926" y="1061"/>
                  <a:pt x="10033" y="1191"/>
                  <a:pt x="10118" y="1335"/>
                </a:cubicBezTo>
                <a:cubicBezTo>
                  <a:pt x="10178" y="1435"/>
                  <a:pt x="10240" y="1540"/>
                  <a:pt x="10303" y="1652"/>
                </a:cubicBezTo>
                <a:lnTo>
                  <a:pt x="10302" y="1652"/>
                </a:lnTo>
                <a:cubicBezTo>
                  <a:pt x="10015" y="1831"/>
                  <a:pt x="9294" y="2250"/>
                  <a:pt x="8598" y="2391"/>
                </a:cubicBezTo>
                <a:cubicBezTo>
                  <a:pt x="8331" y="2445"/>
                  <a:pt x="8059" y="2472"/>
                  <a:pt x="7787" y="2472"/>
                </a:cubicBezTo>
                <a:cubicBezTo>
                  <a:pt x="7606" y="2472"/>
                  <a:pt x="7425" y="2460"/>
                  <a:pt x="7244" y="2436"/>
                </a:cubicBezTo>
                <a:lnTo>
                  <a:pt x="7244" y="2010"/>
                </a:lnTo>
                <a:lnTo>
                  <a:pt x="7263" y="2010"/>
                </a:lnTo>
                <a:cubicBezTo>
                  <a:pt x="7620" y="2010"/>
                  <a:pt x="8189" y="1974"/>
                  <a:pt x="8705" y="1781"/>
                </a:cubicBezTo>
                <a:cubicBezTo>
                  <a:pt x="9144" y="1616"/>
                  <a:pt x="9525" y="1328"/>
                  <a:pt x="9802" y="950"/>
                </a:cubicBezTo>
                <a:close/>
                <a:moveTo>
                  <a:pt x="2891" y="951"/>
                </a:moveTo>
                <a:cubicBezTo>
                  <a:pt x="3168" y="1329"/>
                  <a:pt x="3548" y="1617"/>
                  <a:pt x="3987" y="1782"/>
                </a:cubicBezTo>
                <a:cubicBezTo>
                  <a:pt x="4503" y="1975"/>
                  <a:pt x="5072" y="2012"/>
                  <a:pt x="5429" y="2012"/>
                </a:cubicBezTo>
                <a:lnTo>
                  <a:pt x="5448" y="2012"/>
                </a:lnTo>
                <a:lnTo>
                  <a:pt x="5448" y="2437"/>
                </a:lnTo>
                <a:cubicBezTo>
                  <a:pt x="5268" y="2461"/>
                  <a:pt x="5086" y="2473"/>
                  <a:pt x="4905" y="2473"/>
                </a:cubicBezTo>
                <a:cubicBezTo>
                  <a:pt x="4633" y="2473"/>
                  <a:pt x="4361" y="2446"/>
                  <a:pt x="4094" y="2392"/>
                </a:cubicBezTo>
                <a:cubicBezTo>
                  <a:pt x="3401" y="2251"/>
                  <a:pt x="2677" y="1831"/>
                  <a:pt x="2390" y="1653"/>
                </a:cubicBezTo>
                <a:cubicBezTo>
                  <a:pt x="2454" y="1542"/>
                  <a:pt x="2515" y="1436"/>
                  <a:pt x="2575" y="1336"/>
                </a:cubicBezTo>
                <a:cubicBezTo>
                  <a:pt x="2660" y="1192"/>
                  <a:pt x="2767" y="1063"/>
                  <a:pt x="2891" y="951"/>
                </a:cubicBezTo>
                <a:close/>
                <a:moveTo>
                  <a:pt x="10592" y="2193"/>
                </a:moveTo>
                <a:cubicBezTo>
                  <a:pt x="10735" y="2469"/>
                  <a:pt x="10878" y="2769"/>
                  <a:pt x="11014" y="3087"/>
                </a:cubicBezTo>
                <a:cubicBezTo>
                  <a:pt x="10761" y="3252"/>
                  <a:pt x="10075" y="3627"/>
                  <a:pt x="9004" y="3658"/>
                </a:cubicBezTo>
                <a:cubicBezTo>
                  <a:pt x="8939" y="3659"/>
                  <a:pt x="8875" y="3660"/>
                  <a:pt x="8812" y="3660"/>
                </a:cubicBezTo>
                <a:cubicBezTo>
                  <a:pt x="8116" y="3660"/>
                  <a:pt x="7586" y="3548"/>
                  <a:pt x="7244" y="3446"/>
                </a:cubicBezTo>
                <a:lnTo>
                  <a:pt x="7244" y="3053"/>
                </a:lnTo>
                <a:cubicBezTo>
                  <a:pt x="7426" y="3074"/>
                  <a:pt x="7607" y="3085"/>
                  <a:pt x="7789" y="3085"/>
                </a:cubicBezTo>
                <a:cubicBezTo>
                  <a:pt x="8102" y="3085"/>
                  <a:pt x="8414" y="3053"/>
                  <a:pt x="8721" y="2991"/>
                </a:cubicBezTo>
                <a:cubicBezTo>
                  <a:pt x="9489" y="2835"/>
                  <a:pt x="10253" y="2404"/>
                  <a:pt x="10592" y="2193"/>
                </a:cubicBezTo>
                <a:close/>
                <a:moveTo>
                  <a:pt x="2100" y="2193"/>
                </a:moveTo>
                <a:cubicBezTo>
                  <a:pt x="2440" y="2404"/>
                  <a:pt x="3204" y="2835"/>
                  <a:pt x="3972" y="2992"/>
                </a:cubicBezTo>
                <a:cubicBezTo>
                  <a:pt x="4278" y="3054"/>
                  <a:pt x="4590" y="3085"/>
                  <a:pt x="4902" y="3085"/>
                </a:cubicBezTo>
                <a:cubicBezTo>
                  <a:pt x="5084" y="3085"/>
                  <a:pt x="5266" y="3074"/>
                  <a:pt x="5448" y="3053"/>
                </a:cubicBezTo>
                <a:lnTo>
                  <a:pt x="5448" y="3446"/>
                </a:lnTo>
                <a:cubicBezTo>
                  <a:pt x="5108" y="3549"/>
                  <a:pt x="4580" y="3661"/>
                  <a:pt x="3888" y="3661"/>
                </a:cubicBezTo>
                <a:cubicBezTo>
                  <a:pt x="3823" y="3661"/>
                  <a:pt x="3756" y="3660"/>
                  <a:pt x="3688" y="3658"/>
                </a:cubicBezTo>
                <a:cubicBezTo>
                  <a:pt x="2616" y="3627"/>
                  <a:pt x="1929" y="3252"/>
                  <a:pt x="1679" y="3087"/>
                </a:cubicBezTo>
                <a:cubicBezTo>
                  <a:pt x="1816" y="2769"/>
                  <a:pt x="1958" y="2470"/>
                  <a:pt x="2100" y="2193"/>
                </a:cubicBezTo>
                <a:close/>
                <a:moveTo>
                  <a:pt x="1446" y="3664"/>
                </a:moveTo>
                <a:cubicBezTo>
                  <a:pt x="1818" y="3889"/>
                  <a:pt x="2570" y="4238"/>
                  <a:pt x="3671" y="4270"/>
                </a:cubicBezTo>
                <a:cubicBezTo>
                  <a:pt x="3743" y="4273"/>
                  <a:pt x="3816" y="4274"/>
                  <a:pt x="3886" y="4274"/>
                </a:cubicBezTo>
                <a:cubicBezTo>
                  <a:pt x="4541" y="4274"/>
                  <a:pt x="5066" y="4184"/>
                  <a:pt x="5448" y="4084"/>
                </a:cubicBezTo>
                <a:lnTo>
                  <a:pt x="5448" y="4317"/>
                </a:lnTo>
                <a:cubicBezTo>
                  <a:pt x="5044" y="4547"/>
                  <a:pt x="3865" y="5169"/>
                  <a:pt x="2865" y="5217"/>
                </a:cubicBezTo>
                <a:cubicBezTo>
                  <a:pt x="2789" y="5221"/>
                  <a:pt x="2715" y="5223"/>
                  <a:pt x="2642" y="5223"/>
                </a:cubicBezTo>
                <a:cubicBezTo>
                  <a:pt x="1912" y="5223"/>
                  <a:pt x="1341" y="5051"/>
                  <a:pt x="1043" y="4937"/>
                </a:cubicBezTo>
                <a:cubicBezTo>
                  <a:pt x="1155" y="4506"/>
                  <a:pt x="1289" y="4081"/>
                  <a:pt x="1446" y="3664"/>
                </a:cubicBezTo>
                <a:close/>
                <a:moveTo>
                  <a:pt x="11248" y="3664"/>
                </a:moveTo>
                <a:cubicBezTo>
                  <a:pt x="11404" y="4082"/>
                  <a:pt x="11540" y="4506"/>
                  <a:pt x="11651" y="4937"/>
                </a:cubicBezTo>
                <a:lnTo>
                  <a:pt x="11650" y="4937"/>
                </a:lnTo>
                <a:cubicBezTo>
                  <a:pt x="11354" y="5051"/>
                  <a:pt x="10787" y="5223"/>
                  <a:pt x="10053" y="5223"/>
                </a:cubicBezTo>
                <a:cubicBezTo>
                  <a:pt x="9979" y="5223"/>
                  <a:pt x="9905" y="5221"/>
                  <a:pt x="9828" y="5217"/>
                </a:cubicBezTo>
                <a:cubicBezTo>
                  <a:pt x="8829" y="5169"/>
                  <a:pt x="7650" y="4547"/>
                  <a:pt x="7244" y="4317"/>
                </a:cubicBezTo>
                <a:lnTo>
                  <a:pt x="7244" y="4083"/>
                </a:lnTo>
                <a:cubicBezTo>
                  <a:pt x="7627" y="4184"/>
                  <a:pt x="8152" y="4274"/>
                  <a:pt x="8807" y="4274"/>
                </a:cubicBezTo>
                <a:cubicBezTo>
                  <a:pt x="8878" y="4274"/>
                  <a:pt x="8949" y="4273"/>
                  <a:pt x="9022" y="4270"/>
                </a:cubicBezTo>
                <a:cubicBezTo>
                  <a:pt x="10124" y="4237"/>
                  <a:pt x="10874" y="3889"/>
                  <a:pt x="11248" y="3664"/>
                </a:cubicBezTo>
                <a:close/>
                <a:moveTo>
                  <a:pt x="7244" y="5015"/>
                </a:moveTo>
                <a:cubicBezTo>
                  <a:pt x="7827" y="5318"/>
                  <a:pt x="8858" y="5783"/>
                  <a:pt x="9798" y="5828"/>
                </a:cubicBezTo>
                <a:cubicBezTo>
                  <a:pt x="9886" y="5832"/>
                  <a:pt x="9972" y="5835"/>
                  <a:pt x="10055" y="5835"/>
                </a:cubicBezTo>
                <a:cubicBezTo>
                  <a:pt x="10058" y="5835"/>
                  <a:pt x="10061" y="5835"/>
                  <a:pt x="10065" y="5835"/>
                </a:cubicBezTo>
                <a:cubicBezTo>
                  <a:pt x="10652" y="5835"/>
                  <a:pt x="11235" y="5735"/>
                  <a:pt x="11788" y="5539"/>
                </a:cubicBezTo>
                <a:cubicBezTo>
                  <a:pt x="11820" y="5703"/>
                  <a:pt x="11850" y="5870"/>
                  <a:pt x="11875" y="6040"/>
                </a:cubicBezTo>
                <a:cubicBezTo>
                  <a:pt x="11898" y="6193"/>
                  <a:pt x="11918" y="6344"/>
                  <a:pt x="11937" y="6493"/>
                </a:cubicBezTo>
                <a:cubicBezTo>
                  <a:pt x="11797" y="6625"/>
                  <a:pt x="11388" y="6916"/>
                  <a:pt x="10492" y="6916"/>
                </a:cubicBezTo>
                <a:cubicBezTo>
                  <a:pt x="10366" y="6916"/>
                  <a:pt x="10230" y="6910"/>
                  <a:pt x="10084" y="6898"/>
                </a:cubicBezTo>
                <a:cubicBezTo>
                  <a:pt x="8705" y="6777"/>
                  <a:pt x="7530" y="5521"/>
                  <a:pt x="7244" y="5192"/>
                </a:cubicBezTo>
                <a:lnTo>
                  <a:pt x="7244" y="5015"/>
                </a:lnTo>
                <a:close/>
                <a:moveTo>
                  <a:pt x="5448" y="5015"/>
                </a:moveTo>
                <a:lnTo>
                  <a:pt x="5448" y="5192"/>
                </a:lnTo>
                <a:cubicBezTo>
                  <a:pt x="5162" y="5521"/>
                  <a:pt x="3987" y="6777"/>
                  <a:pt x="2608" y="6898"/>
                </a:cubicBezTo>
                <a:cubicBezTo>
                  <a:pt x="2462" y="6911"/>
                  <a:pt x="2326" y="6916"/>
                  <a:pt x="2200" y="6916"/>
                </a:cubicBezTo>
                <a:cubicBezTo>
                  <a:pt x="1308" y="6916"/>
                  <a:pt x="899" y="6627"/>
                  <a:pt x="756" y="6492"/>
                </a:cubicBezTo>
                <a:cubicBezTo>
                  <a:pt x="774" y="6343"/>
                  <a:pt x="795" y="6192"/>
                  <a:pt x="818" y="6040"/>
                </a:cubicBezTo>
                <a:cubicBezTo>
                  <a:pt x="842" y="5871"/>
                  <a:pt x="872" y="5703"/>
                  <a:pt x="905" y="5539"/>
                </a:cubicBezTo>
                <a:cubicBezTo>
                  <a:pt x="1455" y="5735"/>
                  <a:pt x="2034" y="5835"/>
                  <a:pt x="2618" y="5835"/>
                </a:cubicBezTo>
                <a:cubicBezTo>
                  <a:pt x="2624" y="5835"/>
                  <a:pt x="2631" y="5835"/>
                  <a:pt x="2638" y="5835"/>
                </a:cubicBezTo>
                <a:cubicBezTo>
                  <a:pt x="2721" y="5835"/>
                  <a:pt x="2806" y="5832"/>
                  <a:pt x="2894" y="5829"/>
                </a:cubicBezTo>
                <a:cubicBezTo>
                  <a:pt x="3835" y="5783"/>
                  <a:pt x="4865" y="5320"/>
                  <a:pt x="5448" y="5015"/>
                </a:cubicBezTo>
                <a:close/>
                <a:moveTo>
                  <a:pt x="5447" y="6076"/>
                </a:moveTo>
                <a:lnTo>
                  <a:pt x="5447" y="6280"/>
                </a:lnTo>
                <a:cubicBezTo>
                  <a:pt x="4816" y="7056"/>
                  <a:pt x="3165" y="8806"/>
                  <a:pt x="2090" y="8806"/>
                </a:cubicBezTo>
                <a:cubicBezTo>
                  <a:pt x="1056" y="8806"/>
                  <a:pt x="710" y="8454"/>
                  <a:pt x="623" y="8336"/>
                </a:cubicBezTo>
                <a:lnTo>
                  <a:pt x="624" y="8336"/>
                </a:lnTo>
                <a:cubicBezTo>
                  <a:pt x="627" y="7971"/>
                  <a:pt x="647" y="7589"/>
                  <a:pt x="681" y="7193"/>
                </a:cubicBezTo>
                <a:cubicBezTo>
                  <a:pt x="993" y="7369"/>
                  <a:pt x="1473" y="7529"/>
                  <a:pt x="2189" y="7529"/>
                </a:cubicBezTo>
                <a:cubicBezTo>
                  <a:pt x="2336" y="7529"/>
                  <a:pt x="2494" y="7522"/>
                  <a:pt x="2661" y="7507"/>
                </a:cubicBezTo>
                <a:cubicBezTo>
                  <a:pt x="3847" y="7403"/>
                  <a:pt x="4859" y="6633"/>
                  <a:pt x="5447" y="6076"/>
                </a:cubicBezTo>
                <a:close/>
                <a:moveTo>
                  <a:pt x="7244" y="6076"/>
                </a:moveTo>
                <a:lnTo>
                  <a:pt x="7244" y="6076"/>
                </a:lnTo>
                <a:cubicBezTo>
                  <a:pt x="7834" y="6633"/>
                  <a:pt x="8845" y="7403"/>
                  <a:pt x="10032" y="7507"/>
                </a:cubicBezTo>
                <a:cubicBezTo>
                  <a:pt x="10199" y="7522"/>
                  <a:pt x="10356" y="7529"/>
                  <a:pt x="10503" y="7529"/>
                </a:cubicBezTo>
                <a:cubicBezTo>
                  <a:pt x="11219" y="7529"/>
                  <a:pt x="11699" y="7369"/>
                  <a:pt x="12012" y="7193"/>
                </a:cubicBezTo>
                <a:cubicBezTo>
                  <a:pt x="12046" y="7591"/>
                  <a:pt x="12066" y="7974"/>
                  <a:pt x="12069" y="8339"/>
                </a:cubicBezTo>
                <a:cubicBezTo>
                  <a:pt x="11990" y="8452"/>
                  <a:pt x="11652" y="8806"/>
                  <a:pt x="10603" y="8806"/>
                </a:cubicBezTo>
                <a:cubicBezTo>
                  <a:pt x="9528" y="8806"/>
                  <a:pt x="7876" y="7055"/>
                  <a:pt x="7245" y="6279"/>
                </a:cubicBezTo>
                <a:lnTo>
                  <a:pt x="7244" y="6076"/>
                </a:lnTo>
                <a:close/>
                <a:moveTo>
                  <a:pt x="5300" y="7379"/>
                </a:moveTo>
                <a:lnTo>
                  <a:pt x="5300" y="7379"/>
                </a:lnTo>
                <a:cubicBezTo>
                  <a:pt x="5024" y="7944"/>
                  <a:pt x="4446" y="9024"/>
                  <a:pt x="3749" y="9707"/>
                </a:cubicBezTo>
                <a:cubicBezTo>
                  <a:pt x="3496" y="9955"/>
                  <a:pt x="2983" y="10393"/>
                  <a:pt x="2398" y="10536"/>
                </a:cubicBezTo>
                <a:cubicBezTo>
                  <a:pt x="2319" y="10554"/>
                  <a:pt x="2239" y="10564"/>
                  <a:pt x="2157" y="10564"/>
                </a:cubicBezTo>
                <a:cubicBezTo>
                  <a:pt x="1510" y="10564"/>
                  <a:pt x="902" y="9939"/>
                  <a:pt x="697" y="9152"/>
                </a:cubicBezTo>
                <a:lnTo>
                  <a:pt x="697" y="9152"/>
                </a:lnTo>
                <a:cubicBezTo>
                  <a:pt x="1007" y="9302"/>
                  <a:pt x="1452" y="9420"/>
                  <a:pt x="2090" y="9420"/>
                </a:cubicBezTo>
                <a:cubicBezTo>
                  <a:pt x="3192" y="9420"/>
                  <a:pt x="4505" y="8225"/>
                  <a:pt x="5300" y="7379"/>
                </a:cubicBezTo>
                <a:close/>
                <a:moveTo>
                  <a:pt x="7394" y="7379"/>
                </a:moveTo>
                <a:cubicBezTo>
                  <a:pt x="8187" y="8228"/>
                  <a:pt x="9501" y="9420"/>
                  <a:pt x="10602" y="9420"/>
                </a:cubicBezTo>
                <a:cubicBezTo>
                  <a:pt x="11240" y="9420"/>
                  <a:pt x="11686" y="9302"/>
                  <a:pt x="11995" y="9153"/>
                </a:cubicBezTo>
                <a:lnTo>
                  <a:pt x="11995" y="9153"/>
                </a:lnTo>
                <a:cubicBezTo>
                  <a:pt x="11790" y="9940"/>
                  <a:pt x="11182" y="10564"/>
                  <a:pt x="10535" y="10564"/>
                </a:cubicBezTo>
                <a:cubicBezTo>
                  <a:pt x="10453" y="10564"/>
                  <a:pt x="10373" y="10555"/>
                  <a:pt x="10294" y="10536"/>
                </a:cubicBezTo>
                <a:cubicBezTo>
                  <a:pt x="9709" y="10393"/>
                  <a:pt x="9197" y="9955"/>
                  <a:pt x="8943" y="9708"/>
                </a:cubicBezTo>
                <a:cubicBezTo>
                  <a:pt x="8248" y="9026"/>
                  <a:pt x="7670" y="7946"/>
                  <a:pt x="7394" y="7379"/>
                </a:cubicBezTo>
                <a:close/>
                <a:moveTo>
                  <a:pt x="3729" y="0"/>
                </a:moveTo>
                <a:cubicBezTo>
                  <a:pt x="3059" y="0"/>
                  <a:pt x="2432" y="382"/>
                  <a:pt x="2050" y="1021"/>
                </a:cubicBezTo>
                <a:cubicBezTo>
                  <a:pt x="1492" y="1954"/>
                  <a:pt x="800" y="3336"/>
                  <a:pt x="408" y="4952"/>
                </a:cubicBezTo>
                <a:cubicBezTo>
                  <a:pt x="405" y="4956"/>
                  <a:pt x="402" y="4959"/>
                  <a:pt x="400" y="4963"/>
                </a:cubicBezTo>
                <a:cubicBezTo>
                  <a:pt x="372" y="5015"/>
                  <a:pt x="359" y="5075"/>
                  <a:pt x="365" y="5133"/>
                </a:cubicBezTo>
                <a:cubicBezTo>
                  <a:pt x="305" y="5399"/>
                  <a:pt x="253" y="5671"/>
                  <a:pt x="211" y="5949"/>
                </a:cubicBezTo>
                <a:cubicBezTo>
                  <a:pt x="69" y="6906"/>
                  <a:pt x="1" y="7803"/>
                  <a:pt x="10" y="8616"/>
                </a:cubicBezTo>
                <a:cubicBezTo>
                  <a:pt x="25" y="9979"/>
                  <a:pt x="1028" y="11176"/>
                  <a:pt x="2156" y="11176"/>
                </a:cubicBezTo>
                <a:cubicBezTo>
                  <a:pt x="2286" y="11176"/>
                  <a:pt x="2416" y="11160"/>
                  <a:pt x="2542" y="11129"/>
                </a:cubicBezTo>
                <a:cubicBezTo>
                  <a:pt x="3270" y="10953"/>
                  <a:pt x="3879" y="10437"/>
                  <a:pt x="4177" y="10144"/>
                </a:cubicBezTo>
                <a:cubicBezTo>
                  <a:pt x="4835" y="9499"/>
                  <a:pt x="5380" y="8564"/>
                  <a:pt x="5706" y="7931"/>
                </a:cubicBezTo>
                <a:cubicBezTo>
                  <a:pt x="5880" y="8105"/>
                  <a:pt x="6107" y="8192"/>
                  <a:pt x="6334" y="8192"/>
                </a:cubicBezTo>
                <a:cubicBezTo>
                  <a:pt x="6568" y="8192"/>
                  <a:pt x="6802" y="8100"/>
                  <a:pt x="6976" y="7916"/>
                </a:cubicBezTo>
                <a:cubicBezTo>
                  <a:pt x="7302" y="8549"/>
                  <a:pt x="7850" y="9493"/>
                  <a:pt x="8513" y="10142"/>
                </a:cubicBezTo>
                <a:cubicBezTo>
                  <a:pt x="8811" y="10434"/>
                  <a:pt x="9420" y="10952"/>
                  <a:pt x="10148" y="11129"/>
                </a:cubicBezTo>
                <a:cubicBezTo>
                  <a:pt x="10274" y="11160"/>
                  <a:pt x="10403" y="11175"/>
                  <a:pt x="10534" y="11175"/>
                </a:cubicBezTo>
                <a:cubicBezTo>
                  <a:pt x="11661" y="11175"/>
                  <a:pt x="12665" y="9979"/>
                  <a:pt x="12680" y="8615"/>
                </a:cubicBezTo>
                <a:cubicBezTo>
                  <a:pt x="12681" y="8548"/>
                  <a:pt x="12680" y="8480"/>
                  <a:pt x="12680" y="8413"/>
                </a:cubicBezTo>
                <a:lnTo>
                  <a:pt x="12680" y="8400"/>
                </a:lnTo>
                <a:lnTo>
                  <a:pt x="12681" y="8401"/>
                </a:lnTo>
                <a:cubicBezTo>
                  <a:pt x="12677" y="7646"/>
                  <a:pt x="12611" y="6823"/>
                  <a:pt x="12480" y="5951"/>
                </a:cubicBezTo>
                <a:cubicBezTo>
                  <a:pt x="12438" y="5672"/>
                  <a:pt x="12387" y="5400"/>
                  <a:pt x="12327" y="5133"/>
                </a:cubicBezTo>
                <a:cubicBezTo>
                  <a:pt x="12331" y="5074"/>
                  <a:pt x="12319" y="5015"/>
                  <a:pt x="12291" y="4963"/>
                </a:cubicBezTo>
                <a:cubicBezTo>
                  <a:pt x="12289" y="4959"/>
                  <a:pt x="12287" y="4956"/>
                  <a:pt x="12284" y="4952"/>
                </a:cubicBezTo>
                <a:cubicBezTo>
                  <a:pt x="11892" y="3336"/>
                  <a:pt x="11200" y="1954"/>
                  <a:pt x="10642" y="1021"/>
                </a:cubicBezTo>
                <a:cubicBezTo>
                  <a:pt x="10260" y="382"/>
                  <a:pt x="9632" y="0"/>
                  <a:pt x="8963" y="0"/>
                </a:cubicBezTo>
                <a:cubicBezTo>
                  <a:pt x="8732" y="0"/>
                  <a:pt x="8503" y="45"/>
                  <a:pt x="8289" y="132"/>
                </a:cubicBezTo>
                <a:lnTo>
                  <a:pt x="6879" y="702"/>
                </a:lnTo>
                <a:lnTo>
                  <a:pt x="5813" y="702"/>
                </a:lnTo>
                <a:lnTo>
                  <a:pt x="4402" y="132"/>
                </a:lnTo>
                <a:cubicBezTo>
                  <a:pt x="4188" y="45"/>
                  <a:pt x="3960" y="0"/>
                  <a:pt x="372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4" name="Google Shape;1054;p59"/>
          <p:cNvSpPr/>
          <p:nvPr/>
        </p:nvSpPr>
        <p:spPr>
          <a:xfrm>
            <a:off x="7053858" y="1873752"/>
            <a:ext cx="284880" cy="355333"/>
          </a:xfrm>
          <a:custGeom>
            <a:rect b="b" l="l" r="r" t="t"/>
            <a:pathLst>
              <a:path extrusionOk="0" h="13552" w="10865">
                <a:moveTo>
                  <a:pt x="3202" y="2242"/>
                </a:moveTo>
                <a:cubicBezTo>
                  <a:pt x="3371" y="2242"/>
                  <a:pt x="3507" y="2379"/>
                  <a:pt x="3507" y="2548"/>
                </a:cubicBezTo>
                <a:cubicBezTo>
                  <a:pt x="3507" y="2717"/>
                  <a:pt x="3371" y="2853"/>
                  <a:pt x="3202" y="2853"/>
                </a:cubicBezTo>
                <a:lnTo>
                  <a:pt x="995" y="2853"/>
                </a:lnTo>
                <a:cubicBezTo>
                  <a:pt x="825" y="2853"/>
                  <a:pt x="688" y="2717"/>
                  <a:pt x="688" y="2548"/>
                </a:cubicBezTo>
                <a:cubicBezTo>
                  <a:pt x="688" y="2379"/>
                  <a:pt x="825" y="2242"/>
                  <a:pt x="995" y="2242"/>
                </a:cubicBezTo>
                <a:close/>
                <a:moveTo>
                  <a:pt x="3202" y="3219"/>
                </a:moveTo>
                <a:cubicBezTo>
                  <a:pt x="3371" y="3219"/>
                  <a:pt x="3507" y="3356"/>
                  <a:pt x="3507" y="3525"/>
                </a:cubicBezTo>
                <a:cubicBezTo>
                  <a:pt x="3507" y="3694"/>
                  <a:pt x="3371" y="3830"/>
                  <a:pt x="3202" y="3830"/>
                </a:cubicBezTo>
                <a:lnTo>
                  <a:pt x="995" y="3830"/>
                </a:lnTo>
                <a:cubicBezTo>
                  <a:pt x="825" y="3830"/>
                  <a:pt x="688" y="3694"/>
                  <a:pt x="688" y="3525"/>
                </a:cubicBezTo>
                <a:cubicBezTo>
                  <a:pt x="688" y="3356"/>
                  <a:pt x="825" y="3219"/>
                  <a:pt x="995" y="3219"/>
                </a:cubicBezTo>
                <a:close/>
                <a:moveTo>
                  <a:pt x="3202" y="4196"/>
                </a:moveTo>
                <a:cubicBezTo>
                  <a:pt x="3368" y="4199"/>
                  <a:pt x="3502" y="4335"/>
                  <a:pt x="3502" y="4502"/>
                </a:cubicBezTo>
                <a:cubicBezTo>
                  <a:pt x="3502" y="4668"/>
                  <a:pt x="3368" y="4804"/>
                  <a:pt x="3202" y="4808"/>
                </a:cubicBezTo>
                <a:lnTo>
                  <a:pt x="995" y="4808"/>
                </a:lnTo>
                <a:cubicBezTo>
                  <a:pt x="828" y="4804"/>
                  <a:pt x="695" y="4668"/>
                  <a:pt x="695" y="4502"/>
                </a:cubicBezTo>
                <a:cubicBezTo>
                  <a:pt x="695" y="4335"/>
                  <a:pt x="828" y="4199"/>
                  <a:pt x="995" y="4196"/>
                </a:cubicBezTo>
                <a:close/>
                <a:moveTo>
                  <a:pt x="5478" y="5477"/>
                </a:moveTo>
                <a:lnTo>
                  <a:pt x="5478" y="7523"/>
                </a:lnTo>
                <a:cubicBezTo>
                  <a:pt x="5478" y="7677"/>
                  <a:pt x="5352" y="7803"/>
                  <a:pt x="5198" y="7803"/>
                </a:cubicBezTo>
                <a:cubicBezTo>
                  <a:pt x="4706" y="7803"/>
                  <a:pt x="4306" y="8201"/>
                  <a:pt x="4306" y="8695"/>
                </a:cubicBezTo>
                <a:lnTo>
                  <a:pt x="4306" y="9076"/>
                </a:lnTo>
                <a:lnTo>
                  <a:pt x="1928" y="9077"/>
                </a:lnTo>
                <a:lnTo>
                  <a:pt x="1928" y="8695"/>
                </a:lnTo>
                <a:cubicBezTo>
                  <a:pt x="1927" y="8201"/>
                  <a:pt x="1528" y="7803"/>
                  <a:pt x="1036" y="7803"/>
                </a:cubicBezTo>
                <a:lnTo>
                  <a:pt x="893" y="7803"/>
                </a:lnTo>
                <a:cubicBezTo>
                  <a:pt x="739" y="7803"/>
                  <a:pt x="613" y="7677"/>
                  <a:pt x="613" y="7523"/>
                </a:cubicBezTo>
                <a:lnTo>
                  <a:pt x="613" y="5477"/>
                </a:lnTo>
                <a:close/>
                <a:moveTo>
                  <a:pt x="1697" y="1"/>
                </a:moveTo>
                <a:cubicBezTo>
                  <a:pt x="760" y="2"/>
                  <a:pt x="2" y="760"/>
                  <a:pt x="1" y="1697"/>
                </a:cubicBezTo>
                <a:lnTo>
                  <a:pt x="1" y="7523"/>
                </a:lnTo>
                <a:cubicBezTo>
                  <a:pt x="2" y="8015"/>
                  <a:pt x="401" y="8414"/>
                  <a:pt x="893" y="8414"/>
                </a:cubicBezTo>
                <a:lnTo>
                  <a:pt x="1037" y="8414"/>
                </a:lnTo>
                <a:cubicBezTo>
                  <a:pt x="1191" y="8414"/>
                  <a:pt x="1317" y="8539"/>
                  <a:pt x="1317" y="8693"/>
                </a:cubicBezTo>
                <a:lnTo>
                  <a:pt x="1317" y="9261"/>
                </a:lnTo>
                <a:cubicBezTo>
                  <a:pt x="1317" y="9497"/>
                  <a:pt x="1508" y="9688"/>
                  <a:pt x="1743" y="9689"/>
                </a:cubicBezTo>
                <a:lnTo>
                  <a:pt x="2743" y="9689"/>
                </a:lnTo>
                <a:cubicBezTo>
                  <a:pt x="2741" y="9703"/>
                  <a:pt x="2739" y="9718"/>
                  <a:pt x="2739" y="9732"/>
                </a:cubicBezTo>
                <a:lnTo>
                  <a:pt x="2739" y="11577"/>
                </a:lnTo>
                <a:cubicBezTo>
                  <a:pt x="2739" y="12666"/>
                  <a:pt x="3719" y="13552"/>
                  <a:pt x="4924" y="13552"/>
                </a:cubicBezTo>
                <a:cubicBezTo>
                  <a:pt x="6128" y="13552"/>
                  <a:pt x="7109" y="12666"/>
                  <a:pt x="7109" y="11577"/>
                </a:cubicBezTo>
                <a:lnTo>
                  <a:pt x="7109" y="9732"/>
                </a:lnTo>
                <a:cubicBezTo>
                  <a:pt x="7100" y="9692"/>
                  <a:pt x="7100" y="9651"/>
                  <a:pt x="7109" y="9611"/>
                </a:cubicBezTo>
                <a:lnTo>
                  <a:pt x="7109" y="7766"/>
                </a:lnTo>
                <a:cubicBezTo>
                  <a:pt x="7109" y="7015"/>
                  <a:pt x="7814" y="6404"/>
                  <a:pt x="8681" y="6404"/>
                </a:cubicBezTo>
                <a:cubicBezTo>
                  <a:pt x="9548" y="6404"/>
                  <a:pt x="10253" y="7015"/>
                  <a:pt x="10253" y="7766"/>
                </a:cubicBezTo>
                <a:lnTo>
                  <a:pt x="10253" y="9611"/>
                </a:lnTo>
                <a:cubicBezTo>
                  <a:pt x="10257" y="9777"/>
                  <a:pt x="10392" y="9911"/>
                  <a:pt x="10559" y="9911"/>
                </a:cubicBezTo>
                <a:cubicBezTo>
                  <a:pt x="10726" y="9911"/>
                  <a:pt x="10861" y="9777"/>
                  <a:pt x="10865" y="9611"/>
                </a:cubicBezTo>
                <a:lnTo>
                  <a:pt x="10865" y="7766"/>
                </a:lnTo>
                <a:cubicBezTo>
                  <a:pt x="10865" y="6677"/>
                  <a:pt x="9885" y="5792"/>
                  <a:pt x="8681" y="5792"/>
                </a:cubicBezTo>
                <a:cubicBezTo>
                  <a:pt x="7476" y="5792"/>
                  <a:pt x="6496" y="6677"/>
                  <a:pt x="6496" y="7766"/>
                </a:cubicBezTo>
                <a:lnTo>
                  <a:pt x="6496" y="9611"/>
                </a:lnTo>
                <a:cubicBezTo>
                  <a:pt x="6504" y="9651"/>
                  <a:pt x="6504" y="9692"/>
                  <a:pt x="6496" y="9732"/>
                </a:cubicBezTo>
                <a:lnTo>
                  <a:pt x="6496" y="11578"/>
                </a:lnTo>
                <a:cubicBezTo>
                  <a:pt x="6496" y="12329"/>
                  <a:pt x="5790" y="12939"/>
                  <a:pt x="4924" y="12939"/>
                </a:cubicBezTo>
                <a:cubicBezTo>
                  <a:pt x="4057" y="12939"/>
                  <a:pt x="3351" y="12329"/>
                  <a:pt x="3351" y="11578"/>
                </a:cubicBezTo>
                <a:lnTo>
                  <a:pt x="3351" y="9732"/>
                </a:lnTo>
                <a:cubicBezTo>
                  <a:pt x="3350" y="9719"/>
                  <a:pt x="3349" y="9704"/>
                  <a:pt x="3347" y="9689"/>
                </a:cubicBezTo>
                <a:lnTo>
                  <a:pt x="4491" y="9689"/>
                </a:lnTo>
                <a:cubicBezTo>
                  <a:pt x="4727" y="9689"/>
                  <a:pt x="4918" y="9498"/>
                  <a:pt x="4919" y="9261"/>
                </a:cubicBezTo>
                <a:lnTo>
                  <a:pt x="4919" y="8695"/>
                </a:lnTo>
                <a:cubicBezTo>
                  <a:pt x="4919" y="8539"/>
                  <a:pt x="5044" y="8415"/>
                  <a:pt x="5198" y="8415"/>
                </a:cubicBezTo>
                <a:cubicBezTo>
                  <a:pt x="5690" y="8414"/>
                  <a:pt x="6089" y="8015"/>
                  <a:pt x="6089" y="7523"/>
                </a:cubicBezTo>
                <a:lnTo>
                  <a:pt x="6089" y="1697"/>
                </a:lnTo>
                <a:cubicBezTo>
                  <a:pt x="6088" y="761"/>
                  <a:pt x="5330" y="3"/>
                  <a:pt x="439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5" name="Google Shape;1055;p59"/>
          <p:cNvSpPr/>
          <p:nvPr/>
        </p:nvSpPr>
        <p:spPr>
          <a:xfrm>
            <a:off x="2146400" y="1899225"/>
            <a:ext cx="277067" cy="304388"/>
          </a:xfrm>
          <a:custGeom>
            <a:rect b="b" l="l" r="r" t="t"/>
            <a:pathLst>
              <a:path extrusionOk="0" h="11609" w="10567">
                <a:moveTo>
                  <a:pt x="307" y="2"/>
                </a:moveTo>
                <a:cubicBezTo>
                  <a:pt x="137" y="2"/>
                  <a:pt x="0" y="138"/>
                  <a:pt x="0" y="307"/>
                </a:cubicBezTo>
                <a:lnTo>
                  <a:pt x="0" y="4496"/>
                </a:lnTo>
                <a:lnTo>
                  <a:pt x="4496" y="2"/>
                </a:lnTo>
                <a:close/>
                <a:moveTo>
                  <a:pt x="5362" y="1"/>
                </a:moveTo>
                <a:lnTo>
                  <a:pt x="0" y="5362"/>
                </a:lnTo>
                <a:lnTo>
                  <a:pt x="0" y="8283"/>
                </a:lnTo>
                <a:lnTo>
                  <a:pt x="5868" y="2415"/>
                </a:lnTo>
                <a:lnTo>
                  <a:pt x="5869" y="307"/>
                </a:lnTo>
                <a:cubicBezTo>
                  <a:pt x="5868" y="137"/>
                  <a:pt x="5731" y="1"/>
                  <a:pt x="5562" y="1"/>
                </a:cubicBezTo>
                <a:close/>
                <a:moveTo>
                  <a:pt x="5868" y="3282"/>
                </a:moveTo>
                <a:lnTo>
                  <a:pt x="0" y="9149"/>
                </a:lnTo>
                <a:lnTo>
                  <a:pt x="0" y="9499"/>
                </a:lnTo>
                <a:cubicBezTo>
                  <a:pt x="2" y="10180"/>
                  <a:pt x="329" y="10816"/>
                  <a:pt x="882" y="11213"/>
                </a:cubicBezTo>
                <a:lnTo>
                  <a:pt x="882" y="11212"/>
                </a:lnTo>
                <a:lnTo>
                  <a:pt x="4803" y="7291"/>
                </a:lnTo>
                <a:lnTo>
                  <a:pt x="5878" y="6215"/>
                </a:lnTo>
                <a:cubicBezTo>
                  <a:pt x="5873" y="6168"/>
                  <a:pt x="5868" y="6121"/>
                  <a:pt x="5868" y="6073"/>
                </a:cubicBezTo>
                <a:lnTo>
                  <a:pt x="5868" y="3282"/>
                </a:lnTo>
                <a:close/>
                <a:moveTo>
                  <a:pt x="6159" y="6802"/>
                </a:moveTo>
                <a:lnTo>
                  <a:pt x="5453" y="7508"/>
                </a:lnTo>
                <a:lnTo>
                  <a:pt x="9321" y="11376"/>
                </a:lnTo>
                <a:cubicBezTo>
                  <a:pt x="10083" y="10999"/>
                  <a:pt x="10566" y="10223"/>
                  <a:pt x="10567" y="9373"/>
                </a:cubicBezTo>
                <a:cubicBezTo>
                  <a:pt x="10567" y="8141"/>
                  <a:pt x="9563" y="7137"/>
                  <a:pt x="8331" y="7137"/>
                </a:cubicBezTo>
                <a:lnTo>
                  <a:pt x="6932" y="7137"/>
                </a:lnTo>
                <a:cubicBezTo>
                  <a:pt x="6639" y="7137"/>
                  <a:pt x="6359" y="7015"/>
                  <a:pt x="6159" y="6802"/>
                </a:cubicBezTo>
                <a:close/>
                <a:moveTo>
                  <a:pt x="2992" y="9968"/>
                </a:moveTo>
                <a:lnTo>
                  <a:pt x="1457" y="11504"/>
                </a:lnTo>
                <a:cubicBezTo>
                  <a:pt x="1667" y="11573"/>
                  <a:pt x="1888" y="11607"/>
                  <a:pt x="2110" y="11607"/>
                </a:cubicBezTo>
                <a:lnTo>
                  <a:pt x="4633" y="11607"/>
                </a:lnTo>
                <a:lnTo>
                  <a:pt x="2992" y="9968"/>
                </a:lnTo>
                <a:close/>
                <a:moveTo>
                  <a:pt x="5020" y="7941"/>
                </a:moveTo>
                <a:lnTo>
                  <a:pt x="3426" y="9535"/>
                </a:lnTo>
                <a:lnTo>
                  <a:pt x="5498" y="11608"/>
                </a:lnTo>
                <a:lnTo>
                  <a:pt x="8331" y="11608"/>
                </a:lnTo>
                <a:cubicBezTo>
                  <a:pt x="8442" y="11607"/>
                  <a:pt x="8553" y="11599"/>
                  <a:pt x="8662" y="11583"/>
                </a:cubicBezTo>
                <a:lnTo>
                  <a:pt x="5020" y="794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6" name="Google Shape;1056;p59"/>
          <p:cNvSpPr/>
          <p:nvPr/>
        </p:nvSpPr>
        <p:spPr>
          <a:xfrm>
            <a:off x="1780349" y="2521709"/>
            <a:ext cx="344793" cy="344793"/>
          </a:xfrm>
          <a:custGeom>
            <a:rect b="b" l="l" r="r" t="t"/>
            <a:pathLst>
              <a:path extrusionOk="0" h="13150" w="13150">
                <a:moveTo>
                  <a:pt x="6032" y="2564"/>
                </a:moveTo>
                <a:cubicBezTo>
                  <a:pt x="4844" y="2564"/>
                  <a:pt x="3876" y="3533"/>
                  <a:pt x="3876" y="4722"/>
                </a:cubicBezTo>
                <a:cubicBezTo>
                  <a:pt x="3876" y="5911"/>
                  <a:pt x="4844" y="6879"/>
                  <a:pt x="6032" y="6879"/>
                </a:cubicBezTo>
                <a:cubicBezTo>
                  <a:pt x="6977" y="6879"/>
                  <a:pt x="7782" y="6269"/>
                  <a:pt x="8072" y="5422"/>
                </a:cubicBezTo>
                <a:cubicBezTo>
                  <a:pt x="8461" y="5793"/>
                  <a:pt x="8733" y="6268"/>
                  <a:pt x="8859" y="6790"/>
                </a:cubicBezTo>
                <a:cubicBezTo>
                  <a:pt x="8653" y="6668"/>
                  <a:pt x="8355" y="6601"/>
                  <a:pt x="8022" y="6601"/>
                </a:cubicBezTo>
                <a:cubicBezTo>
                  <a:pt x="7383" y="6601"/>
                  <a:pt x="6611" y="6849"/>
                  <a:pt x="6098" y="7441"/>
                </a:cubicBezTo>
                <a:cubicBezTo>
                  <a:pt x="5326" y="8331"/>
                  <a:pt x="5405" y="9685"/>
                  <a:pt x="5826" y="10245"/>
                </a:cubicBezTo>
                <a:cubicBezTo>
                  <a:pt x="5192" y="10234"/>
                  <a:pt x="4760" y="10107"/>
                  <a:pt x="4543" y="9862"/>
                </a:cubicBezTo>
                <a:cubicBezTo>
                  <a:pt x="4482" y="9795"/>
                  <a:pt x="4398" y="9760"/>
                  <a:pt x="4314" y="9760"/>
                </a:cubicBezTo>
                <a:cubicBezTo>
                  <a:pt x="4242" y="9760"/>
                  <a:pt x="4169" y="9786"/>
                  <a:pt x="4110" y="9838"/>
                </a:cubicBezTo>
                <a:cubicBezTo>
                  <a:pt x="3984" y="9950"/>
                  <a:pt x="3972" y="10143"/>
                  <a:pt x="4085" y="10270"/>
                </a:cubicBezTo>
                <a:cubicBezTo>
                  <a:pt x="4439" y="10666"/>
                  <a:pt x="5034" y="10858"/>
                  <a:pt x="5907" y="10858"/>
                </a:cubicBezTo>
                <a:lnTo>
                  <a:pt x="6134" y="10858"/>
                </a:lnTo>
                <a:cubicBezTo>
                  <a:pt x="8017" y="10858"/>
                  <a:pt x="9549" y="9326"/>
                  <a:pt x="9549" y="7444"/>
                </a:cubicBezTo>
                <a:lnTo>
                  <a:pt x="9548" y="7442"/>
                </a:lnTo>
                <a:cubicBezTo>
                  <a:pt x="9548" y="6331"/>
                  <a:pt x="9014" y="5342"/>
                  <a:pt x="8190" y="4718"/>
                </a:cubicBezTo>
                <a:cubicBezTo>
                  <a:pt x="8187" y="3531"/>
                  <a:pt x="7222" y="2564"/>
                  <a:pt x="6032" y="2564"/>
                </a:cubicBezTo>
                <a:close/>
                <a:moveTo>
                  <a:pt x="6575" y="612"/>
                </a:moveTo>
                <a:cubicBezTo>
                  <a:pt x="9863" y="612"/>
                  <a:pt x="12538" y="3286"/>
                  <a:pt x="12538" y="6573"/>
                </a:cubicBezTo>
                <a:cubicBezTo>
                  <a:pt x="12538" y="9862"/>
                  <a:pt x="9863" y="12537"/>
                  <a:pt x="6575" y="12537"/>
                </a:cubicBezTo>
                <a:cubicBezTo>
                  <a:pt x="3287" y="12537"/>
                  <a:pt x="613" y="9862"/>
                  <a:pt x="613" y="6573"/>
                </a:cubicBezTo>
                <a:cubicBezTo>
                  <a:pt x="613" y="3286"/>
                  <a:pt x="3287" y="612"/>
                  <a:pt x="6575" y="612"/>
                </a:cubicBezTo>
                <a:close/>
                <a:moveTo>
                  <a:pt x="6575" y="0"/>
                </a:moveTo>
                <a:cubicBezTo>
                  <a:pt x="2949" y="0"/>
                  <a:pt x="0" y="2949"/>
                  <a:pt x="0" y="6575"/>
                </a:cubicBezTo>
                <a:cubicBezTo>
                  <a:pt x="0" y="10199"/>
                  <a:pt x="2949" y="13149"/>
                  <a:pt x="6575" y="13149"/>
                </a:cubicBezTo>
                <a:cubicBezTo>
                  <a:pt x="10201" y="13149"/>
                  <a:pt x="13149" y="10200"/>
                  <a:pt x="13149" y="6575"/>
                </a:cubicBezTo>
                <a:cubicBezTo>
                  <a:pt x="13149" y="2949"/>
                  <a:pt x="10200" y="0"/>
                  <a:pt x="657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" name="Google Shape;1057;p59"/>
          <p:cNvSpPr/>
          <p:nvPr/>
        </p:nvSpPr>
        <p:spPr>
          <a:xfrm>
            <a:off x="6665782" y="2543552"/>
            <a:ext cx="326780" cy="301110"/>
          </a:xfrm>
          <a:custGeom>
            <a:rect b="b" l="l" r="r" t="t"/>
            <a:pathLst>
              <a:path extrusionOk="0" h="11484" w="12463">
                <a:moveTo>
                  <a:pt x="5525" y="1205"/>
                </a:moveTo>
                <a:cubicBezTo>
                  <a:pt x="5672" y="1209"/>
                  <a:pt x="5796" y="1318"/>
                  <a:pt x="5819" y="1464"/>
                </a:cubicBezTo>
                <a:lnTo>
                  <a:pt x="6321" y="4669"/>
                </a:lnTo>
                <a:lnTo>
                  <a:pt x="6635" y="3669"/>
                </a:lnTo>
                <a:cubicBezTo>
                  <a:pt x="6679" y="3528"/>
                  <a:pt x="6803" y="3454"/>
                  <a:pt x="6928" y="3454"/>
                </a:cubicBezTo>
                <a:cubicBezTo>
                  <a:pt x="7031" y="3454"/>
                  <a:pt x="7135" y="3504"/>
                  <a:pt x="7195" y="3610"/>
                </a:cubicBezTo>
                <a:lnTo>
                  <a:pt x="7635" y="4390"/>
                </a:lnTo>
                <a:lnTo>
                  <a:pt x="11573" y="4342"/>
                </a:lnTo>
                <a:lnTo>
                  <a:pt x="11576" y="4342"/>
                </a:lnTo>
                <a:cubicBezTo>
                  <a:pt x="11743" y="4344"/>
                  <a:pt x="11877" y="4480"/>
                  <a:pt x="11878" y="4647"/>
                </a:cubicBezTo>
                <a:cubicBezTo>
                  <a:pt x="11880" y="4813"/>
                  <a:pt x="11746" y="4950"/>
                  <a:pt x="11580" y="4955"/>
                </a:cubicBezTo>
                <a:lnTo>
                  <a:pt x="11580" y="4956"/>
                </a:lnTo>
                <a:lnTo>
                  <a:pt x="7460" y="5006"/>
                </a:lnTo>
                <a:cubicBezTo>
                  <a:pt x="7459" y="5006"/>
                  <a:pt x="7458" y="5006"/>
                  <a:pt x="7457" y="5006"/>
                </a:cubicBezTo>
                <a:cubicBezTo>
                  <a:pt x="7347" y="5006"/>
                  <a:pt x="7244" y="4947"/>
                  <a:pt x="7190" y="4850"/>
                </a:cubicBezTo>
                <a:lnTo>
                  <a:pt x="7007" y="4527"/>
                </a:lnTo>
                <a:lnTo>
                  <a:pt x="6513" y="6102"/>
                </a:lnTo>
                <a:cubicBezTo>
                  <a:pt x="6474" y="6229"/>
                  <a:pt x="6356" y="6317"/>
                  <a:pt x="6221" y="6317"/>
                </a:cubicBezTo>
                <a:cubicBezTo>
                  <a:pt x="6214" y="6317"/>
                  <a:pt x="6206" y="6317"/>
                  <a:pt x="6198" y="6316"/>
                </a:cubicBezTo>
                <a:cubicBezTo>
                  <a:pt x="6057" y="6305"/>
                  <a:pt x="5941" y="6198"/>
                  <a:pt x="5919" y="6057"/>
                </a:cubicBezTo>
                <a:lnTo>
                  <a:pt x="5471" y="3198"/>
                </a:lnTo>
                <a:lnTo>
                  <a:pt x="5159" y="4663"/>
                </a:lnTo>
                <a:cubicBezTo>
                  <a:pt x="5129" y="4804"/>
                  <a:pt x="5005" y="4905"/>
                  <a:pt x="4860" y="4905"/>
                </a:cubicBezTo>
                <a:lnTo>
                  <a:pt x="952" y="4905"/>
                </a:lnTo>
                <a:cubicBezTo>
                  <a:pt x="786" y="4901"/>
                  <a:pt x="652" y="4765"/>
                  <a:pt x="652" y="4598"/>
                </a:cubicBezTo>
                <a:cubicBezTo>
                  <a:pt x="652" y="4432"/>
                  <a:pt x="786" y="4296"/>
                  <a:pt x="952" y="4293"/>
                </a:cubicBezTo>
                <a:lnTo>
                  <a:pt x="4613" y="4293"/>
                </a:lnTo>
                <a:lnTo>
                  <a:pt x="5217" y="1448"/>
                </a:lnTo>
                <a:cubicBezTo>
                  <a:pt x="5246" y="1307"/>
                  <a:pt x="5371" y="1205"/>
                  <a:pt x="5515" y="1205"/>
                </a:cubicBezTo>
                <a:close/>
                <a:moveTo>
                  <a:pt x="11851" y="7787"/>
                </a:moveTo>
                <a:lnTo>
                  <a:pt x="11851" y="8427"/>
                </a:lnTo>
                <a:cubicBezTo>
                  <a:pt x="11850" y="8610"/>
                  <a:pt x="11701" y="8758"/>
                  <a:pt x="11519" y="8758"/>
                </a:cubicBezTo>
                <a:lnTo>
                  <a:pt x="944" y="8758"/>
                </a:lnTo>
                <a:cubicBezTo>
                  <a:pt x="762" y="8758"/>
                  <a:pt x="613" y="8610"/>
                  <a:pt x="613" y="8427"/>
                </a:cubicBezTo>
                <a:lnTo>
                  <a:pt x="613" y="7787"/>
                </a:lnTo>
                <a:close/>
                <a:moveTo>
                  <a:pt x="944" y="1"/>
                </a:moveTo>
                <a:cubicBezTo>
                  <a:pt x="424" y="1"/>
                  <a:pt x="1" y="424"/>
                  <a:pt x="1" y="945"/>
                </a:cubicBezTo>
                <a:lnTo>
                  <a:pt x="1" y="8427"/>
                </a:lnTo>
                <a:cubicBezTo>
                  <a:pt x="1" y="8948"/>
                  <a:pt x="424" y="9370"/>
                  <a:pt x="944" y="9371"/>
                </a:cubicBezTo>
                <a:lnTo>
                  <a:pt x="4721" y="9371"/>
                </a:lnTo>
                <a:lnTo>
                  <a:pt x="4194" y="10871"/>
                </a:lnTo>
                <a:lnTo>
                  <a:pt x="2909" y="10871"/>
                </a:lnTo>
                <a:cubicBezTo>
                  <a:pt x="2740" y="10871"/>
                  <a:pt x="2603" y="11009"/>
                  <a:pt x="2603" y="11178"/>
                </a:cubicBezTo>
                <a:cubicBezTo>
                  <a:pt x="2603" y="11347"/>
                  <a:pt x="2740" y="11483"/>
                  <a:pt x="2909" y="11483"/>
                </a:cubicBezTo>
                <a:lnTo>
                  <a:pt x="9553" y="11483"/>
                </a:lnTo>
                <a:cubicBezTo>
                  <a:pt x="9722" y="11483"/>
                  <a:pt x="9860" y="11347"/>
                  <a:pt x="9860" y="11178"/>
                </a:cubicBezTo>
                <a:cubicBezTo>
                  <a:pt x="9860" y="11009"/>
                  <a:pt x="9722" y="10871"/>
                  <a:pt x="9553" y="10871"/>
                </a:cubicBezTo>
                <a:lnTo>
                  <a:pt x="8270" y="10871"/>
                </a:lnTo>
                <a:lnTo>
                  <a:pt x="7743" y="9371"/>
                </a:lnTo>
                <a:lnTo>
                  <a:pt x="11519" y="9371"/>
                </a:lnTo>
                <a:cubicBezTo>
                  <a:pt x="12039" y="9370"/>
                  <a:pt x="12462" y="8948"/>
                  <a:pt x="12462" y="8427"/>
                </a:cubicBezTo>
                <a:lnTo>
                  <a:pt x="12462" y="945"/>
                </a:lnTo>
                <a:cubicBezTo>
                  <a:pt x="12462" y="424"/>
                  <a:pt x="12039" y="1"/>
                  <a:pt x="1151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8" name="Google Shape;1058;p59"/>
          <p:cNvSpPr/>
          <p:nvPr/>
        </p:nvSpPr>
        <p:spPr>
          <a:xfrm>
            <a:off x="7571551" y="2524908"/>
            <a:ext cx="354232" cy="338395"/>
          </a:xfrm>
          <a:custGeom>
            <a:rect b="b" l="l" r="r" t="t"/>
            <a:pathLst>
              <a:path extrusionOk="0" h="12906" w="13510">
                <a:moveTo>
                  <a:pt x="10090" y="613"/>
                </a:moveTo>
                <a:cubicBezTo>
                  <a:pt x="10733" y="613"/>
                  <a:pt x="11374" y="860"/>
                  <a:pt x="11859" y="1345"/>
                </a:cubicBezTo>
                <a:lnTo>
                  <a:pt x="11862" y="1349"/>
                </a:lnTo>
                <a:cubicBezTo>
                  <a:pt x="12763" y="2250"/>
                  <a:pt x="12831" y="3674"/>
                  <a:pt x="12066" y="4654"/>
                </a:cubicBezTo>
                <a:lnTo>
                  <a:pt x="8552" y="1142"/>
                </a:lnTo>
                <a:cubicBezTo>
                  <a:pt x="9007" y="787"/>
                  <a:pt x="9549" y="613"/>
                  <a:pt x="10090" y="613"/>
                </a:cubicBezTo>
                <a:close/>
                <a:moveTo>
                  <a:pt x="8644" y="2506"/>
                </a:moveTo>
                <a:cubicBezTo>
                  <a:pt x="8722" y="2506"/>
                  <a:pt x="8800" y="2536"/>
                  <a:pt x="8860" y="2596"/>
                </a:cubicBezTo>
                <a:cubicBezTo>
                  <a:pt x="8981" y="2717"/>
                  <a:pt x="8980" y="2912"/>
                  <a:pt x="8858" y="3032"/>
                </a:cubicBezTo>
                <a:lnTo>
                  <a:pt x="3355" y="8534"/>
                </a:lnTo>
                <a:cubicBezTo>
                  <a:pt x="3295" y="8597"/>
                  <a:pt x="3214" y="8628"/>
                  <a:pt x="3134" y="8628"/>
                </a:cubicBezTo>
                <a:cubicBezTo>
                  <a:pt x="3056" y="8628"/>
                  <a:pt x="2977" y="8598"/>
                  <a:pt x="2918" y="8538"/>
                </a:cubicBezTo>
                <a:cubicBezTo>
                  <a:pt x="2796" y="8416"/>
                  <a:pt x="2798" y="8220"/>
                  <a:pt x="2921" y="8100"/>
                </a:cubicBezTo>
                <a:lnTo>
                  <a:pt x="8425" y="2598"/>
                </a:lnTo>
                <a:cubicBezTo>
                  <a:pt x="8485" y="2537"/>
                  <a:pt x="8564" y="2506"/>
                  <a:pt x="8644" y="2506"/>
                </a:cubicBezTo>
                <a:close/>
                <a:moveTo>
                  <a:pt x="10330" y="4200"/>
                </a:moveTo>
                <a:cubicBezTo>
                  <a:pt x="10408" y="4200"/>
                  <a:pt x="10487" y="4230"/>
                  <a:pt x="10546" y="4290"/>
                </a:cubicBezTo>
                <a:cubicBezTo>
                  <a:pt x="10666" y="4409"/>
                  <a:pt x="10667" y="4602"/>
                  <a:pt x="10549" y="4721"/>
                </a:cubicBezTo>
                <a:lnTo>
                  <a:pt x="5045" y="10224"/>
                </a:lnTo>
                <a:cubicBezTo>
                  <a:pt x="4986" y="10284"/>
                  <a:pt x="4907" y="10314"/>
                  <a:pt x="4829" y="10314"/>
                </a:cubicBezTo>
                <a:cubicBezTo>
                  <a:pt x="4751" y="10314"/>
                  <a:pt x="4673" y="10284"/>
                  <a:pt x="4613" y="10224"/>
                </a:cubicBezTo>
                <a:cubicBezTo>
                  <a:pt x="4492" y="10105"/>
                  <a:pt x="4492" y="9911"/>
                  <a:pt x="4613" y="9791"/>
                </a:cubicBezTo>
                <a:lnTo>
                  <a:pt x="10115" y="4288"/>
                </a:lnTo>
                <a:cubicBezTo>
                  <a:pt x="10175" y="4230"/>
                  <a:pt x="10252" y="4200"/>
                  <a:pt x="10330" y="4200"/>
                </a:cubicBezTo>
                <a:close/>
                <a:moveTo>
                  <a:pt x="1444" y="8251"/>
                </a:moveTo>
                <a:lnTo>
                  <a:pt x="4957" y="11764"/>
                </a:lnTo>
                <a:cubicBezTo>
                  <a:pt x="4520" y="12107"/>
                  <a:pt x="3981" y="12293"/>
                  <a:pt x="3425" y="12293"/>
                </a:cubicBezTo>
                <a:cubicBezTo>
                  <a:pt x="3423" y="12293"/>
                  <a:pt x="3422" y="12293"/>
                  <a:pt x="3420" y="12293"/>
                </a:cubicBezTo>
                <a:lnTo>
                  <a:pt x="3419" y="12293"/>
                </a:lnTo>
                <a:cubicBezTo>
                  <a:pt x="3417" y="12293"/>
                  <a:pt x="3416" y="12293"/>
                  <a:pt x="3415" y="12293"/>
                </a:cubicBezTo>
                <a:cubicBezTo>
                  <a:pt x="2753" y="12293"/>
                  <a:pt x="2118" y="12030"/>
                  <a:pt x="1651" y="11560"/>
                </a:cubicBezTo>
                <a:lnTo>
                  <a:pt x="1647" y="11557"/>
                </a:lnTo>
                <a:cubicBezTo>
                  <a:pt x="745" y="10655"/>
                  <a:pt x="679" y="9231"/>
                  <a:pt x="1444" y="8251"/>
                </a:cubicBezTo>
                <a:close/>
                <a:moveTo>
                  <a:pt x="10090" y="0"/>
                </a:moveTo>
                <a:cubicBezTo>
                  <a:pt x="9294" y="0"/>
                  <a:pt x="8497" y="304"/>
                  <a:pt x="7889" y="912"/>
                </a:cubicBezTo>
                <a:lnTo>
                  <a:pt x="1214" y="7588"/>
                </a:lnTo>
                <a:cubicBezTo>
                  <a:pt x="1" y="8800"/>
                  <a:pt x="1" y="10776"/>
                  <a:pt x="1214" y="11990"/>
                </a:cubicBezTo>
                <a:lnTo>
                  <a:pt x="1219" y="11993"/>
                </a:lnTo>
                <a:cubicBezTo>
                  <a:pt x="1826" y="12601"/>
                  <a:pt x="2623" y="12905"/>
                  <a:pt x="3419" y="12905"/>
                </a:cubicBezTo>
                <a:cubicBezTo>
                  <a:pt x="4216" y="12905"/>
                  <a:pt x="5013" y="12601"/>
                  <a:pt x="5620" y="11993"/>
                </a:cubicBezTo>
                <a:lnTo>
                  <a:pt x="12296" y="5319"/>
                </a:lnTo>
                <a:cubicBezTo>
                  <a:pt x="13509" y="4105"/>
                  <a:pt x="13509" y="2130"/>
                  <a:pt x="12295" y="916"/>
                </a:cubicBezTo>
                <a:lnTo>
                  <a:pt x="12291" y="912"/>
                </a:lnTo>
                <a:cubicBezTo>
                  <a:pt x="11684" y="304"/>
                  <a:pt x="10887" y="0"/>
                  <a:pt x="1009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9" name="Google Shape;1059;p59"/>
          <p:cNvSpPr/>
          <p:nvPr/>
        </p:nvSpPr>
        <p:spPr>
          <a:xfrm>
            <a:off x="7137559" y="2527124"/>
            <a:ext cx="288997" cy="333964"/>
          </a:xfrm>
          <a:custGeom>
            <a:rect b="b" l="l" r="r" t="t"/>
            <a:pathLst>
              <a:path extrusionOk="0" h="12737" w="11022">
                <a:moveTo>
                  <a:pt x="7332" y="3863"/>
                </a:moveTo>
                <a:cubicBezTo>
                  <a:pt x="7397" y="3863"/>
                  <a:pt x="7461" y="3884"/>
                  <a:pt x="7517" y="3926"/>
                </a:cubicBezTo>
                <a:cubicBezTo>
                  <a:pt x="7652" y="4028"/>
                  <a:pt x="7679" y="4220"/>
                  <a:pt x="7576" y="4355"/>
                </a:cubicBezTo>
                <a:cubicBezTo>
                  <a:pt x="7568" y="4365"/>
                  <a:pt x="7003" y="5136"/>
                  <a:pt x="7129" y="6167"/>
                </a:cubicBezTo>
                <a:cubicBezTo>
                  <a:pt x="7150" y="6335"/>
                  <a:pt x="7030" y="6488"/>
                  <a:pt x="6863" y="6509"/>
                </a:cubicBezTo>
                <a:cubicBezTo>
                  <a:pt x="6850" y="6511"/>
                  <a:pt x="6837" y="6511"/>
                  <a:pt x="6825" y="6511"/>
                </a:cubicBezTo>
                <a:cubicBezTo>
                  <a:pt x="6671" y="6511"/>
                  <a:pt x="6541" y="6396"/>
                  <a:pt x="6521" y="6242"/>
                </a:cubicBezTo>
                <a:cubicBezTo>
                  <a:pt x="6364" y="4954"/>
                  <a:pt x="7058" y="4024"/>
                  <a:pt x="7088" y="3985"/>
                </a:cubicBezTo>
                <a:cubicBezTo>
                  <a:pt x="7148" y="3905"/>
                  <a:pt x="7240" y="3863"/>
                  <a:pt x="7332" y="3863"/>
                </a:cubicBezTo>
                <a:close/>
                <a:moveTo>
                  <a:pt x="8350" y="0"/>
                </a:moveTo>
                <a:cubicBezTo>
                  <a:pt x="8168" y="0"/>
                  <a:pt x="7986" y="96"/>
                  <a:pt x="7892" y="287"/>
                </a:cubicBezTo>
                <a:lnTo>
                  <a:pt x="6353" y="3443"/>
                </a:lnTo>
                <a:lnTo>
                  <a:pt x="6010" y="4147"/>
                </a:lnTo>
                <a:cubicBezTo>
                  <a:pt x="5965" y="4241"/>
                  <a:pt x="5926" y="4337"/>
                  <a:pt x="5891" y="4435"/>
                </a:cubicBezTo>
                <a:cubicBezTo>
                  <a:pt x="5861" y="4516"/>
                  <a:pt x="5834" y="4599"/>
                  <a:pt x="5810" y="4684"/>
                </a:cubicBezTo>
                <a:cubicBezTo>
                  <a:pt x="5724" y="4991"/>
                  <a:pt x="5680" y="5308"/>
                  <a:pt x="5680" y="5628"/>
                </a:cubicBezTo>
                <a:cubicBezTo>
                  <a:pt x="5680" y="5676"/>
                  <a:pt x="5681" y="5724"/>
                  <a:pt x="5683" y="5773"/>
                </a:cubicBezTo>
                <a:cubicBezTo>
                  <a:pt x="5683" y="5784"/>
                  <a:pt x="5686" y="5796"/>
                  <a:pt x="5686" y="5807"/>
                </a:cubicBezTo>
                <a:cubicBezTo>
                  <a:pt x="5688" y="5843"/>
                  <a:pt x="5690" y="5880"/>
                  <a:pt x="5694" y="5914"/>
                </a:cubicBezTo>
                <a:cubicBezTo>
                  <a:pt x="5696" y="5932"/>
                  <a:pt x="5698" y="5950"/>
                  <a:pt x="5701" y="5967"/>
                </a:cubicBezTo>
                <a:cubicBezTo>
                  <a:pt x="5704" y="5996"/>
                  <a:pt x="5706" y="6024"/>
                  <a:pt x="5711" y="6052"/>
                </a:cubicBezTo>
                <a:cubicBezTo>
                  <a:pt x="5713" y="6072"/>
                  <a:pt x="5718" y="6091"/>
                  <a:pt x="5721" y="6111"/>
                </a:cubicBezTo>
                <a:cubicBezTo>
                  <a:pt x="5725" y="6136"/>
                  <a:pt x="5729" y="6161"/>
                  <a:pt x="5734" y="6185"/>
                </a:cubicBezTo>
                <a:cubicBezTo>
                  <a:pt x="5738" y="6206"/>
                  <a:pt x="5743" y="6227"/>
                  <a:pt x="5749" y="6247"/>
                </a:cubicBezTo>
                <a:cubicBezTo>
                  <a:pt x="5753" y="6270"/>
                  <a:pt x="5758" y="6293"/>
                  <a:pt x="5764" y="6315"/>
                </a:cubicBezTo>
                <a:cubicBezTo>
                  <a:pt x="5770" y="6338"/>
                  <a:pt x="5776" y="6359"/>
                  <a:pt x="5782" y="6380"/>
                </a:cubicBezTo>
                <a:cubicBezTo>
                  <a:pt x="5788" y="6400"/>
                  <a:pt x="5794" y="6421"/>
                  <a:pt x="5799" y="6442"/>
                </a:cubicBezTo>
                <a:cubicBezTo>
                  <a:pt x="5806" y="6463"/>
                  <a:pt x="5814" y="6485"/>
                  <a:pt x="5822" y="6507"/>
                </a:cubicBezTo>
                <a:cubicBezTo>
                  <a:pt x="5828" y="6527"/>
                  <a:pt x="5834" y="6545"/>
                  <a:pt x="5841" y="6563"/>
                </a:cubicBezTo>
                <a:cubicBezTo>
                  <a:pt x="5850" y="6586"/>
                  <a:pt x="5859" y="6608"/>
                  <a:pt x="5868" y="6630"/>
                </a:cubicBezTo>
                <a:cubicBezTo>
                  <a:pt x="5875" y="6647"/>
                  <a:pt x="5881" y="6665"/>
                  <a:pt x="5888" y="6681"/>
                </a:cubicBezTo>
                <a:cubicBezTo>
                  <a:pt x="5898" y="6705"/>
                  <a:pt x="5910" y="6727"/>
                  <a:pt x="5920" y="6750"/>
                </a:cubicBezTo>
                <a:cubicBezTo>
                  <a:pt x="5927" y="6765"/>
                  <a:pt x="5934" y="6780"/>
                  <a:pt x="5941" y="6795"/>
                </a:cubicBezTo>
                <a:cubicBezTo>
                  <a:pt x="5953" y="6819"/>
                  <a:pt x="5966" y="6842"/>
                  <a:pt x="5978" y="6865"/>
                </a:cubicBezTo>
                <a:cubicBezTo>
                  <a:pt x="5986" y="6877"/>
                  <a:pt x="5992" y="6891"/>
                  <a:pt x="5999" y="6904"/>
                </a:cubicBezTo>
                <a:cubicBezTo>
                  <a:pt x="6013" y="6928"/>
                  <a:pt x="6027" y="6951"/>
                  <a:pt x="6042" y="6974"/>
                </a:cubicBezTo>
                <a:cubicBezTo>
                  <a:pt x="6049" y="6985"/>
                  <a:pt x="6056" y="6998"/>
                  <a:pt x="6063" y="7009"/>
                </a:cubicBezTo>
                <a:cubicBezTo>
                  <a:pt x="6078" y="7032"/>
                  <a:pt x="6094" y="7055"/>
                  <a:pt x="6111" y="7080"/>
                </a:cubicBezTo>
                <a:cubicBezTo>
                  <a:pt x="6118" y="7090"/>
                  <a:pt x="6125" y="7100"/>
                  <a:pt x="6132" y="7109"/>
                </a:cubicBezTo>
                <a:cubicBezTo>
                  <a:pt x="6149" y="7134"/>
                  <a:pt x="6166" y="7157"/>
                  <a:pt x="6184" y="7180"/>
                </a:cubicBezTo>
                <a:cubicBezTo>
                  <a:pt x="6191" y="7189"/>
                  <a:pt x="6197" y="7198"/>
                  <a:pt x="6205" y="7206"/>
                </a:cubicBezTo>
                <a:cubicBezTo>
                  <a:pt x="6224" y="7230"/>
                  <a:pt x="6244" y="7253"/>
                  <a:pt x="6264" y="7276"/>
                </a:cubicBezTo>
                <a:lnTo>
                  <a:pt x="6283" y="7298"/>
                </a:lnTo>
                <a:cubicBezTo>
                  <a:pt x="6304" y="7322"/>
                  <a:pt x="6326" y="7345"/>
                  <a:pt x="6348" y="7367"/>
                </a:cubicBezTo>
                <a:cubicBezTo>
                  <a:pt x="6353" y="7374"/>
                  <a:pt x="6359" y="7380"/>
                  <a:pt x="6365" y="7386"/>
                </a:cubicBezTo>
                <a:cubicBezTo>
                  <a:pt x="6388" y="7409"/>
                  <a:pt x="6412" y="7431"/>
                  <a:pt x="6436" y="7454"/>
                </a:cubicBezTo>
                <a:cubicBezTo>
                  <a:pt x="6442" y="7459"/>
                  <a:pt x="6447" y="7463"/>
                  <a:pt x="6452" y="7469"/>
                </a:cubicBezTo>
                <a:cubicBezTo>
                  <a:pt x="6478" y="7492"/>
                  <a:pt x="6503" y="7514"/>
                  <a:pt x="6529" y="7536"/>
                </a:cubicBezTo>
                <a:cubicBezTo>
                  <a:pt x="6534" y="7539"/>
                  <a:pt x="6538" y="7544"/>
                  <a:pt x="6543" y="7547"/>
                </a:cubicBezTo>
                <a:cubicBezTo>
                  <a:pt x="6571" y="7570"/>
                  <a:pt x="6598" y="7591"/>
                  <a:pt x="6627" y="7613"/>
                </a:cubicBezTo>
                <a:cubicBezTo>
                  <a:pt x="6630" y="7615"/>
                  <a:pt x="6635" y="7619"/>
                  <a:pt x="6638" y="7621"/>
                </a:cubicBezTo>
                <a:cubicBezTo>
                  <a:pt x="6667" y="7643"/>
                  <a:pt x="6697" y="7663"/>
                  <a:pt x="6728" y="7684"/>
                </a:cubicBezTo>
                <a:cubicBezTo>
                  <a:pt x="6732" y="7686"/>
                  <a:pt x="6734" y="7689"/>
                  <a:pt x="6738" y="7691"/>
                </a:cubicBezTo>
                <a:cubicBezTo>
                  <a:pt x="6769" y="7712"/>
                  <a:pt x="6801" y="7731"/>
                  <a:pt x="6833" y="7751"/>
                </a:cubicBezTo>
                <a:cubicBezTo>
                  <a:pt x="6835" y="7752"/>
                  <a:pt x="6838" y="7754"/>
                  <a:pt x="6841" y="7755"/>
                </a:cubicBezTo>
                <a:cubicBezTo>
                  <a:pt x="6874" y="7775"/>
                  <a:pt x="6907" y="7794"/>
                  <a:pt x="6941" y="7813"/>
                </a:cubicBezTo>
                <a:cubicBezTo>
                  <a:pt x="6943" y="7814"/>
                  <a:pt x="6945" y="7814"/>
                  <a:pt x="6946" y="7816"/>
                </a:cubicBezTo>
                <a:cubicBezTo>
                  <a:pt x="6982" y="7835"/>
                  <a:pt x="7017" y="7852"/>
                  <a:pt x="7053" y="7869"/>
                </a:cubicBezTo>
                <a:cubicBezTo>
                  <a:pt x="7055" y="7869"/>
                  <a:pt x="7056" y="7870"/>
                  <a:pt x="7057" y="7870"/>
                </a:cubicBezTo>
                <a:cubicBezTo>
                  <a:pt x="7094" y="7888"/>
                  <a:pt x="7130" y="7905"/>
                  <a:pt x="7168" y="7921"/>
                </a:cubicBezTo>
                <a:lnTo>
                  <a:pt x="7169" y="7921"/>
                </a:lnTo>
                <a:cubicBezTo>
                  <a:pt x="7514" y="8065"/>
                  <a:pt x="7902" y="8143"/>
                  <a:pt x="8311" y="8147"/>
                </a:cubicBezTo>
                <a:lnTo>
                  <a:pt x="8350" y="8147"/>
                </a:lnTo>
                <a:cubicBezTo>
                  <a:pt x="9826" y="8147"/>
                  <a:pt x="11021" y="7204"/>
                  <a:pt x="11021" y="5627"/>
                </a:cubicBezTo>
                <a:cubicBezTo>
                  <a:pt x="11021" y="5115"/>
                  <a:pt x="10908" y="4610"/>
                  <a:pt x="10691" y="4146"/>
                </a:cubicBezTo>
                <a:lnTo>
                  <a:pt x="10691" y="4147"/>
                </a:lnTo>
                <a:lnTo>
                  <a:pt x="8809" y="287"/>
                </a:lnTo>
                <a:cubicBezTo>
                  <a:pt x="8715" y="96"/>
                  <a:pt x="8532" y="0"/>
                  <a:pt x="8350" y="0"/>
                </a:cubicBezTo>
                <a:close/>
                <a:moveTo>
                  <a:pt x="2171" y="6213"/>
                </a:moveTo>
                <a:cubicBezTo>
                  <a:pt x="2236" y="6213"/>
                  <a:pt x="2301" y="6233"/>
                  <a:pt x="2357" y="6275"/>
                </a:cubicBezTo>
                <a:cubicBezTo>
                  <a:pt x="2491" y="6377"/>
                  <a:pt x="2518" y="6569"/>
                  <a:pt x="2416" y="6704"/>
                </a:cubicBezTo>
                <a:lnTo>
                  <a:pt x="2414" y="6704"/>
                </a:lnTo>
                <a:cubicBezTo>
                  <a:pt x="2405" y="6716"/>
                  <a:pt x="1477" y="7973"/>
                  <a:pt x="1683" y="9662"/>
                </a:cubicBezTo>
                <a:cubicBezTo>
                  <a:pt x="1704" y="9830"/>
                  <a:pt x="1585" y="9983"/>
                  <a:pt x="1418" y="10004"/>
                </a:cubicBezTo>
                <a:cubicBezTo>
                  <a:pt x="1405" y="10005"/>
                  <a:pt x="1393" y="10006"/>
                  <a:pt x="1380" y="10006"/>
                </a:cubicBezTo>
                <a:cubicBezTo>
                  <a:pt x="1225" y="10006"/>
                  <a:pt x="1095" y="9891"/>
                  <a:pt x="1075" y="9737"/>
                </a:cubicBezTo>
                <a:cubicBezTo>
                  <a:pt x="836" y="7792"/>
                  <a:pt x="1882" y="6392"/>
                  <a:pt x="1927" y="6334"/>
                </a:cubicBezTo>
                <a:cubicBezTo>
                  <a:pt x="1987" y="6254"/>
                  <a:pt x="2079" y="6213"/>
                  <a:pt x="2171" y="6213"/>
                </a:cubicBezTo>
                <a:close/>
                <a:moveTo>
                  <a:pt x="4176" y="1"/>
                </a:moveTo>
                <a:cubicBezTo>
                  <a:pt x="3891" y="1"/>
                  <a:pt x="3606" y="150"/>
                  <a:pt x="3460" y="448"/>
                </a:cubicBezTo>
                <a:lnTo>
                  <a:pt x="516" y="6482"/>
                </a:lnTo>
                <a:cubicBezTo>
                  <a:pt x="175" y="7206"/>
                  <a:pt x="1" y="7997"/>
                  <a:pt x="1" y="8797"/>
                </a:cubicBezTo>
                <a:cubicBezTo>
                  <a:pt x="1" y="11261"/>
                  <a:pt x="1870" y="12737"/>
                  <a:pt x="4175" y="12737"/>
                </a:cubicBezTo>
                <a:cubicBezTo>
                  <a:pt x="6482" y="12737"/>
                  <a:pt x="8350" y="11261"/>
                  <a:pt x="8350" y="8797"/>
                </a:cubicBezTo>
                <a:lnTo>
                  <a:pt x="8350" y="8761"/>
                </a:lnTo>
                <a:cubicBezTo>
                  <a:pt x="7463" y="8761"/>
                  <a:pt x="6648" y="8467"/>
                  <a:pt x="6053" y="7935"/>
                </a:cubicBezTo>
                <a:cubicBezTo>
                  <a:pt x="5418" y="7366"/>
                  <a:pt x="5067" y="6546"/>
                  <a:pt x="5067" y="5628"/>
                </a:cubicBezTo>
                <a:cubicBezTo>
                  <a:pt x="5067" y="5026"/>
                  <a:pt x="5199" y="4430"/>
                  <a:pt x="5456" y="3885"/>
                </a:cubicBezTo>
                <a:lnTo>
                  <a:pt x="5458" y="3878"/>
                </a:lnTo>
                <a:lnTo>
                  <a:pt x="6012" y="2745"/>
                </a:lnTo>
                <a:lnTo>
                  <a:pt x="4891" y="448"/>
                </a:lnTo>
                <a:cubicBezTo>
                  <a:pt x="4746" y="150"/>
                  <a:pt x="4461" y="1"/>
                  <a:pt x="417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0" name="Google Shape;1060;p59"/>
          <p:cNvSpPr/>
          <p:nvPr/>
        </p:nvSpPr>
        <p:spPr>
          <a:xfrm>
            <a:off x="4001887" y="2526469"/>
            <a:ext cx="331526" cy="335275"/>
          </a:xfrm>
          <a:custGeom>
            <a:rect b="b" l="l" r="r" t="t"/>
            <a:pathLst>
              <a:path extrusionOk="0" h="12787" w="12644">
                <a:moveTo>
                  <a:pt x="8919" y="1450"/>
                </a:moveTo>
                <a:lnTo>
                  <a:pt x="11165" y="3515"/>
                </a:lnTo>
                <a:lnTo>
                  <a:pt x="7777" y="7113"/>
                </a:lnTo>
                <a:lnTo>
                  <a:pt x="4885" y="5736"/>
                </a:lnTo>
                <a:lnTo>
                  <a:pt x="8919" y="1450"/>
                </a:lnTo>
                <a:close/>
                <a:moveTo>
                  <a:pt x="8901" y="1"/>
                </a:moveTo>
                <a:cubicBezTo>
                  <a:pt x="8787" y="1"/>
                  <a:pt x="8673" y="46"/>
                  <a:pt x="8589" y="135"/>
                </a:cubicBezTo>
                <a:lnTo>
                  <a:pt x="8488" y="242"/>
                </a:lnTo>
                <a:cubicBezTo>
                  <a:pt x="8324" y="417"/>
                  <a:pt x="8334" y="691"/>
                  <a:pt x="8510" y="853"/>
                </a:cubicBezTo>
                <a:lnTo>
                  <a:pt x="8580" y="917"/>
                </a:lnTo>
                <a:lnTo>
                  <a:pt x="714" y="9273"/>
                </a:lnTo>
                <a:cubicBezTo>
                  <a:pt x="1" y="10031"/>
                  <a:pt x="44" y="11225"/>
                  <a:pt x="810" y="11928"/>
                </a:cubicBezTo>
                <a:lnTo>
                  <a:pt x="1206" y="12294"/>
                </a:lnTo>
                <a:cubicBezTo>
                  <a:pt x="1565" y="12623"/>
                  <a:pt x="2018" y="12786"/>
                  <a:pt x="2470" y="12786"/>
                </a:cubicBezTo>
                <a:cubicBezTo>
                  <a:pt x="2967" y="12786"/>
                  <a:pt x="3464" y="12589"/>
                  <a:pt x="3831" y="12198"/>
                </a:cubicBezTo>
                <a:lnTo>
                  <a:pt x="11727" y="3811"/>
                </a:lnTo>
                <a:lnTo>
                  <a:pt x="11777" y="3857"/>
                </a:lnTo>
                <a:cubicBezTo>
                  <a:pt x="11859" y="3933"/>
                  <a:pt x="11963" y="3970"/>
                  <a:pt x="12067" y="3970"/>
                </a:cubicBezTo>
                <a:cubicBezTo>
                  <a:pt x="12181" y="3970"/>
                  <a:pt x="12295" y="3925"/>
                  <a:pt x="12380" y="3835"/>
                </a:cubicBezTo>
                <a:lnTo>
                  <a:pt x="12480" y="3728"/>
                </a:lnTo>
                <a:cubicBezTo>
                  <a:pt x="12644" y="3555"/>
                  <a:pt x="12634" y="3280"/>
                  <a:pt x="12458" y="3119"/>
                </a:cubicBezTo>
                <a:lnTo>
                  <a:pt x="9191" y="114"/>
                </a:lnTo>
                <a:cubicBezTo>
                  <a:pt x="9109" y="38"/>
                  <a:pt x="9005" y="1"/>
                  <a:pt x="890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" name="Google Shape;1061;p59"/>
          <p:cNvSpPr/>
          <p:nvPr/>
        </p:nvSpPr>
        <p:spPr>
          <a:xfrm>
            <a:off x="8070781" y="2510290"/>
            <a:ext cx="144394" cy="367631"/>
          </a:xfrm>
          <a:custGeom>
            <a:rect b="b" l="l" r="r" t="t"/>
            <a:pathLst>
              <a:path extrusionOk="0" h="14021" w="5507">
                <a:moveTo>
                  <a:pt x="2648" y="769"/>
                </a:moveTo>
                <a:cubicBezTo>
                  <a:pt x="2976" y="769"/>
                  <a:pt x="3243" y="1037"/>
                  <a:pt x="3243" y="1365"/>
                </a:cubicBezTo>
                <a:lnTo>
                  <a:pt x="3243" y="3480"/>
                </a:lnTo>
                <a:lnTo>
                  <a:pt x="2051" y="3480"/>
                </a:lnTo>
                <a:lnTo>
                  <a:pt x="2051" y="1365"/>
                </a:lnTo>
                <a:cubicBezTo>
                  <a:pt x="2051" y="1037"/>
                  <a:pt x="2318" y="769"/>
                  <a:pt x="2648" y="769"/>
                </a:cubicBezTo>
                <a:close/>
                <a:moveTo>
                  <a:pt x="1829" y="9609"/>
                </a:moveTo>
                <a:cubicBezTo>
                  <a:pt x="1942" y="9609"/>
                  <a:pt x="2050" y="9672"/>
                  <a:pt x="2104" y="9779"/>
                </a:cubicBezTo>
                <a:cubicBezTo>
                  <a:pt x="2177" y="9927"/>
                  <a:pt x="2120" y="10106"/>
                  <a:pt x="1974" y="10186"/>
                </a:cubicBezTo>
                <a:lnTo>
                  <a:pt x="1975" y="10186"/>
                </a:lnTo>
                <a:cubicBezTo>
                  <a:pt x="1861" y="10243"/>
                  <a:pt x="897" y="10778"/>
                  <a:pt x="1333" y="11997"/>
                </a:cubicBezTo>
                <a:cubicBezTo>
                  <a:pt x="1389" y="12156"/>
                  <a:pt x="1306" y="12331"/>
                  <a:pt x="1148" y="12388"/>
                </a:cubicBezTo>
                <a:cubicBezTo>
                  <a:pt x="1114" y="12400"/>
                  <a:pt x="1080" y="12406"/>
                  <a:pt x="1044" y="12406"/>
                </a:cubicBezTo>
                <a:cubicBezTo>
                  <a:pt x="915" y="12406"/>
                  <a:pt x="799" y="12325"/>
                  <a:pt x="756" y="12203"/>
                </a:cubicBezTo>
                <a:cubicBezTo>
                  <a:pt x="253" y="10795"/>
                  <a:pt x="1154" y="9909"/>
                  <a:pt x="1702" y="9638"/>
                </a:cubicBezTo>
                <a:cubicBezTo>
                  <a:pt x="1743" y="9618"/>
                  <a:pt x="1786" y="9609"/>
                  <a:pt x="1829" y="9609"/>
                </a:cubicBezTo>
                <a:close/>
                <a:moveTo>
                  <a:pt x="2648" y="1"/>
                </a:moveTo>
                <a:cubicBezTo>
                  <a:pt x="1960" y="1"/>
                  <a:pt x="1405" y="562"/>
                  <a:pt x="1413" y="1249"/>
                </a:cubicBezTo>
                <a:lnTo>
                  <a:pt x="1413" y="9008"/>
                </a:lnTo>
                <a:lnTo>
                  <a:pt x="1460" y="9008"/>
                </a:lnTo>
                <a:cubicBezTo>
                  <a:pt x="565" y="9457"/>
                  <a:pt x="0" y="10373"/>
                  <a:pt x="0" y="11374"/>
                </a:cubicBezTo>
                <a:cubicBezTo>
                  <a:pt x="0" y="12835"/>
                  <a:pt x="1185" y="14020"/>
                  <a:pt x="2648" y="14020"/>
                </a:cubicBezTo>
                <a:cubicBezTo>
                  <a:pt x="2648" y="14020"/>
                  <a:pt x="2649" y="14020"/>
                  <a:pt x="2650" y="14020"/>
                </a:cubicBezTo>
                <a:cubicBezTo>
                  <a:pt x="3875" y="14020"/>
                  <a:pt x="4941" y="13177"/>
                  <a:pt x="5223" y="11983"/>
                </a:cubicBezTo>
                <a:cubicBezTo>
                  <a:pt x="5506" y="10790"/>
                  <a:pt x="4930" y="9558"/>
                  <a:pt x="3834" y="9009"/>
                </a:cubicBezTo>
                <a:lnTo>
                  <a:pt x="3881" y="9009"/>
                </a:lnTo>
                <a:lnTo>
                  <a:pt x="3881" y="1249"/>
                </a:lnTo>
                <a:cubicBezTo>
                  <a:pt x="3889" y="562"/>
                  <a:pt x="3334" y="1"/>
                  <a:pt x="264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" name="Google Shape;1062;p59"/>
          <p:cNvSpPr/>
          <p:nvPr/>
        </p:nvSpPr>
        <p:spPr>
          <a:xfrm>
            <a:off x="854691" y="2527452"/>
            <a:ext cx="297518" cy="333309"/>
          </a:xfrm>
          <a:custGeom>
            <a:rect b="b" l="l" r="r" t="t"/>
            <a:pathLst>
              <a:path extrusionOk="0" h="12712" w="11347">
                <a:moveTo>
                  <a:pt x="4564" y="2021"/>
                </a:moveTo>
                <a:cubicBezTo>
                  <a:pt x="4848" y="2021"/>
                  <a:pt x="5017" y="2210"/>
                  <a:pt x="5017" y="2526"/>
                </a:cubicBezTo>
                <a:lnTo>
                  <a:pt x="5017" y="7132"/>
                </a:lnTo>
                <a:cubicBezTo>
                  <a:pt x="5017" y="7315"/>
                  <a:pt x="4943" y="7491"/>
                  <a:pt x="4813" y="7621"/>
                </a:cubicBezTo>
                <a:lnTo>
                  <a:pt x="4628" y="7806"/>
                </a:lnTo>
                <a:cubicBezTo>
                  <a:pt x="4524" y="7910"/>
                  <a:pt x="4387" y="7979"/>
                  <a:pt x="4241" y="8000"/>
                </a:cubicBezTo>
                <a:lnTo>
                  <a:pt x="2402" y="8271"/>
                </a:lnTo>
                <a:cubicBezTo>
                  <a:pt x="2369" y="8276"/>
                  <a:pt x="2336" y="8278"/>
                  <a:pt x="2303" y="8278"/>
                </a:cubicBezTo>
                <a:cubicBezTo>
                  <a:pt x="2143" y="8278"/>
                  <a:pt x="1988" y="8224"/>
                  <a:pt x="1863" y="8122"/>
                </a:cubicBezTo>
                <a:cubicBezTo>
                  <a:pt x="1697" y="7986"/>
                  <a:pt x="1605" y="7781"/>
                  <a:pt x="1616" y="7568"/>
                </a:cubicBezTo>
                <a:lnTo>
                  <a:pt x="1617" y="7568"/>
                </a:lnTo>
                <a:cubicBezTo>
                  <a:pt x="1657" y="6737"/>
                  <a:pt x="1856" y="4598"/>
                  <a:pt x="2818" y="3334"/>
                </a:cubicBezTo>
                <a:cubicBezTo>
                  <a:pt x="3528" y="2400"/>
                  <a:pt x="4161" y="2021"/>
                  <a:pt x="4564" y="2021"/>
                </a:cubicBezTo>
                <a:close/>
                <a:moveTo>
                  <a:pt x="6785" y="2021"/>
                </a:moveTo>
                <a:cubicBezTo>
                  <a:pt x="7188" y="2021"/>
                  <a:pt x="7821" y="2399"/>
                  <a:pt x="8530" y="3334"/>
                </a:cubicBezTo>
                <a:cubicBezTo>
                  <a:pt x="9493" y="4598"/>
                  <a:pt x="9691" y="6737"/>
                  <a:pt x="9732" y="7568"/>
                </a:cubicBezTo>
                <a:cubicBezTo>
                  <a:pt x="9743" y="7781"/>
                  <a:pt x="9651" y="7986"/>
                  <a:pt x="9486" y="8122"/>
                </a:cubicBezTo>
                <a:cubicBezTo>
                  <a:pt x="9361" y="8224"/>
                  <a:pt x="9206" y="8279"/>
                  <a:pt x="9047" y="8279"/>
                </a:cubicBezTo>
                <a:cubicBezTo>
                  <a:pt x="9014" y="8279"/>
                  <a:pt x="8980" y="8276"/>
                  <a:pt x="8947" y="8271"/>
                </a:cubicBezTo>
                <a:lnTo>
                  <a:pt x="7108" y="8001"/>
                </a:lnTo>
                <a:cubicBezTo>
                  <a:pt x="6960" y="7979"/>
                  <a:pt x="6825" y="7912"/>
                  <a:pt x="6720" y="7806"/>
                </a:cubicBezTo>
                <a:lnTo>
                  <a:pt x="6534" y="7621"/>
                </a:lnTo>
                <a:cubicBezTo>
                  <a:pt x="6404" y="7491"/>
                  <a:pt x="6332" y="7315"/>
                  <a:pt x="6332" y="7132"/>
                </a:cubicBezTo>
                <a:lnTo>
                  <a:pt x="6332" y="2526"/>
                </a:lnTo>
                <a:cubicBezTo>
                  <a:pt x="6332" y="2210"/>
                  <a:pt x="6501" y="2021"/>
                  <a:pt x="6785" y="2021"/>
                </a:cubicBezTo>
                <a:close/>
                <a:moveTo>
                  <a:pt x="6639" y="9859"/>
                </a:moveTo>
                <a:cubicBezTo>
                  <a:pt x="6805" y="9862"/>
                  <a:pt x="6939" y="9999"/>
                  <a:pt x="6939" y="10166"/>
                </a:cubicBezTo>
                <a:cubicBezTo>
                  <a:pt x="6939" y="10332"/>
                  <a:pt x="6805" y="10468"/>
                  <a:pt x="6639" y="10471"/>
                </a:cubicBezTo>
                <a:lnTo>
                  <a:pt x="2228" y="10471"/>
                </a:lnTo>
                <a:cubicBezTo>
                  <a:pt x="2062" y="10468"/>
                  <a:pt x="1928" y="10332"/>
                  <a:pt x="1928" y="10166"/>
                </a:cubicBezTo>
                <a:cubicBezTo>
                  <a:pt x="1928" y="9999"/>
                  <a:pt x="2062" y="9862"/>
                  <a:pt x="2228" y="9859"/>
                </a:cubicBezTo>
                <a:close/>
                <a:moveTo>
                  <a:pt x="4525" y="11031"/>
                </a:moveTo>
                <a:cubicBezTo>
                  <a:pt x="4692" y="11035"/>
                  <a:pt x="4825" y="11170"/>
                  <a:pt x="4825" y="11337"/>
                </a:cubicBezTo>
                <a:cubicBezTo>
                  <a:pt x="4825" y="11504"/>
                  <a:pt x="4692" y="11639"/>
                  <a:pt x="4525" y="11644"/>
                </a:cubicBezTo>
                <a:lnTo>
                  <a:pt x="2228" y="11644"/>
                </a:lnTo>
                <a:cubicBezTo>
                  <a:pt x="2062" y="11639"/>
                  <a:pt x="1928" y="11504"/>
                  <a:pt x="1928" y="11337"/>
                </a:cubicBezTo>
                <a:cubicBezTo>
                  <a:pt x="1928" y="11170"/>
                  <a:pt x="2062" y="11035"/>
                  <a:pt x="2228" y="11031"/>
                </a:cubicBezTo>
                <a:close/>
                <a:moveTo>
                  <a:pt x="1532" y="0"/>
                </a:moveTo>
                <a:cubicBezTo>
                  <a:pt x="1450" y="0"/>
                  <a:pt x="1373" y="33"/>
                  <a:pt x="1316" y="90"/>
                </a:cubicBezTo>
                <a:lnTo>
                  <a:pt x="90" y="1315"/>
                </a:lnTo>
                <a:cubicBezTo>
                  <a:pt x="33" y="1372"/>
                  <a:pt x="1" y="1450"/>
                  <a:pt x="1" y="1531"/>
                </a:cubicBezTo>
                <a:lnTo>
                  <a:pt x="1" y="11181"/>
                </a:lnTo>
                <a:cubicBezTo>
                  <a:pt x="1" y="11261"/>
                  <a:pt x="33" y="11339"/>
                  <a:pt x="90" y="11397"/>
                </a:cubicBezTo>
                <a:lnTo>
                  <a:pt x="1316" y="12622"/>
                </a:lnTo>
                <a:cubicBezTo>
                  <a:pt x="1373" y="12679"/>
                  <a:pt x="1450" y="12712"/>
                  <a:pt x="1532" y="12712"/>
                </a:cubicBezTo>
                <a:lnTo>
                  <a:pt x="9816" y="12712"/>
                </a:lnTo>
                <a:cubicBezTo>
                  <a:pt x="9897" y="12712"/>
                  <a:pt x="9975" y="12679"/>
                  <a:pt x="10033" y="12622"/>
                </a:cubicBezTo>
                <a:lnTo>
                  <a:pt x="11257" y="11397"/>
                </a:lnTo>
                <a:cubicBezTo>
                  <a:pt x="11314" y="11339"/>
                  <a:pt x="11346" y="11261"/>
                  <a:pt x="11346" y="11181"/>
                </a:cubicBezTo>
                <a:lnTo>
                  <a:pt x="11346" y="1531"/>
                </a:lnTo>
                <a:cubicBezTo>
                  <a:pt x="11346" y="1450"/>
                  <a:pt x="11314" y="1372"/>
                  <a:pt x="11257" y="1315"/>
                </a:cubicBezTo>
                <a:lnTo>
                  <a:pt x="10033" y="90"/>
                </a:lnTo>
                <a:cubicBezTo>
                  <a:pt x="9975" y="33"/>
                  <a:pt x="9897" y="0"/>
                  <a:pt x="981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59"/>
          <p:cNvSpPr/>
          <p:nvPr/>
        </p:nvSpPr>
        <p:spPr>
          <a:xfrm>
            <a:off x="1328553" y="2545872"/>
            <a:ext cx="306800" cy="296470"/>
          </a:xfrm>
          <a:custGeom>
            <a:rect b="b" l="l" r="r" t="t"/>
            <a:pathLst>
              <a:path extrusionOk="0" h="11307" w="11701">
                <a:moveTo>
                  <a:pt x="8138" y="602"/>
                </a:moveTo>
                <a:cubicBezTo>
                  <a:pt x="8814" y="602"/>
                  <a:pt x="9490" y="860"/>
                  <a:pt x="10006" y="1376"/>
                </a:cubicBezTo>
                <a:cubicBezTo>
                  <a:pt x="11042" y="2413"/>
                  <a:pt x="11037" y="4094"/>
                  <a:pt x="9995" y="5124"/>
                </a:cubicBezTo>
                <a:cubicBezTo>
                  <a:pt x="9479" y="5641"/>
                  <a:pt x="8802" y="5899"/>
                  <a:pt x="8126" y="5899"/>
                </a:cubicBezTo>
                <a:cubicBezTo>
                  <a:pt x="7450" y="5899"/>
                  <a:pt x="6773" y="5641"/>
                  <a:pt x="6257" y="5124"/>
                </a:cubicBezTo>
                <a:cubicBezTo>
                  <a:pt x="5227" y="4094"/>
                  <a:pt x="5227" y="2417"/>
                  <a:pt x="6257" y="1387"/>
                </a:cubicBezTo>
                <a:cubicBezTo>
                  <a:pt x="6774" y="864"/>
                  <a:pt x="7456" y="602"/>
                  <a:pt x="8138" y="602"/>
                </a:cubicBezTo>
                <a:close/>
                <a:moveTo>
                  <a:pt x="8126" y="1"/>
                </a:moveTo>
                <a:cubicBezTo>
                  <a:pt x="7293" y="1"/>
                  <a:pt x="6460" y="318"/>
                  <a:pt x="5825" y="954"/>
                </a:cubicBezTo>
                <a:cubicBezTo>
                  <a:pt x="4799" y="1979"/>
                  <a:pt x="4603" y="3523"/>
                  <a:pt x="5233" y="4748"/>
                </a:cubicBezTo>
                <a:cubicBezTo>
                  <a:pt x="5050" y="4957"/>
                  <a:pt x="5061" y="5300"/>
                  <a:pt x="5238" y="5617"/>
                </a:cubicBezTo>
                <a:lnTo>
                  <a:pt x="4394" y="6461"/>
                </a:lnTo>
                <a:lnTo>
                  <a:pt x="4205" y="6272"/>
                </a:lnTo>
                <a:cubicBezTo>
                  <a:pt x="4165" y="6232"/>
                  <a:pt x="4111" y="6212"/>
                  <a:pt x="4058" y="6212"/>
                </a:cubicBezTo>
                <a:cubicBezTo>
                  <a:pt x="4005" y="6212"/>
                  <a:pt x="3951" y="6232"/>
                  <a:pt x="3911" y="6272"/>
                </a:cubicBezTo>
                <a:lnTo>
                  <a:pt x="299" y="9885"/>
                </a:lnTo>
                <a:cubicBezTo>
                  <a:pt x="1" y="10181"/>
                  <a:pt x="1" y="10663"/>
                  <a:pt x="299" y="10960"/>
                </a:cubicBezTo>
                <a:lnTo>
                  <a:pt x="422" y="11084"/>
                </a:lnTo>
                <a:cubicBezTo>
                  <a:pt x="570" y="11232"/>
                  <a:pt x="764" y="11306"/>
                  <a:pt x="959" y="11306"/>
                </a:cubicBezTo>
                <a:cubicBezTo>
                  <a:pt x="1154" y="11306"/>
                  <a:pt x="1348" y="11232"/>
                  <a:pt x="1496" y="11084"/>
                </a:cubicBezTo>
                <a:lnTo>
                  <a:pt x="5109" y="7471"/>
                </a:lnTo>
                <a:cubicBezTo>
                  <a:pt x="5190" y="7390"/>
                  <a:pt x="5190" y="7258"/>
                  <a:pt x="5109" y="7177"/>
                </a:cubicBezTo>
                <a:lnTo>
                  <a:pt x="4922" y="6988"/>
                </a:lnTo>
                <a:lnTo>
                  <a:pt x="5765" y="6144"/>
                </a:lnTo>
                <a:cubicBezTo>
                  <a:pt x="5927" y="6234"/>
                  <a:pt x="6095" y="6281"/>
                  <a:pt x="6249" y="6281"/>
                </a:cubicBezTo>
                <a:cubicBezTo>
                  <a:pt x="6397" y="6281"/>
                  <a:pt x="6531" y="6238"/>
                  <a:pt x="6633" y="6149"/>
                </a:cubicBezTo>
                <a:cubicBezTo>
                  <a:pt x="7108" y="6394"/>
                  <a:pt x="7619" y="6512"/>
                  <a:pt x="8124" y="6512"/>
                </a:cubicBezTo>
                <a:cubicBezTo>
                  <a:pt x="9136" y="6512"/>
                  <a:pt x="10124" y="6041"/>
                  <a:pt x="10755" y="5177"/>
                </a:cubicBezTo>
                <a:cubicBezTo>
                  <a:pt x="11701" y="3880"/>
                  <a:pt x="11563" y="2089"/>
                  <a:pt x="10428" y="954"/>
                </a:cubicBezTo>
                <a:cubicBezTo>
                  <a:pt x="9793" y="318"/>
                  <a:pt x="8959" y="1"/>
                  <a:pt x="8126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59"/>
          <p:cNvSpPr/>
          <p:nvPr/>
        </p:nvSpPr>
        <p:spPr>
          <a:xfrm>
            <a:off x="2270140" y="2549006"/>
            <a:ext cx="348411" cy="290203"/>
          </a:xfrm>
          <a:custGeom>
            <a:rect b="b" l="l" r="r" t="t"/>
            <a:pathLst>
              <a:path extrusionOk="0" h="11068" w="13288">
                <a:moveTo>
                  <a:pt x="2398" y="582"/>
                </a:moveTo>
                <a:cubicBezTo>
                  <a:pt x="2592" y="582"/>
                  <a:pt x="2748" y="738"/>
                  <a:pt x="2748" y="931"/>
                </a:cubicBezTo>
                <a:lnTo>
                  <a:pt x="2748" y="2239"/>
                </a:lnTo>
                <a:cubicBezTo>
                  <a:pt x="2748" y="2432"/>
                  <a:pt x="2592" y="2588"/>
                  <a:pt x="2398" y="2588"/>
                </a:cubicBezTo>
                <a:cubicBezTo>
                  <a:pt x="2205" y="2588"/>
                  <a:pt x="2049" y="2432"/>
                  <a:pt x="2049" y="2239"/>
                </a:cubicBezTo>
                <a:lnTo>
                  <a:pt x="2049" y="931"/>
                </a:lnTo>
                <a:cubicBezTo>
                  <a:pt x="2049" y="738"/>
                  <a:pt x="2205" y="582"/>
                  <a:pt x="2398" y="582"/>
                </a:cubicBezTo>
                <a:close/>
                <a:moveTo>
                  <a:pt x="10890" y="582"/>
                </a:moveTo>
                <a:cubicBezTo>
                  <a:pt x="11083" y="582"/>
                  <a:pt x="11240" y="738"/>
                  <a:pt x="11240" y="931"/>
                </a:cubicBezTo>
                <a:lnTo>
                  <a:pt x="11240" y="2239"/>
                </a:lnTo>
                <a:cubicBezTo>
                  <a:pt x="11240" y="2432"/>
                  <a:pt x="11083" y="2588"/>
                  <a:pt x="10890" y="2588"/>
                </a:cubicBezTo>
                <a:cubicBezTo>
                  <a:pt x="10697" y="2588"/>
                  <a:pt x="10540" y="2432"/>
                  <a:pt x="10540" y="2239"/>
                </a:cubicBezTo>
                <a:lnTo>
                  <a:pt x="10540" y="931"/>
                </a:lnTo>
                <a:cubicBezTo>
                  <a:pt x="10540" y="738"/>
                  <a:pt x="10697" y="582"/>
                  <a:pt x="10890" y="582"/>
                </a:cubicBezTo>
                <a:close/>
                <a:moveTo>
                  <a:pt x="5343" y="4117"/>
                </a:moveTo>
                <a:lnTo>
                  <a:pt x="5343" y="5048"/>
                </a:lnTo>
                <a:lnTo>
                  <a:pt x="3677" y="5048"/>
                </a:lnTo>
                <a:lnTo>
                  <a:pt x="3677" y="4117"/>
                </a:lnTo>
                <a:close/>
                <a:moveTo>
                  <a:pt x="9903" y="4116"/>
                </a:moveTo>
                <a:lnTo>
                  <a:pt x="9903" y="5048"/>
                </a:lnTo>
                <a:lnTo>
                  <a:pt x="8236" y="5048"/>
                </a:lnTo>
                <a:lnTo>
                  <a:pt x="8236" y="4116"/>
                </a:lnTo>
                <a:close/>
                <a:moveTo>
                  <a:pt x="12182" y="4117"/>
                </a:moveTo>
                <a:lnTo>
                  <a:pt x="12182" y="5048"/>
                </a:lnTo>
                <a:lnTo>
                  <a:pt x="10516" y="5048"/>
                </a:lnTo>
                <a:lnTo>
                  <a:pt x="10516" y="4117"/>
                </a:lnTo>
                <a:close/>
                <a:moveTo>
                  <a:pt x="7624" y="4117"/>
                </a:moveTo>
                <a:lnTo>
                  <a:pt x="7624" y="5049"/>
                </a:lnTo>
                <a:lnTo>
                  <a:pt x="5957" y="5049"/>
                </a:lnTo>
                <a:lnTo>
                  <a:pt x="5957" y="4117"/>
                </a:lnTo>
                <a:close/>
                <a:moveTo>
                  <a:pt x="3064" y="5696"/>
                </a:moveTo>
                <a:lnTo>
                  <a:pt x="3064" y="6629"/>
                </a:lnTo>
                <a:lnTo>
                  <a:pt x="1397" y="6629"/>
                </a:lnTo>
                <a:lnTo>
                  <a:pt x="1397" y="5696"/>
                </a:lnTo>
                <a:close/>
                <a:moveTo>
                  <a:pt x="5343" y="5698"/>
                </a:moveTo>
                <a:lnTo>
                  <a:pt x="5343" y="6629"/>
                </a:lnTo>
                <a:lnTo>
                  <a:pt x="3677" y="6629"/>
                </a:lnTo>
                <a:lnTo>
                  <a:pt x="3677" y="5698"/>
                </a:lnTo>
                <a:close/>
                <a:moveTo>
                  <a:pt x="9903" y="5696"/>
                </a:moveTo>
                <a:lnTo>
                  <a:pt x="9903" y="6629"/>
                </a:lnTo>
                <a:lnTo>
                  <a:pt x="8236" y="6629"/>
                </a:lnTo>
                <a:lnTo>
                  <a:pt x="8236" y="5696"/>
                </a:lnTo>
                <a:close/>
                <a:moveTo>
                  <a:pt x="12182" y="5698"/>
                </a:moveTo>
                <a:lnTo>
                  <a:pt x="12182" y="6629"/>
                </a:lnTo>
                <a:lnTo>
                  <a:pt x="10516" y="6629"/>
                </a:lnTo>
                <a:lnTo>
                  <a:pt x="10516" y="5698"/>
                </a:lnTo>
                <a:close/>
                <a:moveTo>
                  <a:pt x="7624" y="5698"/>
                </a:moveTo>
                <a:lnTo>
                  <a:pt x="7624" y="6630"/>
                </a:lnTo>
                <a:lnTo>
                  <a:pt x="5957" y="6630"/>
                </a:lnTo>
                <a:lnTo>
                  <a:pt x="5957" y="5698"/>
                </a:lnTo>
                <a:close/>
                <a:moveTo>
                  <a:pt x="9903" y="7278"/>
                </a:moveTo>
                <a:lnTo>
                  <a:pt x="9903" y="8209"/>
                </a:lnTo>
                <a:lnTo>
                  <a:pt x="8236" y="8209"/>
                </a:lnTo>
                <a:lnTo>
                  <a:pt x="8236" y="7278"/>
                </a:lnTo>
                <a:close/>
                <a:moveTo>
                  <a:pt x="3064" y="7278"/>
                </a:moveTo>
                <a:lnTo>
                  <a:pt x="3064" y="8210"/>
                </a:lnTo>
                <a:lnTo>
                  <a:pt x="1397" y="8210"/>
                </a:lnTo>
                <a:lnTo>
                  <a:pt x="1397" y="7278"/>
                </a:lnTo>
                <a:close/>
                <a:moveTo>
                  <a:pt x="5343" y="7278"/>
                </a:moveTo>
                <a:lnTo>
                  <a:pt x="5343" y="8210"/>
                </a:lnTo>
                <a:lnTo>
                  <a:pt x="3677" y="8210"/>
                </a:lnTo>
                <a:lnTo>
                  <a:pt x="3677" y="7278"/>
                </a:lnTo>
                <a:close/>
                <a:moveTo>
                  <a:pt x="12182" y="7278"/>
                </a:moveTo>
                <a:lnTo>
                  <a:pt x="12182" y="8210"/>
                </a:lnTo>
                <a:lnTo>
                  <a:pt x="10516" y="8210"/>
                </a:lnTo>
                <a:lnTo>
                  <a:pt x="10516" y="7278"/>
                </a:lnTo>
                <a:close/>
                <a:moveTo>
                  <a:pt x="7624" y="7279"/>
                </a:moveTo>
                <a:lnTo>
                  <a:pt x="7624" y="8211"/>
                </a:lnTo>
                <a:lnTo>
                  <a:pt x="5957" y="8211"/>
                </a:lnTo>
                <a:lnTo>
                  <a:pt x="5957" y="7279"/>
                </a:lnTo>
                <a:close/>
                <a:moveTo>
                  <a:pt x="3064" y="8860"/>
                </a:moveTo>
                <a:lnTo>
                  <a:pt x="3064" y="9791"/>
                </a:lnTo>
                <a:lnTo>
                  <a:pt x="1397" y="9791"/>
                </a:lnTo>
                <a:lnTo>
                  <a:pt x="1397" y="8860"/>
                </a:lnTo>
                <a:close/>
                <a:moveTo>
                  <a:pt x="5343" y="8860"/>
                </a:moveTo>
                <a:lnTo>
                  <a:pt x="5343" y="9791"/>
                </a:lnTo>
                <a:lnTo>
                  <a:pt x="3677" y="9791"/>
                </a:lnTo>
                <a:lnTo>
                  <a:pt x="3677" y="8860"/>
                </a:lnTo>
                <a:close/>
                <a:moveTo>
                  <a:pt x="10890" y="0"/>
                </a:moveTo>
                <a:cubicBezTo>
                  <a:pt x="10371" y="0"/>
                  <a:pt x="9944" y="412"/>
                  <a:pt x="9927" y="931"/>
                </a:cubicBezTo>
                <a:lnTo>
                  <a:pt x="9927" y="1693"/>
                </a:lnTo>
                <a:lnTo>
                  <a:pt x="3361" y="1693"/>
                </a:lnTo>
                <a:lnTo>
                  <a:pt x="3361" y="931"/>
                </a:lnTo>
                <a:cubicBezTo>
                  <a:pt x="3343" y="413"/>
                  <a:pt x="2918" y="2"/>
                  <a:pt x="2398" y="2"/>
                </a:cubicBezTo>
                <a:cubicBezTo>
                  <a:pt x="1880" y="2"/>
                  <a:pt x="1455" y="413"/>
                  <a:pt x="1436" y="931"/>
                </a:cubicBezTo>
                <a:lnTo>
                  <a:pt x="1436" y="1693"/>
                </a:lnTo>
                <a:lnTo>
                  <a:pt x="308" y="1693"/>
                </a:lnTo>
                <a:cubicBezTo>
                  <a:pt x="138" y="1693"/>
                  <a:pt x="1" y="1830"/>
                  <a:pt x="1" y="1999"/>
                </a:cubicBezTo>
                <a:lnTo>
                  <a:pt x="1" y="9912"/>
                </a:lnTo>
                <a:cubicBezTo>
                  <a:pt x="2" y="10550"/>
                  <a:pt x="518" y="11068"/>
                  <a:pt x="1156" y="11068"/>
                </a:cubicBezTo>
                <a:lnTo>
                  <a:pt x="12133" y="11068"/>
                </a:lnTo>
                <a:cubicBezTo>
                  <a:pt x="12769" y="11068"/>
                  <a:pt x="13287" y="10550"/>
                  <a:pt x="13288" y="9912"/>
                </a:cubicBezTo>
                <a:lnTo>
                  <a:pt x="13288" y="1999"/>
                </a:lnTo>
                <a:cubicBezTo>
                  <a:pt x="13288" y="1830"/>
                  <a:pt x="13150" y="1693"/>
                  <a:pt x="12981" y="1693"/>
                </a:cubicBezTo>
                <a:lnTo>
                  <a:pt x="11852" y="1693"/>
                </a:lnTo>
                <a:lnTo>
                  <a:pt x="11852" y="931"/>
                </a:lnTo>
                <a:cubicBezTo>
                  <a:pt x="11835" y="412"/>
                  <a:pt x="11410" y="0"/>
                  <a:pt x="1089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59"/>
          <p:cNvSpPr/>
          <p:nvPr/>
        </p:nvSpPr>
        <p:spPr>
          <a:xfrm>
            <a:off x="2763549" y="2525223"/>
            <a:ext cx="337740" cy="337766"/>
          </a:xfrm>
          <a:custGeom>
            <a:rect b="b" l="l" r="r" t="t"/>
            <a:pathLst>
              <a:path extrusionOk="0" h="12882" w="12881">
                <a:moveTo>
                  <a:pt x="3979" y="2574"/>
                </a:moveTo>
                <a:cubicBezTo>
                  <a:pt x="4193" y="2574"/>
                  <a:pt x="4409" y="2615"/>
                  <a:pt x="4614" y="2700"/>
                </a:cubicBezTo>
                <a:cubicBezTo>
                  <a:pt x="5234" y="2957"/>
                  <a:pt x="5639" y="3562"/>
                  <a:pt x="5639" y="4233"/>
                </a:cubicBezTo>
                <a:cubicBezTo>
                  <a:pt x="5638" y="5149"/>
                  <a:pt x="4895" y="5892"/>
                  <a:pt x="3979" y="5893"/>
                </a:cubicBezTo>
                <a:cubicBezTo>
                  <a:pt x="3308" y="5893"/>
                  <a:pt x="2702" y="5488"/>
                  <a:pt x="2446" y="4869"/>
                </a:cubicBezTo>
                <a:cubicBezTo>
                  <a:pt x="2189" y="4248"/>
                  <a:pt x="2331" y="3534"/>
                  <a:pt x="2806" y="3059"/>
                </a:cubicBezTo>
                <a:cubicBezTo>
                  <a:pt x="3123" y="2742"/>
                  <a:pt x="3548" y="2574"/>
                  <a:pt x="3979" y="2574"/>
                </a:cubicBezTo>
                <a:close/>
                <a:moveTo>
                  <a:pt x="8900" y="2574"/>
                </a:moveTo>
                <a:cubicBezTo>
                  <a:pt x="9114" y="2574"/>
                  <a:pt x="9329" y="2615"/>
                  <a:pt x="9534" y="2700"/>
                </a:cubicBezTo>
                <a:cubicBezTo>
                  <a:pt x="10155" y="2957"/>
                  <a:pt x="10560" y="3562"/>
                  <a:pt x="10560" y="4233"/>
                </a:cubicBezTo>
                <a:cubicBezTo>
                  <a:pt x="10558" y="5149"/>
                  <a:pt x="9816" y="5892"/>
                  <a:pt x="8900" y="5893"/>
                </a:cubicBezTo>
                <a:cubicBezTo>
                  <a:pt x="8229" y="5893"/>
                  <a:pt x="7624" y="5488"/>
                  <a:pt x="7367" y="4869"/>
                </a:cubicBezTo>
                <a:cubicBezTo>
                  <a:pt x="7110" y="4248"/>
                  <a:pt x="7252" y="3534"/>
                  <a:pt x="7726" y="3059"/>
                </a:cubicBezTo>
                <a:cubicBezTo>
                  <a:pt x="8044" y="2742"/>
                  <a:pt x="8468" y="2574"/>
                  <a:pt x="8900" y="2574"/>
                </a:cubicBezTo>
                <a:close/>
                <a:moveTo>
                  <a:pt x="3979" y="6990"/>
                </a:moveTo>
                <a:cubicBezTo>
                  <a:pt x="4651" y="6990"/>
                  <a:pt x="5255" y="7394"/>
                  <a:pt x="5513" y="8015"/>
                </a:cubicBezTo>
                <a:cubicBezTo>
                  <a:pt x="5769" y="8634"/>
                  <a:pt x="5627" y="9348"/>
                  <a:pt x="5153" y="9823"/>
                </a:cubicBezTo>
                <a:cubicBezTo>
                  <a:pt x="4835" y="10140"/>
                  <a:pt x="4411" y="10309"/>
                  <a:pt x="3979" y="10309"/>
                </a:cubicBezTo>
                <a:cubicBezTo>
                  <a:pt x="3765" y="10309"/>
                  <a:pt x="3549" y="10268"/>
                  <a:pt x="3344" y="10182"/>
                </a:cubicBezTo>
                <a:cubicBezTo>
                  <a:pt x="2724" y="9926"/>
                  <a:pt x="2320" y="9320"/>
                  <a:pt x="2320" y="8649"/>
                </a:cubicBezTo>
                <a:cubicBezTo>
                  <a:pt x="2321" y="7733"/>
                  <a:pt x="3063" y="6990"/>
                  <a:pt x="3979" y="6990"/>
                </a:cubicBezTo>
                <a:close/>
                <a:moveTo>
                  <a:pt x="8900" y="6990"/>
                </a:moveTo>
                <a:cubicBezTo>
                  <a:pt x="9571" y="6990"/>
                  <a:pt x="10177" y="7394"/>
                  <a:pt x="10433" y="8015"/>
                </a:cubicBezTo>
                <a:cubicBezTo>
                  <a:pt x="10691" y="8634"/>
                  <a:pt x="10548" y="9348"/>
                  <a:pt x="10073" y="9823"/>
                </a:cubicBezTo>
                <a:cubicBezTo>
                  <a:pt x="9756" y="10140"/>
                  <a:pt x="9331" y="10309"/>
                  <a:pt x="8900" y="10309"/>
                </a:cubicBezTo>
                <a:cubicBezTo>
                  <a:pt x="8686" y="10309"/>
                  <a:pt x="8470" y="10268"/>
                  <a:pt x="8265" y="10182"/>
                </a:cubicBezTo>
                <a:cubicBezTo>
                  <a:pt x="7645" y="9926"/>
                  <a:pt x="7240" y="9320"/>
                  <a:pt x="7240" y="8649"/>
                </a:cubicBezTo>
                <a:cubicBezTo>
                  <a:pt x="7241" y="7733"/>
                  <a:pt x="7984" y="6990"/>
                  <a:pt x="8900" y="6990"/>
                </a:cubicBezTo>
                <a:close/>
                <a:moveTo>
                  <a:pt x="6440" y="1"/>
                </a:moveTo>
                <a:cubicBezTo>
                  <a:pt x="2888" y="1"/>
                  <a:pt x="0" y="2890"/>
                  <a:pt x="0" y="6441"/>
                </a:cubicBezTo>
                <a:cubicBezTo>
                  <a:pt x="0" y="9993"/>
                  <a:pt x="2888" y="12881"/>
                  <a:pt x="6440" y="12881"/>
                </a:cubicBezTo>
                <a:cubicBezTo>
                  <a:pt x="9991" y="12881"/>
                  <a:pt x="12880" y="9993"/>
                  <a:pt x="12880" y="6441"/>
                </a:cubicBezTo>
                <a:cubicBezTo>
                  <a:pt x="12880" y="2890"/>
                  <a:pt x="9991" y="1"/>
                  <a:pt x="644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6" name="Google Shape;1066;p59"/>
          <p:cNvSpPr/>
          <p:nvPr/>
        </p:nvSpPr>
        <p:spPr>
          <a:xfrm>
            <a:off x="3246286" y="2528029"/>
            <a:ext cx="228114" cy="332155"/>
          </a:xfrm>
          <a:custGeom>
            <a:rect b="b" l="l" r="r" t="t"/>
            <a:pathLst>
              <a:path extrusionOk="0" h="12668" w="8700">
                <a:moveTo>
                  <a:pt x="306" y="0"/>
                </a:moveTo>
                <a:cubicBezTo>
                  <a:pt x="137" y="0"/>
                  <a:pt x="1" y="137"/>
                  <a:pt x="1" y="307"/>
                </a:cubicBezTo>
                <a:lnTo>
                  <a:pt x="1" y="1229"/>
                </a:lnTo>
                <a:cubicBezTo>
                  <a:pt x="1" y="1398"/>
                  <a:pt x="137" y="1535"/>
                  <a:pt x="306" y="1535"/>
                </a:cubicBezTo>
                <a:lnTo>
                  <a:pt x="3310" y="1535"/>
                </a:lnTo>
                <a:cubicBezTo>
                  <a:pt x="3479" y="1535"/>
                  <a:pt x="3615" y="1398"/>
                  <a:pt x="3615" y="1229"/>
                </a:cubicBezTo>
                <a:lnTo>
                  <a:pt x="3615" y="1074"/>
                </a:lnTo>
                <a:lnTo>
                  <a:pt x="4179" y="1074"/>
                </a:lnTo>
                <a:cubicBezTo>
                  <a:pt x="4587" y="1075"/>
                  <a:pt x="4918" y="1405"/>
                  <a:pt x="4918" y="1814"/>
                </a:cubicBezTo>
                <a:lnTo>
                  <a:pt x="4918" y="9456"/>
                </a:lnTo>
                <a:lnTo>
                  <a:pt x="3492" y="9456"/>
                </a:lnTo>
                <a:cubicBezTo>
                  <a:pt x="2733" y="9458"/>
                  <a:pt x="2118" y="10072"/>
                  <a:pt x="2117" y="10832"/>
                </a:cubicBezTo>
                <a:lnTo>
                  <a:pt x="2117" y="11105"/>
                </a:lnTo>
                <a:lnTo>
                  <a:pt x="2056" y="11105"/>
                </a:lnTo>
                <a:cubicBezTo>
                  <a:pt x="1887" y="11105"/>
                  <a:pt x="1749" y="11243"/>
                  <a:pt x="1749" y="11411"/>
                </a:cubicBezTo>
                <a:lnTo>
                  <a:pt x="1749" y="12361"/>
                </a:lnTo>
                <a:cubicBezTo>
                  <a:pt x="1749" y="12530"/>
                  <a:pt x="1886" y="12668"/>
                  <a:pt x="2056" y="12668"/>
                </a:cubicBezTo>
                <a:lnTo>
                  <a:pt x="2790" y="12668"/>
                </a:lnTo>
                <a:cubicBezTo>
                  <a:pt x="2959" y="12668"/>
                  <a:pt x="3096" y="12531"/>
                  <a:pt x="3097" y="12362"/>
                </a:cubicBezTo>
                <a:lnTo>
                  <a:pt x="3097" y="11413"/>
                </a:lnTo>
                <a:cubicBezTo>
                  <a:pt x="3096" y="11244"/>
                  <a:pt x="2959" y="11106"/>
                  <a:pt x="2790" y="11106"/>
                </a:cubicBezTo>
                <a:lnTo>
                  <a:pt x="2729" y="11106"/>
                </a:lnTo>
                <a:lnTo>
                  <a:pt x="2729" y="10833"/>
                </a:lnTo>
                <a:cubicBezTo>
                  <a:pt x="2729" y="10412"/>
                  <a:pt x="3071" y="10070"/>
                  <a:pt x="3492" y="10070"/>
                </a:cubicBezTo>
                <a:lnTo>
                  <a:pt x="4918" y="10070"/>
                </a:lnTo>
                <a:lnTo>
                  <a:pt x="4918" y="11107"/>
                </a:lnTo>
                <a:lnTo>
                  <a:pt x="4857" y="11107"/>
                </a:lnTo>
                <a:cubicBezTo>
                  <a:pt x="4688" y="11107"/>
                  <a:pt x="4551" y="11244"/>
                  <a:pt x="4550" y="11413"/>
                </a:cubicBezTo>
                <a:lnTo>
                  <a:pt x="4550" y="12362"/>
                </a:lnTo>
                <a:cubicBezTo>
                  <a:pt x="4551" y="12531"/>
                  <a:pt x="4688" y="12668"/>
                  <a:pt x="4857" y="12668"/>
                </a:cubicBezTo>
                <a:lnTo>
                  <a:pt x="5591" y="12668"/>
                </a:lnTo>
                <a:cubicBezTo>
                  <a:pt x="5760" y="12668"/>
                  <a:pt x="5898" y="12531"/>
                  <a:pt x="5898" y="12362"/>
                </a:cubicBezTo>
                <a:lnTo>
                  <a:pt x="5898" y="11413"/>
                </a:lnTo>
                <a:cubicBezTo>
                  <a:pt x="5898" y="11244"/>
                  <a:pt x="5760" y="11107"/>
                  <a:pt x="5591" y="11107"/>
                </a:cubicBezTo>
                <a:lnTo>
                  <a:pt x="5530" y="11107"/>
                </a:lnTo>
                <a:lnTo>
                  <a:pt x="5530" y="10069"/>
                </a:lnTo>
                <a:lnTo>
                  <a:pt x="6955" y="10069"/>
                </a:lnTo>
                <a:cubicBezTo>
                  <a:pt x="7377" y="10069"/>
                  <a:pt x="7719" y="10410"/>
                  <a:pt x="7719" y="10832"/>
                </a:cubicBezTo>
                <a:lnTo>
                  <a:pt x="7719" y="11105"/>
                </a:lnTo>
                <a:lnTo>
                  <a:pt x="7658" y="11105"/>
                </a:lnTo>
                <a:cubicBezTo>
                  <a:pt x="7489" y="11105"/>
                  <a:pt x="7352" y="11243"/>
                  <a:pt x="7352" y="11411"/>
                </a:cubicBezTo>
                <a:lnTo>
                  <a:pt x="7352" y="12361"/>
                </a:lnTo>
                <a:cubicBezTo>
                  <a:pt x="7352" y="12530"/>
                  <a:pt x="7489" y="12667"/>
                  <a:pt x="7658" y="12667"/>
                </a:cubicBezTo>
                <a:lnTo>
                  <a:pt x="8392" y="12667"/>
                </a:lnTo>
                <a:cubicBezTo>
                  <a:pt x="8562" y="12667"/>
                  <a:pt x="8699" y="12530"/>
                  <a:pt x="8699" y="12361"/>
                </a:cubicBezTo>
                <a:lnTo>
                  <a:pt x="8699" y="11411"/>
                </a:lnTo>
                <a:cubicBezTo>
                  <a:pt x="8699" y="11243"/>
                  <a:pt x="8562" y="11105"/>
                  <a:pt x="8392" y="11105"/>
                </a:cubicBezTo>
                <a:lnTo>
                  <a:pt x="8393" y="11106"/>
                </a:lnTo>
                <a:lnTo>
                  <a:pt x="8331" y="11106"/>
                </a:lnTo>
                <a:lnTo>
                  <a:pt x="8331" y="10832"/>
                </a:lnTo>
                <a:cubicBezTo>
                  <a:pt x="8331" y="10072"/>
                  <a:pt x="7715" y="9458"/>
                  <a:pt x="6955" y="9456"/>
                </a:cubicBezTo>
                <a:lnTo>
                  <a:pt x="5530" y="9456"/>
                </a:lnTo>
                <a:lnTo>
                  <a:pt x="5530" y="1814"/>
                </a:lnTo>
                <a:cubicBezTo>
                  <a:pt x="5529" y="1067"/>
                  <a:pt x="4924" y="462"/>
                  <a:pt x="4179" y="461"/>
                </a:cubicBezTo>
                <a:lnTo>
                  <a:pt x="3615" y="461"/>
                </a:lnTo>
                <a:lnTo>
                  <a:pt x="3615" y="307"/>
                </a:lnTo>
                <a:cubicBezTo>
                  <a:pt x="3615" y="137"/>
                  <a:pt x="3479" y="0"/>
                  <a:pt x="331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7" name="Google Shape;1067;p59"/>
          <p:cNvSpPr/>
          <p:nvPr/>
        </p:nvSpPr>
        <p:spPr>
          <a:xfrm>
            <a:off x="4478410" y="2595247"/>
            <a:ext cx="321431" cy="197725"/>
          </a:xfrm>
          <a:custGeom>
            <a:rect b="b" l="l" r="r" t="t"/>
            <a:pathLst>
              <a:path extrusionOk="0" h="7541" w="12259">
                <a:moveTo>
                  <a:pt x="9330" y="695"/>
                </a:moveTo>
                <a:cubicBezTo>
                  <a:pt x="9465" y="695"/>
                  <a:pt x="9576" y="804"/>
                  <a:pt x="9576" y="940"/>
                </a:cubicBezTo>
                <a:lnTo>
                  <a:pt x="9576" y="979"/>
                </a:lnTo>
                <a:cubicBezTo>
                  <a:pt x="9576" y="1115"/>
                  <a:pt x="9465" y="1224"/>
                  <a:pt x="9330" y="1224"/>
                </a:cubicBezTo>
                <a:lnTo>
                  <a:pt x="8415" y="1224"/>
                </a:lnTo>
                <a:cubicBezTo>
                  <a:pt x="8279" y="1224"/>
                  <a:pt x="8170" y="1114"/>
                  <a:pt x="8170" y="979"/>
                </a:cubicBezTo>
                <a:lnTo>
                  <a:pt x="8170" y="940"/>
                </a:lnTo>
                <a:cubicBezTo>
                  <a:pt x="8170" y="806"/>
                  <a:pt x="8279" y="696"/>
                  <a:pt x="8415" y="695"/>
                </a:cubicBezTo>
                <a:close/>
                <a:moveTo>
                  <a:pt x="11385" y="696"/>
                </a:moveTo>
                <a:cubicBezTo>
                  <a:pt x="11519" y="696"/>
                  <a:pt x="11629" y="806"/>
                  <a:pt x="11629" y="941"/>
                </a:cubicBezTo>
                <a:lnTo>
                  <a:pt x="11629" y="980"/>
                </a:lnTo>
                <a:cubicBezTo>
                  <a:pt x="11629" y="1115"/>
                  <a:pt x="11519" y="1225"/>
                  <a:pt x="11385" y="1225"/>
                </a:cubicBezTo>
                <a:lnTo>
                  <a:pt x="10469" y="1225"/>
                </a:lnTo>
                <a:cubicBezTo>
                  <a:pt x="10333" y="1225"/>
                  <a:pt x="10224" y="1115"/>
                  <a:pt x="10225" y="980"/>
                </a:cubicBezTo>
                <a:lnTo>
                  <a:pt x="10225" y="941"/>
                </a:lnTo>
                <a:cubicBezTo>
                  <a:pt x="10224" y="806"/>
                  <a:pt x="10333" y="696"/>
                  <a:pt x="10469" y="696"/>
                </a:cubicBezTo>
                <a:close/>
                <a:moveTo>
                  <a:pt x="9330" y="1765"/>
                </a:moveTo>
                <a:cubicBezTo>
                  <a:pt x="9465" y="1765"/>
                  <a:pt x="9575" y="1874"/>
                  <a:pt x="9576" y="2010"/>
                </a:cubicBezTo>
                <a:lnTo>
                  <a:pt x="9576" y="2049"/>
                </a:lnTo>
                <a:cubicBezTo>
                  <a:pt x="9575" y="2184"/>
                  <a:pt x="9465" y="2293"/>
                  <a:pt x="9330" y="2293"/>
                </a:cubicBezTo>
                <a:lnTo>
                  <a:pt x="8415" y="2293"/>
                </a:lnTo>
                <a:cubicBezTo>
                  <a:pt x="8280" y="2293"/>
                  <a:pt x="8171" y="2184"/>
                  <a:pt x="8170" y="2049"/>
                </a:cubicBezTo>
                <a:lnTo>
                  <a:pt x="8170" y="2010"/>
                </a:lnTo>
                <a:cubicBezTo>
                  <a:pt x="8171" y="1876"/>
                  <a:pt x="8280" y="1766"/>
                  <a:pt x="8415" y="1765"/>
                </a:cubicBezTo>
                <a:close/>
                <a:moveTo>
                  <a:pt x="11385" y="1766"/>
                </a:moveTo>
                <a:cubicBezTo>
                  <a:pt x="11519" y="1766"/>
                  <a:pt x="11629" y="1876"/>
                  <a:pt x="11629" y="2010"/>
                </a:cubicBezTo>
                <a:lnTo>
                  <a:pt x="11629" y="2049"/>
                </a:lnTo>
                <a:cubicBezTo>
                  <a:pt x="11629" y="2184"/>
                  <a:pt x="11519" y="2294"/>
                  <a:pt x="11385" y="2294"/>
                </a:cubicBezTo>
                <a:lnTo>
                  <a:pt x="10469" y="2294"/>
                </a:lnTo>
                <a:cubicBezTo>
                  <a:pt x="10334" y="2294"/>
                  <a:pt x="10225" y="2184"/>
                  <a:pt x="10225" y="2049"/>
                </a:cubicBezTo>
                <a:lnTo>
                  <a:pt x="10225" y="2010"/>
                </a:lnTo>
                <a:cubicBezTo>
                  <a:pt x="10225" y="1876"/>
                  <a:pt x="10334" y="1766"/>
                  <a:pt x="10469" y="1766"/>
                </a:cubicBezTo>
                <a:close/>
                <a:moveTo>
                  <a:pt x="6699" y="668"/>
                </a:moveTo>
                <a:cubicBezTo>
                  <a:pt x="6953" y="668"/>
                  <a:pt x="7157" y="872"/>
                  <a:pt x="7159" y="1126"/>
                </a:cubicBezTo>
                <a:lnTo>
                  <a:pt x="7159" y="2927"/>
                </a:lnTo>
                <a:lnTo>
                  <a:pt x="6007" y="2927"/>
                </a:lnTo>
                <a:cubicBezTo>
                  <a:pt x="5893" y="2927"/>
                  <a:pt x="5790" y="2991"/>
                  <a:pt x="5736" y="3092"/>
                </a:cubicBezTo>
                <a:lnTo>
                  <a:pt x="5454" y="3628"/>
                </a:lnTo>
                <a:lnTo>
                  <a:pt x="5118" y="1278"/>
                </a:lnTo>
                <a:cubicBezTo>
                  <a:pt x="5099" y="1137"/>
                  <a:pt x="4983" y="1027"/>
                  <a:pt x="4839" y="1016"/>
                </a:cubicBezTo>
                <a:cubicBezTo>
                  <a:pt x="4832" y="1015"/>
                  <a:pt x="4824" y="1015"/>
                  <a:pt x="4817" y="1015"/>
                </a:cubicBezTo>
                <a:cubicBezTo>
                  <a:pt x="4683" y="1015"/>
                  <a:pt x="4562" y="1102"/>
                  <a:pt x="4523" y="1232"/>
                </a:cubicBezTo>
                <a:lnTo>
                  <a:pt x="3938" y="3138"/>
                </a:lnTo>
                <a:lnTo>
                  <a:pt x="3890" y="3064"/>
                </a:lnTo>
                <a:cubicBezTo>
                  <a:pt x="3832" y="2978"/>
                  <a:pt x="3737" y="2927"/>
                  <a:pt x="3635" y="2927"/>
                </a:cubicBezTo>
                <a:lnTo>
                  <a:pt x="3349" y="2927"/>
                </a:lnTo>
                <a:lnTo>
                  <a:pt x="3054" y="2419"/>
                </a:lnTo>
                <a:cubicBezTo>
                  <a:pt x="3000" y="2326"/>
                  <a:pt x="2900" y="2267"/>
                  <a:pt x="2793" y="2267"/>
                </a:cubicBezTo>
                <a:cubicBezTo>
                  <a:pt x="2790" y="2267"/>
                  <a:pt x="2788" y="2267"/>
                  <a:pt x="2786" y="2268"/>
                </a:cubicBezTo>
                <a:cubicBezTo>
                  <a:pt x="2676" y="2269"/>
                  <a:pt x="2575" y="2330"/>
                  <a:pt x="2522" y="2425"/>
                </a:cubicBezTo>
                <a:lnTo>
                  <a:pt x="2244" y="2927"/>
                </a:lnTo>
                <a:lnTo>
                  <a:pt x="686" y="2927"/>
                </a:lnTo>
                <a:lnTo>
                  <a:pt x="686" y="1126"/>
                </a:lnTo>
                <a:cubicBezTo>
                  <a:pt x="686" y="872"/>
                  <a:pt x="891" y="668"/>
                  <a:pt x="1145" y="668"/>
                </a:cubicBezTo>
                <a:close/>
                <a:moveTo>
                  <a:pt x="9917" y="2710"/>
                </a:moveTo>
                <a:cubicBezTo>
                  <a:pt x="10316" y="2710"/>
                  <a:pt x="10638" y="3027"/>
                  <a:pt x="10638" y="3419"/>
                </a:cubicBezTo>
                <a:cubicBezTo>
                  <a:pt x="10638" y="3810"/>
                  <a:pt x="10316" y="4127"/>
                  <a:pt x="9917" y="4127"/>
                </a:cubicBezTo>
                <a:cubicBezTo>
                  <a:pt x="9519" y="4127"/>
                  <a:pt x="9198" y="3810"/>
                  <a:pt x="9198" y="3419"/>
                </a:cubicBezTo>
                <a:cubicBezTo>
                  <a:pt x="9198" y="3027"/>
                  <a:pt x="9519" y="2710"/>
                  <a:pt x="9917" y="2710"/>
                </a:cubicBezTo>
                <a:close/>
                <a:moveTo>
                  <a:pt x="4707" y="2720"/>
                </a:moveTo>
                <a:lnTo>
                  <a:pt x="4983" y="4651"/>
                </a:lnTo>
                <a:cubicBezTo>
                  <a:pt x="5001" y="4784"/>
                  <a:pt x="5102" y="4888"/>
                  <a:pt x="5233" y="4911"/>
                </a:cubicBezTo>
                <a:cubicBezTo>
                  <a:pt x="5250" y="4914"/>
                  <a:pt x="5267" y="4915"/>
                  <a:pt x="5284" y="4915"/>
                </a:cubicBezTo>
                <a:cubicBezTo>
                  <a:pt x="5397" y="4915"/>
                  <a:pt x="5503" y="4853"/>
                  <a:pt x="5557" y="4750"/>
                </a:cubicBezTo>
                <a:lnTo>
                  <a:pt x="6193" y="3540"/>
                </a:lnTo>
                <a:lnTo>
                  <a:pt x="7159" y="3540"/>
                </a:lnTo>
                <a:lnTo>
                  <a:pt x="7159" y="4834"/>
                </a:lnTo>
                <a:cubicBezTo>
                  <a:pt x="7159" y="5088"/>
                  <a:pt x="6953" y="5293"/>
                  <a:pt x="6699" y="5293"/>
                </a:cubicBezTo>
                <a:lnTo>
                  <a:pt x="1145" y="5293"/>
                </a:lnTo>
                <a:cubicBezTo>
                  <a:pt x="891" y="5293"/>
                  <a:pt x="686" y="5087"/>
                  <a:pt x="686" y="4834"/>
                </a:cubicBezTo>
                <a:lnTo>
                  <a:pt x="686" y="3540"/>
                </a:lnTo>
                <a:lnTo>
                  <a:pt x="2424" y="3540"/>
                </a:lnTo>
                <a:cubicBezTo>
                  <a:pt x="2536" y="3540"/>
                  <a:pt x="2639" y="3479"/>
                  <a:pt x="2692" y="3381"/>
                </a:cubicBezTo>
                <a:lnTo>
                  <a:pt x="2795" y="3195"/>
                </a:lnTo>
                <a:lnTo>
                  <a:pt x="2908" y="3387"/>
                </a:lnTo>
                <a:cubicBezTo>
                  <a:pt x="2963" y="3481"/>
                  <a:pt x="3063" y="3540"/>
                  <a:pt x="3172" y="3540"/>
                </a:cubicBezTo>
                <a:lnTo>
                  <a:pt x="3469" y="3540"/>
                </a:lnTo>
                <a:lnTo>
                  <a:pt x="3785" y="4016"/>
                </a:lnTo>
                <a:cubicBezTo>
                  <a:pt x="3847" y="4109"/>
                  <a:pt x="3943" y="4153"/>
                  <a:pt x="4039" y="4153"/>
                </a:cubicBezTo>
                <a:cubicBezTo>
                  <a:pt x="4165" y="4153"/>
                  <a:pt x="4290" y="4077"/>
                  <a:pt x="4333" y="3936"/>
                </a:cubicBezTo>
                <a:lnTo>
                  <a:pt x="4707" y="2720"/>
                </a:lnTo>
                <a:close/>
                <a:moveTo>
                  <a:pt x="9330" y="4765"/>
                </a:moveTo>
                <a:cubicBezTo>
                  <a:pt x="9465" y="4765"/>
                  <a:pt x="9575" y="4874"/>
                  <a:pt x="9575" y="5009"/>
                </a:cubicBezTo>
                <a:lnTo>
                  <a:pt x="9575" y="5048"/>
                </a:lnTo>
                <a:cubicBezTo>
                  <a:pt x="9575" y="5184"/>
                  <a:pt x="9465" y="5293"/>
                  <a:pt x="9330" y="5293"/>
                </a:cubicBezTo>
                <a:lnTo>
                  <a:pt x="8414" y="5293"/>
                </a:lnTo>
                <a:cubicBezTo>
                  <a:pt x="8279" y="5293"/>
                  <a:pt x="8170" y="5182"/>
                  <a:pt x="8170" y="5048"/>
                </a:cubicBezTo>
                <a:lnTo>
                  <a:pt x="8170" y="5009"/>
                </a:lnTo>
                <a:cubicBezTo>
                  <a:pt x="8170" y="4874"/>
                  <a:pt x="8279" y="4765"/>
                  <a:pt x="8414" y="4765"/>
                </a:cubicBezTo>
                <a:close/>
                <a:moveTo>
                  <a:pt x="11385" y="4765"/>
                </a:moveTo>
                <a:cubicBezTo>
                  <a:pt x="11519" y="4765"/>
                  <a:pt x="11629" y="4874"/>
                  <a:pt x="11629" y="5009"/>
                </a:cubicBezTo>
                <a:lnTo>
                  <a:pt x="11629" y="5048"/>
                </a:lnTo>
                <a:cubicBezTo>
                  <a:pt x="11629" y="5182"/>
                  <a:pt x="11519" y="5293"/>
                  <a:pt x="11385" y="5293"/>
                </a:cubicBezTo>
                <a:lnTo>
                  <a:pt x="10469" y="5293"/>
                </a:lnTo>
                <a:cubicBezTo>
                  <a:pt x="10334" y="5293"/>
                  <a:pt x="10225" y="5182"/>
                  <a:pt x="10225" y="5048"/>
                </a:cubicBezTo>
                <a:lnTo>
                  <a:pt x="10225" y="5009"/>
                </a:lnTo>
                <a:cubicBezTo>
                  <a:pt x="10225" y="4874"/>
                  <a:pt x="10334" y="4765"/>
                  <a:pt x="10469" y="4765"/>
                </a:cubicBezTo>
                <a:close/>
                <a:moveTo>
                  <a:pt x="940" y="1"/>
                </a:moveTo>
                <a:cubicBezTo>
                  <a:pt x="421" y="1"/>
                  <a:pt x="0" y="422"/>
                  <a:pt x="0" y="940"/>
                </a:cubicBezTo>
                <a:lnTo>
                  <a:pt x="0" y="5841"/>
                </a:lnTo>
                <a:cubicBezTo>
                  <a:pt x="1" y="6361"/>
                  <a:pt x="421" y="6781"/>
                  <a:pt x="940" y="6781"/>
                </a:cubicBezTo>
                <a:lnTo>
                  <a:pt x="2035" y="6781"/>
                </a:lnTo>
                <a:lnTo>
                  <a:pt x="2035" y="6933"/>
                </a:lnTo>
                <a:cubicBezTo>
                  <a:pt x="2036" y="7268"/>
                  <a:pt x="2307" y="7541"/>
                  <a:pt x="2642" y="7541"/>
                </a:cubicBezTo>
                <a:cubicBezTo>
                  <a:pt x="2642" y="7541"/>
                  <a:pt x="2643" y="7541"/>
                  <a:pt x="2644" y="7541"/>
                </a:cubicBezTo>
                <a:lnTo>
                  <a:pt x="3151" y="7541"/>
                </a:lnTo>
                <a:cubicBezTo>
                  <a:pt x="3151" y="7541"/>
                  <a:pt x="3152" y="7541"/>
                  <a:pt x="3153" y="7541"/>
                </a:cubicBezTo>
                <a:cubicBezTo>
                  <a:pt x="3487" y="7541"/>
                  <a:pt x="3759" y="7268"/>
                  <a:pt x="3760" y="6933"/>
                </a:cubicBezTo>
                <a:lnTo>
                  <a:pt x="3760" y="6781"/>
                </a:lnTo>
                <a:lnTo>
                  <a:pt x="8501" y="6781"/>
                </a:lnTo>
                <a:lnTo>
                  <a:pt x="8501" y="6933"/>
                </a:lnTo>
                <a:cubicBezTo>
                  <a:pt x="8500" y="7269"/>
                  <a:pt x="8772" y="7541"/>
                  <a:pt x="9109" y="7541"/>
                </a:cubicBezTo>
                <a:lnTo>
                  <a:pt x="9615" y="7541"/>
                </a:lnTo>
                <a:cubicBezTo>
                  <a:pt x="9616" y="7541"/>
                  <a:pt x="9616" y="7541"/>
                  <a:pt x="9617" y="7541"/>
                </a:cubicBezTo>
                <a:cubicBezTo>
                  <a:pt x="9953" y="7541"/>
                  <a:pt x="10224" y="7268"/>
                  <a:pt x="10224" y="6933"/>
                </a:cubicBezTo>
                <a:lnTo>
                  <a:pt x="10224" y="6781"/>
                </a:lnTo>
                <a:lnTo>
                  <a:pt x="11319" y="6781"/>
                </a:lnTo>
                <a:cubicBezTo>
                  <a:pt x="11838" y="6781"/>
                  <a:pt x="12258" y="6361"/>
                  <a:pt x="12258" y="5841"/>
                </a:cubicBezTo>
                <a:lnTo>
                  <a:pt x="12258" y="940"/>
                </a:lnTo>
                <a:cubicBezTo>
                  <a:pt x="12258" y="422"/>
                  <a:pt x="11838" y="1"/>
                  <a:pt x="1131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8" name="Google Shape;1068;p59"/>
          <p:cNvSpPr/>
          <p:nvPr/>
        </p:nvSpPr>
        <p:spPr>
          <a:xfrm>
            <a:off x="4944838" y="2516098"/>
            <a:ext cx="283071" cy="356015"/>
          </a:xfrm>
          <a:custGeom>
            <a:rect b="b" l="l" r="r" t="t"/>
            <a:pathLst>
              <a:path extrusionOk="0" h="13578" w="10796">
                <a:moveTo>
                  <a:pt x="6100" y="4435"/>
                </a:moveTo>
                <a:cubicBezTo>
                  <a:pt x="6269" y="4435"/>
                  <a:pt x="6406" y="4572"/>
                  <a:pt x="6406" y="4740"/>
                </a:cubicBezTo>
                <a:lnTo>
                  <a:pt x="6406" y="5870"/>
                </a:lnTo>
                <a:lnTo>
                  <a:pt x="7446" y="5870"/>
                </a:lnTo>
                <a:cubicBezTo>
                  <a:pt x="7615" y="5870"/>
                  <a:pt x="7753" y="6007"/>
                  <a:pt x="7753" y="6176"/>
                </a:cubicBezTo>
                <a:lnTo>
                  <a:pt x="7753" y="7401"/>
                </a:lnTo>
                <a:cubicBezTo>
                  <a:pt x="7753" y="7570"/>
                  <a:pt x="7617" y="7707"/>
                  <a:pt x="7446" y="7707"/>
                </a:cubicBezTo>
                <a:lnTo>
                  <a:pt x="6406" y="7707"/>
                </a:lnTo>
                <a:lnTo>
                  <a:pt x="6406" y="8837"/>
                </a:lnTo>
                <a:cubicBezTo>
                  <a:pt x="6406" y="9005"/>
                  <a:pt x="6269" y="9143"/>
                  <a:pt x="6101" y="9143"/>
                </a:cubicBezTo>
                <a:cubicBezTo>
                  <a:pt x="6101" y="9143"/>
                  <a:pt x="6100" y="9143"/>
                  <a:pt x="6099" y="9143"/>
                </a:cubicBezTo>
                <a:lnTo>
                  <a:pt x="4875" y="9143"/>
                </a:lnTo>
                <a:cubicBezTo>
                  <a:pt x="4875" y="9143"/>
                  <a:pt x="4874" y="9143"/>
                  <a:pt x="4873" y="9143"/>
                </a:cubicBezTo>
                <a:cubicBezTo>
                  <a:pt x="4705" y="9143"/>
                  <a:pt x="4568" y="9005"/>
                  <a:pt x="4569" y="8837"/>
                </a:cubicBezTo>
                <a:lnTo>
                  <a:pt x="4569" y="7707"/>
                </a:lnTo>
                <a:lnTo>
                  <a:pt x="3351" y="7707"/>
                </a:lnTo>
                <a:cubicBezTo>
                  <a:pt x="3181" y="7707"/>
                  <a:pt x="3044" y="7570"/>
                  <a:pt x="3044" y="7401"/>
                </a:cubicBezTo>
                <a:lnTo>
                  <a:pt x="3044" y="6176"/>
                </a:lnTo>
                <a:cubicBezTo>
                  <a:pt x="3044" y="6007"/>
                  <a:pt x="3181" y="5870"/>
                  <a:pt x="3351" y="5870"/>
                </a:cubicBezTo>
                <a:lnTo>
                  <a:pt x="4569" y="5870"/>
                </a:lnTo>
                <a:lnTo>
                  <a:pt x="4569" y="4740"/>
                </a:lnTo>
                <a:cubicBezTo>
                  <a:pt x="4569" y="4572"/>
                  <a:pt x="4706" y="4435"/>
                  <a:pt x="4875" y="4435"/>
                </a:cubicBezTo>
                <a:close/>
                <a:moveTo>
                  <a:pt x="8441" y="9215"/>
                </a:moveTo>
                <a:cubicBezTo>
                  <a:pt x="8610" y="9215"/>
                  <a:pt x="8746" y="9352"/>
                  <a:pt x="8746" y="9521"/>
                </a:cubicBezTo>
                <a:lnTo>
                  <a:pt x="8746" y="11215"/>
                </a:lnTo>
                <a:cubicBezTo>
                  <a:pt x="8746" y="11384"/>
                  <a:pt x="8610" y="11521"/>
                  <a:pt x="8441" y="11521"/>
                </a:cubicBezTo>
                <a:cubicBezTo>
                  <a:pt x="8272" y="11521"/>
                  <a:pt x="8134" y="11384"/>
                  <a:pt x="8134" y="11215"/>
                </a:cubicBezTo>
                <a:lnTo>
                  <a:pt x="8134" y="9521"/>
                </a:lnTo>
                <a:cubicBezTo>
                  <a:pt x="8134" y="9352"/>
                  <a:pt x="8272" y="9215"/>
                  <a:pt x="8441" y="9215"/>
                </a:cubicBezTo>
                <a:close/>
                <a:moveTo>
                  <a:pt x="1605" y="1461"/>
                </a:moveTo>
                <a:cubicBezTo>
                  <a:pt x="1513" y="1461"/>
                  <a:pt x="1439" y="1536"/>
                  <a:pt x="1439" y="1628"/>
                </a:cubicBezTo>
                <a:lnTo>
                  <a:pt x="1439" y="11951"/>
                </a:lnTo>
                <a:cubicBezTo>
                  <a:pt x="1439" y="12043"/>
                  <a:pt x="1513" y="12116"/>
                  <a:pt x="1605" y="12116"/>
                </a:cubicBezTo>
                <a:lnTo>
                  <a:pt x="9192" y="12116"/>
                </a:lnTo>
                <a:cubicBezTo>
                  <a:pt x="9284" y="12116"/>
                  <a:pt x="9358" y="12043"/>
                  <a:pt x="9359" y="11951"/>
                </a:cubicBezTo>
                <a:lnTo>
                  <a:pt x="9359" y="1628"/>
                </a:lnTo>
                <a:cubicBezTo>
                  <a:pt x="9358" y="1536"/>
                  <a:pt x="9284" y="1461"/>
                  <a:pt x="9192" y="1461"/>
                </a:cubicBezTo>
                <a:close/>
                <a:moveTo>
                  <a:pt x="9192" y="849"/>
                </a:moveTo>
                <a:cubicBezTo>
                  <a:pt x="9622" y="849"/>
                  <a:pt x="9970" y="1197"/>
                  <a:pt x="9970" y="1628"/>
                </a:cubicBezTo>
                <a:lnTo>
                  <a:pt x="9970" y="11951"/>
                </a:lnTo>
                <a:cubicBezTo>
                  <a:pt x="9970" y="12381"/>
                  <a:pt x="9622" y="12729"/>
                  <a:pt x="9192" y="12729"/>
                </a:cubicBezTo>
                <a:lnTo>
                  <a:pt x="1605" y="12729"/>
                </a:lnTo>
                <a:cubicBezTo>
                  <a:pt x="1175" y="12729"/>
                  <a:pt x="826" y="12381"/>
                  <a:pt x="826" y="11951"/>
                </a:cubicBezTo>
                <a:lnTo>
                  <a:pt x="826" y="1628"/>
                </a:lnTo>
                <a:cubicBezTo>
                  <a:pt x="826" y="1197"/>
                  <a:pt x="1174" y="849"/>
                  <a:pt x="1605" y="849"/>
                </a:cubicBezTo>
                <a:close/>
                <a:moveTo>
                  <a:pt x="1204" y="0"/>
                </a:moveTo>
                <a:cubicBezTo>
                  <a:pt x="540" y="2"/>
                  <a:pt x="2" y="539"/>
                  <a:pt x="1" y="1204"/>
                </a:cubicBezTo>
                <a:lnTo>
                  <a:pt x="1" y="12374"/>
                </a:lnTo>
                <a:cubicBezTo>
                  <a:pt x="2" y="13038"/>
                  <a:pt x="540" y="13576"/>
                  <a:pt x="1204" y="13577"/>
                </a:cubicBezTo>
                <a:lnTo>
                  <a:pt x="9593" y="13577"/>
                </a:lnTo>
                <a:cubicBezTo>
                  <a:pt x="10257" y="13576"/>
                  <a:pt x="10796" y="13038"/>
                  <a:pt x="10796" y="12374"/>
                </a:cubicBezTo>
                <a:lnTo>
                  <a:pt x="10796" y="1204"/>
                </a:lnTo>
                <a:cubicBezTo>
                  <a:pt x="10796" y="539"/>
                  <a:pt x="10257" y="2"/>
                  <a:pt x="959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" name="Google Shape;1069;p59"/>
          <p:cNvSpPr/>
          <p:nvPr/>
        </p:nvSpPr>
        <p:spPr>
          <a:xfrm>
            <a:off x="5372904" y="2549333"/>
            <a:ext cx="312674" cy="289547"/>
          </a:xfrm>
          <a:custGeom>
            <a:rect b="b" l="l" r="r" t="t"/>
            <a:pathLst>
              <a:path extrusionOk="0" h="11043" w="11925">
                <a:moveTo>
                  <a:pt x="2792" y="1112"/>
                </a:moveTo>
                <a:lnTo>
                  <a:pt x="2792" y="3583"/>
                </a:lnTo>
                <a:cubicBezTo>
                  <a:pt x="2792" y="3623"/>
                  <a:pt x="2760" y="3657"/>
                  <a:pt x="2720" y="3657"/>
                </a:cubicBezTo>
                <a:lnTo>
                  <a:pt x="1637" y="3657"/>
                </a:lnTo>
                <a:cubicBezTo>
                  <a:pt x="1597" y="3657"/>
                  <a:pt x="1565" y="3623"/>
                  <a:pt x="1565" y="3583"/>
                </a:cubicBezTo>
                <a:lnTo>
                  <a:pt x="1565" y="1112"/>
                </a:lnTo>
                <a:close/>
                <a:moveTo>
                  <a:pt x="10390" y="1112"/>
                </a:moveTo>
                <a:lnTo>
                  <a:pt x="10390" y="3583"/>
                </a:lnTo>
                <a:cubicBezTo>
                  <a:pt x="10390" y="3623"/>
                  <a:pt x="10357" y="3657"/>
                  <a:pt x="10317" y="3657"/>
                </a:cubicBezTo>
                <a:lnTo>
                  <a:pt x="9174" y="3657"/>
                </a:lnTo>
                <a:cubicBezTo>
                  <a:pt x="9133" y="3657"/>
                  <a:pt x="9101" y="3623"/>
                  <a:pt x="9101" y="3583"/>
                </a:cubicBezTo>
                <a:lnTo>
                  <a:pt x="9101" y="1112"/>
                </a:lnTo>
                <a:close/>
                <a:moveTo>
                  <a:pt x="450" y="1"/>
                </a:moveTo>
                <a:cubicBezTo>
                  <a:pt x="201" y="1"/>
                  <a:pt x="0" y="202"/>
                  <a:pt x="0" y="450"/>
                </a:cubicBezTo>
                <a:lnTo>
                  <a:pt x="0" y="663"/>
                </a:lnTo>
                <a:cubicBezTo>
                  <a:pt x="0" y="911"/>
                  <a:pt x="201" y="1113"/>
                  <a:pt x="450" y="1113"/>
                </a:cubicBezTo>
                <a:lnTo>
                  <a:pt x="899" y="1113"/>
                </a:lnTo>
                <a:lnTo>
                  <a:pt x="899" y="7975"/>
                </a:lnTo>
                <a:cubicBezTo>
                  <a:pt x="899" y="8539"/>
                  <a:pt x="1358" y="8997"/>
                  <a:pt x="1922" y="8998"/>
                </a:cubicBezTo>
                <a:lnTo>
                  <a:pt x="2435" y="8998"/>
                </a:lnTo>
                <a:cubicBezTo>
                  <a:pt x="2999" y="8998"/>
                  <a:pt x="3458" y="8539"/>
                  <a:pt x="3458" y="7975"/>
                </a:cubicBezTo>
                <a:lnTo>
                  <a:pt x="3458" y="4646"/>
                </a:lnTo>
                <a:lnTo>
                  <a:pt x="5338" y="4646"/>
                </a:lnTo>
                <a:lnTo>
                  <a:pt x="5338" y="10056"/>
                </a:lnTo>
                <a:lnTo>
                  <a:pt x="2247" y="10058"/>
                </a:lnTo>
                <a:cubicBezTo>
                  <a:pt x="2059" y="10058"/>
                  <a:pt x="1907" y="10210"/>
                  <a:pt x="1907" y="10398"/>
                </a:cubicBezTo>
                <a:lnTo>
                  <a:pt x="1907" y="10703"/>
                </a:lnTo>
                <a:cubicBezTo>
                  <a:pt x="1907" y="10891"/>
                  <a:pt x="2060" y="11043"/>
                  <a:pt x="2248" y="11043"/>
                </a:cubicBezTo>
                <a:lnTo>
                  <a:pt x="9608" y="11039"/>
                </a:lnTo>
                <a:cubicBezTo>
                  <a:pt x="9795" y="11039"/>
                  <a:pt x="9948" y="10887"/>
                  <a:pt x="9948" y="10699"/>
                </a:cubicBezTo>
                <a:lnTo>
                  <a:pt x="9948" y="10395"/>
                </a:lnTo>
                <a:cubicBezTo>
                  <a:pt x="9948" y="10207"/>
                  <a:pt x="9797" y="10054"/>
                  <a:pt x="9609" y="10054"/>
                </a:cubicBezTo>
                <a:cubicBezTo>
                  <a:pt x="9608" y="10054"/>
                  <a:pt x="9608" y="10054"/>
                  <a:pt x="9607" y="10054"/>
                </a:cubicBezTo>
                <a:lnTo>
                  <a:pt x="6517" y="10056"/>
                </a:lnTo>
                <a:lnTo>
                  <a:pt x="6517" y="4646"/>
                </a:lnTo>
                <a:lnTo>
                  <a:pt x="8467" y="4646"/>
                </a:lnTo>
                <a:lnTo>
                  <a:pt x="8467" y="7975"/>
                </a:lnTo>
                <a:cubicBezTo>
                  <a:pt x="8467" y="8539"/>
                  <a:pt x="8924" y="8998"/>
                  <a:pt x="9490" y="8998"/>
                </a:cubicBezTo>
                <a:lnTo>
                  <a:pt x="10001" y="8998"/>
                </a:lnTo>
                <a:cubicBezTo>
                  <a:pt x="10567" y="8998"/>
                  <a:pt x="11024" y="8539"/>
                  <a:pt x="11024" y="7975"/>
                </a:cubicBezTo>
                <a:lnTo>
                  <a:pt x="11024" y="1113"/>
                </a:lnTo>
                <a:lnTo>
                  <a:pt x="11475" y="1113"/>
                </a:lnTo>
                <a:cubicBezTo>
                  <a:pt x="11723" y="1113"/>
                  <a:pt x="11924" y="911"/>
                  <a:pt x="11924" y="663"/>
                </a:cubicBezTo>
                <a:lnTo>
                  <a:pt x="11924" y="450"/>
                </a:lnTo>
                <a:cubicBezTo>
                  <a:pt x="11924" y="202"/>
                  <a:pt x="11723" y="1"/>
                  <a:pt x="11475" y="1"/>
                </a:cubicBezTo>
                <a:lnTo>
                  <a:pt x="8016" y="1"/>
                </a:lnTo>
                <a:cubicBezTo>
                  <a:pt x="7768" y="1"/>
                  <a:pt x="7567" y="202"/>
                  <a:pt x="7567" y="450"/>
                </a:cubicBezTo>
                <a:lnTo>
                  <a:pt x="7567" y="663"/>
                </a:lnTo>
                <a:cubicBezTo>
                  <a:pt x="7567" y="911"/>
                  <a:pt x="7768" y="1113"/>
                  <a:pt x="8016" y="1113"/>
                </a:cubicBezTo>
                <a:lnTo>
                  <a:pt x="8467" y="1113"/>
                </a:lnTo>
                <a:lnTo>
                  <a:pt x="8467" y="3478"/>
                </a:lnTo>
                <a:lnTo>
                  <a:pt x="3458" y="3478"/>
                </a:lnTo>
                <a:lnTo>
                  <a:pt x="3458" y="1113"/>
                </a:lnTo>
                <a:lnTo>
                  <a:pt x="3907" y="1113"/>
                </a:lnTo>
                <a:cubicBezTo>
                  <a:pt x="4155" y="1113"/>
                  <a:pt x="4358" y="911"/>
                  <a:pt x="4358" y="663"/>
                </a:cubicBezTo>
                <a:lnTo>
                  <a:pt x="4358" y="450"/>
                </a:lnTo>
                <a:cubicBezTo>
                  <a:pt x="4358" y="202"/>
                  <a:pt x="4155" y="1"/>
                  <a:pt x="3907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59"/>
          <p:cNvSpPr/>
          <p:nvPr/>
        </p:nvSpPr>
        <p:spPr>
          <a:xfrm>
            <a:off x="5830574" y="2541860"/>
            <a:ext cx="312857" cy="304493"/>
          </a:xfrm>
          <a:custGeom>
            <a:rect b="b" l="l" r="r" t="t"/>
            <a:pathLst>
              <a:path extrusionOk="0" h="11613" w="11932">
                <a:moveTo>
                  <a:pt x="11627" y="0"/>
                </a:moveTo>
                <a:cubicBezTo>
                  <a:pt x="11546" y="0"/>
                  <a:pt x="11448" y="36"/>
                  <a:pt x="11346" y="122"/>
                </a:cubicBezTo>
                <a:lnTo>
                  <a:pt x="11346" y="123"/>
                </a:lnTo>
                <a:lnTo>
                  <a:pt x="6447" y="4242"/>
                </a:lnTo>
                <a:cubicBezTo>
                  <a:pt x="5781" y="3805"/>
                  <a:pt x="5010" y="3587"/>
                  <a:pt x="4239" y="3587"/>
                </a:cubicBezTo>
                <a:cubicBezTo>
                  <a:pt x="3247" y="3587"/>
                  <a:pt x="2255" y="3949"/>
                  <a:pt x="1486" y="4674"/>
                </a:cubicBezTo>
                <a:cubicBezTo>
                  <a:pt x="378" y="5720"/>
                  <a:pt x="1" y="7235"/>
                  <a:pt x="353" y="8602"/>
                </a:cubicBezTo>
                <a:cubicBezTo>
                  <a:pt x="430" y="8910"/>
                  <a:pt x="620" y="9178"/>
                  <a:pt x="888" y="9351"/>
                </a:cubicBezTo>
                <a:cubicBezTo>
                  <a:pt x="1525" y="9768"/>
                  <a:pt x="2069" y="10313"/>
                  <a:pt x="2487" y="10950"/>
                </a:cubicBezTo>
                <a:cubicBezTo>
                  <a:pt x="2659" y="11217"/>
                  <a:pt x="2927" y="11407"/>
                  <a:pt x="3235" y="11486"/>
                </a:cubicBezTo>
                <a:cubicBezTo>
                  <a:pt x="3565" y="11570"/>
                  <a:pt x="3903" y="11613"/>
                  <a:pt x="4241" y="11613"/>
                </a:cubicBezTo>
                <a:cubicBezTo>
                  <a:pt x="5269" y="11613"/>
                  <a:pt x="6296" y="11221"/>
                  <a:pt x="7080" y="10436"/>
                </a:cubicBezTo>
                <a:cubicBezTo>
                  <a:pt x="8452" y="9065"/>
                  <a:pt x="8624" y="6948"/>
                  <a:pt x="7596" y="5389"/>
                </a:cubicBezTo>
                <a:lnTo>
                  <a:pt x="11715" y="491"/>
                </a:lnTo>
                <a:cubicBezTo>
                  <a:pt x="11931" y="233"/>
                  <a:pt x="11832" y="0"/>
                  <a:pt x="1162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1" name="Google Shape;1071;p59"/>
          <p:cNvSpPr/>
          <p:nvPr/>
        </p:nvSpPr>
        <p:spPr>
          <a:xfrm>
            <a:off x="6288427" y="2526154"/>
            <a:ext cx="232362" cy="335904"/>
          </a:xfrm>
          <a:custGeom>
            <a:rect b="b" l="l" r="r" t="t"/>
            <a:pathLst>
              <a:path extrusionOk="0" h="12811" w="8862">
                <a:moveTo>
                  <a:pt x="4432" y="0"/>
                </a:moveTo>
                <a:cubicBezTo>
                  <a:pt x="4135" y="0"/>
                  <a:pt x="3868" y="175"/>
                  <a:pt x="3748" y="447"/>
                </a:cubicBezTo>
                <a:cubicBezTo>
                  <a:pt x="3617" y="746"/>
                  <a:pt x="3327" y="939"/>
                  <a:pt x="3010" y="939"/>
                </a:cubicBezTo>
                <a:lnTo>
                  <a:pt x="2707" y="939"/>
                </a:lnTo>
                <a:cubicBezTo>
                  <a:pt x="2706" y="939"/>
                  <a:pt x="2705" y="939"/>
                  <a:pt x="2705" y="939"/>
                </a:cubicBezTo>
                <a:cubicBezTo>
                  <a:pt x="2601" y="939"/>
                  <a:pt x="2518" y="1024"/>
                  <a:pt x="2518" y="1128"/>
                </a:cubicBezTo>
                <a:lnTo>
                  <a:pt x="2518" y="1604"/>
                </a:lnTo>
                <a:cubicBezTo>
                  <a:pt x="2518" y="1707"/>
                  <a:pt x="2603" y="1792"/>
                  <a:pt x="2707" y="1792"/>
                </a:cubicBezTo>
                <a:lnTo>
                  <a:pt x="6157" y="1792"/>
                </a:lnTo>
                <a:cubicBezTo>
                  <a:pt x="6261" y="1792"/>
                  <a:pt x="6346" y="1707"/>
                  <a:pt x="6346" y="1604"/>
                </a:cubicBezTo>
                <a:lnTo>
                  <a:pt x="6346" y="1128"/>
                </a:lnTo>
                <a:cubicBezTo>
                  <a:pt x="6346" y="1023"/>
                  <a:pt x="6261" y="938"/>
                  <a:pt x="6157" y="938"/>
                </a:cubicBezTo>
                <a:lnTo>
                  <a:pt x="5854" y="938"/>
                </a:lnTo>
                <a:cubicBezTo>
                  <a:pt x="5536" y="938"/>
                  <a:pt x="5247" y="746"/>
                  <a:pt x="5116" y="447"/>
                </a:cubicBezTo>
                <a:cubicBezTo>
                  <a:pt x="4996" y="175"/>
                  <a:pt x="4728" y="0"/>
                  <a:pt x="4432" y="0"/>
                </a:cubicBezTo>
                <a:close/>
                <a:moveTo>
                  <a:pt x="6915" y="4434"/>
                </a:moveTo>
                <a:cubicBezTo>
                  <a:pt x="7082" y="4434"/>
                  <a:pt x="7219" y="4572"/>
                  <a:pt x="7219" y="4740"/>
                </a:cubicBezTo>
                <a:cubicBezTo>
                  <a:pt x="7219" y="4911"/>
                  <a:pt x="7081" y="5047"/>
                  <a:pt x="6913" y="5047"/>
                </a:cubicBezTo>
                <a:cubicBezTo>
                  <a:pt x="6911" y="5047"/>
                  <a:pt x="6909" y="5047"/>
                  <a:pt x="6907" y="5047"/>
                </a:cubicBezTo>
                <a:lnTo>
                  <a:pt x="4142" y="5047"/>
                </a:lnTo>
                <a:cubicBezTo>
                  <a:pt x="3973" y="5046"/>
                  <a:pt x="3837" y="4909"/>
                  <a:pt x="3837" y="4740"/>
                </a:cubicBezTo>
                <a:cubicBezTo>
                  <a:pt x="3837" y="4571"/>
                  <a:pt x="3973" y="4435"/>
                  <a:pt x="4142" y="4435"/>
                </a:cubicBezTo>
                <a:lnTo>
                  <a:pt x="6907" y="4435"/>
                </a:lnTo>
                <a:cubicBezTo>
                  <a:pt x="6909" y="4434"/>
                  <a:pt x="6912" y="4434"/>
                  <a:pt x="6915" y="4434"/>
                </a:cubicBezTo>
                <a:close/>
                <a:moveTo>
                  <a:pt x="1857" y="4305"/>
                </a:moveTo>
                <a:lnTo>
                  <a:pt x="1857" y="5187"/>
                </a:lnTo>
                <a:lnTo>
                  <a:pt x="2740" y="5187"/>
                </a:lnTo>
                <a:lnTo>
                  <a:pt x="2740" y="4305"/>
                </a:lnTo>
                <a:close/>
                <a:moveTo>
                  <a:pt x="3046" y="3692"/>
                </a:moveTo>
                <a:cubicBezTo>
                  <a:pt x="3216" y="3692"/>
                  <a:pt x="3353" y="3829"/>
                  <a:pt x="3353" y="3998"/>
                </a:cubicBezTo>
                <a:lnTo>
                  <a:pt x="3353" y="5493"/>
                </a:lnTo>
                <a:cubicBezTo>
                  <a:pt x="3353" y="5662"/>
                  <a:pt x="3215" y="5799"/>
                  <a:pt x="3046" y="5799"/>
                </a:cubicBezTo>
                <a:lnTo>
                  <a:pt x="1550" y="5799"/>
                </a:lnTo>
                <a:cubicBezTo>
                  <a:pt x="1550" y="5799"/>
                  <a:pt x="1549" y="5799"/>
                  <a:pt x="1548" y="5799"/>
                </a:cubicBezTo>
                <a:cubicBezTo>
                  <a:pt x="1380" y="5799"/>
                  <a:pt x="1245" y="5661"/>
                  <a:pt x="1245" y="5493"/>
                </a:cubicBezTo>
                <a:lnTo>
                  <a:pt x="1245" y="3998"/>
                </a:lnTo>
                <a:cubicBezTo>
                  <a:pt x="1245" y="3829"/>
                  <a:pt x="1381" y="3692"/>
                  <a:pt x="1550" y="3692"/>
                </a:cubicBezTo>
                <a:close/>
                <a:moveTo>
                  <a:pt x="6600" y="7120"/>
                </a:moveTo>
                <a:cubicBezTo>
                  <a:pt x="6769" y="7120"/>
                  <a:pt x="6905" y="7256"/>
                  <a:pt x="6905" y="7425"/>
                </a:cubicBezTo>
                <a:cubicBezTo>
                  <a:pt x="6905" y="7594"/>
                  <a:pt x="6769" y="7732"/>
                  <a:pt x="6600" y="7732"/>
                </a:cubicBezTo>
                <a:lnTo>
                  <a:pt x="4142" y="7732"/>
                </a:lnTo>
                <a:cubicBezTo>
                  <a:pt x="3973" y="7732"/>
                  <a:pt x="3837" y="7594"/>
                  <a:pt x="3837" y="7425"/>
                </a:cubicBezTo>
                <a:cubicBezTo>
                  <a:pt x="3837" y="7256"/>
                  <a:pt x="3973" y="7120"/>
                  <a:pt x="4142" y="7120"/>
                </a:cubicBezTo>
                <a:close/>
                <a:moveTo>
                  <a:pt x="1857" y="6959"/>
                </a:moveTo>
                <a:lnTo>
                  <a:pt x="1857" y="7841"/>
                </a:lnTo>
                <a:lnTo>
                  <a:pt x="2740" y="7841"/>
                </a:lnTo>
                <a:lnTo>
                  <a:pt x="2740" y="6959"/>
                </a:lnTo>
                <a:close/>
                <a:moveTo>
                  <a:pt x="3046" y="6347"/>
                </a:moveTo>
                <a:cubicBezTo>
                  <a:pt x="3215" y="6347"/>
                  <a:pt x="3353" y="6484"/>
                  <a:pt x="3353" y="6653"/>
                </a:cubicBezTo>
                <a:lnTo>
                  <a:pt x="3353" y="8147"/>
                </a:lnTo>
                <a:cubicBezTo>
                  <a:pt x="3353" y="8316"/>
                  <a:pt x="3215" y="8454"/>
                  <a:pt x="3046" y="8454"/>
                </a:cubicBezTo>
                <a:lnTo>
                  <a:pt x="1550" y="8454"/>
                </a:lnTo>
                <a:cubicBezTo>
                  <a:pt x="1381" y="8454"/>
                  <a:pt x="1245" y="8316"/>
                  <a:pt x="1245" y="8147"/>
                </a:cubicBezTo>
                <a:lnTo>
                  <a:pt x="1245" y="6653"/>
                </a:lnTo>
                <a:cubicBezTo>
                  <a:pt x="1245" y="6484"/>
                  <a:pt x="1381" y="6347"/>
                  <a:pt x="1550" y="6347"/>
                </a:cubicBezTo>
                <a:close/>
                <a:moveTo>
                  <a:pt x="7061" y="9805"/>
                </a:moveTo>
                <a:cubicBezTo>
                  <a:pt x="7230" y="9805"/>
                  <a:pt x="7366" y="9942"/>
                  <a:pt x="7366" y="10111"/>
                </a:cubicBezTo>
                <a:cubicBezTo>
                  <a:pt x="7366" y="10280"/>
                  <a:pt x="7230" y="10417"/>
                  <a:pt x="7061" y="10417"/>
                </a:cubicBezTo>
                <a:lnTo>
                  <a:pt x="4143" y="10417"/>
                </a:lnTo>
                <a:cubicBezTo>
                  <a:pt x="3974" y="10417"/>
                  <a:pt x="3838" y="10280"/>
                  <a:pt x="3838" y="10111"/>
                </a:cubicBezTo>
                <a:cubicBezTo>
                  <a:pt x="3838" y="9942"/>
                  <a:pt x="3974" y="9805"/>
                  <a:pt x="4143" y="9805"/>
                </a:cubicBezTo>
                <a:close/>
                <a:moveTo>
                  <a:pt x="1857" y="9614"/>
                </a:moveTo>
                <a:lnTo>
                  <a:pt x="1857" y="10496"/>
                </a:lnTo>
                <a:lnTo>
                  <a:pt x="2740" y="10496"/>
                </a:lnTo>
                <a:lnTo>
                  <a:pt x="2740" y="9614"/>
                </a:lnTo>
                <a:close/>
                <a:moveTo>
                  <a:pt x="3046" y="9001"/>
                </a:moveTo>
                <a:cubicBezTo>
                  <a:pt x="3215" y="9001"/>
                  <a:pt x="3353" y="9139"/>
                  <a:pt x="3353" y="9308"/>
                </a:cubicBezTo>
                <a:lnTo>
                  <a:pt x="3353" y="10803"/>
                </a:lnTo>
                <a:cubicBezTo>
                  <a:pt x="3353" y="10972"/>
                  <a:pt x="3215" y="11109"/>
                  <a:pt x="3046" y="11109"/>
                </a:cubicBezTo>
                <a:lnTo>
                  <a:pt x="1550" y="11109"/>
                </a:lnTo>
                <a:cubicBezTo>
                  <a:pt x="1381" y="11109"/>
                  <a:pt x="1245" y="10972"/>
                  <a:pt x="1245" y="10803"/>
                </a:cubicBezTo>
                <a:lnTo>
                  <a:pt x="1245" y="9308"/>
                </a:lnTo>
                <a:cubicBezTo>
                  <a:pt x="1245" y="9139"/>
                  <a:pt x="1381" y="9001"/>
                  <a:pt x="1550" y="9001"/>
                </a:cubicBezTo>
                <a:close/>
                <a:moveTo>
                  <a:pt x="1227" y="1627"/>
                </a:moveTo>
                <a:cubicBezTo>
                  <a:pt x="550" y="1627"/>
                  <a:pt x="2" y="2176"/>
                  <a:pt x="1" y="2853"/>
                </a:cubicBezTo>
                <a:lnTo>
                  <a:pt x="1" y="11584"/>
                </a:lnTo>
                <a:cubicBezTo>
                  <a:pt x="2" y="12261"/>
                  <a:pt x="550" y="12809"/>
                  <a:pt x="1227" y="12810"/>
                </a:cubicBezTo>
                <a:lnTo>
                  <a:pt x="7635" y="12810"/>
                </a:lnTo>
                <a:cubicBezTo>
                  <a:pt x="8312" y="12809"/>
                  <a:pt x="8862" y="12261"/>
                  <a:pt x="8862" y="11584"/>
                </a:cubicBezTo>
                <a:lnTo>
                  <a:pt x="8862" y="2853"/>
                </a:lnTo>
                <a:cubicBezTo>
                  <a:pt x="8860" y="2176"/>
                  <a:pt x="8312" y="1627"/>
                  <a:pt x="7635" y="1627"/>
                </a:cubicBezTo>
                <a:lnTo>
                  <a:pt x="6957" y="1627"/>
                </a:lnTo>
                <a:cubicBezTo>
                  <a:pt x="6944" y="2059"/>
                  <a:pt x="6589" y="2404"/>
                  <a:pt x="6157" y="2405"/>
                </a:cubicBezTo>
                <a:lnTo>
                  <a:pt x="2707" y="2405"/>
                </a:lnTo>
                <a:cubicBezTo>
                  <a:pt x="2273" y="2404"/>
                  <a:pt x="1919" y="2059"/>
                  <a:pt x="1907" y="162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" name="Google Shape;1072;p59"/>
          <p:cNvSpPr/>
          <p:nvPr/>
        </p:nvSpPr>
        <p:spPr>
          <a:xfrm>
            <a:off x="3619393" y="2553843"/>
            <a:ext cx="237501" cy="280528"/>
          </a:xfrm>
          <a:custGeom>
            <a:rect b="b" l="l" r="r" t="t"/>
            <a:pathLst>
              <a:path extrusionOk="0" h="10699" w="9058">
                <a:moveTo>
                  <a:pt x="7792" y="1"/>
                </a:moveTo>
                <a:cubicBezTo>
                  <a:pt x="7438" y="1"/>
                  <a:pt x="7115" y="201"/>
                  <a:pt x="6959" y="518"/>
                </a:cubicBezTo>
                <a:cubicBezTo>
                  <a:pt x="6802" y="835"/>
                  <a:pt x="6838" y="1213"/>
                  <a:pt x="7053" y="1495"/>
                </a:cubicBezTo>
                <a:lnTo>
                  <a:pt x="5260" y="4160"/>
                </a:lnTo>
                <a:lnTo>
                  <a:pt x="6707" y="4168"/>
                </a:lnTo>
                <a:lnTo>
                  <a:pt x="7700" y="1857"/>
                </a:lnTo>
                <a:cubicBezTo>
                  <a:pt x="7732" y="1860"/>
                  <a:pt x="7761" y="1862"/>
                  <a:pt x="7792" y="1862"/>
                </a:cubicBezTo>
                <a:cubicBezTo>
                  <a:pt x="8306" y="1862"/>
                  <a:pt x="8722" y="1446"/>
                  <a:pt x="8722" y="932"/>
                </a:cubicBezTo>
                <a:cubicBezTo>
                  <a:pt x="8722" y="418"/>
                  <a:pt x="8306" y="1"/>
                  <a:pt x="7792" y="1"/>
                </a:cubicBezTo>
                <a:close/>
                <a:moveTo>
                  <a:pt x="649" y="4522"/>
                </a:moveTo>
                <a:cubicBezTo>
                  <a:pt x="382" y="4524"/>
                  <a:pt x="152" y="4711"/>
                  <a:pt x="101" y="4973"/>
                </a:cubicBezTo>
                <a:cubicBezTo>
                  <a:pt x="27" y="5350"/>
                  <a:pt x="1" y="5734"/>
                  <a:pt x="23" y="6118"/>
                </a:cubicBezTo>
                <a:cubicBezTo>
                  <a:pt x="104" y="7574"/>
                  <a:pt x="885" y="8847"/>
                  <a:pt x="2026" y="9613"/>
                </a:cubicBezTo>
                <a:lnTo>
                  <a:pt x="1710" y="9613"/>
                </a:lnTo>
                <a:cubicBezTo>
                  <a:pt x="1473" y="9613"/>
                  <a:pt x="1281" y="9805"/>
                  <a:pt x="1281" y="10042"/>
                </a:cubicBezTo>
                <a:lnTo>
                  <a:pt x="1281" y="10269"/>
                </a:lnTo>
                <a:cubicBezTo>
                  <a:pt x="1281" y="10506"/>
                  <a:pt x="1473" y="10698"/>
                  <a:pt x="1710" y="10698"/>
                </a:cubicBezTo>
                <a:lnTo>
                  <a:pt x="7364" y="10698"/>
                </a:lnTo>
                <a:cubicBezTo>
                  <a:pt x="7600" y="10698"/>
                  <a:pt x="7792" y="10506"/>
                  <a:pt x="7792" y="10269"/>
                </a:cubicBezTo>
                <a:lnTo>
                  <a:pt x="7792" y="10042"/>
                </a:lnTo>
                <a:lnTo>
                  <a:pt x="7791" y="10042"/>
                </a:lnTo>
                <a:cubicBezTo>
                  <a:pt x="7791" y="9805"/>
                  <a:pt x="7599" y="9613"/>
                  <a:pt x="7363" y="9613"/>
                </a:cubicBezTo>
                <a:lnTo>
                  <a:pt x="7052" y="9613"/>
                </a:lnTo>
                <a:cubicBezTo>
                  <a:pt x="8261" y="8801"/>
                  <a:pt x="9057" y="7422"/>
                  <a:pt x="9057" y="5857"/>
                </a:cubicBezTo>
                <a:cubicBezTo>
                  <a:pt x="9058" y="5559"/>
                  <a:pt x="9029" y="5263"/>
                  <a:pt x="8971" y="4971"/>
                </a:cubicBezTo>
                <a:cubicBezTo>
                  <a:pt x="8919" y="4711"/>
                  <a:pt x="8690" y="4522"/>
                  <a:pt x="8425" y="452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" name="Google Shape;1073;p59"/>
          <p:cNvSpPr/>
          <p:nvPr/>
        </p:nvSpPr>
        <p:spPr>
          <a:xfrm>
            <a:off x="8005333" y="3161336"/>
            <a:ext cx="315741" cy="353918"/>
          </a:xfrm>
          <a:custGeom>
            <a:rect b="b" l="l" r="r" t="t"/>
            <a:pathLst>
              <a:path extrusionOk="0" h="13498" w="12042">
                <a:moveTo>
                  <a:pt x="9529" y="0"/>
                </a:moveTo>
                <a:cubicBezTo>
                  <a:pt x="9338" y="0"/>
                  <a:pt x="9147" y="74"/>
                  <a:pt x="9002" y="220"/>
                </a:cubicBezTo>
                <a:cubicBezTo>
                  <a:pt x="8006" y="1216"/>
                  <a:pt x="6926" y="2559"/>
                  <a:pt x="6185" y="3725"/>
                </a:cubicBezTo>
                <a:cubicBezTo>
                  <a:pt x="5787" y="4351"/>
                  <a:pt x="5507" y="4890"/>
                  <a:pt x="5352" y="5327"/>
                </a:cubicBezTo>
                <a:cubicBezTo>
                  <a:pt x="5208" y="5732"/>
                  <a:pt x="5172" y="6051"/>
                  <a:pt x="5246" y="6291"/>
                </a:cubicBezTo>
                <a:lnTo>
                  <a:pt x="2189" y="9348"/>
                </a:lnTo>
                <a:lnTo>
                  <a:pt x="1940" y="9100"/>
                </a:lnTo>
                <a:cubicBezTo>
                  <a:pt x="1881" y="9040"/>
                  <a:pt x="1802" y="9010"/>
                  <a:pt x="1724" y="9010"/>
                </a:cubicBezTo>
                <a:cubicBezTo>
                  <a:pt x="1645" y="9010"/>
                  <a:pt x="1567" y="9040"/>
                  <a:pt x="1507" y="9100"/>
                </a:cubicBezTo>
                <a:lnTo>
                  <a:pt x="120" y="10487"/>
                </a:lnTo>
                <a:cubicBezTo>
                  <a:pt x="0" y="10607"/>
                  <a:pt x="0" y="10801"/>
                  <a:pt x="120" y="10921"/>
                </a:cubicBezTo>
                <a:lnTo>
                  <a:pt x="2607" y="13408"/>
                </a:lnTo>
                <a:cubicBezTo>
                  <a:pt x="2667" y="13468"/>
                  <a:pt x="2745" y="13498"/>
                  <a:pt x="2824" y="13498"/>
                </a:cubicBezTo>
                <a:cubicBezTo>
                  <a:pt x="2902" y="13498"/>
                  <a:pt x="2981" y="13468"/>
                  <a:pt x="3040" y="13408"/>
                </a:cubicBezTo>
                <a:cubicBezTo>
                  <a:pt x="3621" y="12828"/>
                  <a:pt x="3621" y="11886"/>
                  <a:pt x="3040" y="11306"/>
                </a:cubicBezTo>
                <a:lnTo>
                  <a:pt x="2792" y="11057"/>
                </a:lnTo>
                <a:cubicBezTo>
                  <a:pt x="2607" y="10871"/>
                  <a:pt x="2607" y="10571"/>
                  <a:pt x="2792" y="10386"/>
                </a:cubicBezTo>
                <a:cubicBezTo>
                  <a:pt x="2912" y="10267"/>
                  <a:pt x="2912" y="10072"/>
                  <a:pt x="2792" y="9953"/>
                </a:cubicBezTo>
                <a:lnTo>
                  <a:pt x="2622" y="9782"/>
                </a:lnTo>
                <a:lnTo>
                  <a:pt x="5680" y="6722"/>
                </a:lnTo>
                <a:cubicBezTo>
                  <a:pt x="5765" y="6748"/>
                  <a:pt x="5854" y="6761"/>
                  <a:pt x="5944" y="6761"/>
                </a:cubicBezTo>
                <a:cubicBezTo>
                  <a:pt x="5947" y="6761"/>
                  <a:pt x="5951" y="6761"/>
                  <a:pt x="5955" y="6761"/>
                </a:cubicBezTo>
                <a:cubicBezTo>
                  <a:pt x="7244" y="6761"/>
                  <a:pt x="10199" y="4519"/>
                  <a:pt x="11746" y="2971"/>
                </a:cubicBezTo>
                <a:cubicBezTo>
                  <a:pt x="11748" y="2969"/>
                  <a:pt x="11750" y="2967"/>
                  <a:pt x="11753" y="2965"/>
                </a:cubicBezTo>
                <a:cubicBezTo>
                  <a:pt x="12041" y="2674"/>
                  <a:pt x="12040" y="2205"/>
                  <a:pt x="11750" y="1915"/>
                </a:cubicBezTo>
                <a:lnTo>
                  <a:pt x="11750" y="1914"/>
                </a:lnTo>
                <a:lnTo>
                  <a:pt x="10055" y="219"/>
                </a:lnTo>
                <a:cubicBezTo>
                  <a:pt x="9910" y="73"/>
                  <a:pt x="9720" y="0"/>
                  <a:pt x="952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" name="Google Shape;1074;p59"/>
          <p:cNvSpPr/>
          <p:nvPr/>
        </p:nvSpPr>
        <p:spPr>
          <a:xfrm>
            <a:off x="3614132" y="3228842"/>
            <a:ext cx="304073" cy="218911"/>
          </a:xfrm>
          <a:custGeom>
            <a:rect b="b" l="l" r="r" t="t"/>
            <a:pathLst>
              <a:path extrusionOk="0" h="8349" w="11597">
                <a:moveTo>
                  <a:pt x="6456" y="1"/>
                </a:moveTo>
                <a:cubicBezTo>
                  <a:pt x="5994" y="1"/>
                  <a:pt x="5619" y="375"/>
                  <a:pt x="5619" y="837"/>
                </a:cubicBezTo>
                <a:lnTo>
                  <a:pt x="7293" y="837"/>
                </a:lnTo>
                <a:cubicBezTo>
                  <a:pt x="7293" y="375"/>
                  <a:pt x="6918" y="1"/>
                  <a:pt x="6456" y="1"/>
                </a:cubicBezTo>
                <a:close/>
                <a:moveTo>
                  <a:pt x="1057" y="2514"/>
                </a:moveTo>
                <a:lnTo>
                  <a:pt x="78" y="3613"/>
                </a:lnTo>
                <a:cubicBezTo>
                  <a:pt x="28" y="3670"/>
                  <a:pt x="0" y="3742"/>
                  <a:pt x="0" y="3817"/>
                </a:cubicBezTo>
                <a:lnTo>
                  <a:pt x="0" y="4119"/>
                </a:lnTo>
                <a:lnTo>
                  <a:pt x="3557" y="4119"/>
                </a:lnTo>
                <a:lnTo>
                  <a:pt x="3557" y="2514"/>
                </a:lnTo>
                <a:close/>
                <a:moveTo>
                  <a:pt x="8001" y="2567"/>
                </a:moveTo>
                <a:cubicBezTo>
                  <a:pt x="8086" y="2567"/>
                  <a:pt x="8154" y="2636"/>
                  <a:pt x="8154" y="2721"/>
                </a:cubicBezTo>
                <a:lnTo>
                  <a:pt x="8154" y="3301"/>
                </a:lnTo>
                <a:lnTo>
                  <a:pt x="8734" y="3301"/>
                </a:lnTo>
                <a:cubicBezTo>
                  <a:pt x="8735" y="3301"/>
                  <a:pt x="8736" y="3301"/>
                  <a:pt x="8736" y="3301"/>
                </a:cubicBezTo>
                <a:cubicBezTo>
                  <a:pt x="8819" y="3301"/>
                  <a:pt x="8887" y="3369"/>
                  <a:pt x="8887" y="3452"/>
                </a:cubicBezTo>
                <a:lnTo>
                  <a:pt x="8887" y="4263"/>
                </a:lnTo>
                <a:lnTo>
                  <a:pt x="8887" y="4263"/>
                </a:lnTo>
                <a:cubicBezTo>
                  <a:pt x="8888" y="4348"/>
                  <a:pt x="8819" y="4417"/>
                  <a:pt x="8734" y="4417"/>
                </a:cubicBezTo>
                <a:lnTo>
                  <a:pt x="8154" y="4417"/>
                </a:lnTo>
                <a:lnTo>
                  <a:pt x="8154" y="4997"/>
                </a:lnTo>
                <a:cubicBezTo>
                  <a:pt x="8154" y="5082"/>
                  <a:pt x="8086" y="5151"/>
                  <a:pt x="8001" y="5151"/>
                </a:cubicBezTo>
                <a:lnTo>
                  <a:pt x="7191" y="5151"/>
                </a:lnTo>
                <a:cubicBezTo>
                  <a:pt x="7106" y="5151"/>
                  <a:pt x="7038" y="5082"/>
                  <a:pt x="7038" y="4997"/>
                </a:cubicBezTo>
                <a:lnTo>
                  <a:pt x="7038" y="4418"/>
                </a:lnTo>
                <a:lnTo>
                  <a:pt x="6458" y="4418"/>
                </a:lnTo>
                <a:cubicBezTo>
                  <a:pt x="6458" y="4418"/>
                  <a:pt x="6457" y="4418"/>
                  <a:pt x="6456" y="4418"/>
                </a:cubicBezTo>
                <a:cubicBezTo>
                  <a:pt x="6372" y="4418"/>
                  <a:pt x="6304" y="4349"/>
                  <a:pt x="6304" y="4265"/>
                </a:cubicBezTo>
                <a:lnTo>
                  <a:pt x="6304" y="3455"/>
                </a:lnTo>
                <a:cubicBezTo>
                  <a:pt x="6303" y="3371"/>
                  <a:pt x="6372" y="3302"/>
                  <a:pt x="6457" y="3302"/>
                </a:cubicBezTo>
                <a:lnTo>
                  <a:pt x="7038" y="3301"/>
                </a:lnTo>
                <a:lnTo>
                  <a:pt x="7038" y="2721"/>
                </a:lnTo>
                <a:cubicBezTo>
                  <a:pt x="7038" y="2636"/>
                  <a:pt x="7106" y="2567"/>
                  <a:pt x="7191" y="2567"/>
                </a:cubicBezTo>
                <a:close/>
                <a:moveTo>
                  <a:pt x="2316" y="1256"/>
                </a:moveTo>
                <a:cubicBezTo>
                  <a:pt x="2229" y="1256"/>
                  <a:pt x="2145" y="1293"/>
                  <a:pt x="2087" y="1358"/>
                </a:cubicBezTo>
                <a:lnTo>
                  <a:pt x="1602" y="1903"/>
                </a:lnTo>
                <a:lnTo>
                  <a:pt x="3864" y="1903"/>
                </a:lnTo>
                <a:cubicBezTo>
                  <a:pt x="3865" y="1903"/>
                  <a:pt x="3866" y="1903"/>
                  <a:pt x="3866" y="1903"/>
                </a:cubicBezTo>
                <a:cubicBezTo>
                  <a:pt x="4034" y="1903"/>
                  <a:pt x="4170" y="2040"/>
                  <a:pt x="4170" y="2209"/>
                </a:cubicBezTo>
                <a:lnTo>
                  <a:pt x="4170" y="4426"/>
                </a:lnTo>
                <a:cubicBezTo>
                  <a:pt x="4170" y="4595"/>
                  <a:pt x="4033" y="4732"/>
                  <a:pt x="3864" y="4732"/>
                </a:cubicBezTo>
                <a:lnTo>
                  <a:pt x="0" y="4732"/>
                </a:lnTo>
                <a:lnTo>
                  <a:pt x="0" y="7289"/>
                </a:lnTo>
                <a:cubicBezTo>
                  <a:pt x="0" y="7458"/>
                  <a:pt x="137" y="7596"/>
                  <a:pt x="307" y="7596"/>
                </a:cubicBezTo>
                <a:lnTo>
                  <a:pt x="1744" y="7596"/>
                </a:lnTo>
                <a:cubicBezTo>
                  <a:pt x="1741" y="7575"/>
                  <a:pt x="1741" y="7553"/>
                  <a:pt x="1741" y="7533"/>
                </a:cubicBezTo>
                <a:cubicBezTo>
                  <a:pt x="1749" y="6750"/>
                  <a:pt x="2387" y="6118"/>
                  <a:pt x="3170" y="6118"/>
                </a:cubicBezTo>
                <a:cubicBezTo>
                  <a:pt x="3954" y="6118"/>
                  <a:pt x="4592" y="6750"/>
                  <a:pt x="4600" y="7533"/>
                </a:cubicBezTo>
                <a:cubicBezTo>
                  <a:pt x="4600" y="7554"/>
                  <a:pt x="4599" y="7575"/>
                  <a:pt x="4598" y="7596"/>
                </a:cubicBezTo>
                <a:lnTo>
                  <a:pt x="7764" y="7596"/>
                </a:lnTo>
                <a:cubicBezTo>
                  <a:pt x="7763" y="7575"/>
                  <a:pt x="7763" y="7553"/>
                  <a:pt x="7763" y="7533"/>
                </a:cubicBezTo>
                <a:cubicBezTo>
                  <a:pt x="7771" y="6750"/>
                  <a:pt x="8408" y="6118"/>
                  <a:pt x="9192" y="6118"/>
                </a:cubicBezTo>
                <a:cubicBezTo>
                  <a:pt x="9976" y="6118"/>
                  <a:pt x="10612" y="6750"/>
                  <a:pt x="10620" y="7533"/>
                </a:cubicBezTo>
                <a:cubicBezTo>
                  <a:pt x="10620" y="7554"/>
                  <a:pt x="10619" y="7575"/>
                  <a:pt x="10619" y="7596"/>
                </a:cubicBezTo>
                <a:lnTo>
                  <a:pt x="11289" y="7596"/>
                </a:lnTo>
                <a:cubicBezTo>
                  <a:pt x="11459" y="7596"/>
                  <a:pt x="11596" y="7458"/>
                  <a:pt x="11596" y="7289"/>
                </a:cubicBezTo>
                <a:lnTo>
                  <a:pt x="11596" y="1562"/>
                </a:lnTo>
                <a:cubicBezTo>
                  <a:pt x="11596" y="1393"/>
                  <a:pt x="11459" y="1256"/>
                  <a:pt x="11290" y="1256"/>
                </a:cubicBezTo>
                <a:close/>
                <a:moveTo>
                  <a:pt x="3170" y="6717"/>
                </a:moveTo>
                <a:cubicBezTo>
                  <a:pt x="2840" y="6717"/>
                  <a:pt x="2542" y="6915"/>
                  <a:pt x="2416" y="7220"/>
                </a:cubicBezTo>
                <a:cubicBezTo>
                  <a:pt x="2290" y="7526"/>
                  <a:pt x="2360" y="7876"/>
                  <a:pt x="2593" y="8110"/>
                </a:cubicBezTo>
                <a:cubicBezTo>
                  <a:pt x="2749" y="8266"/>
                  <a:pt x="2958" y="8349"/>
                  <a:pt x="3170" y="8349"/>
                </a:cubicBezTo>
                <a:cubicBezTo>
                  <a:pt x="3275" y="8349"/>
                  <a:pt x="3381" y="8329"/>
                  <a:pt x="3483" y="8287"/>
                </a:cubicBezTo>
                <a:cubicBezTo>
                  <a:pt x="3787" y="8160"/>
                  <a:pt x="3986" y="7863"/>
                  <a:pt x="3986" y="7533"/>
                </a:cubicBezTo>
                <a:cubicBezTo>
                  <a:pt x="3986" y="7082"/>
                  <a:pt x="3621" y="6717"/>
                  <a:pt x="3170" y="6717"/>
                </a:cubicBezTo>
                <a:close/>
                <a:moveTo>
                  <a:pt x="9192" y="6717"/>
                </a:moveTo>
                <a:cubicBezTo>
                  <a:pt x="8862" y="6717"/>
                  <a:pt x="8564" y="6915"/>
                  <a:pt x="8438" y="7220"/>
                </a:cubicBezTo>
                <a:cubicBezTo>
                  <a:pt x="8311" y="7526"/>
                  <a:pt x="8381" y="7876"/>
                  <a:pt x="8615" y="8110"/>
                </a:cubicBezTo>
                <a:cubicBezTo>
                  <a:pt x="8771" y="8266"/>
                  <a:pt x="8980" y="8349"/>
                  <a:pt x="9192" y="8349"/>
                </a:cubicBezTo>
                <a:cubicBezTo>
                  <a:pt x="9298" y="8349"/>
                  <a:pt x="9404" y="8329"/>
                  <a:pt x="9504" y="8287"/>
                </a:cubicBezTo>
                <a:cubicBezTo>
                  <a:pt x="9810" y="8160"/>
                  <a:pt x="10009" y="7863"/>
                  <a:pt x="10009" y="7533"/>
                </a:cubicBezTo>
                <a:cubicBezTo>
                  <a:pt x="10008" y="7082"/>
                  <a:pt x="9642" y="6717"/>
                  <a:pt x="9192" y="671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" name="Google Shape;1075;p59"/>
          <p:cNvSpPr/>
          <p:nvPr/>
        </p:nvSpPr>
        <p:spPr>
          <a:xfrm>
            <a:off x="6322534" y="3186285"/>
            <a:ext cx="176277" cy="304021"/>
          </a:xfrm>
          <a:custGeom>
            <a:rect b="b" l="l" r="r" t="t"/>
            <a:pathLst>
              <a:path extrusionOk="0" h="11595" w="6723">
                <a:moveTo>
                  <a:pt x="1048" y="1"/>
                </a:moveTo>
                <a:cubicBezTo>
                  <a:pt x="871" y="2"/>
                  <a:pt x="727" y="145"/>
                  <a:pt x="726" y="322"/>
                </a:cubicBezTo>
                <a:lnTo>
                  <a:pt x="726" y="1188"/>
                </a:lnTo>
                <a:cubicBezTo>
                  <a:pt x="727" y="1365"/>
                  <a:pt x="871" y="1509"/>
                  <a:pt x="1048" y="1509"/>
                </a:cubicBezTo>
                <a:lnTo>
                  <a:pt x="5675" y="1509"/>
                </a:lnTo>
                <a:cubicBezTo>
                  <a:pt x="5852" y="1509"/>
                  <a:pt x="5996" y="1365"/>
                  <a:pt x="5996" y="1188"/>
                </a:cubicBezTo>
                <a:lnTo>
                  <a:pt x="5996" y="322"/>
                </a:lnTo>
                <a:cubicBezTo>
                  <a:pt x="5996" y="145"/>
                  <a:pt x="5852" y="2"/>
                  <a:pt x="5675" y="1"/>
                </a:cubicBezTo>
                <a:close/>
                <a:moveTo>
                  <a:pt x="1034" y="2121"/>
                </a:moveTo>
                <a:lnTo>
                  <a:pt x="225" y="3358"/>
                </a:lnTo>
                <a:cubicBezTo>
                  <a:pt x="128" y="3505"/>
                  <a:pt x="234" y="3703"/>
                  <a:pt x="411" y="3703"/>
                </a:cubicBezTo>
                <a:lnTo>
                  <a:pt x="6311" y="3703"/>
                </a:lnTo>
                <a:cubicBezTo>
                  <a:pt x="6488" y="3703"/>
                  <a:pt x="6595" y="3506"/>
                  <a:pt x="6497" y="3358"/>
                </a:cubicBezTo>
                <a:lnTo>
                  <a:pt x="5689" y="2121"/>
                </a:lnTo>
                <a:close/>
                <a:moveTo>
                  <a:pt x="1424" y="6168"/>
                </a:moveTo>
                <a:cubicBezTo>
                  <a:pt x="1255" y="6168"/>
                  <a:pt x="1118" y="6305"/>
                  <a:pt x="1118" y="6474"/>
                </a:cubicBezTo>
                <a:cubicBezTo>
                  <a:pt x="1118" y="6643"/>
                  <a:pt x="1255" y="6781"/>
                  <a:pt x="1424" y="6781"/>
                </a:cubicBezTo>
                <a:lnTo>
                  <a:pt x="4806" y="6781"/>
                </a:lnTo>
                <a:cubicBezTo>
                  <a:pt x="4977" y="6781"/>
                  <a:pt x="5113" y="6643"/>
                  <a:pt x="5113" y="6474"/>
                </a:cubicBezTo>
                <a:cubicBezTo>
                  <a:pt x="5113" y="6305"/>
                  <a:pt x="4977" y="6168"/>
                  <a:pt x="4808" y="6168"/>
                </a:cubicBezTo>
                <a:close/>
                <a:moveTo>
                  <a:pt x="4074" y="7157"/>
                </a:moveTo>
                <a:cubicBezTo>
                  <a:pt x="4073" y="7157"/>
                  <a:pt x="4073" y="7157"/>
                  <a:pt x="4072" y="7157"/>
                </a:cubicBezTo>
                <a:lnTo>
                  <a:pt x="1424" y="7157"/>
                </a:lnTo>
                <a:cubicBezTo>
                  <a:pt x="1257" y="7160"/>
                  <a:pt x="1124" y="7296"/>
                  <a:pt x="1124" y="7462"/>
                </a:cubicBezTo>
                <a:cubicBezTo>
                  <a:pt x="1124" y="7629"/>
                  <a:pt x="1257" y="7765"/>
                  <a:pt x="1424" y="7768"/>
                </a:cubicBezTo>
                <a:lnTo>
                  <a:pt x="4071" y="7768"/>
                </a:lnTo>
                <a:cubicBezTo>
                  <a:pt x="4241" y="7768"/>
                  <a:pt x="4378" y="7631"/>
                  <a:pt x="4378" y="7462"/>
                </a:cubicBezTo>
                <a:cubicBezTo>
                  <a:pt x="4378" y="7294"/>
                  <a:pt x="4242" y="7157"/>
                  <a:pt x="4074" y="7157"/>
                </a:cubicBezTo>
                <a:close/>
                <a:moveTo>
                  <a:pt x="1424" y="8144"/>
                </a:moveTo>
                <a:cubicBezTo>
                  <a:pt x="1255" y="8144"/>
                  <a:pt x="1118" y="8281"/>
                  <a:pt x="1118" y="8451"/>
                </a:cubicBezTo>
                <a:cubicBezTo>
                  <a:pt x="1118" y="8620"/>
                  <a:pt x="1255" y="8757"/>
                  <a:pt x="1424" y="8757"/>
                </a:cubicBezTo>
                <a:lnTo>
                  <a:pt x="5072" y="8757"/>
                </a:lnTo>
                <a:cubicBezTo>
                  <a:pt x="5241" y="8757"/>
                  <a:pt x="5378" y="8620"/>
                  <a:pt x="5378" y="8451"/>
                </a:cubicBezTo>
                <a:cubicBezTo>
                  <a:pt x="5378" y="8281"/>
                  <a:pt x="5241" y="8144"/>
                  <a:pt x="5072" y="8144"/>
                </a:cubicBezTo>
                <a:close/>
                <a:moveTo>
                  <a:pt x="5419" y="5554"/>
                </a:moveTo>
                <a:cubicBezTo>
                  <a:pt x="5790" y="5554"/>
                  <a:pt x="6090" y="5854"/>
                  <a:pt x="6090" y="6226"/>
                </a:cubicBezTo>
                <a:lnTo>
                  <a:pt x="6090" y="8705"/>
                </a:lnTo>
                <a:cubicBezTo>
                  <a:pt x="6090" y="9075"/>
                  <a:pt x="5789" y="9376"/>
                  <a:pt x="5419" y="9376"/>
                </a:cubicBezTo>
                <a:lnTo>
                  <a:pt x="1304" y="9376"/>
                </a:lnTo>
                <a:cubicBezTo>
                  <a:pt x="933" y="9376"/>
                  <a:pt x="633" y="9075"/>
                  <a:pt x="633" y="8705"/>
                </a:cubicBezTo>
                <a:lnTo>
                  <a:pt x="633" y="6226"/>
                </a:lnTo>
                <a:cubicBezTo>
                  <a:pt x="633" y="5854"/>
                  <a:pt x="933" y="5554"/>
                  <a:pt x="1304" y="5554"/>
                </a:cubicBezTo>
                <a:close/>
                <a:moveTo>
                  <a:pt x="271" y="4174"/>
                </a:moveTo>
                <a:cubicBezTo>
                  <a:pt x="122" y="4174"/>
                  <a:pt x="1" y="4295"/>
                  <a:pt x="1" y="4444"/>
                </a:cubicBezTo>
                <a:lnTo>
                  <a:pt x="1" y="9816"/>
                </a:lnTo>
                <a:cubicBezTo>
                  <a:pt x="1" y="10798"/>
                  <a:pt x="797" y="11595"/>
                  <a:pt x="1779" y="11595"/>
                </a:cubicBezTo>
                <a:lnTo>
                  <a:pt x="4944" y="11595"/>
                </a:lnTo>
                <a:cubicBezTo>
                  <a:pt x="5926" y="11595"/>
                  <a:pt x="6722" y="10798"/>
                  <a:pt x="6722" y="9816"/>
                </a:cubicBezTo>
                <a:lnTo>
                  <a:pt x="6722" y="4444"/>
                </a:lnTo>
                <a:cubicBezTo>
                  <a:pt x="6722" y="4295"/>
                  <a:pt x="6601" y="4174"/>
                  <a:pt x="6452" y="417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59"/>
          <p:cNvSpPr/>
          <p:nvPr/>
        </p:nvSpPr>
        <p:spPr>
          <a:xfrm>
            <a:off x="6645823" y="3190939"/>
            <a:ext cx="343875" cy="294713"/>
          </a:xfrm>
          <a:custGeom>
            <a:rect b="b" l="l" r="r" t="t"/>
            <a:pathLst>
              <a:path extrusionOk="0" h="11240" w="13115">
                <a:moveTo>
                  <a:pt x="10900" y="3650"/>
                </a:moveTo>
                <a:lnTo>
                  <a:pt x="12396" y="6649"/>
                </a:lnTo>
                <a:lnTo>
                  <a:pt x="9403" y="6649"/>
                </a:lnTo>
                <a:lnTo>
                  <a:pt x="10900" y="3650"/>
                </a:lnTo>
                <a:close/>
                <a:moveTo>
                  <a:pt x="2214" y="3712"/>
                </a:moveTo>
                <a:lnTo>
                  <a:pt x="3710" y="6710"/>
                </a:lnTo>
                <a:lnTo>
                  <a:pt x="719" y="6710"/>
                </a:lnTo>
                <a:lnTo>
                  <a:pt x="2214" y="3712"/>
                </a:lnTo>
                <a:close/>
                <a:moveTo>
                  <a:pt x="6557" y="0"/>
                </a:moveTo>
                <a:cubicBezTo>
                  <a:pt x="6177" y="0"/>
                  <a:pt x="5838" y="242"/>
                  <a:pt x="5715" y="602"/>
                </a:cubicBezTo>
                <a:cubicBezTo>
                  <a:pt x="5591" y="961"/>
                  <a:pt x="5709" y="1360"/>
                  <a:pt x="6009" y="1594"/>
                </a:cubicBezTo>
                <a:lnTo>
                  <a:pt x="5869" y="1594"/>
                </a:lnTo>
                <a:cubicBezTo>
                  <a:pt x="5868" y="1594"/>
                  <a:pt x="5867" y="1594"/>
                  <a:pt x="5867" y="1594"/>
                </a:cubicBezTo>
                <a:cubicBezTo>
                  <a:pt x="5679" y="1594"/>
                  <a:pt x="5518" y="1730"/>
                  <a:pt x="5489" y="1917"/>
                </a:cubicBezTo>
                <a:cubicBezTo>
                  <a:pt x="5460" y="2104"/>
                  <a:pt x="5571" y="2283"/>
                  <a:pt x="5752" y="2341"/>
                </a:cubicBezTo>
                <a:lnTo>
                  <a:pt x="2181" y="2341"/>
                </a:lnTo>
                <a:cubicBezTo>
                  <a:pt x="2180" y="2341"/>
                  <a:pt x="2180" y="2341"/>
                  <a:pt x="2179" y="2341"/>
                </a:cubicBezTo>
                <a:cubicBezTo>
                  <a:pt x="1902" y="2341"/>
                  <a:pt x="1758" y="2672"/>
                  <a:pt x="1948" y="2874"/>
                </a:cubicBezTo>
                <a:lnTo>
                  <a:pt x="38" y="6701"/>
                </a:lnTo>
                <a:cubicBezTo>
                  <a:pt x="9" y="6759"/>
                  <a:pt x="0" y="6823"/>
                  <a:pt x="10" y="6888"/>
                </a:cubicBezTo>
                <a:cubicBezTo>
                  <a:pt x="9" y="6899"/>
                  <a:pt x="9" y="6912"/>
                  <a:pt x="10" y="6923"/>
                </a:cubicBezTo>
                <a:cubicBezTo>
                  <a:pt x="121" y="8058"/>
                  <a:pt x="1075" y="8924"/>
                  <a:pt x="2215" y="8924"/>
                </a:cubicBezTo>
                <a:cubicBezTo>
                  <a:pt x="3355" y="8924"/>
                  <a:pt x="4309" y="8058"/>
                  <a:pt x="4420" y="6923"/>
                </a:cubicBezTo>
                <a:cubicBezTo>
                  <a:pt x="4421" y="6912"/>
                  <a:pt x="4421" y="6899"/>
                  <a:pt x="4420" y="6888"/>
                </a:cubicBezTo>
                <a:cubicBezTo>
                  <a:pt x="4430" y="6823"/>
                  <a:pt x="4420" y="6759"/>
                  <a:pt x="4392" y="6701"/>
                </a:cubicBezTo>
                <a:lnTo>
                  <a:pt x="2532" y="2976"/>
                </a:lnTo>
                <a:lnTo>
                  <a:pt x="6130" y="2976"/>
                </a:lnTo>
                <a:lnTo>
                  <a:pt x="6130" y="10290"/>
                </a:lnTo>
                <a:lnTo>
                  <a:pt x="3179" y="10290"/>
                </a:lnTo>
                <a:cubicBezTo>
                  <a:pt x="2824" y="10290"/>
                  <a:pt x="2536" y="10578"/>
                  <a:pt x="2536" y="10934"/>
                </a:cubicBezTo>
                <a:cubicBezTo>
                  <a:pt x="2536" y="11103"/>
                  <a:pt x="2674" y="11239"/>
                  <a:pt x="2843" y="11239"/>
                </a:cubicBezTo>
                <a:lnTo>
                  <a:pt x="10272" y="11239"/>
                </a:lnTo>
                <a:cubicBezTo>
                  <a:pt x="10441" y="11239"/>
                  <a:pt x="10578" y="11103"/>
                  <a:pt x="10578" y="10934"/>
                </a:cubicBezTo>
                <a:cubicBezTo>
                  <a:pt x="10578" y="10578"/>
                  <a:pt x="10291" y="10290"/>
                  <a:pt x="9936" y="10290"/>
                </a:cubicBezTo>
                <a:lnTo>
                  <a:pt x="6985" y="10290"/>
                </a:lnTo>
                <a:lnTo>
                  <a:pt x="6985" y="2976"/>
                </a:lnTo>
                <a:lnTo>
                  <a:pt x="10552" y="2976"/>
                </a:lnTo>
                <a:lnTo>
                  <a:pt x="8723" y="6639"/>
                </a:lnTo>
                <a:cubicBezTo>
                  <a:pt x="8694" y="6697"/>
                  <a:pt x="8685" y="6762"/>
                  <a:pt x="8696" y="6826"/>
                </a:cubicBezTo>
                <a:cubicBezTo>
                  <a:pt x="8694" y="6837"/>
                  <a:pt x="8694" y="6850"/>
                  <a:pt x="8696" y="6861"/>
                </a:cubicBezTo>
                <a:cubicBezTo>
                  <a:pt x="8807" y="7996"/>
                  <a:pt x="9760" y="8861"/>
                  <a:pt x="10900" y="8861"/>
                </a:cubicBezTo>
                <a:cubicBezTo>
                  <a:pt x="12040" y="8861"/>
                  <a:pt x="12994" y="7996"/>
                  <a:pt x="13104" y="6861"/>
                </a:cubicBezTo>
                <a:cubicBezTo>
                  <a:pt x="13106" y="6850"/>
                  <a:pt x="13106" y="6837"/>
                  <a:pt x="13104" y="6826"/>
                </a:cubicBezTo>
                <a:cubicBezTo>
                  <a:pt x="13115" y="6762"/>
                  <a:pt x="13106" y="6697"/>
                  <a:pt x="13077" y="6639"/>
                </a:cubicBezTo>
                <a:lnTo>
                  <a:pt x="13076" y="6641"/>
                </a:lnTo>
                <a:lnTo>
                  <a:pt x="11185" y="2851"/>
                </a:lnTo>
                <a:cubicBezTo>
                  <a:pt x="11229" y="2796"/>
                  <a:pt x="11253" y="2728"/>
                  <a:pt x="11253" y="2658"/>
                </a:cubicBezTo>
                <a:cubicBezTo>
                  <a:pt x="11253" y="2483"/>
                  <a:pt x="11110" y="2341"/>
                  <a:pt x="10935" y="2341"/>
                </a:cubicBezTo>
                <a:lnTo>
                  <a:pt x="7363" y="2341"/>
                </a:lnTo>
                <a:cubicBezTo>
                  <a:pt x="7542" y="2283"/>
                  <a:pt x="7654" y="2103"/>
                  <a:pt x="7625" y="1917"/>
                </a:cubicBezTo>
                <a:cubicBezTo>
                  <a:pt x="7595" y="1731"/>
                  <a:pt x="7436" y="1594"/>
                  <a:pt x="7247" y="1594"/>
                </a:cubicBezTo>
                <a:cubicBezTo>
                  <a:pt x="7246" y="1594"/>
                  <a:pt x="7246" y="1594"/>
                  <a:pt x="7245" y="1594"/>
                </a:cubicBezTo>
                <a:lnTo>
                  <a:pt x="7105" y="1594"/>
                </a:lnTo>
                <a:cubicBezTo>
                  <a:pt x="7405" y="1360"/>
                  <a:pt x="7523" y="961"/>
                  <a:pt x="7400" y="602"/>
                </a:cubicBezTo>
                <a:cubicBezTo>
                  <a:pt x="7276" y="242"/>
                  <a:pt x="6938" y="0"/>
                  <a:pt x="655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7" name="Google Shape;1077;p59"/>
          <p:cNvSpPr/>
          <p:nvPr/>
        </p:nvSpPr>
        <p:spPr>
          <a:xfrm>
            <a:off x="7136716" y="3204207"/>
            <a:ext cx="351715" cy="268178"/>
          </a:xfrm>
          <a:custGeom>
            <a:rect b="b" l="l" r="r" t="t"/>
            <a:pathLst>
              <a:path extrusionOk="0" h="10228" w="13414">
                <a:moveTo>
                  <a:pt x="2739" y="1053"/>
                </a:moveTo>
                <a:cubicBezTo>
                  <a:pt x="2838" y="1053"/>
                  <a:pt x="2917" y="1132"/>
                  <a:pt x="2917" y="1231"/>
                </a:cubicBezTo>
                <a:lnTo>
                  <a:pt x="2917" y="2210"/>
                </a:lnTo>
                <a:cubicBezTo>
                  <a:pt x="2917" y="2308"/>
                  <a:pt x="2838" y="2389"/>
                  <a:pt x="2739" y="2389"/>
                </a:cubicBezTo>
                <a:lnTo>
                  <a:pt x="1550" y="2389"/>
                </a:lnTo>
                <a:cubicBezTo>
                  <a:pt x="1451" y="2389"/>
                  <a:pt x="1372" y="2309"/>
                  <a:pt x="1372" y="2210"/>
                </a:cubicBezTo>
                <a:lnTo>
                  <a:pt x="1372" y="1231"/>
                </a:lnTo>
                <a:cubicBezTo>
                  <a:pt x="1372" y="1132"/>
                  <a:pt x="1451" y="1053"/>
                  <a:pt x="1550" y="1053"/>
                </a:cubicBezTo>
                <a:close/>
                <a:moveTo>
                  <a:pt x="5020" y="1053"/>
                </a:moveTo>
                <a:cubicBezTo>
                  <a:pt x="5118" y="1053"/>
                  <a:pt x="5198" y="1132"/>
                  <a:pt x="5198" y="1231"/>
                </a:cubicBezTo>
                <a:lnTo>
                  <a:pt x="5198" y="2210"/>
                </a:lnTo>
                <a:cubicBezTo>
                  <a:pt x="5198" y="2308"/>
                  <a:pt x="5118" y="2389"/>
                  <a:pt x="5020" y="2389"/>
                </a:cubicBezTo>
                <a:lnTo>
                  <a:pt x="3832" y="2389"/>
                </a:lnTo>
                <a:cubicBezTo>
                  <a:pt x="3733" y="2389"/>
                  <a:pt x="3654" y="2309"/>
                  <a:pt x="3654" y="2210"/>
                </a:cubicBezTo>
                <a:lnTo>
                  <a:pt x="3654" y="1231"/>
                </a:lnTo>
                <a:cubicBezTo>
                  <a:pt x="3654" y="1132"/>
                  <a:pt x="3733" y="1053"/>
                  <a:pt x="3832" y="1053"/>
                </a:cubicBezTo>
                <a:close/>
                <a:moveTo>
                  <a:pt x="6111" y="1053"/>
                </a:moveTo>
                <a:cubicBezTo>
                  <a:pt x="6112" y="1053"/>
                  <a:pt x="6113" y="1053"/>
                  <a:pt x="6113" y="1053"/>
                </a:cubicBezTo>
                <a:lnTo>
                  <a:pt x="7301" y="1053"/>
                </a:lnTo>
                <a:cubicBezTo>
                  <a:pt x="7399" y="1053"/>
                  <a:pt x="7480" y="1132"/>
                  <a:pt x="7480" y="1231"/>
                </a:cubicBezTo>
                <a:lnTo>
                  <a:pt x="7480" y="2210"/>
                </a:lnTo>
                <a:cubicBezTo>
                  <a:pt x="7480" y="2308"/>
                  <a:pt x="7399" y="2389"/>
                  <a:pt x="7301" y="2389"/>
                </a:cubicBezTo>
                <a:lnTo>
                  <a:pt x="6113" y="2389"/>
                </a:lnTo>
                <a:cubicBezTo>
                  <a:pt x="6014" y="2389"/>
                  <a:pt x="5934" y="2309"/>
                  <a:pt x="5934" y="2210"/>
                </a:cubicBezTo>
                <a:lnTo>
                  <a:pt x="5934" y="1231"/>
                </a:lnTo>
                <a:cubicBezTo>
                  <a:pt x="5934" y="1133"/>
                  <a:pt x="6013" y="1053"/>
                  <a:pt x="6111" y="1053"/>
                </a:cubicBezTo>
                <a:close/>
                <a:moveTo>
                  <a:pt x="9582" y="1052"/>
                </a:moveTo>
                <a:cubicBezTo>
                  <a:pt x="9680" y="1052"/>
                  <a:pt x="9760" y="1132"/>
                  <a:pt x="9760" y="1231"/>
                </a:cubicBezTo>
                <a:lnTo>
                  <a:pt x="9760" y="2210"/>
                </a:lnTo>
                <a:cubicBezTo>
                  <a:pt x="9760" y="2308"/>
                  <a:pt x="9680" y="2389"/>
                  <a:pt x="9582" y="2389"/>
                </a:cubicBezTo>
                <a:lnTo>
                  <a:pt x="8394" y="2389"/>
                </a:lnTo>
                <a:cubicBezTo>
                  <a:pt x="8295" y="2389"/>
                  <a:pt x="8216" y="2308"/>
                  <a:pt x="8216" y="2210"/>
                </a:cubicBezTo>
                <a:lnTo>
                  <a:pt x="8216" y="1231"/>
                </a:lnTo>
                <a:cubicBezTo>
                  <a:pt x="8216" y="1132"/>
                  <a:pt x="8295" y="1053"/>
                  <a:pt x="8394" y="1052"/>
                </a:cubicBezTo>
                <a:close/>
                <a:moveTo>
                  <a:pt x="10673" y="1053"/>
                </a:moveTo>
                <a:cubicBezTo>
                  <a:pt x="10674" y="1053"/>
                  <a:pt x="10675" y="1053"/>
                  <a:pt x="10675" y="1053"/>
                </a:cubicBezTo>
                <a:lnTo>
                  <a:pt x="11863" y="1053"/>
                </a:lnTo>
                <a:cubicBezTo>
                  <a:pt x="11961" y="1053"/>
                  <a:pt x="12042" y="1132"/>
                  <a:pt x="12042" y="1231"/>
                </a:cubicBezTo>
                <a:lnTo>
                  <a:pt x="12042" y="2210"/>
                </a:lnTo>
                <a:cubicBezTo>
                  <a:pt x="12042" y="2309"/>
                  <a:pt x="11961" y="2389"/>
                  <a:pt x="11863" y="2389"/>
                </a:cubicBezTo>
                <a:lnTo>
                  <a:pt x="10675" y="2389"/>
                </a:lnTo>
                <a:cubicBezTo>
                  <a:pt x="10576" y="2389"/>
                  <a:pt x="10496" y="2309"/>
                  <a:pt x="10497" y="2210"/>
                </a:cubicBezTo>
                <a:lnTo>
                  <a:pt x="10497" y="1231"/>
                </a:lnTo>
                <a:cubicBezTo>
                  <a:pt x="10496" y="1133"/>
                  <a:pt x="10575" y="1053"/>
                  <a:pt x="10673" y="1053"/>
                </a:cubicBezTo>
                <a:close/>
                <a:moveTo>
                  <a:pt x="2739" y="3036"/>
                </a:moveTo>
                <a:cubicBezTo>
                  <a:pt x="2838" y="3036"/>
                  <a:pt x="2917" y="3115"/>
                  <a:pt x="2917" y="3214"/>
                </a:cubicBezTo>
                <a:lnTo>
                  <a:pt x="2917" y="4193"/>
                </a:lnTo>
                <a:cubicBezTo>
                  <a:pt x="2917" y="4292"/>
                  <a:pt x="2838" y="4371"/>
                  <a:pt x="2739" y="4371"/>
                </a:cubicBezTo>
                <a:lnTo>
                  <a:pt x="1550" y="4371"/>
                </a:lnTo>
                <a:cubicBezTo>
                  <a:pt x="1451" y="4371"/>
                  <a:pt x="1372" y="4292"/>
                  <a:pt x="1372" y="4193"/>
                </a:cubicBezTo>
                <a:lnTo>
                  <a:pt x="1372" y="3214"/>
                </a:lnTo>
                <a:cubicBezTo>
                  <a:pt x="1372" y="3115"/>
                  <a:pt x="1451" y="3036"/>
                  <a:pt x="1550" y="3036"/>
                </a:cubicBezTo>
                <a:close/>
                <a:moveTo>
                  <a:pt x="5020" y="3036"/>
                </a:moveTo>
                <a:cubicBezTo>
                  <a:pt x="5118" y="3036"/>
                  <a:pt x="5198" y="3115"/>
                  <a:pt x="5198" y="3214"/>
                </a:cubicBezTo>
                <a:lnTo>
                  <a:pt x="5198" y="4193"/>
                </a:lnTo>
                <a:cubicBezTo>
                  <a:pt x="5198" y="4292"/>
                  <a:pt x="5118" y="4371"/>
                  <a:pt x="5020" y="4371"/>
                </a:cubicBezTo>
                <a:lnTo>
                  <a:pt x="3832" y="4371"/>
                </a:lnTo>
                <a:cubicBezTo>
                  <a:pt x="3733" y="4371"/>
                  <a:pt x="3654" y="4292"/>
                  <a:pt x="3654" y="4193"/>
                </a:cubicBezTo>
                <a:lnTo>
                  <a:pt x="3654" y="3214"/>
                </a:lnTo>
                <a:cubicBezTo>
                  <a:pt x="3654" y="3115"/>
                  <a:pt x="3733" y="3036"/>
                  <a:pt x="3832" y="3036"/>
                </a:cubicBezTo>
                <a:close/>
                <a:moveTo>
                  <a:pt x="9582" y="3036"/>
                </a:moveTo>
                <a:cubicBezTo>
                  <a:pt x="9680" y="3036"/>
                  <a:pt x="9760" y="3115"/>
                  <a:pt x="9760" y="3214"/>
                </a:cubicBezTo>
                <a:lnTo>
                  <a:pt x="9760" y="4193"/>
                </a:lnTo>
                <a:cubicBezTo>
                  <a:pt x="9760" y="4292"/>
                  <a:pt x="9680" y="4371"/>
                  <a:pt x="9582" y="4371"/>
                </a:cubicBezTo>
                <a:lnTo>
                  <a:pt x="8394" y="4371"/>
                </a:lnTo>
                <a:cubicBezTo>
                  <a:pt x="8295" y="4371"/>
                  <a:pt x="8216" y="4292"/>
                  <a:pt x="8216" y="4193"/>
                </a:cubicBezTo>
                <a:lnTo>
                  <a:pt x="8216" y="3214"/>
                </a:lnTo>
                <a:cubicBezTo>
                  <a:pt x="8216" y="3115"/>
                  <a:pt x="8295" y="3036"/>
                  <a:pt x="8394" y="3036"/>
                </a:cubicBezTo>
                <a:close/>
                <a:moveTo>
                  <a:pt x="11863" y="3036"/>
                </a:moveTo>
                <a:cubicBezTo>
                  <a:pt x="11961" y="3036"/>
                  <a:pt x="12042" y="3115"/>
                  <a:pt x="12042" y="3214"/>
                </a:cubicBezTo>
                <a:lnTo>
                  <a:pt x="12042" y="4193"/>
                </a:lnTo>
                <a:cubicBezTo>
                  <a:pt x="12042" y="4292"/>
                  <a:pt x="11961" y="4371"/>
                  <a:pt x="11863" y="4371"/>
                </a:cubicBezTo>
                <a:lnTo>
                  <a:pt x="10675" y="4371"/>
                </a:lnTo>
                <a:cubicBezTo>
                  <a:pt x="10576" y="4371"/>
                  <a:pt x="10497" y="4292"/>
                  <a:pt x="10497" y="4193"/>
                </a:cubicBezTo>
                <a:lnTo>
                  <a:pt x="10497" y="3214"/>
                </a:lnTo>
                <a:cubicBezTo>
                  <a:pt x="10497" y="3115"/>
                  <a:pt x="10576" y="3036"/>
                  <a:pt x="10675" y="3036"/>
                </a:cubicBezTo>
                <a:close/>
                <a:moveTo>
                  <a:pt x="6891" y="3153"/>
                </a:moveTo>
                <a:cubicBezTo>
                  <a:pt x="6967" y="3153"/>
                  <a:pt x="7029" y="3214"/>
                  <a:pt x="7029" y="3290"/>
                </a:cubicBezTo>
                <a:lnTo>
                  <a:pt x="7029" y="3735"/>
                </a:lnTo>
                <a:lnTo>
                  <a:pt x="7435" y="3735"/>
                </a:lnTo>
                <a:cubicBezTo>
                  <a:pt x="7511" y="3735"/>
                  <a:pt x="7572" y="3795"/>
                  <a:pt x="7572" y="3871"/>
                </a:cubicBezTo>
                <a:lnTo>
                  <a:pt x="7572" y="4239"/>
                </a:lnTo>
                <a:cubicBezTo>
                  <a:pt x="7572" y="4315"/>
                  <a:pt x="7511" y="4377"/>
                  <a:pt x="7435" y="4377"/>
                </a:cubicBezTo>
                <a:lnTo>
                  <a:pt x="7029" y="4377"/>
                </a:lnTo>
                <a:lnTo>
                  <a:pt x="7029" y="4823"/>
                </a:lnTo>
                <a:cubicBezTo>
                  <a:pt x="7029" y="4899"/>
                  <a:pt x="6967" y="4961"/>
                  <a:pt x="6891" y="4961"/>
                </a:cubicBezTo>
                <a:lnTo>
                  <a:pt x="6566" y="4961"/>
                </a:lnTo>
                <a:cubicBezTo>
                  <a:pt x="6490" y="4961"/>
                  <a:pt x="6428" y="4899"/>
                  <a:pt x="6428" y="4823"/>
                </a:cubicBezTo>
                <a:lnTo>
                  <a:pt x="6428" y="4378"/>
                </a:lnTo>
                <a:lnTo>
                  <a:pt x="6023" y="4378"/>
                </a:lnTo>
                <a:cubicBezTo>
                  <a:pt x="5947" y="4378"/>
                  <a:pt x="5886" y="4317"/>
                  <a:pt x="5885" y="4241"/>
                </a:cubicBezTo>
                <a:lnTo>
                  <a:pt x="5885" y="3874"/>
                </a:lnTo>
                <a:cubicBezTo>
                  <a:pt x="5885" y="3797"/>
                  <a:pt x="5947" y="3736"/>
                  <a:pt x="6023" y="3736"/>
                </a:cubicBezTo>
                <a:lnTo>
                  <a:pt x="6428" y="3736"/>
                </a:lnTo>
                <a:lnTo>
                  <a:pt x="6428" y="3290"/>
                </a:lnTo>
                <a:cubicBezTo>
                  <a:pt x="6428" y="3214"/>
                  <a:pt x="6490" y="3153"/>
                  <a:pt x="6566" y="3153"/>
                </a:cubicBezTo>
                <a:close/>
                <a:moveTo>
                  <a:pt x="2739" y="4992"/>
                </a:moveTo>
                <a:cubicBezTo>
                  <a:pt x="2838" y="4992"/>
                  <a:pt x="2917" y="5071"/>
                  <a:pt x="2917" y="5170"/>
                </a:cubicBezTo>
                <a:lnTo>
                  <a:pt x="2917" y="6149"/>
                </a:lnTo>
                <a:cubicBezTo>
                  <a:pt x="2917" y="6247"/>
                  <a:pt x="2838" y="6328"/>
                  <a:pt x="2739" y="6328"/>
                </a:cubicBezTo>
                <a:lnTo>
                  <a:pt x="1550" y="6328"/>
                </a:lnTo>
                <a:cubicBezTo>
                  <a:pt x="1451" y="6328"/>
                  <a:pt x="1372" y="6247"/>
                  <a:pt x="1372" y="6149"/>
                </a:cubicBezTo>
                <a:lnTo>
                  <a:pt x="1372" y="5170"/>
                </a:lnTo>
                <a:cubicBezTo>
                  <a:pt x="1372" y="5071"/>
                  <a:pt x="1451" y="4992"/>
                  <a:pt x="1550" y="4992"/>
                </a:cubicBezTo>
                <a:close/>
                <a:moveTo>
                  <a:pt x="11865" y="4992"/>
                </a:moveTo>
                <a:cubicBezTo>
                  <a:pt x="11963" y="4992"/>
                  <a:pt x="12042" y="5072"/>
                  <a:pt x="12042" y="5170"/>
                </a:cubicBezTo>
                <a:lnTo>
                  <a:pt x="12042" y="6149"/>
                </a:lnTo>
                <a:cubicBezTo>
                  <a:pt x="12042" y="6247"/>
                  <a:pt x="11961" y="6328"/>
                  <a:pt x="11863" y="6328"/>
                </a:cubicBezTo>
                <a:lnTo>
                  <a:pt x="10675" y="6328"/>
                </a:lnTo>
                <a:cubicBezTo>
                  <a:pt x="10576" y="6328"/>
                  <a:pt x="10496" y="6247"/>
                  <a:pt x="10497" y="6149"/>
                </a:cubicBezTo>
                <a:lnTo>
                  <a:pt x="10497" y="5170"/>
                </a:lnTo>
                <a:cubicBezTo>
                  <a:pt x="10496" y="5072"/>
                  <a:pt x="10575" y="4992"/>
                  <a:pt x="10673" y="4992"/>
                </a:cubicBezTo>
                <a:cubicBezTo>
                  <a:pt x="10674" y="4992"/>
                  <a:pt x="10675" y="4992"/>
                  <a:pt x="10675" y="4992"/>
                </a:cubicBezTo>
                <a:lnTo>
                  <a:pt x="11863" y="4992"/>
                </a:lnTo>
                <a:cubicBezTo>
                  <a:pt x="11863" y="4992"/>
                  <a:pt x="11864" y="4992"/>
                  <a:pt x="11865" y="4992"/>
                </a:cubicBezTo>
                <a:close/>
                <a:moveTo>
                  <a:pt x="2739" y="6974"/>
                </a:moveTo>
                <a:cubicBezTo>
                  <a:pt x="2838" y="6974"/>
                  <a:pt x="2917" y="7054"/>
                  <a:pt x="2917" y="7153"/>
                </a:cubicBezTo>
                <a:lnTo>
                  <a:pt x="2917" y="8132"/>
                </a:lnTo>
                <a:cubicBezTo>
                  <a:pt x="2917" y="8230"/>
                  <a:pt x="2838" y="8310"/>
                  <a:pt x="2739" y="8310"/>
                </a:cubicBezTo>
                <a:lnTo>
                  <a:pt x="1550" y="8310"/>
                </a:lnTo>
                <a:cubicBezTo>
                  <a:pt x="1451" y="8310"/>
                  <a:pt x="1372" y="8230"/>
                  <a:pt x="1372" y="8132"/>
                </a:cubicBezTo>
                <a:lnTo>
                  <a:pt x="1372" y="7153"/>
                </a:lnTo>
                <a:cubicBezTo>
                  <a:pt x="1372" y="7054"/>
                  <a:pt x="1451" y="6974"/>
                  <a:pt x="1550" y="6974"/>
                </a:cubicBezTo>
                <a:close/>
                <a:moveTo>
                  <a:pt x="11863" y="6974"/>
                </a:moveTo>
                <a:cubicBezTo>
                  <a:pt x="11961" y="6974"/>
                  <a:pt x="12042" y="7054"/>
                  <a:pt x="12042" y="7153"/>
                </a:cubicBezTo>
                <a:lnTo>
                  <a:pt x="12042" y="8132"/>
                </a:lnTo>
                <a:cubicBezTo>
                  <a:pt x="12042" y="8230"/>
                  <a:pt x="11961" y="8310"/>
                  <a:pt x="11863" y="8310"/>
                </a:cubicBezTo>
                <a:lnTo>
                  <a:pt x="10675" y="8310"/>
                </a:lnTo>
                <a:cubicBezTo>
                  <a:pt x="10576" y="8310"/>
                  <a:pt x="10497" y="8230"/>
                  <a:pt x="10497" y="8132"/>
                </a:cubicBezTo>
                <a:lnTo>
                  <a:pt x="10497" y="7153"/>
                </a:lnTo>
                <a:cubicBezTo>
                  <a:pt x="10496" y="7054"/>
                  <a:pt x="10576" y="6974"/>
                  <a:pt x="10675" y="6974"/>
                </a:cubicBezTo>
                <a:close/>
                <a:moveTo>
                  <a:pt x="5604" y="6105"/>
                </a:moveTo>
                <a:lnTo>
                  <a:pt x="5604" y="10227"/>
                </a:lnTo>
                <a:lnTo>
                  <a:pt x="7810" y="10227"/>
                </a:lnTo>
                <a:lnTo>
                  <a:pt x="7810" y="6105"/>
                </a:lnTo>
                <a:close/>
                <a:moveTo>
                  <a:pt x="308" y="0"/>
                </a:moveTo>
                <a:cubicBezTo>
                  <a:pt x="138" y="0"/>
                  <a:pt x="1" y="137"/>
                  <a:pt x="1" y="306"/>
                </a:cubicBezTo>
                <a:lnTo>
                  <a:pt x="1" y="9922"/>
                </a:lnTo>
                <a:cubicBezTo>
                  <a:pt x="1" y="10091"/>
                  <a:pt x="139" y="10227"/>
                  <a:pt x="308" y="10227"/>
                </a:cubicBezTo>
                <a:lnTo>
                  <a:pt x="4993" y="10227"/>
                </a:lnTo>
                <a:lnTo>
                  <a:pt x="4993" y="5798"/>
                </a:lnTo>
                <a:cubicBezTo>
                  <a:pt x="4993" y="5629"/>
                  <a:pt x="5129" y="5492"/>
                  <a:pt x="5298" y="5492"/>
                </a:cubicBezTo>
                <a:lnTo>
                  <a:pt x="8116" y="5492"/>
                </a:lnTo>
                <a:cubicBezTo>
                  <a:pt x="8285" y="5492"/>
                  <a:pt x="8421" y="5629"/>
                  <a:pt x="8421" y="5798"/>
                </a:cubicBezTo>
                <a:lnTo>
                  <a:pt x="8421" y="10227"/>
                </a:lnTo>
                <a:lnTo>
                  <a:pt x="13106" y="10227"/>
                </a:lnTo>
                <a:cubicBezTo>
                  <a:pt x="13275" y="10227"/>
                  <a:pt x="13413" y="10091"/>
                  <a:pt x="13413" y="9922"/>
                </a:cubicBezTo>
                <a:lnTo>
                  <a:pt x="13413" y="306"/>
                </a:lnTo>
                <a:cubicBezTo>
                  <a:pt x="13413" y="137"/>
                  <a:pt x="13276" y="0"/>
                  <a:pt x="1310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8" name="Google Shape;1078;p59"/>
          <p:cNvSpPr/>
          <p:nvPr/>
        </p:nvSpPr>
        <p:spPr>
          <a:xfrm>
            <a:off x="7635450" y="3164823"/>
            <a:ext cx="222870" cy="346943"/>
          </a:xfrm>
          <a:custGeom>
            <a:rect b="b" l="l" r="r" t="t"/>
            <a:pathLst>
              <a:path extrusionOk="0" h="13232" w="8500">
                <a:moveTo>
                  <a:pt x="4589" y="910"/>
                </a:moveTo>
                <a:lnTo>
                  <a:pt x="4589" y="5597"/>
                </a:lnTo>
                <a:lnTo>
                  <a:pt x="4846" y="5639"/>
                </a:lnTo>
                <a:cubicBezTo>
                  <a:pt x="6419" y="5891"/>
                  <a:pt x="7605" y="7078"/>
                  <a:pt x="7842" y="8559"/>
                </a:cubicBezTo>
                <a:lnTo>
                  <a:pt x="657" y="8559"/>
                </a:lnTo>
                <a:cubicBezTo>
                  <a:pt x="895" y="7073"/>
                  <a:pt x="2085" y="5884"/>
                  <a:pt x="3664" y="5637"/>
                </a:cubicBezTo>
                <a:lnTo>
                  <a:pt x="3665" y="5637"/>
                </a:lnTo>
                <a:lnTo>
                  <a:pt x="3923" y="5596"/>
                </a:lnTo>
                <a:lnTo>
                  <a:pt x="3923" y="910"/>
                </a:lnTo>
                <a:close/>
                <a:moveTo>
                  <a:pt x="5437" y="1"/>
                </a:moveTo>
                <a:cubicBezTo>
                  <a:pt x="5435" y="1"/>
                  <a:pt x="5432" y="1"/>
                  <a:pt x="5429" y="1"/>
                </a:cubicBezTo>
                <a:lnTo>
                  <a:pt x="3070" y="1"/>
                </a:lnTo>
                <a:cubicBezTo>
                  <a:pt x="2841" y="6"/>
                  <a:pt x="2657" y="193"/>
                  <a:pt x="2657" y="423"/>
                </a:cubicBezTo>
                <a:cubicBezTo>
                  <a:pt x="2657" y="653"/>
                  <a:pt x="2841" y="840"/>
                  <a:pt x="3070" y="845"/>
                </a:cubicBezTo>
                <a:lnTo>
                  <a:pt x="3311" y="845"/>
                </a:lnTo>
                <a:lnTo>
                  <a:pt x="3311" y="5080"/>
                </a:lnTo>
                <a:cubicBezTo>
                  <a:pt x="2428" y="5272"/>
                  <a:pt x="1630" y="5740"/>
                  <a:pt x="1029" y="6414"/>
                </a:cubicBezTo>
                <a:cubicBezTo>
                  <a:pt x="368" y="7155"/>
                  <a:pt x="3" y="8112"/>
                  <a:pt x="0" y="9105"/>
                </a:cubicBezTo>
                <a:cubicBezTo>
                  <a:pt x="0" y="11381"/>
                  <a:pt x="1907" y="13232"/>
                  <a:pt x="4250" y="13232"/>
                </a:cubicBezTo>
                <a:cubicBezTo>
                  <a:pt x="6592" y="13232"/>
                  <a:pt x="8499" y="11381"/>
                  <a:pt x="8499" y="9105"/>
                </a:cubicBezTo>
                <a:cubicBezTo>
                  <a:pt x="8499" y="7161"/>
                  <a:pt x="7127" y="5508"/>
                  <a:pt x="5201" y="5083"/>
                </a:cubicBezTo>
                <a:lnTo>
                  <a:pt x="5201" y="845"/>
                </a:lnTo>
                <a:lnTo>
                  <a:pt x="5429" y="845"/>
                </a:lnTo>
                <a:cubicBezTo>
                  <a:pt x="5432" y="845"/>
                  <a:pt x="5435" y="845"/>
                  <a:pt x="5437" y="845"/>
                </a:cubicBezTo>
                <a:cubicBezTo>
                  <a:pt x="5669" y="845"/>
                  <a:pt x="5859" y="656"/>
                  <a:pt x="5859" y="423"/>
                </a:cubicBezTo>
                <a:cubicBezTo>
                  <a:pt x="5859" y="190"/>
                  <a:pt x="5669" y="1"/>
                  <a:pt x="5437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9" name="Google Shape;1079;p59"/>
          <p:cNvSpPr/>
          <p:nvPr/>
        </p:nvSpPr>
        <p:spPr>
          <a:xfrm>
            <a:off x="5897613" y="3162974"/>
            <a:ext cx="277906" cy="350640"/>
          </a:xfrm>
          <a:custGeom>
            <a:rect b="b" l="l" r="r" t="t"/>
            <a:pathLst>
              <a:path extrusionOk="0" h="13373" w="10599">
                <a:moveTo>
                  <a:pt x="3902" y="2101"/>
                </a:moveTo>
                <a:cubicBezTo>
                  <a:pt x="4078" y="2104"/>
                  <a:pt x="4219" y="2248"/>
                  <a:pt x="4219" y="2425"/>
                </a:cubicBezTo>
                <a:cubicBezTo>
                  <a:pt x="4219" y="2601"/>
                  <a:pt x="4078" y="2744"/>
                  <a:pt x="3902" y="2749"/>
                </a:cubicBezTo>
                <a:lnTo>
                  <a:pt x="3105" y="2749"/>
                </a:lnTo>
                <a:lnTo>
                  <a:pt x="3105" y="2101"/>
                </a:lnTo>
                <a:close/>
                <a:moveTo>
                  <a:pt x="7494" y="2101"/>
                </a:moveTo>
                <a:lnTo>
                  <a:pt x="7494" y="2749"/>
                </a:lnTo>
                <a:lnTo>
                  <a:pt x="6697" y="2749"/>
                </a:lnTo>
                <a:cubicBezTo>
                  <a:pt x="6521" y="2744"/>
                  <a:pt x="6380" y="2601"/>
                  <a:pt x="6380" y="2425"/>
                </a:cubicBezTo>
                <a:cubicBezTo>
                  <a:pt x="6380" y="2248"/>
                  <a:pt x="6521" y="2104"/>
                  <a:pt x="6697" y="2101"/>
                </a:cubicBezTo>
                <a:close/>
                <a:moveTo>
                  <a:pt x="2158" y="1488"/>
                </a:moveTo>
                <a:cubicBezTo>
                  <a:pt x="1641" y="1488"/>
                  <a:pt x="1222" y="1907"/>
                  <a:pt x="1222" y="2425"/>
                </a:cubicBezTo>
                <a:cubicBezTo>
                  <a:pt x="1222" y="2942"/>
                  <a:pt x="1640" y="3361"/>
                  <a:pt x="2156" y="3361"/>
                </a:cubicBezTo>
                <a:cubicBezTo>
                  <a:pt x="2160" y="3361"/>
                  <a:pt x="2164" y="3360"/>
                  <a:pt x="2169" y="3360"/>
                </a:cubicBezTo>
                <a:lnTo>
                  <a:pt x="3902" y="3360"/>
                </a:lnTo>
                <a:cubicBezTo>
                  <a:pt x="4415" y="3355"/>
                  <a:pt x="4826" y="2937"/>
                  <a:pt x="4826" y="2425"/>
                </a:cubicBezTo>
                <a:cubicBezTo>
                  <a:pt x="4826" y="1912"/>
                  <a:pt x="4415" y="1495"/>
                  <a:pt x="3902" y="1488"/>
                </a:cubicBezTo>
                <a:lnTo>
                  <a:pt x="2169" y="1488"/>
                </a:lnTo>
                <a:cubicBezTo>
                  <a:pt x="2165" y="1488"/>
                  <a:pt x="2162" y="1488"/>
                  <a:pt x="2158" y="1488"/>
                </a:cubicBezTo>
                <a:close/>
                <a:moveTo>
                  <a:pt x="6687" y="1488"/>
                </a:moveTo>
                <a:cubicBezTo>
                  <a:pt x="6170" y="1488"/>
                  <a:pt x="5749" y="1907"/>
                  <a:pt x="5749" y="2425"/>
                </a:cubicBezTo>
                <a:cubicBezTo>
                  <a:pt x="5749" y="2942"/>
                  <a:pt x="6169" y="3361"/>
                  <a:pt x="6685" y="3361"/>
                </a:cubicBezTo>
                <a:cubicBezTo>
                  <a:pt x="6689" y="3361"/>
                  <a:pt x="6693" y="3360"/>
                  <a:pt x="6697" y="3360"/>
                </a:cubicBezTo>
                <a:lnTo>
                  <a:pt x="8431" y="3360"/>
                </a:lnTo>
                <a:cubicBezTo>
                  <a:pt x="8942" y="3355"/>
                  <a:pt x="9355" y="2937"/>
                  <a:pt x="9355" y="2425"/>
                </a:cubicBezTo>
                <a:cubicBezTo>
                  <a:pt x="9355" y="1912"/>
                  <a:pt x="8942" y="1495"/>
                  <a:pt x="8431" y="1488"/>
                </a:cubicBezTo>
                <a:lnTo>
                  <a:pt x="6697" y="1488"/>
                </a:lnTo>
                <a:cubicBezTo>
                  <a:pt x="6694" y="1488"/>
                  <a:pt x="6690" y="1488"/>
                  <a:pt x="6687" y="1488"/>
                </a:cubicBezTo>
                <a:close/>
                <a:moveTo>
                  <a:pt x="3902" y="4942"/>
                </a:moveTo>
                <a:cubicBezTo>
                  <a:pt x="4080" y="4942"/>
                  <a:pt x="4225" y="5088"/>
                  <a:pt x="4225" y="5266"/>
                </a:cubicBezTo>
                <a:cubicBezTo>
                  <a:pt x="4225" y="5445"/>
                  <a:pt x="4080" y="5590"/>
                  <a:pt x="3902" y="5590"/>
                </a:cubicBezTo>
                <a:lnTo>
                  <a:pt x="3105" y="5590"/>
                </a:lnTo>
                <a:lnTo>
                  <a:pt x="3105" y="4942"/>
                </a:lnTo>
                <a:close/>
                <a:moveTo>
                  <a:pt x="7494" y="4942"/>
                </a:moveTo>
                <a:lnTo>
                  <a:pt x="7494" y="5590"/>
                </a:lnTo>
                <a:lnTo>
                  <a:pt x="6697" y="5590"/>
                </a:lnTo>
                <a:cubicBezTo>
                  <a:pt x="6519" y="5590"/>
                  <a:pt x="6373" y="5445"/>
                  <a:pt x="6373" y="5266"/>
                </a:cubicBezTo>
                <a:cubicBezTo>
                  <a:pt x="6373" y="5088"/>
                  <a:pt x="6519" y="4942"/>
                  <a:pt x="6697" y="4942"/>
                </a:cubicBezTo>
                <a:close/>
                <a:moveTo>
                  <a:pt x="2156" y="4330"/>
                </a:moveTo>
                <a:cubicBezTo>
                  <a:pt x="1640" y="4330"/>
                  <a:pt x="1222" y="4749"/>
                  <a:pt x="1222" y="5266"/>
                </a:cubicBezTo>
                <a:cubicBezTo>
                  <a:pt x="1222" y="5784"/>
                  <a:pt x="1641" y="6203"/>
                  <a:pt x="2158" y="6203"/>
                </a:cubicBezTo>
                <a:cubicBezTo>
                  <a:pt x="2162" y="6203"/>
                  <a:pt x="2165" y="6203"/>
                  <a:pt x="2169" y="6203"/>
                </a:cubicBezTo>
                <a:lnTo>
                  <a:pt x="3902" y="6203"/>
                </a:lnTo>
                <a:cubicBezTo>
                  <a:pt x="4415" y="6196"/>
                  <a:pt x="4826" y="5779"/>
                  <a:pt x="4826" y="5266"/>
                </a:cubicBezTo>
                <a:cubicBezTo>
                  <a:pt x="4826" y="4753"/>
                  <a:pt x="4415" y="4336"/>
                  <a:pt x="3902" y="4331"/>
                </a:cubicBezTo>
                <a:lnTo>
                  <a:pt x="2169" y="4331"/>
                </a:lnTo>
                <a:cubicBezTo>
                  <a:pt x="2164" y="4330"/>
                  <a:pt x="2160" y="4330"/>
                  <a:pt x="2156" y="4330"/>
                </a:cubicBezTo>
                <a:close/>
                <a:moveTo>
                  <a:pt x="6685" y="4330"/>
                </a:moveTo>
                <a:cubicBezTo>
                  <a:pt x="6169" y="4330"/>
                  <a:pt x="5749" y="4749"/>
                  <a:pt x="5749" y="5266"/>
                </a:cubicBezTo>
                <a:cubicBezTo>
                  <a:pt x="5749" y="5784"/>
                  <a:pt x="6170" y="6203"/>
                  <a:pt x="6687" y="6203"/>
                </a:cubicBezTo>
                <a:cubicBezTo>
                  <a:pt x="6690" y="6203"/>
                  <a:pt x="6694" y="6203"/>
                  <a:pt x="6697" y="6203"/>
                </a:cubicBezTo>
                <a:lnTo>
                  <a:pt x="8431" y="6203"/>
                </a:lnTo>
                <a:cubicBezTo>
                  <a:pt x="8942" y="6196"/>
                  <a:pt x="9355" y="5779"/>
                  <a:pt x="9355" y="5266"/>
                </a:cubicBezTo>
                <a:cubicBezTo>
                  <a:pt x="9355" y="4753"/>
                  <a:pt x="8942" y="4336"/>
                  <a:pt x="8431" y="4331"/>
                </a:cubicBezTo>
                <a:lnTo>
                  <a:pt x="6697" y="4331"/>
                </a:lnTo>
                <a:cubicBezTo>
                  <a:pt x="6693" y="4330"/>
                  <a:pt x="6689" y="4330"/>
                  <a:pt x="6685" y="4330"/>
                </a:cubicBezTo>
                <a:close/>
                <a:moveTo>
                  <a:pt x="3902" y="7784"/>
                </a:moveTo>
                <a:cubicBezTo>
                  <a:pt x="4080" y="7784"/>
                  <a:pt x="4226" y="7929"/>
                  <a:pt x="4226" y="8109"/>
                </a:cubicBezTo>
                <a:cubicBezTo>
                  <a:pt x="4226" y="8287"/>
                  <a:pt x="4080" y="8432"/>
                  <a:pt x="3902" y="8432"/>
                </a:cubicBezTo>
                <a:lnTo>
                  <a:pt x="3105" y="8432"/>
                </a:lnTo>
                <a:lnTo>
                  <a:pt x="3105" y="7784"/>
                </a:lnTo>
                <a:close/>
                <a:moveTo>
                  <a:pt x="7494" y="7784"/>
                </a:moveTo>
                <a:lnTo>
                  <a:pt x="7494" y="8432"/>
                </a:lnTo>
                <a:lnTo>
                  <a:pt x="6697" y="8432"/>
                </a:lnTo>
                <a:cubicBezTo>
                  <a:pt x="6519" y="8432"/>
                  <a:pt x="6374" y="8287"/>
                  <a:pt x="6374" y="8109"/>
                </a:cubicBezTo>
                <a:cubicBezTo>
                  <a:pt x="6374" y="7929"/>
                  <a:pt x="6519" y="7784"/>
                  <a:pt x="6697" y="7784"/>
                </a:cubicBezTo>
                <a:close/>
                <a:moveTo>
                  <a:pt x="2159" y="7172"/>
                </a:moveTo>
                <a:cubicBezTo>
                  <a:pt x="1642" y="7172"/>
                  <a:pt x="1222" y="7590"/>
                  <a:pt x="1222" y="8109"/>
                </a:cubicBezTo>
                <a:cubicBezTo>
                  <a:pt x="1222" y="8626"/>
                  <a:pt x="1641" y="9044"/>
                  <a:pt x="2157" y="9044"/>
                </a:cubicBezTo>
                <a:cubicBezTo>
                  <a:pt x="2161" y="9044"/>
                  <a:pt x="2166" y="9044"/>
                  <a:pt x="2170" y="9044"/>
                </a:cubicBezTo>
                <a:lnTo>
                  <a:pt x="3902" y="9044"/>
                </a:lnTo>
                <a:cubicBezTo>
                  <a:pt x="4415" y="9038"/>
                  <a:pt x="4826" y="8621"/>
                  <a:pt x="4826" y="8109"/>
                </a:cubicBezTo>
                <a:cubicBezTo>
                  <a:pt x="4826" y="7596"/>
                  <a:pt x="4415" y="7179"/>
                  <a:pt x="3902" y="7172"/>
                </a:cubicBezTo>
                <a:lnTo>
                  <a:pt x="2170" y="7172"/>
                </a:lnTo>
                <a:cubicBezTo>
                  <a:pt x="2166" y="7172"/>
                  <a:pt x="2163" y="7172"/>
                  <a:pt x="2159" y="7172"/>
                </a:cubicBezTo>
                <a:close/>
                <a:moveTo>
                  <a:pt x="6687" y="7172"/>
                </a:moveTo>
                <a:cubicBezTo>
                  <a:pt x="6171" y="7172"/>
                  <a:pt x="5750" y="7590"/>
                  <a:pt x="5750" y="8109"/>
                </a:cubicBezTo>
                <a:cubicBezTo>
                  <a:pt x="5750" y="8626"/>
                  <a:pt x="6170" y="9044"/>
                  <a:pt x="6685" y="9044"/>
                </a:cubicBezTo>
                <a:cubicBezTo>
                  <a:pt x="6689" y="9044"/>
                  <a:pt x="6693" y="9044"/>
                  <a:pt x="6697" y="9044"/>
                </a:cubicBezTo>
                <a:lnTo>
                  <a:pt x="8431" y="9044"/>
                </a:lnTo>
                <a:cubicBezTo>
                  <a:pt x="8943" y="9038"/>
                  <a:pt x="9355" y="8621"/>
                  <a:pt x="9355" y="8109"/>
                </a:cubicBezTo>
                <a:cubicBezTo>
                  <a:pt x="9355" y="7596"/>
                  <a:pt x="8943" y="7179"/>
                  <a:pt x="8431" y="7172"/>
                </a:cubicBezTo>
                <a:lnTo>
                  <a:pt x="6697" y="7172"/>
                </a:lnTo>
                <a:cubicBezTo>
                  <a:pt x="6694" y="7172"/>
                  <a:pt x="6690" y="7172"/>
                  <a:pt x="6687" y="7172"/>
                </a:cubicBezTo>
                <a:close/>
                <a:moveTo>
                  <a:pt x="3904" y="10627"/>
                </a:moveTo>
                <a:cubicBezTo>
                  <a:pt x="4082" y="10627"/>
                  <a:pt x="4226" y="10772"/>
                  <a:pt x="4226" y="10950"/>
                </a:cubicBezTo>
                <a:cubicBezTo>
                  <a:pt x="4226" y="11129"/>
                  <a:pt x="4081" y="11274"/>
                  <a:pt x="3902" y="11274"/>
                </a:cubicBezTo>
                <a:lnTo>
                  <a:pt x="3105" y="11274"/>
                </a:lnTo>
                <a:lnTo>
                  <a:pt x="3105" y="10627"/>
                </a:lnTo>
                <a:lnTo>
                  <a:pt x="3902" y="10627"/>
                </a:lnTo>
                <a:cubicBezTo>
                  <a:pt x="3903" y="10627"/>
                  <a:pt x="3903" y="10627"/>
                  <a:pt x="3904" y="10627"/>
                </a:cubicBezTo>
                <a:close/>
                <a:moveTo>
                  <a:pt x="6696" y="10627"/>
                </a:moveTo>
                <a:cubicBezTo>
                  <a:pt x="6697" y="10627"/>
                  <a:pt x="6698" y="10627"/>
                  <a:pt x="6698" y="10627"/>
                </a:cubicBezTo>
                <a:lnTo>
                  <a:pt x="7494" y="10627"/>
                </a:lnTo>
                <a:lnTo>
                  <a:pt x="7494" y="11274"/>
                </a:lnTo>
                <a:lnTo>
                  <a:pt x="6698" y="11274"/>
                </a:lnTo>
                <a:cubicBezTo>
                  <a:pt x="6519" y="11274"/>
                  <a:pt x="6374" y="11129"/>
                  <a:pt x="6374" y="10950"/>
                </a:cubicBezTo>
                <a:cubicBezTo>
                  <a:pt x="6374" y="10772"/>
                  <a:pt x="6518" y="10627"/>
                  <a:pt x="6696" y="10627"/>
                </a:cubicBezTo>
                <a:close/>
                <a:moveTo>
                  <a:pt x="2157" y="10014"/>
                </a:moveTo>
                <a:cubicBezTo>
                  <a:pt x="1641" y="10014"/>
                  <a:pt x="1222" y="10432"/>
                  <a:pt x="1222" y="10950"/>
                </a:cubicBezTo>
                <a:cubicBezTo>
                  <a:pt x="1222" y="11468"/>
                  <a:pt x="1642" y="11887"/>
                  <a:pt x="2159" y="11887"/>
                </a:cubicBezTo>
                <a:cubicBezTo>
                  <a:pt x="2163" y="11887"/>
                  <a:pt x="2166" y="11887"/>
                  <a:pt x="2170" y="11887"/>
                </a:cubicBezTo>
                <a:lnTo>
                  <a:pt x="3902" y="11887"/>
                </a:lnTo>
                <a:cubicBezTo>
                  <a:pt x="4415" y="11880"/>
                  <a:pt x="4827" y="11463"/>
                  <a:pt x="4827" y="10950"/>
                </a:cubicBezTo>
                <a:cubicBezTo>
                  <a:pt x="4827" y="10437"/>
                  <a:pt x="4415" y="10020"/>
                  <a:pt x="3902" y="10014"/>
                </a:cubicBezTo>
                <a:lnTo>
                  <a:pt x="2170" y="10014"/>
                </a:lnTo>
                <a:cubicBezTo>
                  <a:pt x="2166" y="10014"/>
                  <a:pt x="2161" y="10014"/>
                  <a:pt x="2157" y="10014"/>
                </a:cubicBezTo>
                <a:close/>
                <a:moveTo>
                  <a:pt x="6686" y="10014"/>
                </a:moveTo>
                <a:cubicBezTo>
                  <a:pt x="6170" y="10014"/>
                  <a:pt x="5750" y="10432"/>
                  <a:pt x="5750" y="10950"/>
                </a:cubicBezTo>
                <a:cubicBezTo>
                  <a:pt x="5750" y="11468"/>
                  <a:pt x="6171" y="11887"/>
                  <a:pt x="6688" y="11887"/>
                </a:cubicBezTo>
                <a:cubicBezTo>
                  <a:pt x="6691" y="11887"/>
                  <a:pt x="6695" y="11887"/>
                  <a:pt x="6698" y="11887"/>
                </a:cubicBezTo>
                <a:lnTo>
                  <a:pt x="8431" y="11887"/>
                </a:lnTo>
                <a:cubicBezTo>
                  <a:pt x="8943" y="11880"/>
                  <a:pt x="9356" y="11463"/>
                  <a:pt x="9356" y="10950"/>
                </a:cubicBezTo>
                <a:cubicBezTo>
                  <a:pt x="9356" y="10437"/>
                  <a:pt x="8943" y="10020"/>
                  <a:pt x="8431" y="10014"/>
                </a:cubicBezTo>
                <a:lnTo>
                  <a:pt x="6698" y="10014"/>
                </a:lnTo>
                <a:cubicBezTo>
                  <a:pt x="6694" y="10014"/>
                  <a:pt x="6690" y="10014"/>
                  <a:pt x="6686" y="10014"/>
                </a:cubicBezTo>
                <a:close/>
                <a:moveTo>
                  <a:pt x="9664" y="615"/>
                </a:moveTo>
                <a:cubicBezTo>
                  <a:pt x="9841" y="615"/>
                  <a:pt x="9985" y="758"/>
                  <a:pt x="9986" y="935"/>
                </a:cubicBezTo>
                <a:lnTo>
                  <a:pt x="9986" y="12440"/>
                </a:lnTo>
                <a:cubicBezTo>
                  <a:pt x="9985" y="12617"/>
                  <a:pt x="9841" y="12760"/>
                  <a:pt x="9664" y="12760"/>
                </a:cubicBezTo>
                <a:lnTo>
                  <a:pt x="935" y="12760"/>
                </a:lnTo>
                <a:cubicBezTo>
                  <a:pt x="757" y="12760"/>
                  <a:pt x="614" y="12617"/>
                  <a:pt x="614" y="12440"/>
                </a:cubicBezTo>
                <a:lnTo>
                  <a:pt x="614" y="935"/>
                </a:lnTo>
                <a:cubicBezTo>
                  <a:pt x="615" y="758"/>
                  <a:pt x="757" y="615"/>
                  <a:pt x="935" y="615"/>
                </a:cubicBezTo>
                <a:close/>
                <a:moveTo>
                  <a:pt x="935" y="1"/>
                </a:moveTo>
                <a:cubicBezTo>
                  <a:pt x="419" y="1"/>
                  <a:pt x="1" y="419"/>
                  <a:pt x="1" y="934"/>
                </a:cubicBezTo>
                <a:lnTo>
                  <a:pt x="1" y="12438"/>
                </a:lnTo>
                <a:cubicBezTo>
                  <a:pt x="1" y="12954"/>
                  <a:pt x="419" y="13373"/>
                  <a:pt x="935" y="13373"/>
                </a:cubicBezTo>
                <a:lnTo>
                  <a:pt x="9664" y="13373"/>
                </a:lnTo>
                <a:cubicBezTo>
                  <a:pt x="10180" y="13372"/>
                  <a:pt x="10597" y="12954"/>
                  <a:pt x="10598" y="12438"/>
                </a:cubicBezTo>
                <a:lnTo>
                  <a:pt x="10598" y="934"/>
                </a:lnTo>
                <a:cubicBezTo>
                  <a:pt x="10598" y="419"/>
                  <a:pt x="10180" y="1"/>
                  <a:pt x="9664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59"/>
          <p:cNvSpPr/>
          <p:nvPr/>
        </p:nvSpPr>
        <p:spPr>
          <a:xfrm>
            <a:off x="833544" y="3248573"/>
            <a:ext cx="339811" cy="179450"/>
          </a:xfrm>
          <a:custGeom>
            <a:rect b="b" l="l" r="r" t="t"/>
            <a:pathLst>
              <a:path extrusionOk="0" h="6844" w="12960">
                <a:moveTo>
                  <a:pt x="6674" y="876"/>
                </a:moveTo>
                <a:cubicBezTo>
                  <a:pt x="6901" y="876"/>
                  <a:pt x="7084" y="1060"/>
                  <a:pt x="7084" y="1287"/>
                </a:cubicBezTo>
                <a:lnTo>
                  <a:pt x="7084" y="1969"/>
                </a:lnTo>
                <a:lnTo>
                  <a:pt x="7767" y="1968"/>
                </a:lnTo>
                <a:cubicBezTo>
                  <a:pt x="7993" y="1968"/>
                  <a:pt x="8177" y="2152"/>
                  <a:pt x="8177" y="2379"/>
                </a:cubicBezTo>
                <a:lnTo>
                  <a:pt x="8177" y="2765"/>
                </a:lnTo>
                <a:cubicBezTo>
                  <a:pt x="8178" y="2992"/>
                  <a:pt x="7994" y="3176"/>
                  <a:pt x="7768" y="3176"/>
                </a:cubicBezTo>
                <a:lnTo>
                  <a:pt x="7084" y="3176"/>
                </a:lnTo>
                <a:lnTo>
                  <a:pt x="7084" y="3859"/>
                </a:lnTo>
                <a:cubicBezTo>
                  <a:pt x="7084" y="4085"/>
                  <a:pt x="6900" y="4269"/>
                  <a:pt x="6674" y="4269"/>
                </a:cubicBezTo>
                <a:lnTo>
                  <a:pt x="6286" y="4269"/>
                </a:lnTo>
                <a:cubicBezTo>
                  <a:pt x="6060" y="4269"/>
                  <a:pt x="5876" y="4085"/>
                  <a:pt x="5876" y="3859"/>
                </a:cubicBezTo>
                <a:lnTo>
                  <a:pt x="5876" y="3177"/>
                </a:lnTo>
                <a:lnTo>
                  <a:pt x="5194" y="3179"/>
                </a:lnTo>
                <a:cubicBezTo>
                  <a:pt x="4967" y="3179"/>
                  <a:pt x="4783" y="2995"/>
                  <a:pt x="4783" y="2767"/>
                </a:cubicBezTo>
                <a:lnTo>
                  <a:pt x="4783" y="2381"/>
                </a:lnTo>
                <a:cubicBezTo>
                  <a:pt x="4783" y="2154"/>
                  <a:pt x="4967" y="1969"/>
                  <a:pt x="5193" y="1969"/>
                </a:cubicBezTo>
                <a:lnTo>
                  <a:pt x="5876" y="1969"/>
                </a:lnTo>
                <a:lnTo>
                  <a:pt x="5876" y="1287"/>
                </a:lnTo>
                <a:cubicBezTo>
                  <a:pt x="5876" y="1060"/>
                  <a:pt x="6060" y="876"/>
                  <a:pt x="6287" y="876"/>
                </a:cubicBezTo>
                <a:close/>
                <a:moveTo>
                  <a:pt x="3971" y="0"/>
                </a:moveTo>
                <a:cubicBezTo>
                  <a:pt x="1778" y="0"/>
                  <a:pt x="0" y="1777"/>
                  <a:pt x="0" y="3970"/>
                </a:cubicBezTo>
                <a:lnTo>
                  <a:pt x="0" y="6511"/>
                </a:lnTo>
                <a:cubicBezTo>
                  <a:pt x="0" y="6695"/>
                  <a:pt x="150" y="6844"/>
                  <a:pt x="335" y="6844"/>
                </a:cubicBezTo>
                <a:cubicBezTo>
                  <a:pt x="336" y="6844"/>
                  <a:pt x="338" y="6844"/>
                  <a:pt x="339" y="6844"/>
                </a:cubicBezTo>
                <a:cubicBezTo>
                  <a:pt x="419" y="6844"/>
                  <a:pt x="497" y="6813"/>
                  <a:pt x="557" y="6760"/>
                </a:cubicBezTo>
                <a:cubicBezTo>
                  <a:pt x="1565" y="5837"/>
                  <a:pt x="3837" y="5195"/>
                  <a:pt x="6479" y="5195"/>
                </a:cubicBezTo>
                <a:cubicBezTo>
                  <a:pt x="9123" y="5195"/>
                  <a:pt x="11395" y="5837"/>
                  <a:pt x="12403" y="6760"/>
                </a:cubicBezTo>
                <a:cubicBezTo>
                  <a:pt x="12463" y="6813"/>
                  <a:pt x="12541" y="6844"/>
                  <a:pt x="12622" y="6844"/>
                </a:cubicBezTo>
                <a:cubicBezTo>
                  <a:pt x="12623" y="6844"/>
                  <a:pt x="12625" y="6844"/>
                  <a:pt x="12626" y="6844"/>
                </a:cubicBezTo>
                <a:cubicBezTo>
                  <a:pt x="12810" y="6844"/>
                  <a:pt x="12960" y="6695"/>
                  <a:pt x="12960" y="6511"/>
                </a:cubicBezTo>
                <a:lnTo>
                  <a:pt x="12960" y="3970"/>
                </a:lnTo>
                <a:cubicBezTo>
                  <a:pt x="12960" y="1777"/>
                  <a:pt x="11182" y="0"/>
                  <a:pt x="898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59"/>
          <p:cNvSpPr/>
          <p:nvPr/>
        </p:nvSpPr>
        <p:spPr>
          <a:xfrm>
            <a:off x="1307420" y="3214656"/>
            <a:ext cx="329769" cy="247281"/>
          </a:xfrm>
          <a:custGeom>
            <a:rect b="b" l="l" r="r" t="t"/>
            <a:pathLst>
              <a:path extrusionOk="0" h="9431" w="12577">
                <a:moveTo>
                  <a:pt x="2149" y="1408"/>
                </a:moveTo>
                <a:cubicBezTo>
                  <a:pt x="2638" y="1408"/>
                  <a:pt x="3036" y="1806"/>
                  <a:pt x="3036" y="2297"/>
                </a:cubicBezTo>
                <a:cubicBezTo>
                  <a:pt x="3036" y="2787"/>
                  <a:pt x="2638" y="3185"/>
                  <a:pt x="2149" y="3185"/>
                </a:cubicBezTo>
                <a:lnTo>
                  <a:pt x="611" y="3185"/>
                </a:lnTo>
                <a:lnTo>
                  <a:pt x="611" y="1408"/>
                </a:lnTo>
                <a:close/>
                <a:moveTo>
                  <a:pt x="11961" y="1408"/>
                </a:moveTo>
                <a:lnTo>
                  <a:pt x="11961" y="3185"/>
                </a:lnTo>
                <a:lnTo>
                  <a:pt x="10365" y="3185"/>
                </a:lnTo>
                <a:cubicBezTo>
                  <a:pt x="9907" y="3184"/>
                  <a:pt x="9535" y="2813"/>
                  <a:pt x="9535" y="2354"/>
                </a:cubicBezTo>
                <a:lnTo>
                  <a:pt x="9535" y="2239"/>
                </a:lnTo>
                <a:cubicBezTo>
                  <a:pt x="9535" y="1781"/>
                  <a:pt x="9907" y="1409"/>
                  <a:pt x="10365" y="1409"/>
                </a:cubicBezTo>
                <a:lnTo>
                  <a:pt x="11961" y="1408"/>
                </a:lnTo>
                <a:close/>
                <a:moveTo>
                  <a:pt x="5122" y="3062"/>
                </a:moveTo>
                <a:lnTo>
                  <a:pt x="5122" y="9431"/>
                </a:lnTo>
                <a:lnTo>
                  <a:pt x="7450" y="9431"/>
                </a:lnTo>
                <a:lnTo>
                  <a:pt x="7450" y="3062"/>
                </a:lnTo>
                <a:close/>
                <a:moveTo>
                  <a:pt x="928" y="0"/>
                </a:moveTo>
                <a:cubicBezTo>
                  <a:pt x="766" y="0"/>
                  <a:pt x="632" y="127"/>
                  <a:pt x="622" y="289"/>
                </a:cubicBezTo>
                <a:lnTo>
                  <a:pt x="594" y="797"/>
                </a:lnTo>
                <a:lnTo>
                  <a:pt x="306" y="797"/>
                </a:lnTo>
                <a:cubicBezTo>
                  <a:pt x="137" y="797"/>
                  <a:pt x="1" y="933"/>
                  <a:pt x="1" y="1102"/>
                </a:cubicBezTo>
                <a:lnTo>
                  <a:pt x="1" y="3491"/>
                </a:lnTo>
                <a:cubicBezTo>
                  <a:pt x="1" y="3660"/>
                  <a:pt x="137" y="3797"/>
                  <a:pt x="306" y="3798"/>
                </a:cubicBezTo>
                <a:lnTo>
                  <a:pt x="421" y="3798"/>
                </a:lnTo>
                <a:lnTo>
                  <a:pt x="318" y="5586"/>
                </a:lnTo>
                <a:cubicBezTo>
                  <a:pt x="307" y="5762"/>
                  <a:pt x="448" y="5910"/>
                  <a:pt x="623" y="5910"/>
                </a:cubicBezTo>
                <a:cubicBezTo>
                  <a:pt x="2194" y="5910"/>
                  <a:pt x="3472" y="7187"/>
                  <a:pt x="3472" y="8758"/>
                </a:cubicBezTo>
                <a:lnTo>
                  <a:pt x="3472" y="9125"/>
                </a:lnTo>
                <a:cubicBezTo>
                  <a:pt x="3472" y="9294"/>
                  <a:pt x="3608" y="9431"/>
                  <a:pt x="3777" y="9431"/>
                </a:cubicBezTo>
                <a:lnTo>
                  <a:pt x="4512" y="9431"/>
                </a:lnTo>
                <a:lnTo>
                  <a:pt x="4512" y="2756"/>
                </a:lnTo>
                <a:cubicBezTo>
                  <a:pt x="4512" y="2586"/>
                  <a:pt x="4650" y="2449"/>
                  <a:pt x="4819" y="2449"/>
                </a:cubicBezTo>
                <a:lnTo>
                  <a:pt x="7758" y="2449"/>
                </a:lnTo>
                <a:cubicBezTo>
                  <a:pt x="7927" y="2449"/>
                  <a:pt x="8063" y="2587"/>
                  <a:pt x="8065" y="2756"/>
                </a:cubicBezTo>
                <a:lnTo>
                  <a:pt x="8065" y="9431"/>
                </a:lnTo>
                <a:lnTo>
                  <a:pt x="8798" y="9431"/>
                </a:lnTo>
                <a:cubicBezTo>
                  <a:pt x="8967" y="9431"/>
                  <a:pt x="9105" y="9294"/>
                  <a:pt x="9105" y="9125"/>
                </a:cubicBezTo>
                <a:lnTo>
                  <a:pt x="9105" y="8758"/>
                </a:lnTo>
                <a:cubicBezTo>
                  <a:pt x="9105" y="7187"/>
                  <a:pt x="10382" y="5909"/>
                  <a:pt x="11953" y="5909"/>
                </a:cubicBezTo>
                <a:cubicBezTo>
                  <a:pt x="12129" y="5909"/>
                  <a:pt x="12268" y="5761"/>
                  <a:pt x="12259" y="5586"/>
                </a:cubicBezTo>
                <a:lnTo>
                  <a:pt x="12155" y="3797"/>
                </a:lnTo>
                <a:lnTo>
                  <a:pt x="12269" y="3797"/>
                </a:lnTo>
                <a:cubicBezTo>
                  <a:pt x="12438" y="3797"/>
                  <a:pt x="12575" y="3660"/>
                  <a:pt x="12576" y="3491"/>
                </a:cubicBezTo>
                <a:lnTo>
                  <a:pt x="12576" y="1102"/>
                </a:lnTo>
                <a:cubicBezTo>
                  <a:pt x="12576" y="933"/>
                  <a:pt x="12438" y="795"/>
                  <a:pt x="12269" y="795"/>
                </a:cubicBezTo>
                <a:lnTo>
                  <a:pt x="12267" y="797"/>
                </a:lnTo>
                <a:lnTo>
                  <a:pt x="11979" y="797"/>
                </a:lnTo>
                <a:lnTo>
                  <a:pt x="11951" y="289"/>
                </a:lnTo>
                <a:cubicBezTo>
                  <a:pt x="11942" y="127"/>
                  <a:pt x="11807" y="0"/>
                  <a:pt x="1164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59"/>
          <p:cNvSpPr/>
          <p:nvPr/>
        </p:nvSpPr>
        <p:spPr>
          <a:xfrm>
            <a:off x="1784207" y="3166908"/>
            <a:ext cx="319229" cy="342774"/>
          </a:xfrm>
          <a:custGeom>
            <a:rect b="b" l="l" r="r" t="t"/>
            <a:pathLst>
              <a:path extrusionOk="0" h="13073" w="12175">
                <a:moveTo>
                  <a:pt x="6780" y="4741"/>
                </a:moveTo>
                <a:lnTo>
                  <a:pt x="7075" y="5056"/>
                </a:lnTo>
                <a:lnTo>
                  <a:pt x="2348" y="9496"/>
                </a:lnTo>
                <a:cubicBezTo>
                  <a:pt x="2189" y="9645"/>
                  <a:pt x="2004" y="9766"/>
                  <a:pt x="1803" y="9852"/>
                </a:cubicBezTo>
                <a:lnTo>
                  <a:pt x="1524" y="9973"/>
                </a:lnTo>
                <a:lnTo>
                  <a:pt x="1662" y="9701"/>
                </a:lnTo>
                <a:cubicBezTo>
                  <a:pt x="1761" y="9507"/>
                  <a:pt x="1893" y="9330"/>
                  <a:pt x="2052" y="9181"/>
                </a:cubicBezTo>
                <a:lnTo>
                  <a:pt x="6780" y="4741"/>
                </a:lnTo>
                <a:close/>
                <a:moveTo>
                  <a:pt x="11232" y="0"/>
                </a:moveTo>
                <a:cubicBezTo>
                  <a:pt x="11032" y="0"/>
                  <a:pt x="10831" y="74"/>
                  <a:pt x="10673" y="222"/>
                </a:cubicBezTo>
                <a:lnTo>
                  <a:pt x="7495" y="3207"/>
                </a:lnTo>
                <a:lnTo>
                  <a:pt x="7372" y="3077"/>
                </a:lnTo>
                <a:cubicBezTo>
                  <a:pt x="7252" y="2949"/>
                  <a:pt x="7089" y="2884"/>
                  <a:pt x="6926" y="2884"/>
                </a:cubicBezTo>
                <a:cubicBezTo>
                  <a:pt x="6776" y="2884"/>
                  <a:pt x="6625" y="2939"/>
                  <a:pt x="6508" y="3050"/>
                </a:cubicBezTo>
                <a:lnTo>
                  <a:pt x="6493" y="3065"/>
                </a:lnTo>
                <a:cubicBezTo>
                  <a:pt x="6247" y="3296"/>
                  <a:pt x="6234" y="3683"/>
                  <a:pt x="6465" y="3930"/>
                </a:cubicBezTo>
                <a:lnTo>
                  <a:pt x="6599" y="4074"/>
                </a:lnTo>
                <a:cubicBezTo>
                  <a:pt x="6595" y="4077"/>
                  <a:pt x="6589" y="4082"/>
                  <a:pt x="6585" y="4085"/>
                </a:cubicBezTo>
                <a:lnTo>
                  <a:pt x="1634" y="8736"/>
                </a:lnTo>
                <a:cubicBezTo>
                  <a:pt x="1423" y="8934"/>
                  <a:pt x="1248" y="9167"/>
                  <a:pt x="1117" y="9426"/>
                </a:cubicBezTo>
                <a:lnTo>
                  <a:pt x="844" y="9961"/>
                </a:lnTo>
                <a:cubicBezTo>
                  <a:pt x="758" y="10130"/>
                  <a:pt x="788" y="10336"/>
                  <a:pt x="918" y="10475"/>
                </a:cubicBezTo>
                <a:lnTo>
                  <a:pt x="987" y="10548"/>
                </a:lnTo>
                <a:cubicBezTo>
                  <a:pt x="1073" y="10639"/>
                  <a:pt x="1192" y="10690"/>
                  <a:pt x="1316" y="10691"/>
                </a:cubicBezTo>
                <a:cubicBezTo>
                  <a:pt x="1378" y="10691"/>
                  <a:pt x="1439" y="10678"/>
                  <a:pt x="1495" y="10653"/>
                </a:cubicBezTo>
                <a:lnTo>
                  <a:pt x="2047" y="10415"/>
                </a:lnTo>
                <a:cubicBezTo>
                  <a:pt x="2313" y="10300"/>
                  <a:pt x="2557" y="10140"/>
                  <a:pt x="2769" y="9942"/>
                </a:cubicBezTo>
                <a:lnTo>
                  <a:pt x="7719" y="5292"/>
                </a:lnTo>
                <a:cubicBezTo>
                  <a:pt x="7724" y="5288"/>
                  <a:pt x="7727" y="5282"/>
                  <a:pt x="7732" y="5278"/>
                </a:cubicBezTo>
                <a:lnTo>
                  <a:pt x="7866" y="5421"/>
                </a:lnTo>
                <a:cubicBezTo>
                  <a:pt x="7987" y="5549"/>
                  <a:pt x="8149" y="5614"/>
                  <a:pt x="8312" y="5614"/>
                </a:cubicBezTo>
                <a:cubicBezTo>
                  <a:pt x="8463" y="5614"/>
                  <a:pt x="8613" y="5559"/>
                  <a:pt x="8732" y="5447"/>
                </a:cubicBezTo>
                <a:lnTo>
                  <a:pt x="8747" y="5434"/>
                </a:lnTo>
                <a:cubicBezTo>
                  <a:pt x="8992" y="5201"/>
                  <a:pt x="9005" y="4814"/>
                  <a:pt x="8773" y="4568"/>
                </a:cubicBezTo>
                <a:lnTo>
                  <a:pt x="8651" y="4437"/>
                </a:lnTo>
                <a:lnTo>
                  <a:pt x="11829" y="1452"/>
                </a:lnTo>
                <a:cubicBezTo>
                  <a:pt x="12158" y="1143"/>
                  <a:pt x="12174" y="627"/>
                  <a:pt x="11866" y="298"/>
                </a:cubicBezTo>
                <a:lnTo>
                  <a:pt x="11865" y="298"/>
                </a:lnTo>
                <a:lnTo>
                  <a:pt x="11828" y="258"/>
                </a:lnTo>
                <a:cubicBezTo>
                  <a:pt x="11667" y="87"/>
                  <a:pt x="11450" y="0"/>
                  <a:pt x="11232" y="0"/>
                </a:cubicBezTo>
                <a:close/>
                <a:moveTo>
                  <a:pt x="766" y="10738"/>
                </a:moveTo>
                <a:cubicBezTo>
                  <a:pt x="714" y="10738"/>
                  <a:pt x="662" y="10765"/>
                  <a:pt x="635" y="10820"/>
                </a:cubicBezTo>
                <a:lnTo>
                  <a:pt x="95" y="11925"/>
                </a:lnTo>
                <a:cubicBezTo>
                  <a:pt x="33" y="12059"/>
                  <a:pt x="1" y="12204"/>
                  <a:pt x="1" y="12351"/>
                </a:cubicBezTo>
                <a:cubicBezTo>
                  <a:pt x="1" y="12802"/>
                  <a:pt x="343" y="13073"/>
                  <a:pt x="766" y="13073"/>
                </a:cubicBezTo>
                <a:cubicBezTo>
                  <a:pt x="1189" y="13073"/>
                  <a:pt x="1532" y="12802"/>
                  <a:pt x="1532" y="12351"/>
                </a:cubicBezTo>
                <a:cubicBezTo>
                  <a:pt x="1532" y="12204"/>
                  <a:pt x="1500" y="12059"/>
                  <a:pt x="1438" y="11925"/>
                </a:cubicBezTo>
                <a:lnTo>
                  <a:pt x="897" y="10820"/>
                </a:lnTo>
                <a:cubicBezTo>
                  <a:pt x="871" y="10765"/>
                  <a:pt x="819" y="10738"/>
                  <a:pt x="766" y="1073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3" name="Google Shape;1083;p59"/>
          <p:cNvSpPr/>
          <p:nvPr/>
        </p:nvSpPr>
        <p:spPr>
          <a:xfrm>
            <a:off x="2250453" y="3176596"/>
            <a:ext cx="358978" cy="323397"/>
          </a:xfrm>
          <a:custGeom>
            <a:rect b="b" l="l" r="r" t="t"/>
            <a:pathLst>
              <a:path extrusionOk="0" h="12334" w="13691">
                <a:moveTo>
                  <a:pt x="6111" y="1050"/>
                </a:moveTo>
                <a:cubicBezTo>
                  <a:pt x="5625" y="1050"/>
                  <a:pt x="5053" y="1333"/>
                  <a:pt x="4580" y="1806"/>
                </a:cubicBezTo>
                <a:cubicBezTo>
                  <a:pt x="3937" y="2449"/>
                  <a:pt x="3682" y="3245"/>
                  <a:pt x="3914" y="3762"/>
                </a:cubicBezTo>
                <a:cubicBezTo>
                  <a:pt x="3759" y="3884"/>
                  <a:pt x="3641" y="4046"/>
                  <a:pt x="3572" y="4230"/>
                </a:cubicBezTo>
                <a:cubicBezTo>
                  <a:pt x="3453" y="4541"/>
                  <a:pt x="3564" y="4815"/>
                  <a:pt x="3654" y="5034"/>
                </a:cubicBezTo>
                <a:cubicBezTo>
                  <a:pt x="3768" y="5312"/>
                  <a:pt x="3799" y="5418"/>
                  <a:pt x="3631" y="5599"/>
                </a:cubicBezTo>
                <a:cubicBezTo>
                  <a:pt x="3556" y="5679"/>
                  <a:pt x="3481" y="5710"/>
                  <a:pt x="3370" y="5710"/>
                </a:cubicBezTo>
                <a:cubicBezTo>
                  <a:pt x="3287" y="5710"/>
                  <a:pt x="3183" y="5692"/>
                  <a:pt x="3044" y="5664"/>
                </a:cubicBezTo>
                <a:cubicBezTo>
                  <a:pt x="2907" y="5636"/>
                  <a:pt x="2750" y="5605"/>
                  <a:pt x="2585" y="5605"/>
                </a:cubicBezTo>
                <a:cubicBezTo>
                  <a:pt x="2337" y="5605"/>
                  <a:pt x="2072" y="5676"/>
                  <a:pt x="1829" y="5936"/>
                </a:cubicBezTo>
                <a:cubicBezTo>
                  <a:pt x="1462" y="6331"/>
                  <a:pt x="1467" y="6649"/>
                  <a:pt x="1471" y="6905"/>
                </a:cubicBezTo>
                <a:cubicBezTo>
                  <a:pt x="1474" y="7112"/>
                  <a:pt x="1476" y="7249"/>
                  <a:pt x="1273" y="7484"/>
                </a:cubicBezTo>
                <a:cubicBezTo>
                  <a:pt x="847" y="7975"/>
                  <a:pt x="211" y="8267"/>
                  <a:pt x="205" y="8270"/>
                </a:cubicBezTo>
                <a:cubicBezTo>
                  <a:pt x="73" y="8329"/>
                  <a:pt x="0" y="8473"/>
                  <a:pt x="31" y="8613"/>
                </a:cubicBezTo>
                <a:cubicBezTo>
                  <a:pt x="61" y="8755"/>
                  <a:pt x="186" y="8856"/>
                  <a:pt x="330" y="8856"/>
                </a:cubicBezTo>
                <a:cubicBezTo>
                  <a:pt x="374" y="8856"/>
                  <a:pt x="416" y="8847"/>
                  <a:pt x="456" y="8828"/>
                </a:cubicBezTo>
                <a:cubicBezTo>
                  <a:pt x="486" y="8815"/>
                  <a:pt x="1220" y="8481"/>
                  <a:pt x="1736" y="7885"/>
                </a:cubicBezTo>
                <a:lnTo>
                  <a:pt x="1736" y="7886"/>
                </a:lnTo>
                <a:cubicBezTo>
                  <a:pt x="2092" y="7474"/>
                  <a:pt x="2087" y="7141"/>
                  <a:pt x="2083" y="6897"/>
                </a:cubicBezTo>
                <a:cubicBezTo>
                  <a:pt x="2081" y="6692"/>
                  <a:pt x="2078" y="6569"/>
                  <a:pt x="2278" y="6354"/>
                </a:cubicBezTo>
                <a:cubicBezTo>
                  <a:pt x="2370" y="6255"/>
                  <a:pt x="2458" y="6218"/>
                  <a:pt x="2584" y="6218"/>
                </a:cubicBezTo>
                <a:cubicBezTo>
                  <a:pt x="2673" y="6218"/>
                  <a:pt x="2781" y="6237"/>
                  <a:pt x="2923" y="6265"/>
                </a:cubicBezTo>
                <a:cubicBezTo>
                  <a:pt x="3057" y="6292"/>
                  <a:pt x="3211" y="6323"/>
                  <a:pt x="3371" y="6323"/>
                </a:cubicBezTo>
                <a:cubicBezTo>
                  <a:pt x="3606" y="6323"/>
                  <a:pt x="3856" y="6257"/>
                  <a:pt x="4079" y="6017"/>
                </a:cubicBezTo>
                <a:cubicBezTo>
                  <a:pt x="4523" y="5541"/>
                  <a:pt x="4341" y="5097"/>
                  <a:pt x="4222" y="4803"/>
                </a:cubicBezTo>
                <a:cubicBezTo>
                  <a:pt x="4153" y="4638"/>
                  <a:pt x="4113" y="4531"/>
                  <a:pt x="4144" y="4451"/>
                </a:cubicBezTo>
                <a:cubicBezTo>
                  <a:pt x="4200" y="4305"/>
                  <a:pt x="4293" y="4232"/>
                  <a:pt x="4370" y="4194"/>
                </a:cubicBezTo>
                <a:cubicBezTo>
                  <a:pt x="4489" y="4239"/>
                  <a:pt x="4615" y="4262"/>
                  <a:pt x="4741" y="4262"/>
                </a:cubicBezTo>
                <a:cubicBezTo>
                  <a:pt x="4744" y="4262"/>
                  <a:pt x="4748" y="4262"/>
                  <a:pt x="4751" y="4262"/>
                </a:cubicBezTo>
                <a:cubicBezTo>
                  <a:pt x="5237" y="4262"/>
                  <a:pt x="5809" y="3979"/>
                  <a:pt x="6282" y="3507"/>
                </a:cubicBezTo>
                <a:cubicBezTo>
                  <a:pt x="6621" y="3168"/>
                  <a:pt x="6868" y="2770"/>
                  <a:pt x="6976" y="2386"/>
                </a:cubicBezTo>
                <a:cubicBezTo>
                  <a:pt x="7101" y="1941"/>
                  <a:pt x="7032" y="1557"/>
                  <a:pt x="6782" y="1306"/>
                </a:cubicBezTo>
                <a:cubicBezTo>
                  <a:pt x="6614" y="1139"/>
                  <a:pt x="6383" y="1050"/>
                  <a:pt x="6111" y="1050"/>
                </a:cubicBezTo>
                <a:close/>
                <a:moveTo>
                  <a:pt x="12634" y="4379"/>
                </a:moveTo>
                <a:cubicBezTo>
                  <a:pt x="12198" y="4379"/>
                  <a:pt x="11684" y="4631"/>
                  <a:pt x="11262" y="5054"/>
                </a:cubicBezTo>
                <a:cubicBezTo>
                  <a:pt x="10960" y="5356"/>
                  <a:pt x="10739" y="5712"/>
                  <a:pt x="10641" y="6055"/>
                </a:cubicBezTo>
                <a:cubicBezTo>
                  <a:pt x="10544" y="6404"/>
                  <a:pt x="10578" y="6713"/>
                  <a:pt x="10738" y="6940"/>
                </a:cubicBezTo>
                <a:cubicBezTo>
                  <a:pt x="10658" y="7061"/>
                  <a:pt x="10548" y="7156"/>
                  <a:pt x="10417" y="7218"/>
                </a:cubicBezTo>
                <a:cubicBezTo>
                  <a:pt x="10380" y="7236"/>
                  <a:pt x="10346" y="7244"/>
                  <a:pt x="10306" y="7244"/>
                </a:cubicBezTo>
                <a:cubicBezTo>
                  <a:pt x="10248" y="7244"/>
                  <a:pt x="10177" y="7226"/>
                  <a:pt x="10067" y="7193"/>
                </a:cubicBezTo>
                <a:cubicBezTo>
                  <a:pt x="9946" y="7157"/>
                  <a:pt x="9800" y="7114"/>
                  <a:pt x="9632" y="7114"/>
                </a:cubicBezTo>
                <a:cubicBezTo>
                  <a:pt x="9410" y="7114"/>
                  <a:pt x="9150" y="7190"/>
                  <a:pt x="8863" y="7462"/>
                </a:cubicBezTo>
                <a:cubicBezTo>
                  <a:pt x="8444" y="7859"/>
                  <a:pt x="8476" y="8289"/>
                  <a:pt x="8500" y="8604"/>
                </a:cubicBezTo>
                <a:cubicBezTo>
                  <a:pt x="8522" y="8896"/>
                  <a:pt x="8537" y="9089"/>
                  <a:pt x="8294" y="9317"/>
                </a:cubicBezTo>
                <a:cubicBezTo>
                  <a:pt x="8026" y="9571"/>
                  <a:pt x="7879" y="9587"/>
                  <a:pt x="7675" y="9610"/>
                </a:cubicBezTo>
                <a:cubicBezTo>
                  <a:pt x="7425" y="9637"/>
                  <a:pt x="7115" y="9672"/>
                  <a:pt x="6682" y="10060"/>
                </a:cubicBezTo>
                <a:cubicBezTo>
                  <a:pt x="6032" y="10641"/>
                  <a:pt x="5614" y="11402"/>
                  <a:pt x="5597" y="11434"/>
                </a:cubicBezTo>
                <a:cubicBezTo>
                  <a:pt x="5515" y="11582"/>
                  <a:pt x="5570" y="11768"/>
                  <a:pt x="5718" y="11849"/>
                </a:cubicBezTo>
                <a:cubicBezTo>
                  <a:pt x="5765" y="11875"/>
                  <a:pt x="5815" y="11887"/>
                  <a:pt x="5865" y="11887"/>
                </a:cubicBezTo>
                <a:cubicBezTo>
                  <a:pt x="5973" y="11887"/>
                  <a:pt x="6078" y="11829"/>
                  <a:pt x="6133" y="11727"/>
                </a:cubicBezTo>
                <a:cubicBezTo>
                  <a:pt x="6138" y="11720"/>
                  <a:pt x="6518" y="11027"/>
                  <a:pt x="7090" y="10517"/>
                </a:cubicBezTo>
                <a:cubicBezTo>
                  <a:pt x="7377" y="10259"/>
                  <a:pt x="7539" y="10241"/>
                  <a:pt x="7742" y="10218"/>
                </a:cubicBezTo>
                <a:cubicBezTo>
                  <a:pt x="7990" y="10190"/>
                  <a:pt x="8298" y="10156"/>
                  <a:pt x="8715" y="9762"/>
                </a:cubicBezTo>
                <a:cubicBezTo>
                  <a:pt x="9169" y="9333"/>
                  <a:pt x="9136" y="8885"/>
                  <a:pt x="9110" y="8557"/>
                </a:cubicBezTo>
                <a:cubicBezTo>
                  <a:pt x="9087" y="8250"/>
                  <a:pt x="9085" y="8095"/>
                  <a:pt x="9284" y="7905"/>
                </a:cubicBezTo>
                <a:cubicBezTo>
                  <a:pt x="9427" y="7771"/>
                  <a:pt x="9527" y="7726"/>
                  <a:pt x="9633" y="7726"/>
                </a:cubicBezTo>
                <a:cubicBezTo>
                  <a:pt x="9711" y="7726"/>
                  <a:pt x="9791" y="7750"/>
                  <a:pt x="9892" y="7780"/>
                </a:cubicBezTo>
                <a:cubicBezTo>
                  <a:pt x="10008" y="7814"/>
                  <a:pt x="10149" y="7856"/>
                  <a:pt x="10307" y="7856"/>
                </a:cubicBezTo>
                <a:cubicBezTo>
                  <a:pt x="10425" y="7856"/>
                  <a:pt x="10552" y="7833"/>
                  <a:pt x="10686" y="7767"/>
                </a:cubicBezTo>
                <a:cubicBezTo>
                  <a:pt x="10921" y="7655"/>
                  <a:pt x="11118" y="7480"/>
                  <a:pt x="11258" y="7262"/>
                </a:cubicBezTo>
                <a:cubicBezTo>
                  <a:pt x="11317" y="7271"/>
                  <a:pt x="11377" y="7275"/>
                  <a:pt x="11438" y="7275"/>
                </a:cubicBezTo>
                <a:cubicBezTo>
                  <a:pt x="11875" y="7275"/>
                  <a:pt x="12388" y="7024"/>
                  <a:pt x="12810" y="6602"/>
                </a:cubicBezTo>
                <a:cubicBezTo>
                  <a:pt x="13502" y="5910"/>
                  <a:pt x="13691" y="5055"/>
                  <a:pt x="13249" y="4613"/>
                </a:cubicBezTo>
                <a:lnTo>
                  <a:pt x="13249" y="4613"/>
                </a:lnTo>
                <a:lnTo>
                  <a:pt x="13249" y="4615"/>
                </a:lnTo>
                <a:cubicBezTo>
                  <a:pt x="13095" y="4461"/>
                  <a:pt x="12883" y="4379"/>
                  <a:pt x="12634" y="4379"/>
                </a:cubicBezTo>
                <a:close/>
                <a:moveTo>
                  <a:pt x="11163" y="1"/>
                </a:moveTo>
                <a:cubicBezTo>
                  <a:pt x="10434" y="1"/>
                  <a:pt x="9570" y="425"/>
                  <a:pt x="8848" y="1138"/>
                </a:cubicBezTo>
                <a:cubicBezTo>
                  <a:pt x="8126" y="1851"/>
                  <a:pt x="7695" y="2708"/>
                  <a:pt x="7695" y="3430"/>
                </a:cubicBezTo>
                <a:cubicBezTo>
                  <a:pt x="7695" y="3709"/>
                  <a:pt x="7762" y="3956"/>
                  <a:pt x="7890" y="4158"/>
                </a:cubicBezTo>
                <a:cubicBezTo>
                  <a:pt x="7649" y="4305"/>
                  <a:pt x="7399" y="4546"/>
                  <a:pt x="7234" y="4943"/>
                </a:cubicBezTo>
                <a:cubicBezTo>
                  <a:pt x="7054" y="5380"/>
                  <a:pt x="7205" y="5765"/>
                  <a:pt x="7338" y="6105"/>
                </a:cubicBezTo>
                <a:cubicBezTo>
                  <a:pt x="7505" y="6532"/>
                  <a:pt x="7615" y="6815"/>
                  <a:pt x="7225" y="7226"/>
                </a:cubicBezTo>
                <a:cubicBezTo>
                  <a:pt x="7037" y="7425"/>
                  <a:pt x="6848" y="7490"/>
                  <a:pt x="6609" y="7490"/>
                </a:cubicBezTo>
                <a:cubicBezTo>
                  <a:pt x="6453" y="7490"/>
                  <a:pt x="6276" y="7462"/>
                  <a:pt x="6066" y="7426"/>
                </a:cubicBezTo>
                <a:cubicBezTo>
                  <a:pt x="5862" y="7390"/>
                  <a:pt x="5639" y="7352"/>
                  <a:pt x="5408" y="7352"/>
                </a:cubicBezTo>
                <a:cubicBezTo>
                  <a:pt x="5029" y="7352"/>
                  <a:pt x="4629" y="7456"/>
                  <a:pt x="4258" y="7849"/>
                </a:cubicBezTo>
                <a:cubicBezTo>
                  <a:pt x="3698" y="8442"/>
                  <a:pt x="3693" y="8894"/>
                  <a:pt x="3689" y="9293"/>
                </a:cubicBezTo>
                <a:cubicBezTo>
                  <a:pt x="3685" y="9646"/>
                  <a:pt x="3682" y="9924"/>
                  <a:pt x="3284" y="10373"/>
                </a:cubicBezTo>
                <a:cubicBezTo>
                  <a:pt x="2531" y="11226"/>
                  <a:pt x="1433" y="11744"/>
                  <a:pt x="1422" y="11750"/>
                </a:cubicBezTo>
                <a:cubicBezTo>
                  <a:pt x="1269" y="11821"/>
                  <a:pt x="1202" y="12003"/>
                  <a:pt x="1274" y="12157"/>
                </a:cubicBezTo>
                <a:cubicBezTo>
                  <a:pt x="1326" y="12268"/>
                  <a:pt x="1436" y="12334"/>
                  <a:pt x="1552" y="12334"/>
                </a:cubicBezTo>
                <a:cubicBezTo>
                  <a:pt x="1595" y="12334"/>
                  <a:pt x="1639" y="12325"/>
                  <a:pt x="1681" y="12305"/>
                </a:cubicBezTo>
                <a:cubicBezTo>
                  <a:pt x="1731" y="12282"/>
                  <a:pt x="2904" y="11729"/>
                  <a:pt x="3744" y="10779"/>
                </a:cubicBezTo>
                <a:cubicBezTo>
                  <a:pt x="4292" y="10157"/>
                  <a:pt x="4297" y="9681"/>
                  <a:pt x="4301" y="9298"/>
                </a:cubicBezTo>
                <a:cubicBezTo>
                  <a:pt x="4306" y="8957"/>
                  <a:pt x="4308" y="8688"/>
                  <a:pt x="4703" y="8270"/>
                </a:cubicBezTo>
                <a:cubicBezTo>
                  <a:pt x="4922" y="8038"/>
                  <a:pt x="5141" y="7965"/>
                  <a:pt x="5405" y="7965"/>
                </a:cubicBezTo>
                <a:cubicBezTo>
                  <a:pt x="5569" y="7965"/>
                  <a:pt x="5751" y="7993"/>
                  <a:pt x="5961" y="8029"/>
                </a:cubicBezTo>
                <a:cubicBezTo>
                  <a:pt x="6160" y="8064"/>
                  <a:pt x="6377" y="8102"/>
                  <a:pt x="6601" y="8102"/>
                </a:cubicBezTo>
                <a:cubicBezTo>
                  <a:pt x="6959" y="8102"/>
                  <a:pt x="7332" y="8006"/>
                  <a:pt x="7671" y="7647"/>
                </a:cubicBezTo>
                <a:cubicBezTo>
                  <a:pt x="8328" y="6954"/>
                  <a:pt x="8085" y="6334"/>
                  <a:pt x="7908" y="5882"/>
                </a:cubicBezTo>
                <a:cubicBezTo>
                  <a:pt x="7787" y="5574"/>
                  <a:pt x="7718" y="5377"/>
                  <a:pt x="7800" y="5177"/>
                </a:cubicBezTo>
                <a:cubicBezTo>
                  <a:pt x="7951" y="4813"/>
                  <a:pt x="8211" y="4657"/>
                  <a:pt x="8393" y="4592"/>
                </a:cubicBezTo>
                <a:cubicBezTo>
                  <a:pt x="8569" y="4670"/>
                  <a:pt x="8769" y="4711"/>
                  <a:pt x="8990" y="4711"/>
                </a:cubicBezTo>
                <a:cubicBezTo>
                  <a:pt x="9718" y="4711"/>
                  <a:pt x="10583" y="4287"/>
                  <a:pt x="11304" y="3574"/>
                </a:cubicBezTo>
                <a:cubicBezTo>
                  <a:pt x="12026" y="2862"/>
                  <a:pt x="12457" y="2004"/>
                  <a:pt x="12457" y="1283"/>
                </a:cubicBezTo>
                <a:cubicBezTo>
                  <a:pt x="12457" y="902"/>
                  <a:pt x="12333" y="579"/>
                  <a:pt x="12101" y="350"/>
                </a:cubicBezTo>
                <a:cubicBezTo>
                  <a:pt x="11870" y="122"/>
                  <a:pt x="11546" y="1"/>
                  <a:pt x="1116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4" name="Google Shape;1084;p59"/>
          <p:cNvSpPr/>
          <p:nvPr/>
        </p:nvSpPr>
        <p:spPr>
          <a:xfrm>
            <a:off x="2756449" y="3173987"/>
            <a:ext cx="268152" cy="328615"/>
          </a:xfrm>
          <a:custGeom>
            <a:rect b="b" l="l" r="r" t="t"/>
            <a:pathLst>
              <a:path extrusionOk="0" h="12533" w="10227">
                <a:moveTo>
                  <a:pt x="3316" y="2861"/>
                </a:moveTo>
                <a:lnTo>
                  <a:pt x="3316" y="3898"/>
                </a:lnTo>
                <a:cubicBezTo>
                  <a:pt x="3317" y="4082"/>
                  <a:pt x="3466" y="4231"/>
                  <a:pt x="3651" y="4231"/>
                </a:cubicBezTo>
                <a:cubicBezTo>
                  <a:pt x="4075" y="4232"/>
                  <a:pt x="4418" y="4576"/>
                  <a:pt x="4418" y="5000"/>
                </a:cubicBezTo>
                <a:lnTo>
                  <a:pt x="4418" y="5946"/>
                </a:lnTo>
                <a:lnTo>
                  <a:pt x="613" y="5946"/>
                </a:lnTo>
                <a:lnTo>
                  <a:pt x="613" y="5000"/>
                </a:lnTo>
                <a:cubicBezTo>
                  <a:pt x="613" y="4576"/>
                  <a:pt x="956" y="4232"/>
                  <a:pt x="1381" y="4231"/>
                </a:cubicBezTo>
                <a:cubicBezTo>
                  <a:pt x="1566" y="4231"/>
                  <a:pt x="1715" y="4082"/>
                  <a:pt x="1715" y="3898"/>
                </a:cubicBezTo>
                <a:lnTo>
                  <a:pt x="1715" y="2861"/>
                </a:lnTo>
                <a:close/>
                <a:moveTo>
                  <a:pt x="8116" y="613"/>
                </a:moveTo>
                <a:cubicBezTo>
                  <a:pt x="8169" y="613"/>
                  <a:pt x="8213" y="651"/>
                  <a:pt x="8238" y="720"/>
                </a:cubicBezTo>
                <a:lnTo>
                  <a:pt x="9091" y="4196"/>
                </a:lnTo>
                <a:lnTo>
                  <a:pt x="9098" y="4219"/>
                </a:lnTo>
                <a:cubicBezTo>
                  <a:pt x="9121" y="4290"/>
                  <a:pt x="9106" y="4374"/>
                  <a:pt x="9062" y="4424"/>
                </a:cubicBezTo>
                <a:cubicBezTo>
                  <a:pt x="8798" y="4721"/>
                  <a:pt x="8802" y="5211"/>
                  <a:pt x="9071" y="5516"/>
                </a:cubicBezTo>
                <a:lnTo>
                  <a:pt x="9330" y="5808"/>
                </a:lnTo>
                <a:cubicBezTo>
                  <a:pt x="9449" y="5945"/>
                  <a:pt x="9533" y="6109"/>
                  <a:pt x="9577" y="6286"/>
                </a:cubicBezTo>
                <a:lnTo>
                  <a:pt x="6656" y="6286"/>
                </a:lnTo>
                <a:cubicBezTo>
                  <a:pt x="6699" y="6109"/>
                  <a:pt x="6783" y="5945"/>
                  <a:pt x="6902" y="5808"/>
                </a:cubicBezTo>
                <a:lnTo>
                  <a:pt x="7170" y="5505"/>
                </a:lnTo>
                <a:cubicBezTo>
                  <a:pt x="7437" y="5202"/>
                  <a:pt x="7438" y="4729"/>
                  <a:pt x="7172" y="4425"/>
                </a:cubicBezTo>
                <a:cubicBezTo>
                  <a:pt x="7125" y="4373"/>
                  <a:pt x="7109" y="4299"/>
                  <a:pt x="7130" y="4231"/>
                </a:cubicBezTo>
                <a:lnTo>
                  <a:pt x="7994" y="720"/>
                </a:lnTo>
                <a:cubicBezTo>
                  <a:pt x="8020" y="651"/>
                  <a:pt x="8063" y="613"/>
                  <a:pt x="8116" y="613"/>
                </a:cubicBezTo>
                <a:close/>
                <a:moveTo>
                  <a:pt x="317" y="1329"/>
                </a:moveTo>
                <a:cubicBezTo>
                  <a:pt x="177" y="1329"/>
                  <a:pt x="62" y="1444"/>
                  <a:pt x="62" y="1584"/>
                </a:cubicBezTo>
                <a:lnTo>
                  <a:pt x="62" y="2605"/>
                </a:lnTo>
                <a:cubicBezTo>
                  <a:pt x="62" y="2746"/>
                  <a:pt x="176" y="2860"/>
                  <a:pt x="317" y="2860"/>
                </a:cubicBezTo>
                <a:lnTo>
                  <a:pt x="1102" y="2860"/>
                </a:lnTo>
                <a:lnTo>
                  <a:pt x="1102" y="3647"/>
                </a:lnTo>
                <a:cubicBezTo>
                  <a:pt x="461" y="3781"/>
                  <a:pt x="1" y="4345"/>
                  <a:pt x="0" y="4999"/>
                </a:cubicBezTo>
                <a:lnTo>
                  <a:pt x="0" y="11875"/>
                </a:lnTo>
                <a:cubicBezTo>
                  <a:pt x="1" y="12238"/>
                  <a:pt x="296" y="12532"/>
                  <a:pt x="659" y="12532"/>
                </a:cubicBezTo>
                <a:lnTo>
                  <a:pt x="4374" y="12532"/>
                </a:lnTo>
                <a:cubicBezTo>
                  <a:pt x="4737" y="12532"/>
                  <a:pt x="5031" y="12238"/>
                  <a:pt x="5031" y="11875"/>
                </a:cubicBezTo>
                <a:lnTo>
                  <a:pt x="5031" y="4999"/>
                </a:lnTo>
                <a:cubicBezTo>
                  <a:pt x="5030" y="4345"/>
                  <a:pt x="4570" y="3781"/>
                  <a:pt x="3929" y="3647"/>
                </a:cubicBezTo>
                <a:lnTo>
                  <a:pt x="3929" y="2860"/>
                </a:lnTo>
                <a:lnTo>
                  <a:pt x="4714" y="2860"/>
                </a:lnTo>
                <a:cubicBezTo>
                  <a:pt x="4855" y="2860"/>
                  <a:pt x="4969" y="2746"/>
                  <a:pt x="4969" y="2605"/>
                </a:cubicBezTo>
                <a:lnTo>
                  <a:pt x="4969" y="1584"/>
                </a:lnTo>
                <a:cubicBezTo>
                  <a:pt x="4969" y="1444"/>
                  <a:pt x="4855" y="1330"/>
                  <a:pt x="4714" y="1329"/>
                </a:cubicBezTo>
                <a:close/>
                <a:moveTo>
                  <a:pt x="8115" y="0"/>
                </a:moveTo>
                <a:cubicBezTo>
                  <a:pt x="7793" y="0"/>
                  <a:pt x="7515" y="212"/>
                  <a:pt x="7408" y="538"/>
                </a:cubicBezTo>
                <a:lnTo>
                  <a:pt x="6544" y="4053"/>
                </a:lnTo>
                <a:cubicBezTo>
                  <a:pt x="6461" y="4323"/>
                  <a:pt x="6524" y="4617"/>
                  <a:pt x="6710" y="4830"/>
                </a:cubicBezTo>
                <a:cubicBezTo>
                  <a:pt x="6772" y="4900"/>
                  <a:pt x="6772" y="5029"/>
                  <a:pt x="6710" y="5099"/>
                </a:cubicBezTo>
                <a:lnTo>
                  <a:pt x="6443" y="5402"/>
                </a:lnTo>
                <a:cubicBezTo>
                  <a:pt x="6160" y="5722"/>
                  <a:pt x="6005" y="6145"/>
                  <a:pt x="6005" y="6592"/>
                </a:cubicBezTo>
                <a:lnTo>
                  <a:pt x="6005" y="11541"/>
                </a:lnTo>
                <a:cubicBezTo>
                  <a:pt x="6005" y="12087"/>
                  <a:pt x="6414" y="12532"/>
                  <a:pt x="6916" y="12532"/>
                </a:cubicBezTo>
                <a:lnTo>
                  <a:pt x="9315" y="12532"/>
                </a:lnTo>
                <a:cubicBezTo>
                  <a:pt x="9817" y="12532"/>
                  <a:pt x="10226" y="12087"/>
                  <a:pt x="10226" y="11541"/>
                </a:cubicBezTo>
                <a:lnTo>
                  <a:pt x="10226" y="6593"/>
                </a:lnTo>
                <a:cubicBezTo>
                  <a:pt x="10226" y="6145"/>
                  <a:pt x="10071" y="5723"/>
                  <a:pt x="9788" y="5402"/>
                </a:cubicBezTo>
                <a:lnTo>
                  <a:pt x="9530" y="5111"/>
                </a:lnTo>
                <a:cubicBezTo>
                  <a:pt x="9465" y="5038"/>
                  <a:pt x="9460" y="4897"/>
                  <a:pt x="9518" y="4831"/>
                </a:cubicBezTo>
                <a:cubicBezTo>
                  <a:pt x="9707" y="4620"/>
                  <a:pt x="9769" y="4317"/>
                  <a:pt x="9683" y="4039"/>
                </a:cubicBezTo>
                <a:lnTo>
                  <a:pt x="8829" y="561"/>
                </a:lnTo>
                <a:lnTo>
                  <a:pt x="8822" y="538"/>
                </a:lnTo>
                <a:cubicBezTo>
                  <a:pt x="8715" y="212"/>
                  <a:pt x="8438" y="0"/>
                  <a:pt x="8115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5" name="Google Shape;1085;p59"/>
          <p:cNvSpPr/>
          <p:nvPr/>
        </p:nvSpPr>
        <p:spPr>
          <a:xfrm>
            <a:off x="3171617" y="3214066"/>
            <a:ext cx="295499" cy="248461"/>
          </a:xfrm>
          <a:custGeom>
            <a:rect b="b" l="l" r="r" t="t"/>
            <a:pathLst>
              <a:path extrusionOk="0" h="9476" w="11270">
                <a:moveTo>
                  <a:pt x="6599" y="614"/>
                </a:moveTo>
                <a:cubicBezTo>
                  <a:pt x="6856" y="614"/>
                  <a:pt x="7064" y="822"/>
                  <a:pt x="7064" y="1078"/>
                </a:cubicBezTo>
                <a:lnTo>
                  <a:pt x="7064" y="1465"/>
                </a:lnTo>
                <a:lnTo>
                  <a:pt x="4206" y="1465"/>
                </a:lnTo>
                <a:lnTo>
                  <a:pt x="4206" y="1078"/>
                </a:lnTo>
                <a:cubicBezTo>
                  <a:pt x="4206" y="822"/>
                  <a:pt x="4413" y="614"/>
                  <a:pt x="4669" y="614"/>
                </a:cubicBezTo>
                <a:close/>
                <a:moveTo>
                  <a:pt x="4992" y="3510"/>
                </a:moveTo>
                <a:cubicBezTo>
                  <a:pt x="4907" y="3510"/>
                  <a:pt x="4840" y="3579"/>
                  <a:pt x="4840" y="3664"/>
                </a:cubicBezTo>
                <a:lnTo>
                  <a:pt x="4840" y="4675"/>
                </a:lnTo>
                <a:lnTo>
                  <a:pt x="3828" y="4677"/>
                </a:lnTo>
                <a:cubicBezTo>
                  <a:pt x="3743" y="4677"/>
                  <a:pt x="3675" y="4744"/>
                  <a:pt x="3675" y="4830"/>
                </a:cubicBezTo>
                <a:lnTo>
                  <a:pt x="3676" y="6116"/>
                </a:lnTo>
                <a:cubicBezTo>
                  <a:pt x="3676" y="6201"/>
                  <a:pt x="3744" y="6269"/>
                  <a:pt x="3829" y="6269"/>
                </a:cubicBezTo>
                <a:lnTo>
                  <a:pt x="4840" y="6267"/>
                </a:lnTo>
                <a:lnTo>
                  <a:pt x="4840" y="7278"/>
                </a:lnTo>
                <a:cubicBezTo>
                  <a:pt x="4840" y="7362"/>
                  <a:pt x="4907" y="7431"/>
                  <a:pt x="4992" y="7431"/>
                </a:cubicBezTo>
                <a:lnTo>
                  <a:pt x="6277" y="7431"/>
                </a:lnTo>
                <a:cubicBezTo>
                  <a:pt x="6363" y="7431"/>
                  <a:pt x="6432" y="7362"/>
                  <a:pt x="6432" y="7278"/>
                </a:cubicBezTo>
                <a:lnTo>
                  <a:pt x="6432" y="6266"/>
                </a:lnTo>
                <a:lnTo>
                  <a:pt x="7443" y="6265"/>
                </a:lnTo>
                <a:cubicBezTo>
                  <a:pt x="7527" y="6265"/>
                  <a:pt x="7596" y="6196"/>
                  <a:pt x="7595" y="6112"/>
                </a:cubicBezTo>
                <a:lnTo>
                  <a:pt x="7595" y="4825"/>
                </a:lnTo>
                <a:cubicBezTo>
                  <a:pt x="7595" y="4741"/>
                  <a:pt x="7526" y="4672"/>
                  <a:pt x="7442" y="4672"/>
                </a:cubicBezTo>
                <a:lnTo>
                  <a:pt x="6432" y="4673"/>
                </a:lnTo>
                <a:lnTo>
                  <a:pt x="6432" y="3664"/>
                </a:lnTo>
                <a:cubicBezTo>
                  <a:pt x="6432" y="3579"/>
                  <a:pt x="6364" y="3510"/>
                  <a:pt x="6279" y="3510"/>
                </a:cubicBezTo>
                <a:close/>
                <a:moveTo>
                  <a:pt x="5635" y="2859"/>
                </a:moveTo>
                <a:cubicBezTo>
                  <a:pt x="7077" y="2859"/>
                  <a:pt x="8246" y="4028"/>
                  <a:pt x="8246" y="5471"/>
                </a:cubicBezTo>
                <a:cubicBezTo>
                  <a:pt x="8246" y="6913"/>
                  <a:pt x="7077" y="8082"/>
                  <a:pt x="5635" y="8082"/>
                </a:cubicBezTo>
                <a:cubicBezTo>
                  <a:pt x="4192" y="8082"/>
                  <a:pt x="3024" y="6913"/>
                  <a:pt x="3024" y="5471"/>
                </a:cubicBezTo>
                <a:cubicBezTo>
                  <a:pt x="3024" y="4028"/>
                  <a:pt x="4192" y="2859"/>
                  <a:pt x="5635" y="2859"/>
                </a:cubicBezTo>
                <a:close/>
                <a:moveTo>
                  <a:pt x="4669" y="1"/>
                </a:moveTo>
                <a:cubicBezTo>
                  <a:pt x="4075" y="1"/>
                  <a:pt x="3594" y="482"/>
                  <a:pt x="3594" y="1078"/>
                </a:cubicBezTo>
                <a:lnTo>
                  <a:pt x="3594" y="1465"/>
                </a:lnTo>
                <a:lnTo>
                  <a:pt x="2833" y="1465"/>
                </a:lnTo>
                <a:lnTo>
                  <a:pt x="2833" y="1118"/>
                </a:lnTo>
                <a:cubicBezTo>
                  <a:pt x="2833" y="1033"/>
                  <a:pt x="2765" y="964"/>
                  <a:pt x="2680" y="964"/>
                </a:cubicBezTo>
                <a:lnTo>
                  <a:pt x="1822" y="964"/>
                </a:lnTo>
                <a:cubicBezTo>
                  <a:pt x="1739" y="964"/>
                  <a:pt x="1670" y="1033"/>
                  <a:pt x="1670" y="1118"/>
                </a:cubicBezTo>
                <a:lnTo>
                  <a:pt x="1670" y="1465"/>
                </a:lnTo>
                <a:lnTo>
                  <a:pt x="1451" y="1465"/>
                </a:lnTo>
                <a:cubicBezTo>
                  <a:pt x="650" y="1465"/>
                  <a:pt x="1" y="2115"/>
                  <a:pt x="1" y="2916"/>
                </a:cubicBezTo>
                <a:lnTo>
                  <a:pt x="1" y="8026"/>
                </a:lnTo>
                <a:cubicBezTo>
                  <a:pt x="1" y="8827"/>
                  <a:pt x="650" y="9475"/>
                  <a:pt x="1451" y="9475"/>
                </a:cubicBezTo>
                <a:lnTo>
                  <a:pt x="9819" y="9475"/>
                </a:lnTo>
                <a:cubicBezTo>
                  <a:pt x="10620" y="9475"/>
                  <a:pt x="11269" y="8826"/>
                  <a:pt x="11268" y="8026"/>
                </a:cubicBezTo>
                <a:lnTo>
                  <a:pt x="11268" y="2916"/>
                </a:lnTo>
                <a:cubicBezTo>
                  <a:pt x="11269" y="2115"/>
                  <a:pt x="10620" y="1465"/>
                  <a:pt x="9819" y="1465"/>
                </a:cubicBezTo>
                <a:lnTo>
                  <a:pt x="9600" y="1465"/>
                </a:lnTo>
                <a:lnTo>
                  <a:pt x="9600" y="1118"/>
                </a:lnTo>
                <a:cubicBezTo>
                  <a:pt x="9600" y="1033"/>
                  <a:pt x="9531" y="964"/>
                  <a:pt x="9446" y="964"/>
                </a:cubicBezTo>
                <a:lnTo>
                  <a:pt x="8590" y="964"/>
                </a:lnTo>
                <a:cubicBezTo>
                  <a:pt x="8505" y="964"/>
                  <a:pt x="8436" y="1033"/>
                  <a:pt x="8436" y="1118"/>
                </a:cubicBezTo>
                <a:lnTo>
                  <a:pt x="8436" y="1465"/>
                </a:lnTo>
                <a:lnTo>
                  <a:pt x="7676" y="1465"/>
                </a:lnTo>
                <a:lnTo>
                  <a:pt x="7676" y="1078"/>
                </a:lnTo>
                <a:cubicBezTo>
                  <a:pt x="7675" y="482"/>
                  <a:pt x="7194" y="1"/>
                  <a:pt x="659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" name="Google Shape;1086;p59"/>
          <p:cNvGrpSpPr/>
          <p:nvPr/>
        </p:nvGrpSpPr>
        <p:grpSpPr>
          <a:xfrm>
            <a:off x="4065037" y="3185122"/>
            <a:ext cx="269122" cy="305987"/>
            <a:chOff x="4347600" y="3846450"/>
            <a:chExt cx="256600" cy="291750"/>
          </a:xfrm>
        </p:grpSpPr>
        <p:sp>
          <p:nvSpPr>
            <p:cNvPr id="1087" name="Google Shape;1087;p59"/>
            <p:cNvSpPr/>
            <p:nvPr/>
          </p:nvSpPr>
          <p:spPr>
            <a:xfrm>
              <a:off x="4407400" y="3846450"/>
              <a:ext cx="196800" cy="256600"/>
            </a:xfrm>
            <a:custGeom>
              <a:rect b="b" l="l" r="r" t="t"/>
              <a:pathLst>
                <a:path extrusionOk="0" h="10264" w="7872">
                  <a:moveTo>
                    <a:pt x="5305" y="0"/>
                  </a:moveTo>
                  <a:cubicBezTo>
                    <a:pt x="5091" y="0"/>
                    <a:pt x="4876" y="84"/>
                    <a:pt x="4716" y="251"/>
                  </a:cubicBezTo>
                  <a:cubicBezTo>
                    <a:pt x="4403" y="577"/>
                    <a:pt x="4414" y="1093"/>
                    <a:pt x="4739" y="1405"/>
                  </a:cubicBezTo>
                  <a:lnTo>
                    <a:pt x="6521" y="3118"/>
                  </a:lnTo>
                  <a:lnTo>
                    <a:pt x="4271" y="5458"/>
                  </a:lnTo>
                  <a:lnTo>
                    <a:pt x="2549" y="3802"/>
                  </a:lnTo>
                  <a:cubicBezTo>
                    <a:pt x="2490" y="3747"/>
                    <a:pt x="2416" y="3720"/>
                    <a:pt x="2341" y="3720"/>
                  </a:cubicBezTo>
                  <a:cubicBezTo>
                    <a:pt x="2260" y="3720"/>
                    <a:pt x="2180" y="3752"/>
                    <a:pt x="2120" y="3814"/>
                  </a:cubicBezTo>
                  <a:cubicBezTo>
                    <a:pt x="2004" y="3935"/>
                    <a:pt x="2006" y="4126"/>
                    <a:pt x="2124" y="4244"/>
                  </a:cubicBezTo>
                  <a:lnTo>
                    <a:pt x="3845" y="5899"/>
                  </a:lnTo>
                  <a:lnTo>
                    <a:pt x="816" y="9050"/>
                  </a:lnTo>
                  <a:lnTo>
                    <a:pt x="763" y="8998"/>
                  </a:lnTo>
                  <a:cubicBezTo>
                    <a:pt x="738" y="8974"/>
                    <a:pt x="705" y="8962"/>
                    <a:pt x="673" y="8962"/>
                  </a:cubicBezTo>
                  <a:cubicBezTo>
                    <a:pt x="638" y="8962"/>
                    <a:pt x="604" y="8975"/>
                    <a:pt x="578" y="9002"/>
                  </a:cubicBezTo>
                  <a:lnTo>
                    <a:pt x="200" y="9396"/>
                  </a:lnTo>
                  <a:cubicBezTo>
                    <a:pt x="0" y="9598"/>
                    <a:pt x="5" y="9925"/>
                    <a:pt x="210" y="10121"/>
                  </a:cubicBezTo>
                  <a:cubicBezTo>
                    <a:pt x="309" y="10217"/>
                    <a:pt x="436" y="10264"/>
                    <a:pt x="564" y="10264"/>
                  </a:cubicBezTo>
                  <a:cubicBezTo>
                    <a:pt x="700" y="10264"/>
                    <a:pt x="835" y="10210"/>
                    <a:pt x="936" y="10103"/>
                  </a:cubicBezTo>
                  <a:lnTo>
                    <a:pt x="1314" y="9710"/>
                  </a:lnTo>
                  <a:cubicBezTo>
                    <a:pt x="1364" y="9657"/>
                    <a:pt x="1362" y="9575"/>
                    <a:pt x="1310" y="9525"/>
                  </a:cubicBezTo>
                  <a:lnTo>
                    <a:pt x="1258" y="9474"/>
                  </a:lnTo>
                  <a:lnTo>
                    <a:pt x="7170" y="3325"/>
                  </a:lnTo>
                  <a:lnTo>
                    <a:pt x="7172" y="3322"/>
                  </a:lnTo>
                  <a:cubicBezTo>
                    <a:pt x="7173" y="3321"/>
                    <a:pt x="7173" y="3321"/>
                    <a:pt x="7175" y="3320"/>
                  </a:cubicBezTo>
                  <a:lnTo>
                    <a:pt x="7601" y="2878"/>
                  </a:lnTo>
                  <a:cubicBezTo>
                    <a:pt x="7871" y="2595"/>
                    <a:pt x="7863" y="2145"/>
                    <a:pt x="7580" y="1874"/>
                  </a:cubicBezTo>
                  <a:lnTo>
                    <a:pt x="7582" y="1873"/>
                  </a:lnTo>
                  <a:lnTo>
                    <a:pt x="5870" y="228"/>
                  </a:lnTo>
                  <a:cubicBezTo>
                    <a:pt x="5712" y="76"/>
                    <a:pt x="5509" y="0"/>
                    <a:pt x="53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9"/>
            <p:cNvSpPr/>
            <p:nvPr/>
          </p:nvSpPr>
          <p:spPr>
            <a:xfrm>
              <a:off x="4347600" y="3852925"/>
              <a:ext cx="120800" cy="285275"/>
            </a:xfrm>
            <a:custGeom>
              <a:rect b="b" l="l" r="r" t="t"/>
              <a:pathLst>
                <a:path extrusionOk="0" h="11411" w="4832">
                  <a:moveTo>
                    <a:pt x="1765" y="1"/>
                  </a:moveTo>
                  <a:cubicBezTo>
                    <a:pt x="1432" y="1"/>
                    <a:pt x="1119" y="206"/>
                    <a:pt x="998" y="536"/>
                  </a:cubicBezTo>
                  <a:cubicBezTo>
                    <a:pt x="843" y="959"/>
                    <a:pt x="1060" y="1429"/>
                    <a:pt x="1483" y="1584"/>
                  </a:cubicBezTo>
                  <a:lnTo>
                    <a:pt x="3804" y="2435"/>
                  </a:lnTo>
                  <a:lnTo>
                    <a:pt x="2686" y="5482"/>
                  </a:lnTo>
                  <a:lnTo>
                    <a:pt x="444" y="4660"/>
                  </a:lnTo>
                  <a:cubicBezTo>
                    <a:pt x="411" y="4649"/>
                    <a:pt x="377" y="4643"/>
                    <a:pt x="345" y="4643"/>
                  </a:cubicBezTo>
                  <a:cubicBezTo>
                    <a:pt x="220" y="4643"/>
                    <a:pt x="103" y="4720"/>
                    <a:pt x="58" y="4844"/>
                  </a:cubicBezTo>
                  <a:cubicBezTo>
                    <a:pt x="0" y="5000"/>
                    <a:pt x="78" y="5174"/>
                    <a:pt x="232" y="5235"/>
                  </a:cubicBezTo>
                  <a:lnTo>
                    <a:pt x="2475" y="6057"/>
                  </a:lnTo>
                  <a:lnTo>
                    <a:pt x="970" y="10160"/>
                  </a:lnTo>
                  <a:lnTo>
                    <a:pt x="901" y="10135"/>
                  </a:lnTo>
                  <a:cubicBezTo>
                    <a:pt x="886" y="10129"/>
                    <a:pt x="871" y="10126"/>
                    <a:pt x="856" y="10126"/>
                  </a:cubicBezTo>
                  <a:cubicBezTo>
                    <a:pt x="803" y="10126"/>
                    <a:pt x="753" y="10159"/>
                    <a:pt x="735" y="10212"/>
                  </a:cubicBezTo>
                  <a:lnTo>
                    <a:pt x="546" y="10724"/>
                  </a:lnTo>
                  <a:cubicBezTo>
                    <a:pt x="448" y="10989"/>
                    <a:pt x="585" y="11283"/>
                    <a:pt x="850" y="11379"/>
                  </a:cubicBezTo>
                  <a:cubicBezTo>
                    <a:pt x="907" y="11400"/>
                    <a:pt x="967" y="11410"/>
                    <a:pt x="1025" y="11410"/>
                  </a:cubicBezTo>
                  <a:cubicBezTo>
                    <a:pt x="1233" y="11410"/>
                    <a:pt x="1428" y="11283"/>
                    <a:pt x="1505" y="11076"/>
                  </a:cubicBezTo>
                  <a:lnTo>
                    <a:pt x="1692" y="10563"/>
                  </a:lnTo>
                  <a:cubicBezTo>
                    <a:pt x="1717" y="10495"/>
                    <a:pt x="1683" y="10421"/>
                    <a:pt x="1615" y="10395"/>
                  </a:cubicBezTo>
                  <a:lnTo>
                    <a:pt x="1546" y="10370"/>
                  </a:lnTo>
                  <a:lnTo>
                    <a:pt x="4697" y="1778"/>
                  </a:lnTo>
                  <a:cubicBezTo>
                    <a:pt x="4831" y="1411"/>
                    <a:pt x="4643" y="1004"/>
                    <a:pt x="4275" y="868"/>
                  </a:cubicBezTo>
                  <a:lnTo>
                    <a:pt x="2046" y="51"/>
                  </a:lnTo>
                  <a:cubicBezTo>
                    <a:pt x="1953" y="17"/>
                    <a:pt x="1858" y="1"/>
                    <a:pt x="17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" name="Google Shape;1089;p59"/>
          <p:cNvSpPr/>
          <p:nvPr/>
        </p:nvSpPr>
        <p:spPr>
          <a:xfrm>
            <a:off x="4481360" y="3169897"/>
            <a:ext cx="306800" cy="336796"/>
          </a:xfrm>
          <a:custGeom>
            <a:rect b="b" l="l" r="r" t="t"/>
            <a:pathLst>
              <a:path extrusionOk="0" h="12845" w="11701">
                <a:moveTo>
                  <a:pt x="3989" y="4615"/>
                </a:moveTo>
                <a:lnTo>
                  <a:pt x="3989" y="6649"/>
                </a:lnTo>
                <a:cubicBezTo>
                  <a:pt x="3989" y="6987"/>
                  <a:pt x="4264" y="7262"/>
                  <a:pt x="4602" y="7262"/>
                </a:cubicBezTo>
                <a:lnTo>
                  <a:pt x="7792" y="7262"/>
                </a:lnTo>
                <a:lnTo>
                  <a:pt x="8282" y="8207"/>
                </a:lnTo>
                <a:cubicBezTo>
                  <a:pt x="8282" y="8219"/>
                  <a:pt x="8283" y="8233"/>
                  <a:pt x="8283" y="8245"/>
                </a:cubicBezTo>
                <a:cubicBezTo>
                  <a:pt x="8283" y="10276"/>
                  <a:pt x="6632" y="11927"/>
                  <a:pt x="4602" y="11927"/>
                </a:cubicBezTo>
                <a:cubicBezTo>
                  <a:pt x="2572" y="11927"/>
                  <a:pt x="920" y="10276"/>
                  <a:pt x="920" y="8245"/>
                </a:cubicBezTo>
                <a:cubicBezTo>
                  <a:pt x="920" y="6423"/>
                  <a:pt x="2250" y="4907"/>
                  <a:pt x="3989" y="4615"/>
                </a:cubicBezTo>
                <a:close/>
                <a:moveTo>
                  <a:pt x="4602" y="0"/>
                </a:moveTo>
                <a:cubicBezTo>
                  <a:pt x="3987" y="0"/>
                  <a:pt x="3454" y="422"/>
                  <a:pt x="3312" y="1020"/>
                </a:cubicBezTo>
                <a:cubicBezTo>
                  <a:pt x="3170" y="1617"/>
                  <a:pt x="3457" y="2235"/>
                  <a:pt x="4007" y="2510"/>
                </a:cubicBezTo>
                <a:cubicBezTo>
                  <a:pt x="3995" y="2556"/>
                  <a:pt x="3989" y="2604"/>
                  <a:pt x="3989" y="2652"/>
                </a:cubicBezTo>
                <a:lnTo>
                  <a:pt x="3989" y="3686"/>
                </a:lnTo>
                <a:cubicBezTo>
                  <a:pt x="1741" y="3986"/>
                  <a:pt x="1" y="5916"/>
                  <a:pt x="1" y="8245"/>
                </a:cubicBezTo>
                <a:cubicBezTo>
                  <a:pt x="1" y="10781"/>
                  <a:pt x="2065" y="12845"/>
                  <a:pt x="4602" y="12845"/>
                </a:cubicBezTo>
                <a:cubicBezTo>
                  <a:pt x="6671" y="12845"/>
                  <a:pt x="8424" y="11472"/>
                  <a:pt x="9001" y="9590"/>
                </a:cubicBezTo>
                <a:lnTo>
                  <a:pt x="9217" y="10006"/>
                </a:lnTo>
                <a:cubicBezTo>
                  <a:pt x="9325" y="10215"/>
                  <a:pt x="9539" y="10336"/>
                  <a:pt x="9760" y="10336"/>
                </a:cubicBezTo>
                <a:cubicBezTo>
                  <a:pt x="9850" y="10336"/>
                  <a:pt x="9942" y="10316"/>
                  <a:pt x="10028" y="10273"/>
                </a:cubicBezTo>
                <a:lnTo>
                  <a:pt x="11270" y="9669"/>
                </a:lnTo>
                <a:cubicBezTo>
                  <a:pt x="11574" y="9521"/>
                  <a:pt x="11701" y="9154"/>
                  <a:pt x="11552" y="8849"/>
                </a:cubicBezTo>
                <a:lnTo>
                  <a:pt x="11552" y="8849"/>
                </a:lnTo>
                <a:lnTo>
                  <a:pt x="11553" y="8851"/>
                </a:lnTo>
                <a:cubicBezTo>
                  <a:pt x="11447" y="8632"/>
                  <a:pt x="11229" y="8506"/>
                  <a:pt x="11002" y="8506"/>
                </a:cubicBezTo>
                <a:cubicBezTo>
                  <a:pt x="10912" y="8506"/>
                  <a:pt x="10820" y="8526"/>
                  <a:pt x="10734" y="8568"/>
                </a:cubicBezTo>
                <a:lnTo>
                  <a:pt x="10028" y="8911"/>
                </a:lnTo>
                <a:lnTo>
                  <a:pt x="8706" y="6368"/>
                </a:lnTo>
                <a:cubicBezTo>
                  <a:pt x="8602" y="6164"/>
                  <a:pt x="8393" y="6037"/>
                  <a:pt x="8164" y="6037"/>
                </a:cubicBezTo>
                <a:lnTo>
                  <a:pt x="5215" y="6037"/>
                </a:lnTo>
                <a:lnTo>
                  <a:pt x="5215" y="4716"/>
                </a:lnTo>
                <a:lnTo>
                  <a:pt x="7505" y="4716"/>
                </a:lnTo>
                <a:cubicBezTo>
                  <a:pt x="7508" y="4716"/>
                  <a:pt x="7511" y="4716"/>
                  <a:pt x="7514" y="4716"/>
                </a:cubicBezTo>
                <a:cubicBezTo>
                  <a:pt x="7851" y="4716"/>
                  <a:pt x="8127" y="4443"/>
                  <a:pt x="8127" y="4104"/>
                </a:cubicBezTo>
                <a:cubicBezTo>
                  <a:pt x="8127" y="3765"/>
                  <a:pt x="7851" y="3491"/>
                  <a:pt x="7514" y="3491"/>
                </a:cubicBezTo>
                <a:cubicBezTo>
                  <a:pt x="7511" y="3491"/>
                  <a:pt x="7508" y="3491"/>
                  <a:pt x="7505" y="3491"/>
                </a:cubicBezTo>
                <a:lnTo>
                  <a:pt x="5215" y="3491"/>
                </a:lnTo>
                <a:lnTo>
                  <a:pt x="5215" y="2652"/>
                </a:lnTo>
                <a:cubicBezTo>
                  <a:pt x="5215" y="2604"/>
                  <a:pt x="5209" y="2556"/>
                  <a:pt x="5197" y="2510"/>
                </a:cubicBezTo>
                <a:cubicBezTo>
                  <a:pt x="5747" y="2235"/>
                  <a:pt x="6034" y="1617"/>
                  <a:pt x="5892" y="1020"/>
                </a:cubicBezTo>
                <a:cubicBezTo>
                  <a:pt x="5750" y="422"/>
                  <a:pt x="5217" y="0"/>
                  <a:pt x="4602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" name="Google Shape;1090;p59"/>
          <p:cNvGrpSpPr/>
          <p:nvPr/>
        </p:nvGrpSpPr>
        <p:grpSpPr>
          <a:xfrm>
            <a:off x="5431349" y="3177949"/>
            <a:ext cx="318993" cy="320330"/>
            <a:chOff x="5958500" y="3873250"/>
            <a:chExt cx="304150" cy="305425"/>
          </a:xfrm>
        </p:grpSpPr>
        <p:sp>
          <p:nvSpPr>
            <p:cNvPr id="1091" name="Google Shape;1091;p59"/>
            <p:cNvSpPr/>
            <p:nvPr/>
          </p:nvSpPr>
          <p:spPr>
            <a:xfrm>
              <a:off x="5995400" y="4001800"/>
              <a:ext cx="139950" cy="139950"/>
            </a:xfrm>
            <a:custGeom>
              <a:rect b="b" l="l" r="r" t="t"/>
              <a:pathLst>
                <a:path extrusionOk="0" h="5598" w="5598">
                  <a:moveTo>
                    <a:pt x="2799" y="0"/>
                  </a:moveTo>
                  <a:cubicBezTo>
                    <a:pt x="1256" y="0"/>
                    <a:pt x="0" y="1257"/>
                    <a:pt x="0" y="2799"/>
                  </a:cubicBezTo>
                  <a:cubicBezTo>
                    <a:pt x="0" y="4342"/>
                    <a:pt x="1256" y="5598"/>
                    <a:pt x="2799" y="5598"/>
                  </a:cubicBezTo>
                  <a:cubicBezTo>
                    <a:pt x="4343" y="5598"/>
                    <a:pt x="5598" y="4343"/>
                    <a:pt x="5598" y="2799"/>
                  </a:cubicBezTo>
                  <a:cubicBezTo>
                    <a:pt x="5598" y="1255"/>
                    <a:pt x="4343" y="0"/>
                    <a:pt x="27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9"/>
            <p:cNvSpPr/>
            <p:nvPr/>
          </p:nvSpPr>
          <p:spPr>
            <a:xfrm>
              <a:off x="5958500" y="3873250"/>
              <a:ext cx="304150" cy="305425"/>
            </a:xfrm>
            <a:custGeom>
              <a:rect b="b" l="l" r="r" t="t"/>
              <a:pathLst>
                <a:path extrusionOk="0" h="12217" w="12166">
                  <a:moveTo>
                    <a:pt x="6887" y="3494"/>
                  </a:moveTo>
                  <a:lnTo>
                    <a:pt x="6887" y="4562"/>
                  </a:lnTo>
                  <a:cubicBezTo>
                    <a:pt x="6122" y="3967"/>
                    <a:pt x="5200" y="3667"/>
                    <a:pt x="4275" y="3667"/>
                  </a:cubicBezTo>
                  <a:cubicBezTo>
                    <a:pt x="3468" y="3667"/>
                    <a:pt x="2659" y="3896"/>
                    <a:pt x="1950" y="4357"/>
                  </a:cubicBezTo>
                  <a:cubicBezTo>
                    <a:pt x="1907" y="4096"/>
                    <a:pt x="1860" y="3803"/>
                    <a:pt x="1811" y="3494"/>
                  </a:cubicBezTo>
                  <a:close/>
                  <a:moveTo>
                    <a:pt x="4275" y="4531"/>
                  </a:moveTo>
                  <a:cubicBezTo>
                    <a:pt x="6155" y="4531"/>
                    <a:pt x="7686" y="6061"/>
                    <a:pt x="7686" y="7941"/>
                  </a:cubicBezTo>
                  <a:cubicBezTo>
                    <a:pt x="7686" y="9822"/>
                    <a:pt x="6155" y="11353"/>
                    <a:pt x="4275" y="11353"/>
                  </a:cubicBezTo>
                  <a:cubicBezTo>
                    <a:pt x="2393" y="11353"/>
                    <a:pt x="864" y="9822"/>
                    <a:pt x="864" y="7941"/>
                  </a:cubicBezTo>
                  <a:cubicBezTo>
                    <a:pt x="864" y="6061"/>
                    <a:pt x="2393" y="4531"/>
                    <a:pt x="4275" y="4531"/>
                  </a:cubicBezTo>
                  <a:close/>
                  <a:moveTo>
                    <a:pt x="982" y="0"/>
                  </a:moveTo>
                  <a:cubicBezTo>
                    <a:pt x="966" y="0"/>
                    <a:pt x="949" y="2"/>
                    <a:pt x="932" y="5"/>
                  </a:cubicBezTo>
                  <a:cubicBezTo>
                    <a:pt x="764" y="32"/>
                    <a:pt x="651" y="192"/>
                    <a:pt x="681" y="361"/>
                  </a:cubicBezTo>
                  <a:cubicBezTo>
                    <a:pt x="847" y="1384"/>
                    <a:pt x="1215" y="3646"/>
                    <a:pt x="1399" y="4783"/>
                  </a:cubicBezTo>
                  <a:cubicBezTo>
                    <a:pt x="508" y="5591"/>
                    <a:pt x="0" y="6738"/>
                    <a:pt x="1" y="7941"/>
                  </a:cubicBezTo>
                  <a:cubicBezTo>
                    <a:pt x="1" y="10297"/>
                    <a:pt x="1919" y="12216"/>
                    <a:pt x="4275" y="12216"/>
                  </a:cubicBezTo>
                  <a:cubicBezTo>
                    <a:pt x="6632" y="12216"/>
                    <a:pt x="8550" y="10297"/>
                    <a:pt x="8550" y="7941"/>
                  </a:cubicBezTo>
                  <a:cubicBezTo>
                    <a:pt x="8550" y="7777"/>
                    <a:pt x="8540" y="7611"/>
                    <a:pt x="8521" y="7448"/>
                  </a:cubicBezTo>
                  <a:lnTo>
                    <a:pt x="8521" y="7448"/>
                  </a:lnTo>
                  <a:cubicBezTo>
                    <a:pt x="8640" y="7523"/>
                    <a:pt x="8722" y="7646"/>
                    <a:pt x="8743" y="7784"/>
                  </a:cubicBezTo>
                  <a:lnTo>
                    <a:pt x="9167" y="10427"/>
                  </a:lnTo>
                  <a:cubicBezTo>
                    <a:pt x="8762" y="11056"/>
                    <a:pt x="9048" y="11897"/>
                    <a:pt x="9753" y="12148"/>
                  </a:cubicBezTo>
                  <a:cubicBezTo>
                    <a:pt x="9883" y="12194"/>
                    <a:pt x="10015" y="12216"/>
                    <a:pt x="10143" y="12216"/>
                  </a:cubicBezTo>
                  <a:cubicBezTo>
                    <a:pt x="10712" y="12216"/>
                    <a:pt x="11226" y="11791"/>
                    <a:pt x="11294" y="11186"/>
                  </a:cubicBezTo>
                  <a:lnTo>
                    <a:pt x="11859" y="11186"/>
                  </a:lnTo>
                  <a:cubicBezTo>
                    <a:pt x="12029" y="11186"/>
                    <a:pt x="12166" y="11049"/>
                    <a:pt x="12166" y="10880"/>
                  </a:cubicBezTo>
                  <a:cubicBezTo>
                    <a:pt x="12166" y="10711"/>
                    <a:pt x="12029" y="10574"/>
                    <a:pt x="11859" y="10574"/>
                  </a:cubicBezTo>
                  <a:lnTo>
                    <a:pt x="11198" y="10574"/>
                  </a:lnTo>
                  <a:cubicBezTo>
                    <a:pt x="11005" y="10148"/>
                    <a:pt x="10585" y="9894"/>
                    <a:pt x="10143" y="9894"/>
                  </a:cubicBezTo>
                  <a:cubicBezTo>
                    <a:pt x="10000" y="9894"/>
                    <a:pt x="9855" y="9920"/>
                    <a:pt x="9714" y="9977"/>
                  </a:cubicBezTo>
                  <a:lnTo>
                    <a:pt x="9347" y="7687"/>
                  </a:lnTo>
                  <a:cubicBezTo>
                    <a:pt x="9271" y="7199"/>
                    <a:pt x="8877" y="6823"/>
                    <a:pt x="8386" y="6769"/>
                  </a:cubicBezTo>
                  <a:cubicBezTo>
                    <a:pt x="8214" y="6168"/>
                    <a:pt x="7912" y="5612"/>
                    <a:pt x="7501" y="5141"/>
                  </a:cubicBezTo>
                  <a:lnTo>
                    <a:pt x="7501" y="3494"/>
                  </a:lnTo>
                  <a:lnTo>
                    <a:pt x="7674" y="3494"/>
                  </a:lnTo>
                  <a:cubicBezTo>
                    <a:pt x="7843" y="3494"/>
                    <a:pt x="7979" y="3357"/>
                    <a:pt x="7979" y="3188"/>
                  </a:cubicBezTo>
                  <a:cubicBezTo>
                    <a:pt x="7979" y="3020"/>
                    <a:pt x="7844" y="2883"/>
                    <a:pt x="7676" y="2883"/>
                  </a:cubicBezTo>
                  <a:cubicBezTo>
                    <a:pt x="7675" y="2883"/>
                    <a:pt x="7674" y="2883"/>
                    <a:pt x="7674" y="2883"/>
                  </a:cubicBezTo>
                  <a:lnTo>
                    <a:pt x="1711" y="2883"/>
                  </a:lnTo>
                  <a:cubicBezTo>
                    <a:pt x="1521" y="1708"/>
                    <a:pt x="1326" y="511"/>
                    <a:pt x="1285" y="262"/>
                  </a:cubicBezTo>
                  <a:cubicBezTo>
                    <a:pt x="1263" y="110"/>
                    <a:pt x="1132" y="0"/>
                    <a:pt x="9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3" name="Google Shape;1093;p59"/>
          <p:cNvSpPr/>
          <p:nvPr/>
        </p:nvSpPr>
        <p:spPr>
          <a:xfrm>
            <a:off x="4935177" y="3163591"/>
            <a:ext cx="349408" cy="349408"/>
          </a:xfrm>
          <a:custGeom>
            <a:rect b="b" l="l" r="r" t="t"/>
            <a:pathLst>
              <a:path extrusionOk="0" h="13326" w="13326">
                <a:moveTo>
                  <a:pt x="7798" y="3116"/>
                </a:moveTo>
                <a:cubicBezTo>
                  <a:pt x="7958" y="3116"/>
                  <a:pt x="8093" y="3240"/>
                  <a:pt x="8104" y="3403"/>
                </a:cubicBezTo>
                <a:cubicBezTo>
                  <a:pt x="8114" y="3572"/>
                  <a:pt x="7986" y="3718"/>
                  <a:pt x="7817" y="3728"/>
                </a:cubicBezTo>
                <a:lnTo>
                  <a:pt x="7182" y="3769"/>
                </a:lnTo>
                <a:lnTo>
                  <a:pt x="7161" y="3769"/>
                </a:lnTo>
                <a:cubicBezTo>
                  <a:pt x="6996" y="3769"/>
                  <a:pt x="6860" y="3638"/>
                  <a:pt x="6854" y="3473"/>
                </a:cubicBezTo>
                <a:cubicBezTo>
                  <a:pt x="6850" y="3307"/>
                  <a:pt x="6977" y="3167"/>
                  <a:pt x="7142" y="3158"/>
                </a:cubicBezTo>
                <a:lnTo>
                  <a:pt x="7778" y="3117"/>
                </a:lnTo>
                <a:cubicBezTo>
                  <a:pt x="7785" y="3116"/>
                  <a:pt x="7791" y="3116"/>
                  <a:pt x="7798" y="3116"/>
                </a:cubicBezTo>
                <a:close/>
                <a:moveTo>
                  <a:pt x="9316" y="4345"/>
                </a:moveTo>
                <a:cubicBezTo>
                  <a:pt x="9377" y="4345"/>
                  <a:pt x="9439" y="4364"/>
                  <a:pt x="9493" y="4403"/>
                </a:cubicBezTo>
                <a:lnTo>
                  <a:pt x="10192" y="4900"/>
                </a:lnTo>
                <a:cubicBezTo>
                  <a:pt x="10334" y="4997"/>
                  <a:pt x="10368" y="5191"/>
                  <a:pt x="10269" y="5331"/>
                </a:cubicBezTo>
                <a:cubicBezTo>
                  <a:pt x="10209" y="5415"/>
                  <a:pt x="10115" y="5460"/>
                  <a:pt x="10019" y="5460"/>
                </a:cubicBezTo>
                <a:cubicBezTo>
                  <a:pt x="9956" y="5460"/>
                  <a:pt x="9892" y="5440"/>
                  <a:pt x="9837" y="5399"/>
                </a:cubicBezTo>
                <a:lnTo>
                  <a:pt x="9138" y="4902"/>
                </a:lnTo>
                <a:cubicBezTo>
                  <a:pt x="9000" y="4803"/>
                  <a:pt x="8968" y="4612"/>
                  <a:pt x="9067" y="4474"/>
                </a:cubicBezTo>
                <a:cubicBezTo>
                  <a:pt x="9126" y="4390"/>
                  <a:pt x="9220" y="4345"/>
                  <a:pt x="9316" y="4345"/>
                </a:cubicBezTo>
                <a:close/>
                <a:moveTo>
                  <a:pt x="3907" y="4390"/>
                </a:moveTo>
                <a:cubicBezTo>
                  <a:pt x="3978" y="4390"/>
                  <a:pt x="4048" y="4414"/>
                  <a:pt x="4106" y="4463"/>
                </a:cubicBezTo>
                <a:lnTo>
                  <a:pt x="4821" y="5073"/>
                </a:lnTo>
                <a:cubicBezTo>
                  <a:pt x="4953" y="5181"/>
                  <a:pt x="4972" y="5377"/>
                  <a:pt x="4860" y="5508"/>
                </a:cubicBezTo>
                <a:cubicBezTo>
                  <a:pt x="4799" y="5580"/>
                  <a:pt x="4714" y="5616"/>
                  <a:pt x="4627" y="5616"/>
                </a:cubicBezTo>
                <a:cubicBezTo>
                  <a:pt x="4555" y="5616"/>
                  <a:pt x="4482" y="5591"/>
                  <a:pt x="4423" y="5538"/>
                </a:cubicBezTo>
                <a:lnTo>
                  <a:pt x="3708" y="4929"/>
                </a:lnTo>
                <a:cubicBezTo>
                  <a:pt x="3580" y="4820"/>
                  <a:pt x="3564" y="4626"/>
                  <a:pt x="3674" y="4497"/>
                </a:cubicBezTo>
                <a:cubicBezTo>
                  <a:pt x="3734" y="4426"/>
                  <a:pt x="3820" y="4390"/>
                  <a:pt x="3907" y="4390"/>
                </a:cubicBezTo>
                <a:close/>
                <a:moveTo>
                  <a:pt x="6112" y="4073"/>
                </a:moveTo>
                <a:cubicBezTo>
                  <a:pt x="6281" y="4073"/>
                  <a:pt x="6419" y="4211"/>
                  <a:pt x="6419" y="4380"/>
                </a:cubicBezTo>
                <a:lnTo>
                  <a:pt x="6419" y="5921"/>
                </a:lnTo>
                <a:cubicBezTo>
                  <a:pt x="6419" y="6090"/>
                  <a:pt x="6281" y="6227"/>
                  <a:pt x="6112" y="6227"/>
                </a:cubicBezTo>
                <a:cubicBezTo>
                  <a:pt x="5943" y="6227"/>
                  <a:pt x="5806" y="6090"/>
                  <a:pt x="5806" y="5921"/>
                </a:cubicBezTo>
                <a:lnTo>
                  <a:pt x="5806" y="4380"/>
                </a:lnTo>
                <a:cubicBezTo>
                  <a:pt x="5806" y="4211"/>
                  <a:pt x="5943" y="4073"/>
                  <a:pt x="6112" y="4073"/>
                </a:cubicBezTo>
                <a:close/>
                <a:moveTo>
                  <a:pt x="3146" y="7303"/>
                </a:moveTo>
                <a:cubicBezTo>
                  <a:pt x="3185" y="7303"/>
                  <a:pt x="3225" y="7311"/>
                  <a:pt x="3264" y="7327"/>
                </a:cubicBezTo>
                <a:lnTo>
                  <a:pt x="3630" y="7470"/>
                </a:lnTo>
                <a:cubicBezTo>
                  <a:pt x="3768" y="7523"/>
                  <a:pt x="3847" y="7667"/>
                  <a:pt x="3820" y="7812"/>
                </a:cubicBezTo>
                <a:cubicBezTo>
                  <a:pt x="3793" y="7957"/>
                  <a:pt x="3667" y="8061"/>
                  <a:pt x="3520" y="8061"/>
                </a:cubicBezTo>
                <a:cubicBezTo>
                  <a:pt x="3482" y="8061"/>
                  <a:pt x="3444" y="8054"/>
                  <a:pt x="3408" y="8041"/>
                </a:cubicBezTo>
                <a:lnTo>
                  <a:pt x="3041" y="7897"/>
                </a:lnTo>
                <a:cubicBezTo>
                  <a:pt x="2880" y="7838"/>
                  <a:pt x="2799" y="7658"/>
                  <a:pt x="2861" y="7498"/>
                </a:cubicBezTo>
                <a:cubicBezTo>
                  <a:pt x="2908" y="7377"/>
                  <a:pt x="3024" y="7303"/>
                  <a:pt x="3146" y="7303"/>
                </a:cubicBezTo>
                <a:close/>
                <a:moveTo>
                  <a:pt x="4804" y="6915"/>
                </a:moveTo>
                <a:cubicBezTo>
                  <a:pt x="4927" y="6915"/>
                  <a:pt x="5043" y="6989"/>
                  <a:pt x="5090" y="7112"/>
                </a:cubicBezTo>
                <a:lnTo>
                  <a:pt x="5397" y="7888"/>
                </a:lnTo>
                <a:cubicBezTo>
                  <a:pt x="5459" y="8044"/>
                  <a:pt x="5382" y="8222"/>
                  <a:pt x="5224" y="8284"/>
                </a:cubicBezTo>
                <a:cubicBezTo>
                  <a:pt x="5189" y="8299"/>
                  <a:pt x="5151" y="8306"/>
                  <a:pt x="5112" y="8306"/>
                </a:cubicBezTo>
                <a:cubicBezTo>
                  <a:pt x="4987" y="8306"/>
                  <a:pt x="4873" y="8229"/>
                  <a:pt x="4827" y="8112"/>
                </a:cubicBezTo>
                <a:lnTo>
                  <a:pt x="4521" y="7336"/>
                </a:lnTo>
                <a:cubicBezTo>
                  <a:pt x="4457" y="7179"/>
                  <a:pt x="4534" y="6998"/>
                  <a:pt x="4692" y="6936"/>
                </a:cubicBezTo>
                <a:cubicBezTo>
                  <a:pt x="4729" y="6922"/>
                  <a:pt x="4767" y="6915"/>
                  <a:pt x="4804" y="6915"/>
                </a:cubicBezTo>
                <a:close/>
                <a:moveTo>
                  <a:pt x="8603" y="6918"/>
                </a:moveTo>
                <a:cubicBezTo>
                  <a:pt x="8666" y="6918"/>
                  <a:pt x="8730" y="6938"/>
                  <a:pt x="8785" y="6979"/>
                </a:cubicBezTo>
                <a:cubicBezTo>
                  <a:pt x="8921" y="7079"/>
                  <a:pt x="8950" y="7270"/>
                  <a:pt x="8848" y="7406"/>
                </a:cubicBezTo>
                <a:lnTo>
                  <a:pt x="7909" y="8673"/>
                </a:lnTo>
                <a:cubicBezTo>
                  <a:pt x="7849" y="8754"/>
                  <a:pt x="7757" y="8796"/>
                  <a:pt x="7663" y="8796"/>
                </a:cubicBezTo>
                <a:cubicBezTo>
                  <a:pt x="7600" y="8796"/>
                  <a:pt x="7536" y="8777"/>
                  <a:pt x="7481" y="8736"/>
                </a:cubicBezTo>
                <a:cubicBezTo>
                  <a:pt x="7345" y="8635"/>
                  <a:pt x="7316" y="8443"/>
                  <a:pt x="7418" y="8307"/>
                </a:cubicBezTo>
                <a:lnTo>
                  <a:pt x="8357" y="7042"/>
                </a:lnTo>
                <a:cubicBezTo>
                  <a:pt x="8417" y="6961"/>
                  <a:pt x="8509" y="6918"/>
                  <a:pt x="8603" y="6918"/>
                </a:cubicBezTo>
                <a:close/>
                <a:moveTo>
                  <a:pt x="10807" y="7795"/>
                </a:moveTo>
                <a:cubicBezTo>
                  <a:pt x="10919" y="7795"/>
                  <a:pt x="11026" y="7856"/>
                  <a:pt x="11081" y="7962"/>
                </a:cubicBezTo>
                <a:cubicBezTo>
                  <a:pt x="11158" y="8113"/>
                  <a:pt x="11098" y="8298"/>
                  <a:pt x="10946" y="8375"/>
                </a:cubicBezTo>
                <a:lnTo>
                  <a:pt x="10946" y="8374"/>
                </a:lnTo>
                <a:lnTo>
                  <a:pt x="10028" y="8844"/>
                </a:lnTo>
                <a:cubicBezTo>
                  <a:pt x="9983" y="8867"/>
                  <a:pt x="9936" y="8878"/>
                  <a:pt x="9889" y="8878"/>
                </a:cubicBezTo>
                <a:cubicBezTo>
                  <a:pt x="9777" y="8878"/>
                  <a:pt x="9669" y="8817"/>
                  <a:pt x="9615" y="8711"/>
                </a:cubicBezTo>
                <a:cubicBezTo>
                  <a:pt x="9539" y="8560"/>
                  <a:pt x="9599" y="8375"/>
                  <a:pt x="9750" y="8298"/>
                </a:cubicBezTo>
                <a:lnTo>
                  <a:pt x="10668" y="7829"/>
                </a:lnTo>
                <a:cubicBezTo>
                  <a:pt x="10713" y="7806"/>
                  <a:pt x="10760" y="7795"/>
                  <a:pt x="10807" y="7795"/>
                </a:cubicBezTo>
                <a:close/>
                <a:moveTo>
                  <a:pt x="6113" y="9184"/>
                </a:moveTo>
                <a:cubicBezTo>
                  <a:pt x="6242" y="9184"/>
                  <a:pt x="6362" y="9266"/>
                  <a:pt x="6404" y="9396"/>
                </a:cubicBezTo>
                <a:lnTo>
                  <a:pt x="6526" y="9773"/>
                </a:lnTo>
                <a:cubicBezTo>
                  <a:pt x="6578" y="9934"/>
                  <a:pt x="6490" y="10107"/>
                  <a:pt x="6329" y="10159"/>
                </a:cubicBezTo>
                <a:cubicBezTo>
                  <a:pt x="6297" y="10169"/>
                  <a:pt x="6265" y="10174"/>
                  <a:pt x="6234" y="10174"/>
                </a:cubicBezTo>
                <a:cubicBezTo>
                  <a:pt x="6105" y="10174"/>
                  <a:pt x="5984" y="10092"/>
                  <a:pt x="5943" y="9962"/>
                </a:cubicBezTo>
                <a:lnTo>
                  <a:pt x="5821" y="9584"/>
                </a:lnTo>
                <a:cubicBezTo>
                  <a:pt x="5768" y="9423"/>
                  <a:pt x="5857" y="9251"/>
                  <a:pt x="6018" y="9199"/>
                </a:cubicBezTo>
                <a:cubicBezTo>
                  <a:pt x="6049" y="9189"/>
                  <a:pt x="6081" y="9184"/>
                  <a:pt x="6113" y="9184"/>
                </a:cubicBezTo>
                <a:close/>
                <a:moveTo>
                  <a:pt x="4092" y="9429"/>
                </a:moveTo>
                <a:cubicBezTo>
                  <a:pt x="4138" y="9429"/>
                  <a:pt x="4184" y="9440"/>
                  <a:pt x="4228" y="9461"/>
                </a:cubicBezTo>
                <a:lnTo>
                  <a:pt x="4759" y="9727"/>
                </a:lnTo>
                <a:cubicBezTo>
                  <a:pt x="4911" y="9803"/>
                  <a:pt x="4972" y="9987"/>
                  <a:pt x="4896" y="10138"/>
                </a:cubicBezTo>
                <a:cubicBezTo>
                  <a:pt x="4842" y="10245"/>
                  <a:pt x="4734" y="10307"/>
                  <a:pt x="4621" y="10307"/>
                </a:cubicBezTo>
                <a:cubicBezTo>
                  <a:pt x="4576" y="10307"/>
                  <a:pt x="4529" y="10297"/>
                  <a:pt x="4485" y="10275"/>
                </a:cubicBezTo>
                <a:lnTo>
                  <a:pt x="3954" y="10010"/>
                </a:lnTo>
                <a:cubicBezTo>
                  <a:pt x="3803" y="9934"/>
                  <a:pt x="3742" y="9750"/>
                  <a:pt x="3818" y="9599"/>
                </a:cubicBezTo>
                <a:cubicBezTo>
                  <a:pt x="3871" y="9491"/>
                  <a:pt x="3980" y="9429"/>
                  <a:pt x="4092" y="9429"/>
                </a:cubicBezTo>
                <a:close/>
                <a:moveTo>
                  <a:pt x="7292" y="10472"/>
                </a:moveTo>
                <a:cubicBezTo>
                  <a:pt x="7392" y="10472"/>
                  <a:pt x="7491" y="10522"/>
                  <a:pt x="7550" y="10613"/>
                </a:cubicBezTo>
                <a:cubicBezTo>
                  <a:pt x="7640" y="10754"/>
                  <a:pt x="7601" y="10941"/>
                  <a:pt x="7462" y="11034"/>
                </a:cubicBezTo>
                <a:lnTo>
                  <a:pt x="7032" y="11309"/>
                </a:lnTo>
                <a:cubicBezTo>
                  <a:pt x="6983" y="11340"/>
                  <a:pt x="6927" y="11355"/>
                  <a:pt x="6872" y="11355"/>
                </a:cubicBezTo>
                <a:cubicBezTo>
                  <a:pt x="6771" y="11355"/>
                  <a:pt x="6672" y="11306"/>
                  <a:pt x="6614" y="11214"/>
                </a:cubicBezTo>
                <a:cubicBezTo>
                  <a:pt x="6523" y="11074"/>
                  <a:pt x="6562" y="10886"/>
                  <a:pt x="6701" y="10793"/>
                </a:cubicBezTo>
                <a:lnTo>
                  <a:pt x="7130" y="10519"/>
                </a:lnTo>
                <a:cubicBezTo>
                  <a:pt x="7181" y="10487"/>
                  <a:pt x="7236" y="10472"/>
                  <a:pt x="7292" y="10472"/>
                </a:cubicBezTo>
                <a:close/>
                <a:moveTo>
                  <a:pt x="6663" y="1"/>
                </a:moveTo>
                <a:cubicBezTo>
                  <a:pt x="2990" y="1"/>
                  <a:pt x="0" y="2989"/>
                  <a:pt x="0" y="6664"/>
                </a:cubicBezTo>
                <a:cubicBezTo>
                  <a:pt x="0" y="10337"/>
                  <a:pt x="2989" y="13326"/>
                  <a:pt x="6663" y="13326"/>
                </a:cubicBezTo>
                <a:cubicBezTo>
                  <a:pt x="10338" y="13326"/>
                  <a:pt x="13325" y="10337"/>
                  <a:pt x="13325" y="6664"/>
                </a:cubicBezTo>
                <a:cubicBezTo>
                  <a:pt x="13325" y="2989"/>
                  <a:pt x="10337" y="1"/>
                  <a:pt x="666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59"/>
          <p:cNvSpPr/>
          <p:nvPr/>
        </p:nvSpPr>
        <p:spPr>
          <a:xfrm>
            <a:off x="5677099" y="3826573"/>
            <a:ext cx="306092" cy="295290"/>
          </a:xfrm>
          <a:custGeom>
            <a:rect b="b" l="l" r="r" t="t"/>
            <a:pathLst>
              <a:path extrusionOk="0" h="11262" w="11674">
                <a:moveTo>
                  <a:pt x="5843" y="4229"/>
                </a:moveTo>
                <a:cubicBezTo>
                  <a:pt x="5930" y="4229"/>
                  <a:pt x="6019" y="4262"/>
                  <a:pt x="6091" y="4334"/>
                </a:cubicBezTo>
                <a:cubicBezTo>
                  <a:pt x="6229" y="4472"/>
                  <a:pt x="6229" y="4696"/>
                  <a:pt x="6091" y="4834"/>
                </a:cubicBezTo>
                <a:cubicBezTo>
                  <a:pt x="6019" y="4906"/>
                  <a:pt x="5930" y="4938"/>
                  <a:pt x="5843" y="4938"/>
                </a:cubicBezTo>
                <a:cubicBezTo>
                  <a:pt x="5662" y="4938"/>
                  <a:pt x="5488" y="4797"/>
                  <a:pt x="5488" y="4584"/>
                </a:cubicBezTo>
                <a:cubicBezTo>
                  <a:pt x="5488" y="4371"/>
                  <a:pt x="5662" y="4229"/>
                  <a:pt x="5843" y="4229"/>
                </a:cubicBezTo>
                <a:close/>
                <a:moveTo>
                  <a:pt x="2631" y="0"/>
                </a:moveTo>
                <a:cubicBezTo>
                  <a:pt x="2090" y="0"/>
                  <a:pt x="1549" y="207"/>
                  <a:pt x="1137" y="620"/>
                </a:cubicBezTo>
                <a:lnTo>
                  <a:pt x="827" y="929"/>
                </a:lnTo>
                <a:cubicBezTo>
                  <a:pt x="0" y="1755"/>
                  <a:pt x="0" y="3094"/>
                  <a:pt x="827" y="3918"/>
                </a:cubicBezTo>
                <a:lnTo>
                  <a:pt x="2459" y="5550"/>
                </a:lnTo>
                <a:lnTo>
                  <a:pt x="5757" y="2251"/>
                </a:lnTo>
                <a:lnTo>
                  <a:pt x="4126" y="620"/>
                </a:lnTo>
                <a:cubicBezTo>
                  <a:pt x="3713" y="207"/>
                  <a:pt x="3172" y="0"/>
                  <a:pt x="2631" y="0"/>
                </a:cubicBezTo>
                <a:close/>
                <a:moveTo>
                  <a:pt x="9045" y="0"/>
                </a:moveTo>
                <a:cubicBezTo>
                  <a:pt x="8504" y="0"/>
                  <a:pt x="7963" y="207"/>
                  <a:pt x="7551" y="620"/>
                </a:cubicBezTo>
                <a:lnTo>
                  <a:pt x="5858" y="2313"/>
                </a:lnTo>
                <a:lnTo>
                  <a:pt x="9156" y="5612"/>
                </a:lnTo>
                <a:lnTo>
                  <a:pt x="10851" y="3918"/>
                </a:lnTo>
                <a:cubicBezTo>
                  <a:pt x="11674" y="3094"/>
                  <a:pt x="11674" y="1753"/>
                  <a:pt x="10851" y="929"/>
                </a:cubicBezTo>
                <a:lnTo>
                  <a:pt x="10539" y="620"/>
                </a:lnTo>
                <a:cubicBezTo>
                  <a:pt x="10127" y="207"/>
                  <a:pt x="9586" y="0"/>
                  <a:pt x="9045" y="0"/>
                </a:cubicBezTo>
                <a:close/>
                <a:moveTo>
                  <a:pt x="6885" y="5274"/>
                </a:moveTo>
                <a:cubicBezTo>
                  <a:pt x="7200" y="5274"/>
                  <a:pt x="7358" y="5656"/>
                  <a:pt x="7135" y="5879"/>
                </a:cubicBezTo>
                <a:cubicBezTo>
                  <a:pt x="7066" y="5947"/>
                  <a:pt x="6975" y="5981"/>
                  <a:pt x="6885" y="5981"/>
                </a:cubicBezTo>
                <a:cubicBezTo>
                  <a:pt x="6794" y="5981"/>
                  <a:pt x="6704" y="5947"/>
                  <a:pt x="6635" y="5879"/>
                </a:cubicBezTo>
                <a:cubicBezTo>
                  <a:pt x="6412" y="5656"/>
                  <a:pt x="6570" y="5274"/>
                  <a:pt x="6885" y="5274"/>
                </a:cubicBezTo>
                <a:close/>
                <a:moveTo>
                  <a:pt x="4794" y="5279"/>
                </a:moveTo>
                <a:cubicBezTo>
                  <a:pt x="4881" y="5279"/>
                  <a:pt x="4970" y="5311"/>
                  <a:pt x="5042" y="5383"/>
                </a:cubicBezTo>
                <a:cubicBezTo>
                  <a:pt x="5180" y="5521"/>
                  <a:pt x="5180" y="5745"/>
                  <a:pt x="5042" y="5883"/>
                </a:cubicBezTo>
                <a:cubicBezTo>
                  <a:pt x="4969" y="5955"/>
                  <a:pt x="4881" y="5988"/>
                  <a:pt x="4793" y="5988"/>
                </a:cubicBezTo>
                <a:cubicBezTo>
                  <a:pt x="4612" y="5988"/>
                  <a:pt x="4437" y="5847"/>
                  <a:pt x="4437" y="5634"/>
                </a:cubicBezTo>
                <a:cubicBezTo>
                  <a:pt x="4437" y="5421"/>
                  <a:pt x="4612" y="5279"/>
                  <a:pt x="4794" y="5279"/>
                </a:cubicBezTo>
                <a:close/>
                <a:moveTo>
                  <a:pt x="5837" y="6323"/>
                </a:moveTo>
                <a:cubicBezTo>
                  <a:pt x="5924" y="6323"/>
                  <a:pt x="6013" y="6356"/>
                  <a:pt x="6085" y="6428"/>
                </a:cubicBezTo>
                <a:cubicBezTo>
                  <a:pt x="6223" y="6566"/>
                  <a:pt x="6223" y="6790"/>
                  <a:pt x="6085" y="6928"/>
                </a:cubicBezTo>
                <a:cubicBezTo>
                  <a:pt x="6013" y="7000"/>
                  <a:pt x="5925" y="7032"/>
                  <a:pt x="5838" y="7032"/>
                </a:cubicBezTo>
                <a:cubicBezTo>
                  <a:pt x="5656" y="7032"/>
                  <a:pt x="5482" y="6891"/>
                  <a:pt x="5482" y="6677"/>
                </a:cubicBezTo>
                <a:cubicBezTo>
                  <a:pt x="5482" y="6464"/>
                  <a:pt x="5656" y="6323"/>
                  <a:pt x="5837" y="6323"/>
                </a:cubicBezTo>
                <a:close/>
                <a:moveTo>
                  <a:pt x="5776" y="3098"/>
                </a:moveTo>
                <a:lnTo>
                  <a:pt x="3305" y="5569"/>
                </a:lnTo>
                <a:lnTo>
                  <a:pt x="5899" y="8164"/>
                </a:lnTo>
                <a:lnTo>
                  <a:pt x="8370" y="5692"/>
                </a:lnTo>
                <a:lnTo>
                  <a:pt x="5776" y="3098"/>
                </a:lnTo>
                <a:close/>
                <a:moveTo>
                  <a:pt x="9217" y="5712"/>
                </a:moveTo>
                <a:lnTo>
                  <a:pt x="5920" y="9011"/>
                </a:lnTo>
                <a:lnTo>
                  <a:pt x="7551" y="10642"/>
                </a:lnTo>
                <a:cubicBezTo>
                  <a:pt x="7963" y="11055"/>
                  <a:pt x="8504" y="11261"/>
                  <a:pt x="9045" y="11261"/>
                </a:cubicBezTo>
                <a:cubicBezTo>
                  <a:pt x="9586" y="11261"/>
                  <a:pt x="10127" y="11055"/>
                  <a:pt x="10539" y="10642"/>
                </a:cubicBezTo>
                <a:lnTo>
                  <a:pt x="10851" y="10331"/>
                </a:lnTo>
                <a:cubicBezTo>
                  <a:pt x="11674" y="9508"/>
                  <a:pt x="11674" y="8167"/>
                  <a:pt x="10851" y="7343"/>
                </a:cubicBezTo>
                <a:lnTo>
                  <a:pt x="9217" y="5712"/>
                </a:lnTo>
                <a:close/>
                <a:moveTo>
                  <a:pt x="2521" y="5650"/>
                </a:moveTo>
                <a:lnTo>
                  <a:pt x="827" y="7344"/>
                </a:lnTo>
                <a:cubicBezTo>
                  <a:pt x="0" y="8168"/>
                  <a:pt x="0" y="9507"/>
                  <a:pt x="827" y="10332"/>
                </a:cubicBezTo>
                <a:lnTo>
                  <a:pt x="1137" y="10643"/>
                </a:lnTo>
                <a:cubicBezTo>
                  <a:pt x="1549" y="11055"/>
                  <a:pt x="2090" y="11262"/>
                  <a:pt x="2631" y="11262"/>
                </a:cubicBezTo>
                <a:cubicBezTo>
                  <a:pt x="3172" y="11262"/>
                  <a:pt x="3713" y="11055"/>
                  <a:pt x="4126" y="10643"/>
                </a:cubicBezTo>
                <a:lnTo>
                  <a:pt x="5819" y="8949"/>
                </a:lnTo>
                <a:lnTo>
                  <a:pt x="2521" y="56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59"/>
          <p:cNvSpPr/>
          <p:nvPr/>
        </p:nvSpPr>
        <p:spPr>
          <a:xfrm>
            <a:off x="6238453" y="3855259"/>
            <a:ext cx="346052" cy="237920"/>
          </a:xfrm>
          <a:custGeom>
            <a:rect b="b" l="l" r="r" t="t"/>
            <a:pathLst>
              <a:path extrusionOk="0" h="9074" w="13198">
                <a:moveTo>
                  <a:pt x="8004" y="1"/>
                </a:moveTo>
                <a:cubicBezTo>
                  <a:pt x="7919" y="1"/>
                  <a:pt x="7851" y="70"/>
                  <a:pt x="7851" y="154"/>
                </a:cubicBezTo>
                <a:lnTo>
                  <a:pt x="7851" y="1248"/>
                </a:lnTo>
                <a:lnTo>
                  <a:pt x="6757" y="1248"/>
                </a:lnTo>
                <a:cubicBezTo>
                  <a:pt x="6673" y="1249"/>
                  <a:pt x="6604" y="1317"/>
                  <a:pt x="6604" y="1402"/>
                </a:cubicBezTo>
                <a:lnTo>
                  <a:pt x="6605" y="2779"/>
                </a:lnTo>
                <a:cubicBezTo>
                  <a:pt x="6605" y="2819"/>
                  <a:pt x="6621" y="2858"/>
                  <a:pt x="6650" y="2887"/>
                </a:cubicBezTo>
                <a:cubicBezTo>
                  <a:pt x="6677" y="2916"/>
                  <a:pt x="6716" y="2932"/>
                  <a:pt x="6758" y="2932"/>
                </a:cubicBezTo>
                <a:lnTo>
                  <a:pt x="7850" y="2932"/>
                </a:lnTo>
                <a:lnTo>
                  <a:pt x="7850" y="4024"/>
                </a:lnTo>
                <a:cubicBezTo>
                  <a:pt x="7850" y="4108"/>
                  <a:pt x="7918" y="4177"/>
                  <a:pt x="8003" y="4177"/>
                </a:cubicBezTo>
                <a:lnTo>
                  <a:pt x="9381" y="4177"/>
                </a:lnTo>
                <a:cubicBezTo>
                  <a:pt x="9465" y="4177"/>
                  <a:pt x="9534" y="4108"/>
                  <a:pt x="9534" y="4024"/>
                </a:cubicBezTo>
                <a:lnTo>
                  <a:pt x="9534" y="2930"/>
                </a:lnTo>
                <a:lnTo>
                  <a:pt x="10627" y="2928"/>
                </a:lnTo>
                <a:cubicBezTo>
                  <a:pt x="10712" y="2928"/>
                  <a:pt x="10780" y="2859"/>
                  <a:pt x="10780" y="2775"/>
                </a:cubicBezTo>
                <a:lnTo>
                  <a:pt x="10778" y="1399"/>
                </a:lnTo>
                <a:cubicBezTo>
                  <a:pt x="10780" y="1314"/>
                  <a:pt x="10712" y="1246"/>
                  <a:pt x="10628" y="1246"/>
                </a:cubicBezTo>
                <a:cubicBezTo>
                  <a:pt x="10627" y="1246"/>
                  <a:pt x="10626" y="1246"/>
                  <a:pt x="10626" y="1246"/>
                </a:cubicBezTo>
                <a:lnTo>
                  <a:pt x="9534" y="1246"/>
                </a:lnTo>
                <a:lnTo>
                  <a:pt x="9534" y="154"/>
                </a:lnTo>
                <a:cubicBezTo>
                  <a:pt x="9534" y="70"/>
                  <a:pt x="9465" y="1"/>
                  <a:pt x="9381" y="1"/>
                </a:cubicBezTo>
                <a:close/>
                <a:moveTo>
                  <a:pt x="2520" y="4990"/>
                </a:moveTo>
                <a:cubicBezTo>
                  <a:pt x="2251" y="4997"/>
                  <a:pt x="2036" y="5217"/>
                  <a:pt x="2036" y="5486"/>
                </a:cubicBezTo>
                <a:cubicBezTo>
                  <a:pt x="2036" y="5755"/>
                  <a:pt x="2251" y="5975"/>
                  <a:pt x="2520" y="5982"/>
                </a:cubicBezTo>
                <a:lnTo>
                  <a:pt x="5217" y="5982"/>
                </a:lnTo>
                <a:cubicBezTo>
                  <a:pt x="5485" y="5975"/>
                  <a:pt x="5699" y="5755"/>
                  <a:pt x="5699" y="5486"/>
                </a:cubicBezTo>
                <a:cubicBezTo>
                  <a:pt x="5699" y="5217"/>
                  <a:pt x="5485" y="4997"/>
                  <a:pt x="5217" y="4990"/>
                </a:cubicBezTo>
                <a:close/>
                <a:moveTo>
                  <a:pt x="801" y="2398"/>
                </a:moveTo>
                <a:cubicBezTo>
                  <a:pt x="359" y="2398"/>
                  <a:pt x="1" y="2756"/>
                  <a:pt x="1" y="3197"/>
                </a:cubicBezTo>
                <a:lnTo>
                  <a:pt x="1" y="8798"/>
                </a:lnTo>
                <a:cubicBezTo>
                  <a:pt x="1" y="8950"/>
                  <a:pt x="125" y="9073"/>
                  <a:pt x="276" y="9073"/>
                </a:cubicBezTo>
                <a:lnTo>
                  <a:pt x="1324" y="9073"/>
                </a:lnTo>
                <a:cubicBezTo>
                  <a:pt x="1476" y="9073"/>
                  <a:pt x="1599" y="8950"/>
                  <a:pt x="1599" y="8798"/>
                </a:cubicBezTo>
                <a:lnTo>
                  <a:pt x="1599" y="8048"/>
                </a:lnTo>
                <a:lnTo>
                  <a:pt x="11599" y="8048"/>
                </a:lnTo>
                <a:lnTo>
                  <a:pt x="11599" y="8798"/>
                </a:lnTo>
                <a:cubicBezTo>
                  <a:pt x="11599" y="8950"/>
                  <a:pt x="11722" y="9073"/>
                  <a:pt x="11875" y="9073"/>
                </a:cubicBezTo>
                <a:lnTo>
                  <a:pt x="12922" y="9073"/>
                </a:lnTo>
                <a:cubicBezTo>
                  <a:pt x="13075" y="9073"/>
                  <a:pt x="13198" y="8950"/>
                  <a:pt x="13198" y="8798"/>
                </a:cubicBezTo>
                <a:lnTo>
                  <a:pt x="13198" y="4674"/>
                </a:lnTo>
                <a:cubicBezTo>
                  <a:pt x="13198" y="4233"/>
                  <a:pt x="12840" y="3874"/>
                  <a:pt x="12399" y="3874"/>
                </a:cubicBezTo>
                <a:cubicBezTo>
                  <a:pt x="11957" y="3874"/>
                  <a:pt x="11599" y="4233"/>
                  <a:pt x="11599" y="4674"/>
                </a:cubicBezTo>
                <a:lnTo>
                  <a:pt x="11599" y="6333"/>
                </a:lnTo>
                <a:lnTo>
                  <a:pt x="1599" y="6333"/>
                </a:lnTo>
                <a:lnTo>
                  <a:pt x="1599" y="3197"/>
                </a:lnTo>
                <a:cubicBezTo>
                  <a:pt x="1599" y="2756"/>
                  <a:pt x="1242" y="2398"/>
                  <a:pt x="801" y="239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" name="Google Shape;1096;p59"/>
          <p:cNvSpPr/>
          <p:nvPr/>
        </p:nvSpPr>
        <p:spPr>
          <a:xfrm>
            <a:off x="6839768" y="3816347"/>
            <a:ext cx="333282" cy="315741"/>
          </a:xfrm>
          <a:custGeom>
            <a:rect b="b" l="l" r="r" t="t"/>
            <a:pathLst>
              <a:path extrusionOk="0" h="12042" w="12711">
                <a:moveTo>
                  <a:pt x="8729" y="3164"/>
                </a:moveTo>
                <a:cubicBezTo>
                  <a:pt x="8660" y="3164"/>
                  <a:pt x="8591" y="3178"/>
                  <a:pt x="8525" y="3205"/>
                </a:cubicBezTo>
                <a:cubicBezTo>
                  <a:pt x="8327" y="3287"/>
                  <a:pt x="8197" y="3481"/>
                  <a:pt x="8197" y="3696"/>
                </a:cubicBezTo>
                <a:cubicBezTo>
                  <a:pt x="8197" y="3911"/>
                  <a:pt x="8327" y="4105"/>
                  <a:pt x="8525" y="4187"/>
                </a:cubicBezTo>
                <a:cubicBezTo>
                  <a:pt x="8591" y="4214"/>
                  <a:pt x="8660" y="4227"/>
                  <a:pt x="8729" y="4227"/>
                </a:cubicBezTo>
                <a:cubicBezTo>
                  <a:pt x="8867" y="4227"/>
                  <a:pt x="9003" y="4173"/>
                  <a:pt x="9105" y="4072"/>
                </a:cubicBezTo>
                <a:cubicBezTo>
                  <a:pt x="9313" y="3865"/>
                  <a:pt x="9313" y="3528"/>
                  <a:pt x="9105" y="3320"/>
                </a:cubicBezTo>
                <a:cubicBezTo>
                  <a:pt x="9003" y="3218"/>
                  <a:pt x="8867" y="3164"/>
                  <a:pt x="8729" y="3164"/>
                </a:cubicBezTo>
                <a:close/>
                <a:moveTo>
                  <a:pt x="9032" y="1695"/>
                </a:moveTo>
                <a:cubicBezTo>
                  <a:pt x="9461" y="1695"/>
                  <a:pt x="9883" y="1862"/>
                  <a:pt x="10199" y="2177"/>
                </a:cubicBezTo>
                <a:cubicBezTo>
                  <a:pt x="10843" y="2821"/>
                  <a:pt x="10843" y="3866"/>
                  <a:pt x="10199" y="4510"/>
                </a:cubicBezTo>
                <a:cubicBezTo>
                  <a:pt x="9883" y="4825"/>
                  <a:pt x="9461" y="4992"/>
                  <a:pt x="9032" y="4992"/>
                </a:cubicBezTo>
                <a:cubicBezTo>
                  <a:pt x="8819" y="4992"/>
                  <a:pt x="8605" y="4951"/>
                  <a:pt x="8401" y="4867"/>
                </a:cubicBezTo>
                <a:cubicBezTo>
                  <a:pt x="7785" y="4612"/>
                  <a:pt x="7384" y="4011"/>
                  <a:pt x="7384" y="3343"/>
                </a:cubicBezTo>
                <a:cubicBezTo>
                  <a:pt x="7384" y="2676"/>
                  <a:pt x="7785" y="2075"/>
                  <a:pt x="8401" y="1820"/>
                </a:cubicBezTo>
                <a:cubicBezTo>
                  <a:pt x="8605" y="1736"/>
                  <a:pt x="8819" y="1695"/>
                  <a:pt x="9032" y="1695"/>
                </a:cubicBezTo>
                <a:close/>
                <a:moveTo>
                  <a:pt x="8928" y="0"/>
                </a:moveTo>
                <a:cubicBezTo>
                  <a:pt x="8046" y="0"/>
                  <a:pt x="7164" y="337"/>
                  <a:pt x="6491" y="1010"/>
                </a:cubicBezTo>
                <a:lnTo>
                  <a:pt x="5127" y="2374"/>
                </a:lnTo>
                <a:cubicBezTo>
                  <a:pt x="5134" y="2389"/>
                  <a:pt x="5138" y="2404"/>
                  <a:pt x="5142" y="2420"/>
                </a:cubicBezTo>
                <a:lnTo>
                  <a:pt x="6050" y="6382"/>
                </a:lnTo>
                <a:lnTo>
                  <a:pt x="9817" y="7435"/>
                </a:lnTo>
                <a:lnTo>
                  <a:pt x="11367" y="5887"/>
                </a:lnTo>
                <a:cubicBezTo>
                  <a:pt x="12710" y="4542"/>
                  <a:pt x="12710" y="2354"/>
                  <a:pt x="11367" y="1010"/>
                </a:cubicBezTo>
                <a:cubicBezTo>
                  <a:pt x="10693" y="337"/>
                  <a:pt x="9811" y="0"/>
                  <a:pt x="8928" y="0"/>
                </a:cubicBezTo>
                <a:close/>
                <a:moveTo>
                  <a:pt x="6206" y="7061"/>
                </a:moveTo>
                <a:lnTo>
                  <a:pt x="6948" y="10304"/>
                </a:lnTo>
                <a:lnTo>
                  <a:pt x="9320" y="7932"/>
                </a:lnTo>
                <a:lnTo>
                  <a:pt x="6206" y="7061"/>
                </a:lnTo>
                <a:close/>
                <a:moveTo>
                  <a:pt x="4620" y="2881"/>
                </a:moveTo>
                <a:lnTo>
                  <a:pt x="1344" y="6155"/>
                </a:lnTo>
                <a:cubicBezTo>
                  <a:pt x="0" y="7500"/>
                  <a:pt x="0" y="9688"/>
                  <a:pt x="1344" y="11032"/>
                </a:cubicBezTo>
                <a:cubicBezTo>
                  <a:pt x="2018" y="11705"/>
                  <a:pt x="2900" y="12042"/>
                  <a:pt x="3782" y="12042"/>
                </a:cubicBezTo>
                <a:cubicBezTo>
                  <a:pt x="4665" y="12042"/>
                  <a:pt x="5547" y="11705"/>
                  <a:pt x="6221" y="11032"/>
                </a:cubicBezTo>
                <a:lnTo>
                  <a:pt x="6437" y="10815"/>
                </a:lnTo>
                <a:lnTo>
                  <a:pt x="4620" y="28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7" name="Google Shape;1097;p59"/>
          <p:cNvSpPr/>
          <p:nvPr/>
        </p:nvSpPr>
        <p:spPr>
          <a:xfrm>
            <a:off x="7428313" y="3818851"/>
            <a:ext cx="307220" cy="310733"/>
          </a:xfrm>
          <a:custGeom>
            <a:rect b="b" l="l" r="r" t="t"/>
            <a:pathLst>
              <a:path extrusionOk="0" h="11851" w="11717">
                <a:moveTo>
                  <a:pt x="9559" y="1820"/>
                </a:moveTo>
                <a:cubicBezTo>
                  <a:pt x="9634" y="1820"/>
                  <a:pt x="9710" y="1848"/>
                  <a:pt x="9769" y="1904"/>
                </a:cubicBezTo>
                <a:cubicBezTo>
                  <a:pt x="9892" y="2020"/>
                  <a:pt x="9898" y="2214"/>
                  <a:pt x="9780" y="2337"/>
                </a:cubicBezTo>
                <a:lnTo>
                  <a:pt x="9682" y="2443"/>
                </a:lnTo>
                <a:lnTo>
                  <a:pt x="9692" y="2452"/>
                </a:lnTo>
                <a:lnTo>
                  <a:pt x="9147" y="3028"/>
                </a:lnTo>
                <a:cubicBezTo>
                  <a:pt x="9145" y="3024"/>
                  <a:pt x="9141" y="3021"/>
                  <a:pt x="9138" y="3018"/>
                </a:cubicBezTo>
                <a:lnTo>
                  <a:pt x="7102" y="5172"/>
                </a:lnTo>
                <a:lnTo>
                  <a:pt x="7716" y="5752"/>
                </a:lnTo>
                <a:cubicBezTo>
                  <a:pt x="7839" y="5868"/>
                  <a:pt x="7845" y="6062"/>
                  <a:pt x="7729" y="6185"/>
                </a:cubicBezTo>
                <a:cubicBezTo>
                  <a:pt x="7669" y="6249"/>
                  <a:pt x="7588" y="6281"/>
                  <a:pt x="7506" y="6281"/>
                </a:cubicBezTo>
                <a:cubicBezTo>
                  <a:pt x="7431" y="6281"/>
                  <a:pt x="7356" y="6254"/>
                  <a:pt x="7297" y="6198"/>
                </a:cubicBezTo>
                <a:lnTo>
                  <a:pt x="6682" y="5618"/>
                </a:lnTo>
                <a:lnTo>
                  <a:pt x="5524" y="6842"/>
                </a:lnTo>
                <a:lnTo>
                  <a:pt x="5723" y="7030"/>
                </a:lnTo>
                <a:cubicBezTo>
                  <a:pt x="5846" y="7145"/>
                  <a:pt x="5852" y="7339"/>
                  <a:pt x="5736" y="7462"/>
                </a:cubicBezTo>
                <a:cubicBezTo>
                  <a:pt x="5676" y="7526"/>
                  <a:pt x="5594" y="7558"/>
                  <a:pt x="5513" y="7558"/>
                </a:cubicBezTo>
                <a:cubicBezTo>
                  <a:pt x="5437" y="7558"/>
                  <a:pt x="5362" y="7531"/>
                  <a:pt x="5302" y="7475"/>
                </a:cubicBezTo>
                <a:lnTo>
                  <a:pt x="5104" y="7286"/>
                </a:lnTo>
                <a:lnTo>
                  <a:pt x="3946" y="8512"/>
                </a:lnTo>
                <a:lnTo>
                  <a:pt x="4561" y="9092"/>
                </a:lnTo>
                <a:cubicBezTo>
                  <a:pt x="4684" y="9208"/>
                  <a:pt x="4690" y="9402"/>
                  <a:pt x="4573" y="9525"/>
                </a:cubicBezTo>
                <a:cubicBezTo>
                  <a:pt x="4512" y="9589"/>
                  <a:pt x="4431" y="9622"/>
                  <a:pt x="4350" y="9622"/>
                </a:cubicBezTo>
                <a:cubicBezTo>
                  <a:pt x="4275" y="9622"/>
                  <a:pt x="4200" y="9594"/>
                  <a:pt x="4140" y="9538"/>
                </a:cubicBezTo>
                <a:lnTo>
                  <a:pt x="3525" y="8958"/>
                </a:lnTo>
                <a:lnTo>
                  <a:pt x="2301" y="10253"/>
                </a:lnTo>
                <a:cubicBezTo>
                  <a:pt x="2241" y="10317"/>
                  <a:pt x="2160" y="10349"/>
                  <a:pt x="2078" y="10349"/>
                </a:cubicBezTo>
                <a:cubicBezTo>
                  <a:pt x="2003" y="10349"/>
                  <a:pt x="1927" y="10321"/>
                  <a:pt x="1868" y="10266"/>
                </a:cubicBezTo>
                <a:cubicBezTo>
                  <a:pt x="1745" y="10150"/>
                  <a:pt x="1739" y="9955"/>
                  <a:pt x="1855" y="9832"/>
                </a:cubicBezTo>
                <a:lnTo>
                  <a:pt x="3081" y="8537"/>
                </a:lnTo>
                <a:lnTo>
                  <a:pt x="2466" y="7957"/>
                </a:lnTo>
                <a:cubicBezTo>
                  <a:pt x="2343" y="7839"/>
                  <a:pt x="2337" y="7646"/>
                  <a:pt x="2454" y="7523"/>
                </a:cubicBezTo>
                <a:cubicBezTo>
                  <a:pt x="2515" y="7459"/>
                  <a:pt x="2596" y="7427"/>
                  <a:pt x="2677" y="7427"/>
                </a:cubicBezTo>
                <a:cubicBezTo>
                  <a:pt x="2752" y="7427"/>
                  <a:pt x="2827" y="7455"/>
                  <a:pt x="2886" y="7511"/>
                </a:cubicBezTo>
                <a:lnTo>
                  <a:pt x="3501" y="8091"/>
                </a:lnTo>
                <a:lnTo>
                  <a:pt x="4659" y="6867"/>
                </a:lnTo>
                <a:lnTo>
                  <a:pt x="4460" y="6678"/>
                </a:lnTo>
                <a:cubicBezTo>
                  <a:pt x="4337" y="6562"/>
                  <a:pt x="4331" y="6369"/>
                  <a:pt x="4447" y="6246"/>
                </a:cubicBezTo>
                <a:cubicBezTo>
                  <a:pt x="4507" y="6182"/>
                  <a:pt x="4589" y="6150"/>
                  <a:pt x="4670" y="6150"/>
                </a:cubicBezTo>
                <a:cubicBezTo>
                  <a:pt x="4745" y="6150"/>
                  <a:pt x="4821" y="6178"/>
                  <a:pt x="4881" y="6234"/>
                </a:cubicBezTo>
                <a:lnTo>
                  <a:pt x="5079" y="6421"/>
                </a:lnTo>
                <a:lnTo>
                  <a:pt x="6237" y="5197"/>
                </a:lnTo>
                <a:lnTo>
                  <a:pt x="5622" y="4616"/>
                </a:lnTo>
                <a:cubicBezTo>
                  <a:pt x="5499" y="4499"/>
                  <a:pt x="5493" y="4306"/>
                  <a:pt x="5609" y="4183"/>
                </a:cubicBezTo>
                <a:cubicBezTo>
                  <a:pt x="5670" y="4119"/>
                  <a:pt x="5751" y="4087"/>
                  <a:pt x="5832" y="4087"/>
                </a:cubicBezTo>
                <a:cubicBezTo>
                  <a:pt x="5908" y="4087"/>
                  <a:pt x="5984" y="4115"/>
                  <a:pt x="6043" y="4170"/>
                </a:cubicBezTo>
                <a:lnTo>
                  <a:pt x="6658" y="4751"/>
                </a:lnTo>
                <a:lnTo>
                  <a:pt x="8693" y="2597"/>
                </a:lnTo>
                <a:cubicBezTo>
                  <a:pt x="8689" y="2595"/>
                  <a:pt x="8685" y="2591"/>
                  <a:pt x="8682" y="2589"/>
                </a:cubicBezTo>
                <a:lnTo>
                  <a:pt x="9226" y="2012"/>
                </a:lnTo>
                <a:lnTo>
                  <a:pt x="9236" y="2022"/>
                </a:lnTo>
                <a:lnTo>
                  <a:pt x="9336" y="1916"/>
                </a:lnTo>
                <a:cubicBezTo>
                  <a:pt x="9396" y="1853"/>
                  <a:pt x="9477" y="1820"/>
                  <a:pt x="9559" y="1820"/>
                </a:cubicBezTo>
                <a:close/>
                <a:moveTo>
                  <a:pt x="10679" y="1"/>
                </a:moveTo>
                <a:cubicBezTo>
                  <a:pt x="10437" y="1"/>
                  <a:pt x="10194" y="96"/>
                  <a:pt x="10015" y="287"/>
                </a:cubicBezTo>
                <a:lnTo>
                  <a:pt x="8128" y="2284"/>
                </a:lnTo>
                <a:cubicBezTo>
                  <a:pt x="7866" y="2185"/>
                  <a:pt x="7593" y="2136"/>
                  <a:pt x="7323" y="2136"/>
                </a:cubicBezTo>
                <a:cubicBezTo>
                  <a:pt x="6711" y="2136"/>
                  <a:pt x="6111" y="2385"/>
                  <a:pt x="5675" y="2846"/>
                </a:cubicBezTo>
                <a:lnTo>
                  <a:pt x="860" y="7943"/>
                </a:lnTo>
                <a:cubicBezTo>
                  <a:pt x="0" y="8852"/>
                  <a:pt x="41" y="10290"/>
                  <a:pt x="951" y="11148"/>
                </a:cubicBezTo>
                <a:lnTo>
                  <a:pt x="1038" y="11231"/>
                </a:lnTo>
                <a:cubicBezTo>
                  <a:pt x="1476" y="11646"/>
                  <a:pt x="2036" y="11851"/>
                  <a:pt x="2595" y="11851"/>
                </a:cubicBezTo>
                <a:cubicBezTo>
                  <a:pt x="3197" y="11851"/>
                  <a:pt x="3798" y="11613"/>
                  <a:pt x="4244" y="11140"/>
                </a:cubicBezTo>
                <a:lnTo>
                  <a:pt x="9060" y="6045"/>
                </a:lnTo>
                <a:cubicBezTo>
                  <a:pt x="9706" y="5360"/>
                  <a:pt x="9843" y="4376"/>
                  <a:pt x="9483" y="3565"/>
                </a:cubicBezTo>
                <a:lnTo>
                  <a:pt x="11370" y="1568"/>
                </a:lnTo>
                <a:cubicBezTo>
                  <a:pt x="11716" y="1200"/>
                  <a:pt x="11700" y="622"/>
                  <a:pt x="11333" y="276"/>
                </a:cubicBezTo>
                <a:lnTo>
                  <a:pt x="11307" y="250"/>
                </a:lnTo>
                <a:cubicBezTo>
                  <a:pt x="11130" y="83"/>
                  <a:pt x="10905" y="1"/>
                  <a:pt x="1067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8" name="Google Shape;1098;p59"/>
          <p:cNvSpPr/>
          <p:nvPr/>
        </p:nvSpPr>
        <p:spPr>
          <a:xfrm>
            <a:off x="7990794" y="3798661"/>
            <a:ext cx="258608" cy="351112"/>
          </a:xfrm>
          <a:custGeom>
            <a:rect b="b" l="l" r="r" t="t"/>
            <a:pathLst>
              <a:path extrusionOk="0" h="13391" w="9863">
                <a:moveTo>
                  <a:pt x="4981" y="1474"/>
                </a:moveTo>
                <a:cubicBezTo>
                  <a:pt x="5394" y="1480"/>
                  <a:pt x="6717" y="1578"/>
                  <a:pt x="7528" y="2573"/>
                </a:cubicBezTo>
                <a:cubicBezTo>
                  <a:pt x="7880" y="3005"/>
                  <a:pt x="8010" y="3582"/>
                  <a:pt x="7904" y="4242"/>
                </a:cubicBezTo>
                <a:cubicBezTo>
                  <a:pt x="7685" y="5594"/>
                  <a:pt x="6549" y="7075"/>
                  <a:pt x="4932" y="8119"/>
                </a:cubicBezTo>
                <a:cubicBezTo>
                  <a:pt x="3316" y="7075"/>
                  <a:pt x="2179" y="5594"/>
                  <a:pt x="1961" y="4242"/>
                </a:cubicBezTo>
                <a:cubicBezTo>
                  <a:pt x="1854" y="3582"/>
                  <a:pt x="1984" y="3005"/>
                  <a:pt x="2336" y="2573"/>
                </a:cubicBezTo>
                <a:cubicBezTo>
                  <a:pt x="3147" y="1578"/>
                  <a:pt x="4471" y="1480"/>
                  <a:pt x="4883" y="1474"/>
                </a:cubicBezTo>
                <a:close/>
                <a:moveTo>
                  <a:pt x="4932" y="1"/>
                </a:moveTo>
                <a:cubicBezTo>
                  <a:pt x="4919" y="1"/>
                  <a:pt x="3489" y="6"/>
                  <a:pt x="2389" y="418"/>
                </a:cubicBezTo>
                <a:cubicBezTo>
                  <a:pt x="1172" y="874"/>
                  <a:pt x="1" y="2240"/>
                  <a:pt x="130" y="4261"/>
                </a:cubicBezTo>
                <a:cubicBezTo>
                  <a:pt x="221" y="5703"/>
                  <a:pt x="1607" y="8036"/>
                  <a:pt x="3165" y="9432"/>
                </a:cubicBezTo>
                <a:cubicBezTo>
                  <a:pt x="1636" y="10714"/>
                  <a:pt x="936" y="11399"/>
                  <a:pt x="905" y="11429"/>
                </a:cubicBezTo>
                <a:cubicBezTo>
                  <a:pt x="770" y="11563"/>
                  <a:pt x="788" y="11788"/>
                  <a:pt x="944" y="11897"/>
                </a:cubicBezTo>
                <a:lnTo>
                  <a:pt x="2986" y="13334"/>
                </a:lnTo>
                <a:cubicBezTo>
                  <a:pt x="3039" y="13372"/>
                  <a:pt x="3101" y="13390"/>
                  <a:pt x="3162" y="13390"/>
                </a:cubicBezTo>
                <a:cubicBezTo>
                  <a:pt x="3264" y="13390"/>
                  <a:pt x="3364" y="13339"/>
                  <a:pt x="3421" y="13245"/>
                </a:cubicBezTo>
                <a:cubicBezTo>
                  <a:pt x="3428" y="13235"/>
                  <a:pt x="3994" y="12326"/>
                  <a:pt x="4932" y="11145"/>
                </a:cubicBezTo>
                <a:cubicBezTo>
                  <a:pt x="5870" y="12326"/>
                  <a:pt x="6435" y="13235"/>
                  <a:pt x="6441" y="13245"/>
                </a:cubicBezTo>
                <a:cubicBezTo>
                  <a:pt x="6486" y="13317"/>
                  <a:pt x="6558" y="13367"/>
                  <a:pt x="6641" y="13384"/>
                </a:cubicBezTo>
                <a:cubicBezTo>
                  <a:pt x="6660" y="13388"/>
                  <a:pt x="6681" y="13390"/>
                  <a:pt x="6702" y="13390"/>
                </a:cubicBezTo>
                <a:cubicBezTo>
                  <a:pt x="6765" y="13390"/>
                  <a:pt x="6827" y="13371"/>
                  <a:pt x="6879" y="13334"/>
                </a:cubicBezTo>
                <a:lnTo>
                  <a:pt x="8919" y="11897"/>
                </a:lnTo>
                <a:cubicBezTo>
                  <a:pt x="9075" y="11788"/>
                  <a:pt x="9094" y="11563"/>
                  <a:pt x="8958" y="11428"/>
                </a:cubicBezTo>
                <a:cubicBezTo>
                  <a:pt x="8927" y="11398"/>
                  <a:pt x="8227" y="10714"/>
                  <a:pt x="6698" y="9432"/>
                </a:cubicBezTo>
                <a:cubicBezTo>
                  <a:pt x="8257" y="8035"/>
                  <a:pt x="9642" y="5703"/>
                  <a:pt x="9734" y="4261"/>
                </a:cubicBezTo>
                <a:lnTo>
                  <a:pt x="9735" y="4262"/>
                </a:lnTo>
                <a:cubicBezTo>
                  <a:pt x="9863" y="2240"/>
                  <a:pt x="8693" y="874"/>
                  <a:pt x="7474" y="418"/>
                </a:cubicBezTo>
                <a:cubicBezTo>
                  <a:pt x="6375" y="6"/>
                  <a:pt x="4946" y="1"/>
                  <a:pt x="4932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9" name="Google Shape;1099;p59"/>
          <p:cNvSpPr/>
          <p:nvPr/>
        </p:nvSpPr>
        <p:spPr>
          <a:xfrm>
            <a:off x="1967356" y="3801152"/>
            <a:ext cx="128924" cy="346130"/>
          </a:xfrm>
          <a:custGeom>
            <a:rect b="b" l="l" r="r" t="t"/>
            <a:pathLst>
              <a:path extrusionOk="0" h="13201" w="4917">
                <a:moveTo>
                  <a:pt x="2459" y="0"/>
                </a:moveTo>
                <a:cubicBezTo>
                  <a:pt x="2265" y="0"/>
                  <a:pt x="2072" y="144"/>
                  <a:pt x="2006" y="431"/>
                </a:cubicBezTo>
                <a:lnTo>
                  <a:pt x="1266" y="3656"/>
                </a:lnTo>
                <a:lnTo>
                  <a:pt x="3650" y="3656"/>
                </a:lnTo>
                <a:lnTo>
                  <a:pt x="2911" y="431"/>
                </a:lnTo>
                <a:cubicBezTo>
                  <a:pt x="2846" y="144"/>
                  <a:pt x="2652" y="0"/>
                  <a:pt x="2459" y="0"/>
                </a:cubicBezTo>
                <a:close/>
                <a:moveTo>
                  <a:pt x="619" y="4269"/>
                </a:moveTo>
                <a:cubicBezTo>
                  <a:pt x="502" y="4269"/>
                  <a:pt x="408" y="4363"/>
                  <a:pt x="408" y="4479"/>
                </a:cubicBezTo>
                <a:lnTo>
                  <a:pt x="408" y="4802"/>
                </a:lnTo>
                <a:cubicBezTo>
                  <a:pt x="408" y="4920"/>
                  <a:pt x="502" y="5014"/>
                  <a:pt x="619" y="5014"/>
                </a:cubicBezTo>
                <a:lnTo>
                  <a:pt x="4298" y="5014"/>
                </a:lnTo>
                <a:cubicBezTo>
                  <a:pt x="4416" y="5014"/>
                  <a:pt x="4510" y="4920"/>
                  <a:pt x="4510" y="4802"/>
                </a:cubicBezTo>
                <a:lnTo>
                  <a:pt x="4510" y="4479"/>
                </a:lnTo>
                <a:cubicBezTo>
                  <a:pt x="4510" y="4363"/>
                  <a:pt x="4416" y="4269"/>
                  <a:pt x="4298" y="4269"/>
                </a:cubicBezTo>
                <a:close/>
                <a:moveTo>
                  <a:pt x="4282" y="7984"/>
                </a:moveTo>
                <a:lnTo>
                  <a:pt x="4282" y="10168"/>
                </a:lnTo>
                <a:lnTo>
                  <a:pt x="635" y="10168"/>
                </a:lnTo>
                <a:lnTo>
                  <a:pt x="635" y="7984"/>
                </a:lnTo>
                <a:close/>
                <a:moveTo>
                  <a:pt x="693" y="5626"/>
                </a:moveTo>
                <a:lnTo>
                  <a:pt x="693" y="5895"/>
                </a:lnTo>
                <a:cubicBezTo>
                  <a:pt x="693" y="6091"/>
                  <a:pt x="603" y="6279"/>
                  <a:pt x="443" y="6390"/>
                </a:cubicBezTo>
                <a:cubicBezTo>
                  <a:pt x="166" y="6578"/>
                  <a:pt x="1" y="6892"/>
                  <a:pt x="1" y="7228"/>
                </a:cubicBezTo>
                <a:lnTo>
                  <a:pt x="1" y="12314"/>
                </a:lnTo>
                <a:cubicBezTo>
                  <a:pt x="1" y="12803"/>
                  <a:pt x="397" y="13201"/>
                  <a:pt x="888" y="13201"/>
                </a:cubicBezTo>
                <a:lnTo>
                  <a:pt x="4029" y="13201"/>
                </a:lnTo>
                <a:cubicBezTo>
                  <a:pt x="4519" y="13201"/>
                  <a:pt x="4917" y="12803"/>
                  <a:pt x="4917" y="12314"/>
                </a:cubicBezTo>
                <a:lnTo>
                  <a:pt x="4917" y="7228"/>
                </a:lnTo>
                <a:cubicBezTo>
                  <a:pt x="4917" y="6892"/>
                  <a:pt x="4751" y="6578"/>
                  <a:pt x="4474" y="6390"/>
                </a:cubicBezTo>
                <a:cubicBezTo>
                  <a:pt x="4314" y="6279"/>
                  <a:pt x="4225" y="6091"/>
                  <a:pt x="4225" y="5895"/>
                </a:cubicBezTo>
                <a:lnTo>
                  <a:pt x="4225" y="562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" name="Google Shape;1100;p59"/>
          <p:cNvSpPr/>
          <p:nvPr/>
        </p:nvSpPr>
        <p:spPr>
          <a:xfrm>
            <a:off x="833531" y="3822876"/>
            <a:ext cx="294057" cy="302684"/>
          </a:xfrm>
          <a:custGeom>
            <a:rect b="b" l="l" r="r" t="t"/>
            <a:pathLst>
              <a:path extrusionOk="0" h="11544" w="11215">
                <a:moveTo>
                  <a:pt x="8710" y="678"/>
                </a:moveTo>
                <a:cubicBezTo>
                  <a:pt x="9583" y="678"/>
                  <a:pt x="10336" y="1387"/>
                  <a:pt x="10336" y="2308"/>
                </a:cubicBezTo>
                <a:lnTo>
                  <a:pt x="10336" y="4081"/>
                </a:lnTo>
                <a:lnTo>
                  <a:pt x="884" y="4081"/>
                </a:lnTo>
                <a:cubicBezTo>
                  <a:pt x="917" y="3362"/>
                  <a:pt x="1421" y="2751"/>
                  <a:pt x="2120" y="2579"/>
                </a:cubicBezTo>
                <a:lnTo>
                  <a:pt x="2119" y="2579"/>
                </a:lnTo>
                <a:lnTo>
                  <a:pt x="3024" y="2309"/>
                </a:lnTo>
                <a:cubicBezTo>
                  <a:pt x="3147" y="2482"/>
                  <a:pt x="3343" y="2579"/>
                  <a:pt x="3547" y="2579"/>
                </a:cubicBezTo>
                <a:cubicBezTo>
                  <a:pt x="3607" y="2579"/>
                  <a:pt x="3668" y="2571"/>
                  <a:pt x="3728" y="2553"/>
                </a:cubicBezTo>
                <a:lnTo>
                  <a:pt x="7126" y="1554"/>
                </a:lnTo>
                <a:cubicBezTo>
                  <a:pt x="7397" y="1475"/>
                  <a:pt x="7584" y="1227"/>
                  <a:pt x="7587" y="945"/>
                </a:cubicBezTo>
                <a:lnTo>
                  <a:pt x="8323" y="724"/>
                </a:lnTo>
                <a:cubicBezTo>
                  <a:pt x="8453" y="693"/>
                  <a:pt x="8583" y="678"/>
                  <a:pt x="8710" y="678"/>
                </a:cubicBezTo>
                <a:close/>
                <a:moveTo>
                  <a:pt x="10336" y="4693"/>
                </a:moveTo>
                <a:lnTo>
                  <a:pt x="10336" y="8469"/>
                </a:lnTo>
                <a:lnTo>
                  <a:pt x="881" y="8469"/>
                </a:lnTo>
                <a:lnTo>
                  <a:pt x="881" y="4693"/>
                </a:lnTo>
                <a:close/>
                <a:moveTo>
                  <a:pt x="6859" y="0"/>
                </a:moveTo>
                <a:cubicBezTo>
                  <a:pt x="6798" y="0"/>
                  <a:pt x="6736" y="9"/>
                  <a:pt x="6677" y="27"/>
                </a:cubicBezTo>
                <a:lnTo>
                  <a:pt x="3279" y="1024"/>
                </a:lnTo>
                <a:cubicBezTo>
                  <a:pt x="2974" y="1115"/>
                  <a:pt x="2781" y="1415"/>
                  <a:pt x="2824" y="1730"/>
                </a:cubicBezTo>
                <a:lnTo>
                  <a:pt x="1966" y="1987"/>
                </a:lnTo>
                <a:cubicBezTo>
                  <a:pt x="967" y="2236"/>
                  <a:pt x="267" y="3132"/>
                  <a:pt x="268" y="4161"/>
                </a:cubicBezTo>
                <a:lnTo>
                  <a:pt x="268" y="10937"/>
                </a:lnTo>
                <a:cubicBezTo>
                  <a:pt x="111" y="10962"/>
                  <a:pt x="0" y="11104"/>
                  <a:pt x="14" y="11263"/>
                </a:cubicBezTo>
                <a:cubicBezTo>
                  <a:pt x="27" y="11422"/>
                  <a:pt x="160" y="11544"/>
                  <a:pt x="320" y="11544"/>
                </a:cubicBezTo>
                <a:lnTo>
                  <a:pt x="830" y="11544"/>
                </a:lnTo>
                <a:cubicBezTo>
                  <a:pt x="989" y="11544"/>
                  <a:pt x="1122" y="11422"/>
                  <a:pt x="1135" y="11263"/>
                </a:cubicBezTo>
                <a:cubicBezTo>
                  <a:pt x="1148" y="11104"/>
                  <a:pt x="1037" y="10962"/>
                  <a:pt x="881" y="10937"/>
                </a:cubicBezTo>
                <a:lnTo>
                  <a:pt x="881" y="9083"/>
                </a:lnTo>
                <a:lnTo>
                  <a:pt x="10336" y="9083"/>
                </a:lnTo>
                <a:lnTo>
                  <a:pt x="10336" y="10937"/>
                </a:lnTo>
                <a:cubicBezTo>
                  <a:pt x="10178" y="10962"/>
                  <a:pt x="10067" y="11103"/>
                  <a:pt x="10079" y="11263"/>
                </a:cubicBezTo>
                <a:cubicBezTo>
                  <a:pt x="10092" y="11422"/>
                  <a:pt x="10225" y="11544"/>
                  <a:pt x="10385" y="11544"/>
                </a:cubicBezTo>
                <a:lnTo>
                  <a:pt x="10895" y="11544"/>
                </a:lnTo>
                <a:cubicBezTo>
                  <a:pt x="10896" y="11544"/>
                  <a:pt x="10897" y="11544"/>
                  <a:pt x="10898" y="11544"/>
                </a:cubicBezTo>
                <a:cubicBezTo>
                  <a:pt x="11055" y="11544"/>
                  <a:pt x="11187" y="11422"/>
                  <a:pt x="11201" y="11264"/>
                </a:cubicBezTo>
                <a:cubicBezTo>
                  <a:pt x="11215" y="11106"/>
                  <a:pt x="11105" y="10964"/>
                  <a:pt x="10948" y="10937"/>
                </a:cubicBezTo>
                <a:lnTo>
                  <a:pt x="10948" y="2308"/>
                </a:lnTo>
                <a:cubicBezTo>
                  <a:pt x="10948" y="1041"/>
                  <a:pt x="9913" y="66"/>
                  <a:pt x="8712" y="66"/>
                </a:cubicBezTo>
                <a:cubicBezTo>
                  <a:pt x="8534" y="66"/>
                  <a:pt x="8353" y="87"/>
                  <a:pt x="8170" y="132"/>
                </a:cubicBezTo>
                <a:lnTo>
                  <a:pt x="7431" y="353"/>
                </a:lnTo>
                <a:cubicBezTo>
                  <a:pt x="7321" y="137"/>
                  <a:pt x="7100" y="1"/>
                  <a:pt x="685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1" name="Google Shape;1101;p59"/>
          <p:cNvSpPr/>
          <p:nvPr/>
        </p:nvSpPr>
        <p:spPr>
          <a:xfrm>
            <a:off x="1382849" y="3858078"/>
            <a:ext cx="329245" cy="232283"/>
          </a:xfrm>
          <a:custGeom>
            <a:rect b="b" l="l" r="r" t="t"/>
            <a:pathLst>
              <a:path extrusionOk="0" h="8859" w="12557">
                <a:moveTo>
                  <a:pt x="796" y="0"/>
                </a:moveTo>
                <a:cubicBezTo>
                  <a:pt x="502" y="0"/>
                  <a:pt x="265" y="237"/>
                  <a:pt x="265" y="530"/>
                </a:cubicBezTo>
                <a:lnTo>
                  <a:pt x="265" y="571"/>
                </a:lnTo>
                <a:cubicBezTo>
                  <a:pt x="265" y="865"/>
                  <a:pt x="502" y="1102"/>
                  <a:pt x="796" y="1102"/>
                </a:cubicBezTo>
                <a:lnTo>
                  <a:pt x="3012" y="1102"/>
                </a:lnTo>
                <a:cubicBezTo>
                  <a:pt x="3305" y="1102"/>
                  <a:pt x="3543" y="865"/>
                  <a:pt x="3543" y="571"/>
                </a:cubicBezTo>
                <a:lnTo>
                  <a:pt x="3543" y="530"/>
                </a:lnTo>
                <a:cubicBezTo>
                  <a:pt x="3543" y="237"/>
                  <a:pt x="3305" y="0"/>
                  <a:pt x="3012" y="0"/>
                </a:cubicBezTo>
                <a:close/>
                <a:moveTo>
                  <a:pt x="8088" y="1163"/>
                </a:moveTo>
                <a:lnTo>
                  <a:pt x="8088" y="1388"/>
                </a:lnTo>
                <a:lnTo>
                  <a:pt x="4446" y="1388"/>
                </a:lnTo>
                <a:lnTo>
                  <a:pt x="4446" y="1163"/>
                </a:lnTo>
                <a:close/>
                <a:moveTo>
                  <a:pt x="9965" y="2899"/>
                </a:moveTo>
                <a:lnTo>
                  <a:pt x="6268" y="4378"/>
                </a:lnTo>
                <a:lnTo>
                  <a:pt x="2569" y="2899"/>
                </a:lnTo>
                <a:close/>
                <a:moveTo>
                  <a:pt x="6268" y="5037"/>
                </a:moveTo>
                <a:lnTo>
                  <a:pt x="8371" y="5879"/>
                </a:lnTo>
                <a:lnTo>
                  <a:pt x="4163" y="5879"/>
                </a:lnTo>
                <a:lnTo>
                  <a:pt x="6268" y="5037"/>
                </a:lnTo>
                <a:close/>
                <a:moveTo>
                  <a:pt x="1676" y="7388"/>
                </a:moveTo>
                <a:cubicBezTo>
                  <a:pt x="1896" y="7388"/>
                  <a:pt x="2107" y="7559"/>
                  <a:pt x="2107" y="7818"/>
                </a:cubicBezTo>
                <a:cubicBezTo>
                  <a:pt x="2107" y="8054"/>
                  <a:pt x="1915" y="8246"/>
                  <a:pt x="1679" y="8247"/>
                </a:cubicBezTo>
                <a:cubicBezTo>
                  <a:pt x="1297" y="8247"/>
                  <a:pt x="1106" y="7785"/>
                  <a:pt x="1376" y="7515"/>
                </a:cubicBezTo>
                <a:cubicBezTo>
                  <a:pt x="1463" y="7428"/>
                  <a:pt x="1570" y="7388"/>
                  <a:pt x="1676" y="7388"/>
                </a:cubicBezTo>
                <a:close/>
                <a:moveTo>
                  <a:pt x="10854" y="7389"/>
                </a:moveTo>
                <a:cubicBezTo>
                  <a:pt x="11074" y="7389"/>
                  <a:pt x="11286" y="7560"/>
                  <a:pt x="11285" y="7818"/>
                </a:cubicBezTo>
                <a:cubicBezTo>
                  <a:pt x="11285" y="8055"/>
                  <a:pt x="11093" y="8247"/>
                  <a:pt x="10857" y="8247"/>
                </a:cubicBezTo>
                <a:lnTo>
                  <a:pt x="10856" y="8247"/>
                </a:lnTo>
                <a:cubicBezTo>
                  <a:pt x="10475" y="8246"/>
                  <a:pt x="10284" y="7784"/>
                  <a:pt x="10554" y="7515"/>
                </a:cubicBezTo>
                <a:cubicBezTo>
                  <a:pt x="10641" y="7428"/>
                  <a:pt x="10748" y="7389"/>
                  <a:pt x="10854" y="7389"/>
                </a:cubicBezTo>
                <a:close/>
                <a:moveTo>
                  <a:pt x="4140" y="551"/>
                </a:moveTo>
                <a:cubicBezTo>
                  <a:pt x="3971" y="551"/>
                  <a:pt x="3833" y="688"/>
                  <a:pt x="3833" y="858"/>
                </a:cubicBezTo>
                <a:lnTo>
                  <a:pt x="3833" y="1388"/>
                </a:lnTo>
                <a:lnTo>
                  <a:pt x="745" y="1388"/>
                </a:lnTo>
                <a:cubicBezTo>
                  <a:pt x="331" y="1393"/>
                  <a:pt x="0" y="1730"/>
                  <a:pt x="0" y="2143"/>
                </a:cubicBezTo>
                <a:cubicBezTo>
                  <a:pt x="0" y="2556"/>
                  <a:pt x="331" y="2893"/>
                  <a:pt x="745" y="2899"/>
                </a:cubicBezTo>
                <a:lnTo>
                  <a:pt x="921" y="2899"/>
                </a:lnTo>
                <a:lnTo>
                  <a:pt x="5444" y="4707"/>
                </a:lnTo>
                <a:lnTo>
                  <a:pt x="2514" y="5879"/>
                </a:lnTo>
                <a:lnTo>
                  <a:pt x="1679" y="5879"/>
                </a:lnTo>
                <a:cubicBezTo>
                  <a:pt x="1679" y="5879"/>
                  <a:pt x="1678" y="5879"/>
                  <a:pt x="1677" y="5879"/>
                </a:cubicBezTo>
                <a:cubicBezTo>
                  <a:pt x="1508" y="5879"/>
                  <a:pt x="1373" y="6017"/>
                  <a:pt x="1373" y="6185"/>
                </a:cubicBezTo>
                <a:lnTo>
                  <a:pt x="1373" y="6823"/>
                </a:lnTo>
                <a:cubicBezTo>
                  <a:pt x="881" y="6975"/>
                  <a:pt x="573" y="7463"/>
                  <a:pt x="650" y="7972"/>
                </a:cubicBezTo>
                <a:cubicBezTo>
                  <a:pt x="727" y="8482"/>
                  <a:pt x="1163" y="8859"/>
                  <a:pt x="1679" y="8859"/>
                </a:cubicBezTo>
                <a:cubicBezTo>
                  <a:pt x="2194" y="8859"/>
                  <a:pt x="2631" y="8482"/>
                  <a:pt x="2708" y="7972"/>
                </a:cubicBezTo>
                <a:cubicBezTo>
                  <a:pt x="2785" y="7463"/>
                  <a:pt x="2477" y="6975"/>
                  <a:pt x="1985" y="6823"/>
                </a:cubicBezTo>
                <a:lnTo>
                  <a:pt x="1985" y="6491"/>
                </a:lnTo>
                <a:lnTo>
                  <a:pt x="10550" y="6491"/>
                </a:lnTo>
                <a:lnTo>
                  <a:pt x="10550" y="6823"/>
                </a:lnTo>
                <a:cubicBezTo>
                  <a:pt x="10057" y="6975"/>
                  <a:pt x="9750" y="7463"/>
                  <a:pt x="9827" y="7972"/>
                </a:cubicBezTo>
                <a:cubicBezTo>
                  <a:pt x="9903" y="8482"/>
                  <a:pt x="10341" y="8859"/>
                  <a:pt x="10856" y="8859"/>
                </a:cubicBezTo>
                <a:cubicBezTo>
                  <a:pt x="11371" y="8859"/>
                  <a:pt x="11809" y="8482"/>
                  <a:pt x="11886" y="7972"/>
                </a:cubicBezTo>
                <a:cubicBezTo>
                  <a:pt x="11962" y="7463"/>
                  <a:pt x="11655" y="6975"/>
                  <a:pt x="11162" y="6823"/>
                </a:cubicBezTo>
                <a:lnTo>
                  <a:pt x="11162" y="6185"/>
                </a:lnTo>
                <a:cubicBezTo>
                  <a:pt x="11162" y="6017"/>
                  <a:pt x="11026" y="5879"/>
                  <a:pt x="10858" y="5879"/>
                </a:cubicBezTo>
                <a:cubicBezTo>
                  <a:pt x="10858" y="5879"/>
                  <a:pt x="10857" y="5879"/>
                  <a:pt x="10856" y="5879"/>
                </a:cubicBezTo>
                <a:lnTo>
                  <a:pt x="10021" y="5879"/>
                </a:lnTo>
                <a:lnTo>
                  <a:pt x="7092" y="4707"/>
                </a:lnTo>
                <a:lnTo>
                  <a:pt x="11615" y="2899"/>
                </a:lnTo>
                <a:lnTo>
                  <a:pt x="11791" y="2899"/>
                </a:lnTo>
                <a:cubicBezTo>
                  <a:pt x="11794" y="2899"/>
                  <a:pt x="11798" y="2899"/>
                  <a:pt x="11801" y="2899"/>
                </a:cubicBezTo>
                <a:cubicBezTo>
                  <a:pt x="12217" y="2899"/>
                  <a:pt x="12556" y="2561"/>
                  <a:pt x="12556" y="2143"/>
                </a:cubicBezTo>
                <a:cubicBezTo>
                  <a:pt x="12556" y="1725"/>
                  <a:pt x="12217" y="1387"/>
                  <a:pt x="11801" y="1387"/>
                </a:cubicBezTo>
                <a:cubicBezTo>
                  <a:pt x="11798" y="1387"/>
                  <a:pt x="11794" y="1387"/>
                  <a:pt x="11791" y="1388"/>
                </a:cubicBezTo>
                <a:lnTo>
                  <a:pt x="8701" y="1388"/>
                </a:lnTo>
                <a:lnTo>
                  <a:pt x="8701" y="858"/>
                </a:lnTo>
                <a:cubicBezTo>
                  <a:pt x="8701" y="688"/>
                  <a:pt x="8564" y="551"/>
                  <a:pt x="8394" y="55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" name="Google Shape;1102;p59"/>
          <p:cNvSpPr/>
          <p:nvPr/>
        </p:nvSpPr>
        <p:spPr>
          <a:xfrm>
            <a:off x="2351534" y="3816609"/>
            <a:ext cx="294660" cy="315217"/>
          </a:xfrm>
          <a:custGeom>
            <a:rect b="b" l="l" r="r" t="t"/>
            <a:pathLst>
              <a:path extrusionOk="0" h="12022" w="11238">
                <a:moveTo>
                  <a:pt x="3621" y="5652"/>
                </a:moveTo>
                <a:cubicBezTo>
                  <a:pt x="4325" y="5652"/>
                  <a:pt x="4900" y="6179"/>
                  <a:pt x="4900" y="6825"/>
                </a:cubicBezTo>
                <a:cubicBezTo>
                  <a:pt x="4900" y="7472"/>
                  <a:pt x="4325" y="7997"/>
                  <a:pt x="3621" y="7997"/>
                </a:cubicBezTo>
                <a:cubicBezTo>
                  <a:pt x="2916" y="7997"/>
                  <a:pt x="2343" y="7472"/>
                  <a:pt x="2343" y="6825"/>
                </a:cubicBezTo>
                <a:cubicBezTo>
                  <a:pt x="2343" y="6179"/>
                  <a:pt x="2916" y="5652"/>
                  <a:pt x="3621" y="5652"/>
                </a:cubicBezTo>
                <a:close/>
                <a:moveTo>
                  <a:pt x="7617" y="5652"/>
                </a:moveTo>
                <a:cubicBezTo>
                  <a:pt x="8322" y="5652"/>
                  <a:pt x="8895" y="6179"/>
                  <a:pt x="8895" y="6825"/>
                </a:cubicBezTo>
                <a:cubicBezTo>
                  <a:pt x="8895" y="7472"/>
                  <a:pt x="8322" y="7997"/>
                  <a:pt x="7617" y="7997"/>
                </a:cubicBezTo>
                <a:cubicBezTo>
                  <a:pt x="6913" y="7997"/>
                  <a:pt x="6338" y="7472"/>
                  <a:pt x="6338" y="6825"/>
                </a:cubicBezTo>
                <a:cubicBezTo>
                  <a:pt x="6338" y="6179"/>
                  <a:pt x="6913" y="5652"/>
                  <a:pt x="7617" y="5652"/>
                </a:cubicBezTo>
                <a:close/>
                <a:moveTo>
                  <a:pt x="5619" y="8467"/>
                </a:moveTo>
                <a:cubicBezTo>
                  <a:pt x="5676" y="8467"/>
                  <a:pt x="5734" y="8496"/>
                  <a:pt x="5765" y="8555"/>
                </a:cubicBezTo>
                <a:lnTo>
                  <a:pt x="6292" y="9541"/>
                </a:lnTo>
                <a:cubicBezTo>
                  <a:pt x="6352" y="9651"/>
                  <a:pt x="6271" y="9785"/>
                  <a:pt x="6146" y="9785"/>
                </a:cubicBezTo>
                <a:lnTo>
                  <a:pt x="5092" y="9785"/>
                </a:lnTo>
                <a:cubicBezTo>
                  <a:pt x="5091" y="9785"/>
                  <a:pt x="5091" y="9785"/>
                  <a:pt x="5090" y="9785"/>
                </a:cubicBezTo>
                <a:cubicBezTo>
                  <a:pt x="4966" y="9785"/>
                  <a:pt x="4886" y="9651"/>
                  <a:pt x="4946" y="9541"/>
                </a:cubicBezTo>
                <a:lnTo>
                  <a:pt x="5472" y="8555"/>
                </a:lnTo>
                <a:cubicBezTo>
                  <a:pt x="5504" y="8496"/>
                  <a:pt x="5561" y="8467"/>
                  <a:pt x="5619" y="8467"/>
                </a:cubicBezTo>
                <a:close/>
                <a:moveTo>
                  <a:pt x="5618" y="1"/>
                </a:moveTo>
                <a:lnTo>
                  <a:pt x="5618" y="2"/>
                </a:lnTo>
                <a:cubicBezTo>
                  <a:pt x="2522" y="2"/>
                  <a:pt x="2" y="2522"/>
                  <a:pt x="2" y="5619"/>
                </a:cubicBezTo>
                <a:cubicBezTo>
                  <a:pt x="0" y="6625"/>
                  <a:pt x="269" y="7613"/>
                  <a:pt x="782" y="8479"/>
                </a:cubicBezTo>
                <a:cubicBezTo>
                  <a:pt x="800" y="8258"/>
                  <a:pt x="835" y="8032"/>
                  <a:pt x="869" y="7806"/>
                </a:cubicBezTo>
                <a:lnTo>
                  <a:pt x="887" y="7693"/>
                </a:lnTo>
                <a:cubicBezTo>
                  <a:pt x="1029" y="6763"/>
                  <a:pt x="1093" y="6125"/>
                  <a:pt x="1109" y="5493"/>
                </a:cubicBezTo>
                <a:cubicBezTo>
                  <a:pt x="1123" y="4935"/>
                  <a:pt x="1100" y="4765"/>
                  <a:pt x="1098" y="4749"/>
                </a:cubicBezTo>
                <a:cubicBezTo>
                  <a:pt x="1070" y="4586"/>
                  <a:pt x="1179" y="4430"/>
                  <a:pt x="1343" y="4398"/>
                </a:cubicBezTo>
                <a:cubicBezTo>
                  <a:pt x="1362" y="4395"/>
                  <a:pt x="1381" y="4393"/>
                  <a:pt x="1400" y="4393"/>
                </a:cubicBezTo>
                <a:cubicBezTo>
                  <a:pt x="1541" y="4393"/>
                  <a:pt x="1668" y="4492"/>
                  <a:pt x="1699" y="4635"/>
                </a:cubicBezTo>
                <a:cubicBezTo>
                  <a:pt x="1708" y="4681"/>
                  <a:pt x="1737" y="4879"/>
                  <a:pt x="1721" y="5509"/>
                </a:cubicBezTo>
                <a:cubicBezTo>
                  <a:pt x="1705" y="6167"/>
                  <a:pt x="1638" y="6828"/>
                  <a:pt x="1492" y="7786"/>
                </a:cubicBezTo>
                <a:lnTo>
                  <a:pt x="1475" y="7901"/>
                </a:lnTo>
                <a:cubicBezTo>
                  <a:pt x="1326" y="8857"/>
                  <a:pt x="1283" y="9331"/>
                  <a:pt x="1886" y="9621"/>
                </a:cubicBezTo>
                <a:cubicBezTo>
                  <a:pt x="2131" y="9739"/>
                  <a:pt x="2369" y="9778"/>
                  <a:pt x="2578" y="9778"/>
                </a:cubicBezTo>
                <a:cubicBezTo>
                  <a:pt x="2986" y="9778"/>
                  <a:pt x="3282" y="9628"/>
                  <a:pt x="3286" y="9626"/>
                </a:cubicBezTo>
                <a:cubicBezTo>
                  <a:pt x="3332" y="9602"/>
                  <a:pt x="3380" y="9591"/>
                  <a:pt x="3428" y="9591"/>
                </a:cubicBezTo>
                <a:cubicBezTo>
                  <a:pt x="3538" y="9591"/>
                  <a:pt x="3644" y="9651"/>
                  <a:pt x="3699" y="9756"/>
                </a:cubicBezTo>
                <a:cubicBezTo>
                  <a:pt x="3777" y="9905"/>
                  <a:pt x="3720" y="10090"/>
                  <a:pt x="3569" y="10168"/>
                </a:cubicBezTo>
                <a:cubicBezTo>
                  <a:pt x="3544" y="10181"/>
                  <a:pt x="3147" y="10382"/>
                  <a:pt x="2598" y="10389"/>
                </a:cubicBezTo>
                <a:lnTo>
                  <a:pt x="2598" y="11716"/>
                </a:lnTo>
                <a:cubicBezTo>
                  <a:pt x="2598" y="11885"/>
                  <a:pt x="2734" y="12021"/>
                  <a:pt x="2903" y="12021"/>
                </a:cubicBezTo>
                <a:lnTo>
                  <a:pt x="3140" y="12021"/>
                </a:lnTo>
                <a:lnTo>
                  <a:pt x="3140" y="11481"/>
                </a:lnTo>
                <a:cubicBezTo>
                  <a:pt x="3140" y="11312"/>
                  <a:pt x="3278" y="11175"/>
                  <a:pt x="3447" y="11175"/>
                </a:cubicBezTo>
                <a:cubicBezTo>
                  <a:pt x="3616" y="11175"/>
                  <a:pt x="3753" y="11312"/>
                  <a:pt x="3753" y="11481"/>
                </a:cubicBezTo>
                <a:lnTo>
                  <a:pt x="3753" y="12020"/>
                </a:lnTo>
                <a:lnTo>
                  <a:pt x="4588" y="12020"/>
                </a:lnTo>
                <a:lnTo>
                  <a:pt x="4588" y="11481"/>
                </a:lnTo>
                <a:cubicBezTo>
                  <a:pt x="4592" y="11314"/>
                  <a:pt x="4729" y="11181"/>
                  <a:pt x="4895" y="11181"/>
                </a:cubicBezTo>
                <a:cubicBezTo>
                  <a:pt x="5061" y="11181"/>
                  <a:pt x="5198" y="11314"/>
                  <a:pt x="5201" y="11481"/>
                </a:cubicBezTo>
                <a:lnTo>
                  <a:pt x="5201" y="12020"/>
                </a:lnTo>
                <a:lnTo>
                  <a:pt x="6037" y="12020"/>
                </a:lnTo>
                <a:lnTo>
                  <a:pt x="6037" y="11481"/>
                </a:lnTo>
                <a:cubicBezTo>
                  <a:pt x="6037" y="11312"/>
                  <a:pt x="6173" y="11175"/>
                  <a:pt x="6342" y="11175"/>
                </a:cubicBezTo>
                <a:cubicBezTo>
                  <a:pt x="6511" y="11175"/>
                  <a:pt x="6649" y="11312"/>
                  <a:pt x="6649" y="11481"/>
                </a:cubicBezTo>
                <a:lnTo>
                  <a:pt x="6649" y="12020"/>
                </a:lnTo>
                <a:lnTo>
                  <a:pt x="7485" y="12020"/>
                </a:lnTo>
                <a:lnTo>
                  <a:pt x="7485" y="11481"/>
                </a:lnTo>
                <a:cubicBezTo>
                  <a:pt x="7488" y="11314"/>
                  <a:pt x="7624" y="11181"/>
                  <a:pt x="7791" y="11181"/>
                </a:cubicBezTo>
                <a:cubicBezTo>
                  <a:pt x="7957" y="11181"/>
                  <a:pt x="8093" y="11314"/>
                  <a:pt x="8098" y="11481"/>
                </a:cubicBezTo>
                <a:lnTo>
                  <a:pt x="8098" y="12020"/>
                </a:lnTo>
                <a:lnTo>
                  <a:pt x="8333" y="12020"/>
                </a:lnTo>
                <a:cubicBezTo>
                  <a:pt x="8502" y="12020"/>
                  <a:pt x="8639" y="11883"/>
                  <a:pt x="8639" y="11714"/>
                </a:cubicBezTo>
                <a:lnTo>
                  <a:pt x="8639" y="10388"/>
                </a:lnTo>
                <a:cubicBezTo>
                  <a:pt x="8091" y="10382"/>
                  <a:pt x="7694" y="10181"/>
                  <a:pt x="7669" y="10168"/>
                </a:cubicBezTo>
                <a:cubicBezTo>
                  <a:pt x="7521" y="10089"/>
                  <a:pt x="7463" y="9905"/>
                  <a:pt x="7540" y="9757"/>
                </a:cubicBezTo>
                <a:cubicBezTo>
                  <a:pt x="7595" y="9651"/>
                  <a:pt x="7702" y="9591"/>
                  <a:pt x="7813" y="9591"/>
                </a:cubicBezTo>
                <a:cubicBezTo>
                  <a:pt x="7859" y="9591"/>
                  <a:pt x="7906" y="9602"/>
                  <a:pt x="7950" y="9624"/>
                </a:cubicBezTo>
                <a:cubicBezTo>
                  <a:pt x="7971" y="9634"/>
                  <a:pt x="8262" y="9778"/>
                  <a:pt x="8660" y="9778"/>
                </a:cubicBezTo>
                <a:cubicBezTo>
                  <a:pt x="8869" y="9778"/>
                  <a:pt x="9107" y="9738"/>
                  <a:pt x="9352" y="9620"/>
                </a:cubicBezTo>
                <a:cubicBezTo>
                  <a:pt x="9955" y="9331"/>
                  <a:pt x="9910" y="8857"/>
                  <a:pt x="9763" y="7900"/>
                </a:cubicBezTo>
                <a:lnTo>
                  <a:pt x="9746" y="7785"/>
                </a:lnTo>
                <a:cubicBezTo>
                  <a:pt x="9600" y="6827"/>
                  <a:pt x="9533" y="6169"/>
                  <a:pt x="9517" y="5508"/>
                </a:cubicBezTo>
                <a:cubicBezTo>
                  <a:pt x="9501" y="4879"/>
                  <a:pt x="9530" y="4681"/>
                  <a:pt x="9539" y="4635"/>
                </a:cubicBezTo>
                <a:cubicBezTo>
                  <a:pt x="9567" y="4490"/>
                  <a:pt x="9696" y="4389"/>
                  <a:pt x="9839" y="4389"/>
                </a:cubicBezTo>
                <a:cubicBezTo>
                  <a:pt x="9858" y="4389"/>
                  <a:pt x="9877" y="4390"/>
                  <a:pt x="9896" y="4394"/>
                </a:cubicBezTo>
                <a:cubicBezTo>
                  <a:pt x="10061" y="4426"/>
                  <a:pt x="10170" y="4584"/>
                  <a:pt x="10140" y="4749"/>
                </a:cubicBezTo>
                <a:cubicBezTo>
                  <a:pt x="10138" y="4764"/>
                  <a:pt x="10115" y="4935"/>
                  <a:pt x="10129" y="5493"/>
                </a:cubicBezTo>
                <a:cubicBezTo>
                  <a:pt x="10145" y="6125"/>
                  <a:pt x="10209" y="6762"/>
                  <a:pt x="10350" y="7693"/>
                </a:cubicBezTo>
                <a:lnTo>
                  <a:pt x="10369" y="7806"/>
                </a:lnTo>
                <a:cubicBezTo>
                  <a:pt x="10403" y="8032"/>
                  <a:pt x="10438" y="8258"/>
                  <a:pt x="10456" y="8479"/>
                </a:cubicBezTo>
                <a:cubicBezTo>
                  <a:pt x="10969" y="7613"/>
                  <a:pt x="11238" y="6625"/>
                  <a:pt x="11235" y="5619"/>
                </a:cubicBezTo>
                <a:cubicBezTo>
                  <a:pt x="11235" y="2522"/>
                  <a:pt x="8716" y="1"/>
                  <a:pt x="561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" name="Google Shape;1103;p59"/>
          <p:cNvSpPr/>
          <p:nvPr/>
        </p:nvSpPr>
        <p:spPr>
          <a:xfrm>
            <a:off x="2901455" y="3808861"/>
            <a:ext cx="326203" cy="330713"/>
          </a:xfrm>
          <a:custGeom>
            <a:rect b="b" l="l" r="r" t="t"/>
            <a:pathLst>
              <a:path extrusionOk="0" h="12613" w="12441">
                <a:moveTo>
                  <a:pt x="7561" y="1"/>
                </a:moveTo>
                <a:cubicBezTo>
                  <a:pt x="7298" y="1"/>
                  <a:pt x="7059" y="96"/>
                  <a:pt x="6886" y="267"/>
                </a:cubicBezTo>
                <a:lnTo>
                  <a:pt x="5366" y="1789"/>
                </a:lnTo>
                <a:cubicBezTo>
                  <a:pt x="5166" y="1989"/>
                  <a:pt x="5073" y="2271"/>
                  <a:pt x="5105" y="2582"/>
                </a:cubicBezTo>
                <a:cubicBezTo>
                  <a:pt x="5147" y="3003"/>
                  <a:pt x="5415" y="3422"/>
                  <a:pt x="5802" y="3678"/>
                </a:cubicBezTo>
                <a:lnTo>
                  <a:pt x="6967" y="4444"/>
                </a:lnTo>
                <a:lnTo>
                  <a:pt x="321" y="11090"/>
                </a:lnTo>
                <a:cubicBezTo>
                  <a:pt x="0" y="11411"/>
                  <a:pt x="0" y="11931"/>
                  <a:pt x="321" y="12252"/>
                </a:cubicBezTo>
                <a:lnTo>
                  <a:pt x="441" y="12372"/>
                </a:lnTo>
                <a:cubicBezTo>
                  <a:pt x="601" y="12532"/>
                  <a:pt x="811" y="12612"/>
                  <a:pt x="1022" y="12612"/>
                </a:cubicBezTo>
                <a:cubicBezTo>
                  <a:pt x="1232" y="12612"/>
                  <a:pt x="1442" y="12532"/>
                  <a:pt x="1603" y="12372"/>
                </a:cubicBezTo>
                <a:lnTo>
                  <a:pt x="8514" y="5461"/>
                </a:lnTo>
                <a:lnTo>
                  <a:pt x="10985" y="7087"/>
                </a:lnTo>
                <a:cubicBezTo>
                  <a:pt x="11179" y="7214"/>
                  <a:pt x="11387" y="7282"/>
                  <a:pt x="11586" y="7282"/>
                </a:cubicBezTo>
                <a:cubicBezTo>
                  <a:pt x="11887" y="7282"/>
                  <a:pt x="12148" y="7131"/>
                  <a:pt x="12285" y="6879"/>
                </a:cubicBezTo>
                <a:cubicBezTo>
                  <a:pt x="12440" y="6589"/>
                  <a:pt x="12403" y="6218"/>
                  <a:pt x="12185" y="5887"/>
                </a:cubicBezTo>
                <a:lnTo>
                  <a:pt x="8775" y="705"/>
                </a:lnTo>
                <a:cubicBezTo>
                  <a:pt x="8493" y="276"/>
                  <a:pt x="8017" y="1"/>
                  <a:pt x="756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4" name="Google Shape;1104;p59"/>
          <p:cNvSpPr/>
          <p:nvPr/>
        </p:nvSpPr>
        <p:spPr>
          <a:xfrm>
            <a:off x="3482920" y="3807432"/>
            <a:ext cx="348647" cy="333571"/>
          </a:xfrm>
          <a:custGeom>
            <a:rect b="b" l="l" r="r" t="t"/>
            <a:pathLst>
              <a:path extrusionOk="0" h="12722" w="13297">
                <a:moveTo>
                  <a:pt x="2352" y="1"/>
                </a:moveTo>
                <a:cubicBezTo>
                  <a:pt x="2182" y="1"/>
                  <a:pt x="2045" y="138"/>
                  <a:pt x="2045" y="307"/>
                </a:cubicBezTo>
                <a:lnTo>
                  <a:pt x="2045" y="2046"/>
                </a:lnTo>
                <a:lnTo>
                  <a:pt x="307" y="2046"/>
                </a:lnTo>
                <a:cubicBezTo>
                  <a:pt x="137" y="2046"/>
                  <a:pt x="0" y="2183"/>
                  <a:pt x="0" y="2351"/>
                </a:cubicBezTo>
                <a:lnTo>
                  <a:pt x="0" y="4138"/>
                </a:lnTo>
                <a:cubicBezTo>
                  <a:pt x="0" y="4307"/>
                  <a:pt x="137" y="4443"/>
                  <a:pt x="307" y="4443"/>
                </a:cubicBezTo>
                <a:lnTo>
                  <a:pt x="2045" y="4443"/>
                </a:lnTo>
                <a:lnTo>
                  <a:pt x="2045" y="6181"/>
                </a:lnTo>
                <a:cubicBezTo>
                  <a:pt x="2045" y="6351"/>
                  <a:pt x="2182" y="6488"/>
                  <a:pt x="2352" y="6488"/>
                </a:cubicBezTo>
                <a:lnTo>
                  <a:pt x="4138" y="6488"/>
                </a:lnTo>
                <a:cubicBezTo>
                  <a:pt x="4307" y="6488"/>
                  <a:pt x="4444" y="6351"/>
                  <a:pt x="4444" y="6181"/>
                </a:cubicBezTo>
                <a:lnTo>
                  <a:pt x="4444" y="4443"/>
                </a:lnTo>
                <a:lnTo>
                  <a:pt x="6181" y="4443"/>
                </a:lnTo>
                <a:cubicBezTo>
                  <a:pt x="6352" y="4443"/>
                  <a:pt x="6488" y="4307"/>
                  <a:pt x="6488" y="4138"/>
                </a:cubicBezTo>
                <a:lnTo>
                  <a:pt x="6488" y="2351"/>
                </a:lnTo>
                <a:cubicBezTo>
                  <a:pt x="6488" y="2183"/>
                  <a:pt x="6352" y="2046"/>
                  <a:pt x="6181" y="2046"/>
                </a:cubicBezTo>
                <a:lnTo>
                  <a:pt x="4444" y="2046"/>
                </a:lnTo>
                <a:lnTo>
                  <a:pt x="4444" y="307"/>
                </a:lnTo>
                <a:cubicBezTo>
                  <a:pt x="4444" y="138"/>
                  <a:pt x="4307" y="1"/>
                  <a:pt x="4138" y="1"/>
                </a:cubicBezTo>
                <a:close/>
                <a:moveTo>
                  <a:pt x="10770" y="815"/>
                </a:moveTo>
                <a:cubicBezTo>
                  <a:pt x="10769" y="815"/>
                  <a:pt x="10767" y="815"/>
                  <a:pt x="10765" y="815"/>
                </a:cubicBezTo>
                <a:cubicBezTo>
                  <a:pt x="10519" y="815"/>
                  <a:pt x="10288" y="931"/>
                  <a:pt x="10140" y="1127"/>
                </a:cubicBezTo>
                <a:lnTo>
                  <a:pt x="8370" y="3493"/>
                </a:lnTo>
                <a:cubicBezTo>
                  <a:pt x="8116" y="3834"/>
                  <a:pt x="8181" y="4317"/>
                  <a:pt x="8518" y="4579"/>
                </a:cubicBezTo>
                <a:lnTo>
                  <a:pt x="9692" y="5484"/>
                </a:lnTo>
                <a:cubicBezTo>
                  <a:pt x="9346" y="6294"/>
                  <a:pt x="8777" y="7104"/>
                  <a:pt x="7995" y="7897"/>
                </a:cubicBezTo>
                <a:cubicBezTo>
                  <a:pt x="7218" y="8687"/>
                  <a:pt x="6422" y="9264"/>
                  <a:pt x="5627" y="9615"/>
                </a:cubicBezTo>
                <a:lnTo>
                  <a:pt x="4746" y="8436"/>
                </a:lnTo>
                <a:cubicBezTo>
                  <a:pt x="4598" y="8240"/>
                  <a:pt x="4367" y="8124"/>
                  <a:pt x="4121" y="8124"/>
                </a:cubicBezTo>
                <a:cubicBezTo>
                  <a:pt x="4119" y="8124"/>
                  <a:pt x="4117" y="8124"/>
                  <a:pt x="4116" y="8124"/>
                </a:cubicBezTo>
                <a:cubicBezTo>
                  <a:pt x="3945" y="8124"/>
                  <a:pt x="3779" y="8181"/>
                  <a:pt x="3645" y="8286"/>
                </a:cubicBezTo>
                <a:lnTo>
                  <a:pt x="1317" y="10080"/>
                </a:lnTo>
                <a:cubicBezTo>
                  <a:pt x="980" y="10341"/>
                  <a:pt x="914" y="10824"/>
                  <a:pt x="1168" y="11166"/>
                </a:cubicBezTo>
                <a:lnTo>
                  <a:pt x="2184" y="12524"/>
                </a:lnTo>
                <a:cubicBezTo>
                  <a:pt x="2231" y="12593"/>
                  <a:pt x="2303" y="12641"/>
                  <a:pt x="2385" y="12655"/>
                </a:cubicBezTo>
                <a:cubicBezTo>
                  <a:pt x="2464" y="12674"/>
                  <a:pt x="2701" y="12721"/>
                  <a:pt x="3068" y="12721"/>
                </a:cubicBezTo>
                <a:cubicBezTo>
                  <a:pt x="4196" y="12721"/>
                  <a:pt x="6524" y="12281"/>
                  <a:pt x="9426" y="9336"/>
                </a:cubicBezTo>
                <a:cubicBezTo>
                  <a:pt x="13296" y="5408"/>
                  <a:pt x="12762" y="2494"/>
                  <a:pt x="12695" y="2197"/>
                </a:cubicBezTo>
                <a:cubicBezTo>
                  <a:pt x="12686" y="2149"/>
                  <a:pt x="12666" y="2104"/>
                  <a:pt x="12638" y="2065"/>
                </a:cubicBezTo>
                <a:cubicBezTo>
                  <a:pt x="12619" y="2041"/>
                  <a:pt x="12596" y="2019"/>
                  <a:pt x="12571" y="2001"/>
                </a:cubicBezTo>
                <a:lnTo>
                  <a:pt x="11242" y="977"/>
                </a:lnTo>
                <a:cubicBezTo>
                  <a:pt x="11107" y="872"/>
                  <a:pt x="10942" y="815"/>
                  <a:pt x="10770" y="81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5" name="Google Shape;1105;p59"/>
          <p:cNvSpPr/>
          <p:nvPr/>
        </p:nvSpPr>
        <p:spPr>
          <a:xfrm>
            <a:off x="4086831" y="3820359"/>
            <a:ext cx="191118" cy="307718"/>
          </a:xfrm>
          <a:custGeom>
            <a:rect b="b" l="l" r="r" t="t"/>
            <a:pathLst>
              <a:path extrusionOk="0" h="11736" w="7289">
                <a:moveTo>
                  <a:pt x="736" y="0"/>
                </a:moveTo>
                <a:cubicBezTo>
                  <a:pt x="330" y="0"/>
                  <a:pt x="1" y="329"/>
                  <a:pt x="0" y="735"/>
                </a:cubicBezTo>
                <a:lnTo>
                  <a:pt x="0" y="1300"/>
                </a:lnTo>
                <a:cubicBezTo>
                  <a:pt x="1" y="1706"/>
                  <a:pt x="330" y="2035"/>
                  <a:pt x="736" y="2035"/>
                </a:cubicBezTo>
                <a:lnTo>
                  <a:pt x="6553" y="2035"/>
                </a:lnTo>
                <a:cubicBezTo>
                  <a:pt x="6958" y="2035"/>
                  <a:pt x="7287" y="1706"/>
                  <a:pt x="7288" y="1300"/>
                </a:cubicBezTo>
                <a:lnTo>
                  <a:pt x="7288" y="735"/>
                </a:lnTo>
                <a:cubicBezTo>
                  <a:pt x="7287" y="329"/>
                  <a:pt x="6958" y="0"/>
                  <a:pt x="6553" y="0"/>
                </a:cubicBezTo>
                <a:close/>
                <a:moveTo>
                  <a:pt x="3046" y="5329"/>
                </a:moveTo>
                <a:cubicBezTo>
                  <a:pt x="2962" y="5329"/>
                  <a:pt x="2893" y="5397"/>
                  <a:pt x="2893" y="5482"/>
                </a:cubicBezTo>
                <a:lnTo>
                  <a:pt x="2893" y="6412"/>
                </a:lnTo>
                <a:lnTo>
                  <a:pt x="1963" y="6412"/>
                </a:lnTo>
                <a:cubicBezTo>
                  <a:pt x="1879" y="6412"/>
                  <a:pt x="1810" y="6481"/>
                  <a:pt x="1812" y="6566"/>
                </a:cubicBezTo>
                <a:lnTo>
                  <a:pt x="1812" y="7761"/>
                </a:lnTo>
                <a:cubicBezTo>
                  <a:pt x="1812" y="7845"/>
                  <a:pt x="1880" y="7914"/>
                  <a:pt x="1966" y="7914"/>
                </a:cubicBezTo>
                <a:lnTo>
                  <a:pt x="2893" y="7913"/>
                </a:lnTo>
                <a:lnTo>
                  <a:pt x="2893" y="8840"/>
                </a:lnTo>
                <a:cubicBezTo>
                  <a:pt x="2893" y="8925"/>
                  <a:pt x="2961" y="8994"/>
                  <a:pt x="3046" y="8994"/>
                </a:cubicBezTo>
                <a:lnTo>
                  <a:pt x="4241" y="8994"/>
                </a:lnTo>
                <a:cubicBezTo>
                  <a:pt x="4326" y="8994"/>
                  <a:pt x="4395" y="8925"/>
                  <a:pt x="4395" y="8840"/>
                </a:cubicBezTo>
                <a:lnTo>
                  <a:pt x="4395" y="7912"/>
                </a:lnTo>
                <a:lnTo>
                  <a:pt x="5324" y="7911"/>
                </a:lnTo>
                <a:cubicBezTo>
                  <a:pt x="5408" y="7911"/>
                  <a:pt x="5477" y="7842"/>
                  <a:pt x="5477" y="7758"/>
                </a:cubicBezTo>
                <a:lnTo>
                  <a:pt x="5476" y="6562"/>
                </a:lnTo>
                <a:cubicBezTo>
                  <a:pt x="5476" y="6477"/>
                  <a:pt x="5408" y="6409"/>
                  <a:pt x="5323" y="6409"/>
                </a:cubicBezTo>
                <a:lnTo>
                  <a:pt x="4395" y="6409"/>
                </a:lnTo>
                <a:lnTo>
                  <a:pt x="4395" y="5482"/>
                </a:lnTo>
                <a:cubicBezTo>
                  <a:pt x="4395" y="5397"/>
                  <a:pt x="4326" y="5329"/>
                  <a:pt x="4242" y="5329"/>
                </a:cubicBezTo>
                <a:close/>
                <a:moveTo>
                  <a:pt x="6094" y="5011"/>
                </a:moveTo>
                <a:lnTo>
                  <a:pt x="6094" y="9312"/>
                </a:lnTo>
                <a:lnTo>
                  <a:pt x="1194" y="9312"/>
                </a:lnTo>
                <a:lnTo>
                  <a:pt x="1194" y="5011"/>
                </a:lnTo>
                <a:close/>
                <a:moveTo>
                  <a:pt x="1360" y="2587"/>
                </a:moveTo>
                <a:cubicBezTo>
                  <a:pt x="974" y="2588"/>
                  <a:pt x="660" y="2901"/>
                  <a:pt x="660" y="3288"/>
                </a:cubicBezTo>
                <a:lnTo>
                  <a:pt x="660" y="11035"/>
                </a:lnTo>
                <a:cubicBezTo>
                  <a:pt x="660" y="11422"/>
                  <a:pt x="974" y="11735"/>
                  <a:pt x="1360" y="11736"/>
                </a:cubicBezTo>
                <a:lnTo>
                  <a:pt x="5929" y="11736"/>
                </a:lnTo>
                <a:cubicBezTo>
                  <a:pt x="6316" y="11735"/>
                  <a:pt x="6630" y="11422"/>
                  <a:pt x="6630" y="11035"/>
                </a:cubicBezTo>
                <a:lnTo>
                  <a:pt x="6630" y="3288"/>
                </a:lnTo>
                <a:cubicBezTo>
                  <a:pt x="6630" y="2900"/>
                  <a:pt x="6316" y="2588"/>
                  <a:pt x="5929" y="2587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6" name="Google Shape;1106;p59"/>
          <p:cNvSpPr/>
          <p:nvPr/>
        </p:nvSpPr>
        <p:spPr>
          <a:xfrm>
            <a:off x="4533205" y="3807209"/>
            <a:ext cx="334908" cy="334017"/>
          </a:xfrm>
          <a:custGeom>
            <a:rect b="b" l="l" r="r" t="t"/>
            <a:pathLst>
              <a:path extrusionOk="0" h="12739" w="12773">
                <a:moveTo>
                  <a:pt x="9243" y="1937"/>
                </a:moveTo>
                <a:cubicBezTo>
                  <a:pt x="9422" y="1937"/>
                  <a:pt x="9601" y="2006"/>
                  <a:pt x="9737" y="2143"/>
                </a:cubicBezTo>
                <a:lnTo>
                  <a:pt x="10632" y="3037"/>
                </a:lnTo>
                <a:cubicBezTo>
                  <a:pt x="10904" y="3309"/>
                  <a:pt x="10904" y="3752"/>
                  <a:pt x="10632" y="4025"/>
                </a:cubicBezTo>
                <a:lnTo>
                  <a:pt x="10632" y="4024"/>
                </a:lnTo>
                <a:lnTo>
                  <a:pt x="7456" y="7202"/>
                </a:lnTo>
                <a:lnTo>
                  <a:pt x="7136" y="6884"/>
                </a:lnTo>
                <a:lnTo>
                  <a:pt x="9800" y="4221"/>
                </a:lnTo>
                <a:cubicBezTo>
                  <a:pt x="9919" y="4101"/>
                  <a:pt x="9919" y="3907"/>
                  <a:pt x="9800" y="3787"/>
                </a:cubicBezTo>
                <a:cubicBezTo>
                  <a:pt x="9790" y="3778"/>
                  <a:pt x="9780" y="3771"/>
                  <a:pt x="9771" y="3763"/>
                </a:cubicBezTo>
                <a:cubicBezTo>
                  <a:pt x="9763" y="3753"/>
                  <a:pt x="9755" y="3743"/>
                  <a:pt x="9747" y="3733"/>
                </a:cubicBezTo>
                <a:lnTo>
                  <a:pt x="9129" y="3117"/>
                </a:lnTo>
                <a:cubicBezTo>
                  <a:pt x="9070" y="3058"/>
                  <a:pt x="8991" y="3028"/>
                  <a:pt x="8913" y="3028"/>
                </a:cubicBezTo>
                <a:cubicBezTo>
                  <a:pt x="8834" y="3028"/>
                  <a:pt x="8756" y="3058"/>
                  <a:pt x="8696" y="3117"/>
                </a:cubicBezTo>
                <a:cubicBezTo>
                  <a:pt x="8577" y="3237"/>
                  <a:pt x="8577" y="3431"/>
                  <a:pt x="8696" y="3551"/>
                </a:cubicBezTo>
                <a:lnTo>
                  <a:pt x="9150" y="4004"/>
                </a:lnTo>
                <a:lnTo>
                  <a:pt x="8849" y="4306"/>
                </a:lnTo>
                <a:lnTo>
                  <a:pt x="8395" y="3852"/>
                </a:lnTo>
                <a:cubicBezTo>
                  <a:pt x="8335" y="3792"/>
                  <a:pt x="8256" y="3762"/>
                  <a:pt x="8178" y="3762"/>
                </a:cubicBezTo>
                <a:cubicBezTo>
                  <a:pt x="8100" y="3762"/>
                  <a:pt x="8021" y="3792"/>
                  <a:pt x="7962" y="3852"/>
                </a:cubicBezTo>
                <a:cubicBezTo>
                  <a:pt x="7842" y="3971"/>
                  <a:pt x="7842" y="4166"/>
                  <a:pt x="7962" y="4285"/>
                </a:cubicBezTo>
                <a:lnTo>
                  <a:pt x="8416" y="4739"/>
                </a:lnTo>
                <a:lnTo>
                  <a:pt x="8113" y="5040"/>
                </a:lnTo>
                <a:lnTo>
                  <a:pt x="7659" y="4587"/>
                </a:lnTo>
                <a:cubicBezTo>
                  <a:pt x="7600" y="4530"/>
                  <a:pt x="7524" y="4502"/>
                  <a:pt x="7448" y="4502"/>
                </a:cubicBezTo>
                <a:cubicBezTo>
                  <a:pt x="7369" y="4502"/>
                  <a:pt x="7291" y="4532"/>
                  <a:pt x="7232" y="4591"/>
                </a:cubicBezTo>
                <a:cubicBezTo>
                  <a:pt x="7113" y="4709"/>
                  <a:pt x="7111" y="4900"/>
                  <a:pt x="7227" y="5020"/>
                </a:cubicBezTo>
                <a:lnTo>
                  <a:pt x="7680" y="5474"/>
                </a:lnTo>
                <a:lnTo>
                  <a:pt x="7379" y="5775"/>
                </a:lnTo>
                <a:lnTo>
                  <a:pt x="6925" y="5322"/>
                </a:lnTo>
                <a:cubicBezTo>
                  <a:pt x="6865" y="5262"/>
                  <a:pt x="6787" y="5232"/>
                  <a:pt x="6709" y="5232"/>
                </a:cubicBezTo>
                <a:cubicBezTo>
                  <a:pt x="6631" y="5232"/>
                  <a:pt x="6552" y="5262"/>
                  <a:pt x="6493" y="5322"/>
                </a:cubicBezTo>
                <a:cubicBezTo>
                  <a:pt x="6373" y="5441"/>
                  <a:pt x="6373" y="5634"/>
                  <a:pt x="6493" y="5754"/>
                </a:cubicBezTo>
                <a:lnTo>
                  <a:pt x="6946" y="6208"/>
                </a:lnTo>
                <a:lnTo>
                  <a:pt x="6703" y="6451"/>
                </a:lnTo>
                <a:lnTo>
                  <a:pt x="5572" y="5320"/>
                </a:lnTo>
                <a:lnTo>
                  <a:pt x="8749" y="2143"/>
                </a:lnTo>
                <a:cubicBezTo>
                  <a:pt x="8885" y="2006"/>
                  <a:pt x="9064" y="1937"/>
                  <a:pt x="9243" y="1937"/>
                </a:cubicBezTo>
                <a:close/>
                <a:moveTo>
                  <a:pt x="12437" y="0"/>
                </a:moveTo>
                <a:cubicBezTo>
                  <a:pt x="12359" y="0"/>
                  <a:pt x="12281" y="30"/>
                  <a:pt x="12221" y="90"/>
                </a:cubicBezTo>
                <a:lnTo>
                  <a:pt x="10387" y="1924"/>
                </a:lnTo>
                <a:lnTo>
                  <a:pt x="10171" y="1708"/>
                </a:lnTo>
                <a:cubicBezTo>
                  <a:pt x="9914" y="1452"/>
                  <a:pt x="9579" y="1325"/>
                  <a:pt x="9243" y="1325"/>
                </a:cubicBezTo>
                <a:cubicBezTo>
                  <a:pt x="8908" y="1325"/>
                  <a:pt x="8572" y="1452"/>
                  <a:pt x="8316" y="1708"/>
                </a:cubicBezTo>
                <a:lnTo>
                  <a:pt x="2239" y="7788"/>
                </a:lnTo>
                <a:lnTo>
                  <a:pt x="1872" y="7423"/>
                </a:lnTo>
                <a:cubicBezTo>
                  <a:pt x="1779" y="7330"/>
                  <a:pt x="1657" y="7283"/>
                  <a:pt x="1536" y="7283"/>
                </a:cubicBezTo>
                <a:cubicBezTo>
                  <a:pt x="1414" y="7283"/>
                  <a:pt x="1293" y="7330"/>
                  <a:pt x="1200" y="7423"/>
                </a:cubicBezTo>
                <a:lnTo>
                  <a:pt x="1192" y="7431"/>
                </a:lnTo>
                <a:cubicBezTo>
                  <a:pt x="1007" y="7616"/>
                  <a:pt x="1007" y="7917"/>
                  <a:pt x="1192" y="8103"/>
                </a:cubicBezTo>
                <a:lnTo>
                  <a:pt x="1900" y="8811"/>
                </a:lnTo>
                <a:lnTo>
                  <a:pt x="900" y="9813"/>
                </a:lnTo>
                <a:lnTo>
                  <a:pt x="872" y="9785"/>
                </a:lnTo>
                <a:cubicBezTo>
                  <a:pt x="779" y="9692"/>
                  <a:pt x="656" y="9645"/>
                  <a:pt x="534" y="9645"/>
                </a:cubicBezTo>
                <a:cubicBezTo>
                  <a:pt x="411" y="9645"/>
                  <a:pt x="287" y="9692"/>
                  <a:pt x="194" y="9786"/>
                </a:cubicBezTo>
                <a:lnTo>
                  <a:pt x="187" y="9793"/>
                </a:lnTo>
                <a:cubicBezTo>
                  <a:pt x="1" y="9980"/>
                  <a:pt x="1" y="10283"/>
                  <a:pt x="187" y="10470"/>
                </a:cubicBezTo>
                <a:lnTo>
                  <a:pt x="2317" y="12599"/>
                </a:lnTo>
                <a:cubicBezTo>
                  <a:pt x="2410" y="12692"/>
                  <a:pt x="2532" y="12738"/>
                  <a:pt x="2655" y="12738"/>
                </a:cubicBezTo>
                <a:cubicBezTo>
                  <a:pt x="2778" y="12738"/>
                  <a:pt x="2900" y="12692"/>
                  <a:pt x="2994" y="12599"/>
                </a:cubicBezTo>
                <a:lnTo>
                  <a:pt x="3001" y="12591"/>
                </a:lnTo>
                <a:cubicBezTo>
                  <a:pt x="3188" y="12403"/>
                  <a:pt x="3188" y="12101"/>
                  <a:pt x="3001" y="11914"/>
                </a:cubicBezTo>
                <a:lnTo>
                  <a:pt x="2972" y="11885"/>
                </a:lnTo>
                <a:lnTo>
                  <a:pt x="3973" y="10884"/>
                </a:lnTo>
                <a:lnTo>
                  <a:pt x="4680" y="11590"/>
                </a:lnTo>
                <a:cubicBezTo>
                  <a:pt x="4773" y="11683"/>
                  <a:pt x="4894" y="11729"/>
                  <a:pt x="5016" y="11729"/>
                </a:cubicBezTo>
                <a:cubicBezTo>
                  <a:pt x="5138" y="11729"/>
                  <a:pt x="5260" y="11683"/>
                  <a:pt x="5353" y="11590"/>
                </a:cubicBezTo>
                <a:lnTo>
                  <a:pt x="5361" y="11583"/>
                </a:lnTo>
                <a:cubicBezTo>
                  <a:pt x="5546" y="11396"/>
                  <a:pt x="5546" y="11095"/>
                  <a:pt x="5361" y="10910"/>
                </a:cubicBezTo>
                <a:lnTo>
                  <a:pt x="4988" y="10538"/>
                </a:lnTo>
                <a:lnTo>
                  <a:pt x="11065" y="4458"/>
                </a:lnTo>
                <a:cubicBezTo>
                  <a:pt x="11576" y="3945"/>
                  <a:pt x="11576" y="3115"/>
                  <a:pt x="11065" y="2602"/>
                </a:cubicBezTo>
                <a:lnTo>
                  <a:pt x="10820" y="2356"/>
                </a:lnTo>
                <a:lnTo>
                  <a:pt x="12655" y="522"/>
                </a:lnTo>
                <a:cubicBezTo>
                  <a:pt x="12773" y="402"/>
                  <a:pt x="12773" y="209"/>
                  <a:pt x="12655" y="90"/>
                </a:cubicBezTo>
                <a:lnTo>
                  <a:pt x="12653" y="90"/>
                </a:lnTo>
                <a:cubicBezTo>
                  <a:pt x="12594" y="30"/>
                  <a:pt x="12516" y="0"/>
                  <a:pt x="1243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" name="Google Shape;1107;p59"/>
          <p:cNvSpPr/>
          <p:nvPr/>
        </p:nvSpPr>
        <p:spPr>
          <a:xfrm>
            <a:off x="5123376" y="3819900"/>
            <a:ext cx="298462" cy="308636"/>
          </a:xfrm>
          <a:custGeom>
            <a:rect b="b" l="l" r="r" t="t"/>
            <a:pathLst>
              <a:path extrusionOk="0" h="11771" w="11383">
                <a:moveTo>
                  <a:pt x="9710" y="2"/>
                </a:moveTo>
                <a:cubicBezTo>
                  <a:pt x="9660" y="2"/>
                  <a:pt x="9609" y="14"/>
                  <a:pt x="9561" y="40"/>
                </a:cubicBezTo>
                <a:cubicBezTo>
                  <a:pt x="9414" y="122"/>
                  <a:pt x="9360" y="308"/>
                  <a:pt x="9443" y="457"/>
                </a:cubicBezTo>
                <a:lnTo>
                  <a:pt x="10610" y="2558"/>
                </a:lnTo>
                <a:cubicBezTo>
                  <a:pt x="10722" y="2759"/>
                  <a:pt x="10699" y="3009"/>
                  <a:pt x="10552" y="3187"/>
                </a:cubicBezTo>
                <a:lnTo>
                  <a:pt x="9673" y="4251"/>
                </a:lnTo>
                <a:cubicBezTo>
                  <a:pt x="9499" y="4461"/>
                  <a:pt x="9405" y="4724"/>
                  <a:pt x="9404" y="4998"/>
                </a:cubicBezTo>
                <a:lnTo>
                  <a:pt x="9404" y="11463"/>
                </a:lnTo>
                <a:cubicBezTo>
                  <a:pt x="9407" y="11630"/>
                  <a:pt x="9544" y="11762"/>
                  <a:pt x="9711" y="11762"/>
                </a:cubicBezTo>
                <a:cubicBezTo>
                  <a:pt x="9878" y="11762"/>
                  <a:pt x="10013" y="11630"/>
                  <a:pt x="10017" y="11463"/>
                </a:cubicBezTo>
                <a:lnTo>
                  <a:pt x="10017" y="4998"/>
                </a:lnTo>
                <a:cubicBezTo>
                  <a:pt x="10017" y="4867"/>
                  <a:pt x="10063" y="4740"/>
                  <a:pt x="10146" y="4640"/>
                </a:cubicBezTo>
                <a:lnTo>
                  <a:pt x="11025" y="3577"/>
                </a:lnTo>
                <a:cubicBezTo>
                  <a:pt x="11335" y="3206"/>
                  <a:pt x="11382" y="2682"/>
                  <a:pt x="11145" y="2260"/>
                </a:cubicBezTo>
                <a:lnTo>
                  <a:pt x="9978" y="159"/>
                </a:lnTo>
                <a:cubicBezTo>
                  <a:pt x="9922" y="59"/>
                  <a:pt x="9818" y="2"/>
                  <a:pt x="9710" y="2"/>
                </a:cubicBezTo>
                <a:close/>
                <a:moveTo>
                  <a:pt x="1474" y="1"/>
                </a:moveTo>
                <a:cubicBezTo>
                  <a:pt x="1165" y="1"/>
                  <a:pt x="858" y="104"/>
                  <a:pt x="607" y="305"/>
                </a:cubicBezTo>
                <a:cubicBezTo>
                  <a:pt x="190" y="638"/>
                  <a:pt x="1" y="1181"/>
                  <a:pt x="120" y="1700"/>
                </a:cubicBezTo>
                <a:cubicBezTo>
                  <a:pt x="240" y="2220"/>
                  <a:pt x="647" y="2625"/>
                  <a:pt x="1167" y="2744"/>
                </a:cubicBezTo>
                <a:lnTo>
                  <a:pt x="1167" y="11464"/>
                </a:lnTo>
                <a:cubicBezTo>
                  <a:pt x="1167" y="11633"/>
                  <a:pt x="1304" y="11770"/>
                  <a:pt x="1473" y="11770"/>
                </a:cubicBezTo>
                <a:cubicBezTo>
                  <a:pt x="1642" y="11770"/>
                  <a:pt x="1780" y="11633"/>
                  <a:pt x="1780" y="11464"/>
                </a:cubicBezTo>
                <a:lnTo>
                  <a:pt x="1780" y="2744"/>
                </a:lnTo>
                <a:cubicBezTo>
                  <a:pt x="2412" y="2599"/>
                  <a:pt x="2860" y="2038"/>
                  <a:pt x="2862" y="1390"/>
                </a:cubicBezTo>
                <a:cubicBezTo>
                  <a:pt x="2862" y="856"/>
                  <a:pt x="2556" y="370"/>
                  <a:pt x="2075" y="138"/>
                </a:cubicBezTo>
                <a:cubicBezTo>
                  <a:pt x="1884" y="46"/>
                  <a:pt x="1678" y="1"/>
                  <a:pt x="1474" y="1"/>
                </a:cubicBezTo>
                <a:close/>
                <a:moveTo>
                  <a:pt x="4863" y="1"/>
                </a:moveTo>
                <a:cubicBezTo>
                  <a:pt x="4694" y="1"/>
                  <a:pt x="4556" y="138"/>
                  <a:pt x="4556" y="307"/>
                </a:cubicBezTo>
                <a:lnTo>
                  <a:pt x="4556" y="2635"/>
                </a:lnTo>
                <a:cubicBezTo>
                  <a:pt x="4556" y="2804"/>
                  <a:pt x="4694" y="2942"/>
                  <a:pt x="4863" y="2942"/>
                </a:cubicBezTo>
                <a:lnTo>
                  <a:pt x="4997" y="2942"/>
                </a:lnTo>
                <a:lnTo>
                  <a:pt x="4562" y="5116"/>
                </a:lnTo>
                <a:cubicBezTo>
                  <a:pt x="4558" y="5136"/>
                  <a:pt x="4556" y="5156"/>
                  <a:pt x="4556" y="5176"/>
                </a:cubicBezTo>
                <a:lnTo>
                  <a:pt x="4556" y="11464"/>
                </a:lnTo>
                <a:cubicBezTo>
                  <a:pt x="4556" y="11633"/>
                  <a:pt x="4693" y="11770"/>
                  <a:pt x="4862" y="11770"/>
                </a:cubicBezTo>
                <a:lnTo>
                  <a:pt x="6087" y="11770"/>
                </a:lnTo>
                <a:cubicBezTo>
                  <a:pt x="6256" y="11770"/>
                  <a:pt x="6393" y="11633"/>
                  <a:pt x="6393" y="11464"/>
                </a:cubicBezTo>
                <a:lnTo>
                  <a:pt x="6393" y="5176"/>
                </a:lnTo>
                <a:cubicBezTo>
                  <a:pt x="6394" y="5156"/>
                  <a:pt x="6391" y="5136"/>
                  <a:pt x="6388" y="5116"/>
                </a:cubicBezTo>
                <a:lnTo>
                  <a:pt x="5952" y="2942"/>
                </a:lnTo>
                <a:lnTo>
                  <a:pt x="6378" y="2942"/>
                </a:lnTo>
                <a:cubicBezTo>
                  <a:pt x="7068" y="2940"/>
                  <a:pt x="7664" y="2454"/>
                  <a:pt x="7803" y="1777"/>
                </a:cubicBezTo>
                <a:lnTo>
                  <a:pt x="8659" y="1777"/>
                </a:lnTo>
                <a:cubicBezTo>
                  <a:pt x="8828" y="1777"/>
                  <a:pt x="8965" y="1640"/>
                  <a:pt x="8965" y="1471"/>
                </a:cubicBezTo>
                <a:cubicBezTo>
                  <a:pt x="8965" y="1302"/>
                  <a:pt x="8828" y="1166"/>
                  <a:pt x="8659" y="1166"/>
                </a:cubicBezTo>
                <a:lnTo>
                  <a:pt x="8659" y="1165"/>
                </a:lnTo>
                <a:lnTo>
                  <a:pt x="7803" y="1165"/>
                </a:lnTo>
                <a:cubicBezTo>
                  <a:pt x="7664" y="489"/>
                  <a:pt x="7068" y="2"/>
                  <a:pt x="637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1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60"/>
          <p:cNvSpPr txBox="1"/>
          <p:nvPr>
            <p:ph type="title"/>
          </p:nvPr>
        </p:nvSpPr>
        <p:spPr>
          <a:xfrm>
            <a:off x="713225" y="369701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grpSp>
        <p:nvGrpSpPr>
          <p:cNvPr id="1113" name="Google Shape;1113;p60"/>
          <p:cNvGrpSpPr/>
          <p:nvPr/>
        </p:nvGrpSpPr>
        <p:grpSpPr>
          <a:xfrm>
            <a:off x="1548455" y="1687031"/>
            <a:ext cx="1960878" cy="1749982"/>
            <a:chOff x="1548455" y="1687031"/>
            <a:chExt cx="1960878" cy="1749982"/>
          </a:xfrm>
        </p:grpSpPr>
        <p:sp>
          <p:nvSpPr>
            <p:cNvPr id="1114" name="Google Shape;1114;p60"/>
            <p:cNvSpPr/>
            <p:nvPr/>
          </p:nvSpPr>
          <p:spPr>
            <a:xfrm>
              <a:off x="2266638" y="2508339"/>
              <a:ext cx="1242696" cy="905078"/>
            </a:xfrm>
            <a:custGeom>
              <a:rect b="b" l="l" r="r" t="t"/>
              <a:pathLst>
                <a:path extrusionOk="0" h="31105" w="42708">
                  <a:moveTo>
                    <a:pt x="7507" y="0"/>
                  </a:moveTo>
                  <a:cubicBezTo>
                    <a:pt x="1501" y="0"/>
                    <a:pt x="0" y="10528"/>
                    <a:pt x="820" y="14755"/>
                  </a:cubicBezTo>
                  <a:cubicBezTo>
                    <a:pt x="1366" y="17945"/>
                    <a:pt x="3005" y="20939"/>
                    <a:pt x="5452" y="23495"/>
                  </a:cubicBezTo>
                  <a:cubicBezTo>
                    <a:pt x="9711" y="27882"/>
                    <a:pt x="17313" y="31105"/>
                    <a:pt x="24193" y="31105"/>
                  </a:cubicBezTo>
                  <a:cubicBezTo>
                    <a:pt x="26737" y="31105"/>
                    <a:pt x="29182" y="30664"/>
                    <a:pt x="31323" y="29679"/>
                  </a:cubicBezTo>
                  <a:cubicBezTo>
                    <a:pt x="42708" y="24588"/>
                    <a:pt x="40326" y="12286"/>
                    <a:pt x="29488" y="8746"/>
                  </a:cubicBezTo>
                  <a:cubicBezTo>
                    <a:pt x="26407" y="7741"/>
                    <a:pt x="23129" y="7828"/>
                    <a:pt x="20114" y="6932"/>
                  </a:cubicBezTo>
                  <a:cubicBezTo>
                    <a:pt x="15482" y="5556"/>
                    <a:pt x="12838" y="181"/>
                    <a:pt x="7746" y="6"/>
                  </a:cubicBezTo>
                  <a:cubicBezTo>
                    <a:pt x="7666" y="2"/>
                    <a:pt x="7586" y="0"/>
                    <a:pt x="7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0"/>
            <p:cNvSpPr/>
            <p:nvPr/>
          </p:nvSpPr>
          <p:spPr>
            <a:xfrm>
              <a:off x="1625392" y="1687031"/>
              <a:ext cx="1507512" cy="1749982"/>
            </a:xfrm>
            <a:custGeom>
              <a:rect b="b" l="l" r="r" t="t"/>
              <a:pathLst>
                <a:path extrusionOk="0" h="60142" w="51809">
                  <a:moveTo>
                    <a:pt x="24439" y="0"/>
                  </a:moveTo>
                  <a:cubicBezTo>
                    <a:pt x="20749" y="0"/>
                    <a:pt x="17302" y="2716"/>
                    <a:pt x="16127" y="6205"/>
                  </a:cubicBezTo>
                  <a:cubicBezTo>
                    <a:pt x="14291" y="11296"/>
                    <a:pt x="15755" y="16934"/>
                    <a:pt x="14291" y="22047"/>
                  </a:cubicBezTo>
                  <a:cubicBezTo>
                    <a:pt x="12936" y="26592"/>
                    <a:pt x="10467" y="30787"/>
                    <a:pt x="7823" y="34873"/>
                  </a:cubicBezTo>
                  <a:cubicBezTo>
                    <a:pt x="3825" y="40795"/>
                    <a:pt x="1" y="47897"/>
                    <a:pt x="3104" y="54277"/>
                  </a:cubicBezTo>
                  <a:cubicBezTo>
                    <a:pt x="4748" y="57824"/>
                    <a:pt x="8036" y="60141"/>
                    <a:pt x="11816" y="60141"/>
                  </a:cubicBezTo>
                  <a:cubicBezTo>
                    <a:pt x="13461" y="60141"/>
                    <a:pt x="15199" y="59702"/>
                    <a:pt x="16935" y="58735"/>
                  </a:cubicBezTo>
                  <a:cubicBezTo>
                    <a:pt x="20387" y="56899"/>
                    <a:pt x="22944" y="53731"/>
                    <a:pt x="25501" y="50803"/>
                  </a:cubicBezTo>
                  <a:cubicBezTo>
                    <a:pt x="28494" y="47525"/>
                    <a:pt x="31859" y="44073"/>
                    <a:pt x="36339" y="43526"/>
                  </a:cubicBezTo>
                  <a:cubicBezTo>
                    <a:pt x="39070" y="43242"/>
                    <a:pt x="41889" y="43526"/>
                    <a:pt x="44533" y="42150"/>
                  </a:cubicBezTo>
                  <a:cubicBezTo>
                    <a:pt x="48990" y="39965"/>
                    <a:pt x="51809" y="35245"/>
                    <a:pt x="50345" y="30787"/>
                  </a:cubicBezTo>
                  <a:cubicBezTo>
                    <a:pt x="48990" y="26505"/>
                    <a:pt x="44533" y="23314"/>
                    <a:pt x="41801" y="19753"/>
                  </a:cubicBezTo>
                  <a:cubicBezTo>
                    <a:pt x="38873" y="16213"/>
                    <a:pt x="36513" y="12301"/>
                    <a:pt x="34416" y="8193"/>
                  </a:cubicBezTo>
                  <a:cubicBezTo>
                    <a:pt x="32689" y="4828"/>
                    <a:pt x="30133" y="1092"/>
                    <a:pt x="26134" y="196"/>
                  </a:cubicBezTo>
                  <a:cubicBezTo>
                    <a:pt x="25568" y="63"/>
                    <a:pt x="25001" y="0"/>
                    <a:pt x="24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0"/>
            <p:cNvSpPr/>
            <p:nvPr/>
          </p:nvSpPr>
          <p:spPr>
            <a:xfrm>
              <a:off x="1548455" y="1887637"/>
              <a:ext cx="1889010" cy="1367641"/>
            </a:xfrm>
            <a:custGeom>
              <a:rect b="b" l="l" r="r" t="t"/>
              <a:pathLst>
                <a:path extrusionOk="0" h="47002" w="64920">
                  <a:moveTo>
                    <a:pt x="49166" y="1"/>
                  </a:moveTo>
                  <a:cubicBezTo>
                    <a:pt x="48129" y="1"/>
                    <a:pt x="47094" y="130"/>
                    <a:pt x="46084" y="404"/>
                  </a:cubicBezTo>
                  <a:cubicBezTo>
                    <a:pt x="42348" y="1387"/>
                    <a:pt x="39332" y="4228"/>
                    <a:pt x="35705" y="5407"/>
                  </a:cubicBezTo>
                  <a:cubicBezTo>
                    <a:pt x="33887" y="6032"/>
                    <a:pt x="32003" y="6268"/>
                    <a:pt x="30103" y="6268"/>
                  </a:cubicBezTo>
                  <a:cubicBezTo>
                    <a:pt x="27620" y="6268"/>
                    <a:pt x="25109" y="5866"/>
                    <a:pt x="22682" y="5407"/>
                  </a:cubicBezTo>
                  <a:lnTo>
                    <a:pt x="21043" y="5123"/>
                  </a:lnTo>
                  <a:cubicBezTo>
                    <a:pt x="18324" y="4611"/>
                    <a:pt x="15604" y="4142"/>
                    <a:pt x="12916" y="4142"/>
                  </a:cubicBezTo>
                  <a:cubicBezTo>
                    <a:pt x="11825" y="4142"/>
                    <a:pt x="10738" y="4219"/>
                    <a:pt x="9659" y="4402"/>
                  </a:cubicBezTo>
                  <a:cubicBezTo>
                    <a:pt x="5376" y="5211"/>
                    <a:pt x="1093" y="8226"/>
                    <a:pt x="460" y="12596"/>
                  </a:cubicBezTo>
                  <a:cubicBezTo>
                    <a:pt x="1" y="15874"/>
                    <a:pt x="1727" y="19239"/>
                    <a:pt x="4109" y="21708"/>
                  </a:cubicBezTo>
                  <a:cubicBezTo>
                    <a:pt x="6381" y="24156"/>
                    <a:pt x="9287" y="26078"/>
                    <a:pt x="11756" y="28263"/>
                  </a:cubicBezTo>
                  <a:cubicBezTo>
                    <a:pt x="15930" y="31978"/>
                    <a:pt x="17219" y="37725"/>
                    <a:pt x="21393" y="41461"/>
                  </a:cubicBezTo>
                  <a:cubicBezTo>
                    <a:pt x="25645" y="45296"/>
                    <a:pt x="30990" y="47001"/>
                    <a:pt x="36408" y="47001"/>
                  </a:cubicBezTo>
                  <a:cubicBezTo>
                    <a:pt x="40623" y="47001"/>
                    <a:pt x="44882" y="45970"/>
                    <a:pt x="48706" y="44105"/>
                  </a:cubicBezTo>
                  <a:cubicBezTo>
                    <a:pt x="57731" y="39735"/>
                    <a:pt x="64002" y="30252"/>
                    <a:pt x="64548" y="20244"/>
                  </a:cubicBezTo>
                  <a:cubicBezTo>
                    <a:pt x="64919" y="14956"/>
                    <a:pt x="63652" y="9494"/>
                    <a:pt x="60287" y="5407"/>
                  </a:cubicBezTo>
                  <a:cubicBezTo>
                    <a:pt x="57572" y="2115"/>
                    <a:pt x="53355" y="1"/>
                    <a:pt x="49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0"/>
            <p:cNvSpPr/>
            <p:nvPr/>
          </p:nvSpPr>
          <p:spPr>
            <a:xfrm>
              <a:off x="1990997" y="2081855"/>
              <a:ext cx="1242893" cy="979287"/>
            </a:xfrm>
            <a:custGeom>
              <a:rect b="b" l="l" r="r" t="t"/>
              <a:pathLst>
                <a:path extrusionOk="0" h="47002" w="64920">
                  <a:moveTo>
                    <a:pt x="49166" y="1"/>
                  </a:moveTo>
                  <a:cubicBezTo>
                    <a:pt x="48129" y="1"/>
                    <a:pt x="47094" y="130"/>
                    <a:pt x="46084" y="404"/>
                  </a:cubicBezTo>
                  <a:cubicBezTo>
                    <a:pt x="42348" y="1387"/>
                    <a:pt x="39332" y="4228"/>
                    <a:pt x="35705" y="5407"/>
                  </a:cubicBezTo>
                  <a:cubicBezTo>
                    <a:pt x="33887" y="6032"/>
                    <a:pt x="32003" y="6268"/>
                    <a:pt x="30103" y="6268"/>
                  </a:cubicBezTo>
                  <a:cubicBezTo>
                    <a:pt x="27620" y="6268"/>
                    <a:pt x="25109" y="5866"/>
                    <a:pt x="22682" y="5407"/>
                  </a:cubicBezTo>
                  <a:lnTo>
                    <a:pt x="21043" y="5123"/>
                  </a:lnTo>
                  <a:cubicBezTo>
                    <a:pt x="18324" y="4611"/>
                    <a:pt x="15604" y="4142"/>
                    <a:pt x="12916" y="4142"/>
                  </a:cubicBezTo>
                  <a:cubicBezTo>
                    <a:pt x="11825" y="4142"/>
                    <a:pt x="10738" y="4219"/>
                    <a:pt x="9659" y="4402"/>
                  </a:cubicBezTo>
                  <a:cubicBezTo>
                    <a:pt x="5376" y="5211"/>
                    <a:pt x="1093" y="8226"/>
                    <a:pt x="460" y="12596"/>
                  </a:cubicBezTo>
                  <a:cubicBezTo>
                    <a:pt x="1" y="15874"/>
                    <a:pt x="1727" y="19239"/>
                    <a:pt x="4109" y="21708"/>
                  </a:cubicBezTo>
                  <a:cubicBezTo>
                    <a:pt x="6381" y="24156"/>
                    <a:pt x="9287" y="26078"/>
                    <a:pt x="11756" y="28263"/>
                  </a:cubicBezTo>
                  <a:cubicBezTo>
                    <a:pt x="15930" y="31978"/>
                    <a:pt x="17219" y="37725"/>
                    <a:pt x="21393" y="41461"/>
                  </a:cubicBezTo>
                  <a:cubicBezTo>
                    <a:pt x="25645" y="45296"/>
                    <a:pt x="30990" y="47001"/>
                    <a:pt x="36408" y="47001"/>
                  </a:cubicBezTo>
                  <a:cubicBezTo>
                    <a:pt x="40623" y="47001"/>
                    <a:pt x="44882" y="45970"/>
                    <a:pt x="48706" y="44105"/>
                  </a:cubicBezTo>
                  <a:cubicBezTo>
                    <a:pt x="57731" y="39735"/>
                    <a:pt x="64002" y="30252"/>
                    <a:pt x="64548" y="20244"/>
                  </a:cubicBezTo>
                  <a:cubicBezTo>
                    <a:pt x="64919" y="14956"/>
                    <a:pt x="63652" y="9494"/>
                    <a:pt x="60287" y="5407"/>
                  </a:cubicBezTo>
                  <a:cubicBezTo>
                    <a:pt x="57572" y="2115"/>
                    <a:pt x="53355" y="1"/>
                    <a:pt x="49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60"/>
          <p:cNvGrpSpPr/>
          <p:nvPr/>
        </p:nvGrpSpPr>
        <p:grpSpPr>
          <a:xfrm>
            <a:off x="3575703" y="2973846"/>
            <a:ext cx="1987178" cy="1622396"/>
            <a:chOff x="3575703" y="2973846"/>
            <a:chExt cx="1987178" cy="1622396"/>
          </a:xfrm>
        </p:grpSpPr>
        <p:sp>
          <p:nvSpPr>
            <p:cNvPr id="1119" name="Google Shape;1119;p60"/>
            <p:cNvSpPr/>
            <p:nvPr/>
          </p:nvSpPr>
          <p:spPr>
            <a:xfrm>
              <a:off x="3604200" y="2973846"/>
              <a:ext cx="1958680" cy="1280024"/>
            </a:xfrm>
            <a:custGeom>
              <a:rect b="b" l="l" r="r" t="t"/>
              <a:pathLst>
                <a:path extrusionOk="0" h="44154" w="67564">
                  <a:moveTo>
                    <a:pt x="24054" y="0"/>
                  </a:moveTo>
                  <a:cubicBezTo>
                    <a:pt x="20894" y="0"/>
                    <a:pt x="17731" y="585"/>
                    <a:pt x="14750" y="1795"/>
                  </a:cubicBezTo>
                  <a:cubicBezTo>
                    <a:pt x="7561" y="4701"/>
                    <a:pt x="1" y="12545"/>
                    <a:pt x="372" y="20740"/>
                  </a:cubicBezTo>
                  <a:cubicBezTo>
                    <a:pt x="547" y="24105"/>
                    <a:pt x="2011" y="27382"/>
                    <a:pt x="4371" y="29742"/>
                  </a:cubicBezTo>
                  <a:cubicBezTo>
                    <a:pt x="5572" y="30922"/>
                    <a:pt x="7102" y="31840"/>
                    <a:pt x="8850" y="32386"/>
                  </a:cubicBezTo>
                  <a:cubicBezTo>
                    <a:pt x="9846" y="32700"/>
                    <a:pt x="10831" y="32828"/>
                    <a:pt x="11810" y="32828"/>
                  </a:cubicBezTo>
                  <a:cubicBezTo>
                    <a:pt x="15127" y="32828"/>
                    <a:pt x="18369" y="31349"/>
                    <a:pt x="21676" y="30572"/>
                  </a:cubicBezTo>
                  <a:cubicBezTo>
                    <a:pt x="22966" y="30263"/>
                    <a:pt x="24255" y="30120"/>
                    <a:pt x="25535" y="30120"/>
                  </a:cubicBezTo>
                  <a:cubicBezTo>
                    <a:pt x="31389" y="30120"/>
                    <a:pt x="37034" y="33114"/>
                    <a:pt x="41517" y="36844"/>
                  </a:cubicBezTo>
                  <a:cubicBezTo>
                    <a:pt x="41888" y="37040"/>
                    <a:pt x="42173" y="37303"/>
                    <a:pt x="42435" y="37477"/>
                  </a:cubicBezTo>
                  <a:cubicBezTo>
                    <a:pt x="46791" y="41130"/>
                    <a:pt x="51015" y="44153"/>
                    <a:pt x="56664" y="44153"/>
                  </a:cubicBezTo>
                  <a:cubicBezTo>
                    <a:pt x="57504" y="44153"/>
                    <a:pt x="58374" y="44087"/>
                    <a:pt x="59282" y="43945"/>
                  </a:cubicBezTo>
                  <a:cubicBezTo>
                    <a:pt x="60374" y="43770"/>
                    <a:pt x="61554" y="43399"/>
                    <a:pt x="62647" y="42765"/>
                  </a:cubicBezTo>
                  <a:cubicBezTo>
                    <a:pt x="64919" y="41673"/>
                    <a:pt x="66842" y="39662"/>
                    <a:pt x="67192" y="37215"/>
                  </a:cubicBezTo>
                  <a:cubicBezTo>
                    <a:pt x="67563" y="34855"/>
                    <a:pt x="66645" y="32473"/>
                    <a:pt x="65291" y="30572"/>
                  </a:cubicBezTo>
                  <a:cubicBezTo>
                    <a:pt x="64919" y="30114"/>
                    <a:pt x="64570" y="29742"/>
                    <a:pt x="64111" y="29392"/>
                  </a:cubicBezTo>
                  <a:cubicBezTo>
                    <a:pt x="62931" y="28300"/>
                    <a:pt x="61554" y="27557"/>
                    <a:pt x="60287" y="26464"/>
                  </a:cubicBezTo>
                  <a:cubicBezTo>
                    <a:pt x="57905" y="24279"/>
                    <a:pt x="55720" y="21832"/>
                    <a:pt x="53448" y="19450"/>
                  </a:cubicBezTo>
                  <a:cubicBezTo>
                    <a:pt x="50367" y="16282"/>
                    <a:pt x="47439" y="12545"/>
                    <a:pt x="44248" y="9268"/>
                  </a:cubicBezTo>
                  <a:cubicBezTo>
                    <a:pt x="42347" y="7345"/>
                    <a:pt x="40424" y="5531"/>
                    <a:pt x="38152" y="4155"/>
                  </a:cubicBezTo>
                  <a:cubicBezTo>
                    <a:pt x="33939" y="1435"/>
                    <a:pt x="29001" y="0"/>
                    <a:pt x="240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0"/>
            <p:cNvSpPr/>
            <p:nvPr/>
          </p:nvSpPr>
          <p:spPr>
            <a:xfrm>
              <a:off x="3575703" y="3313146"/>
              <a:ext cx="936667" cy="1068397"/>
            </a:xfrm>
            <a:custGeom>
              <a:rect b="b" l="l" r="r" t="t"/>
              <a:pathLst>
                <a:path extrusionOk="0" h="36854" w="32310">
                  <a:moveTo>
                    <a:pt x="22037" y="0"/>
                  </a:moveTo>
                  <a:cubicBezTo>
                    <a:pt x="19581" y="0"/>
                    <a:pt x="17275" y="817"/>
                    <a:pt x="15929" y="2655"/>
                  </a:cubicBezTo>
                  <a:cubicBezTo>
                    <a:pt x="14924" y="4032"/>
                    <a:pt x="14553" y="5758"/>
                    <a:pt x="14291" y="7397"/>
                  </a:cubicBezTo>
                  <a:cubicBezTo>
                    <a:pt x="14007" y="9036"/>
                    <a:pt x="13832" y="10762"/>
                    <a:pt x="13286" y="12401"/>
                  </a:cubicBezTo>
                  <a:cubicBezTo>
                    <a:pt x="13111" y="12772"/>
                    <a:pt x="12914" y="13122"/>
                    <a:pt x="12739" y="13581"/>
                  </a:cubicBezTo>
                  <a:cubicBezTo>
                    <a:pt x="11822" y="15045"/>
                    <a:pt x="10467" y="16137"/>
                    <a:pt x="9003" y="17230"/>
                  </a:cubicBezTo>
                  <a:cubicBezTo>
                    <a:pt x="5004" y="20136"/>
                    <a:pt x="0" y="22233"/>
                    <a:pt x="1355" y="28330"/>
                  </a:cubicBezTo>
                  <a:cubicBezTo>
                    <a:pt x="2791" y="34228"/>
                    <a:pt x="9061" y="36854"/>
                    <a:pt x="15119" y="36854"/>
                  </a:cubicBezTo>
                  <a:cubicBezTo>
                    <a:pt x="15974" y="36854"/>
                    <a:pt x="16824" y="36801"/>
                    <a:pt x="17656" y="36699"/>
                  </a:cubicBezTo>
                  <a:cubicBezTo>
                    <a:pt x="19753" y="36437"/>
                    <a:pt x="21654" y="35803"/>
                    <a:pt x="23293" y="34885"/>
                  </a:cubicBezTo>
                  <a:cubicBezTo>
                    <a:pt x="26309" y="33246"/>
                    <a:pt x="28494" y="30253"/>
                    <a:pt x="28406" y="26691"/>
                  </a:cubicBezTo>
                  <a:cubicBezTo>
                    <a:pt x="28297" y="24506"/>
                    <a:pt x="27401" y="22408"/>
                    <a:pt x="26942" y="20311"/>
                  </a:cubicBezTo>
                  <a:cubicBezTo>
                    <a:pt x="26483" y="17863"/>
                    <a:pt x="26855" y="15591"/>
                    <a:pt x="28406" y="13581"/>
                  </a:cubicBezTo>
                  <a:cubicBezTo>
                    <a:pt x="29848" y="11767"/>
                    <a:pt x="32033" y="10478"/>
                    <a:pt x="32121" y="7943"/>
                  </a:cubicBezTo>
                  <a:cubicBezTo>
                    <a:pt x="32309" y="3173"/>
                    <a:pt x="26881" y="0"/>
                    <a:pt x="220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0"/>
            <p:cNvSpPr/>
            <p:nvPr/>
          </p:nvSpPr>
          <p:spPr>
            <a:xfrm>
              <a:off x="3797420" y="2983413"/>
              <a:ext cx="1738849" cy="1612830"/>
            </a:xfrm>
            <a:custGeom>
              <a:rect b="b" l="l" r="r" t="t"/>
              <a:pathLst>
                <a:path extrusionOk="0" h="55634" w="59981">
                  <a:moveTo>
                    <a:pt x="5812" y="6010"/>
                  </a:moveTo>
                  <a:cubicBezTo>
                    <a:pt x="1988" y="9287"/>
                    <a:pt x="0" y="14029"/>
                    <a:pt x="3081" y="19492"/>
                  </a:cubicBezTo>
                  <a:cubicBezTo>
                    <a:pt x="4807" y="22595"/>
                    <a:pt x="7910" y="24692"/>
                    <a:pt x="9833" y="27686"/>
                  </a:cubicBezTo>
                  <a:cubicBezTo>
                    <a:pt x="14465" y="35159"/>
                    <a:pt x="7997" y="44533"/>
                    <a:pt x="13547" y="51350"/>
                  </a:cubicBezTo>
                  <a:cubicBezTo>
                    <a:pt x="16279" y="54737"/>
                    <a:pt x="21020" y="55633"/>
                    <a:pt x="25391" y="55546"/>
                  </a:cubicBezTo>
                  <a:cubicBezTo>
                    <a:pt x="37037" y="55174"/>
                    <a:pt x="49514" y="47723"/>
                    <a:pt x="54430" y="36973"/>
                  </a:cubicBezTo>
                  <a:cubicBezTo>
                    <a:pt x="59980" y="24955"/>
                    <a:pt x="53622" y="10664"/>
                    <a:pt x="41954" y="5114"/>
                  </a:cubicBezTo>
                  <a:cubicBezTo>
                    <a:pt x="34218" y="1465"/>
                    <a:pt x="24473" y="1"/>
                    <a:pt x="16104" y="1377"/>
                  </a:cubicBezTo>
                  <a:cubicBezTo>
                    <a:pt x="12564" y="1924"/>
                    <a:pt x="8740" y="3563"/>
                    <a:pt x="5812" y="601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0"/>
            <p:cNvSpPr/>
            <p:nvPr/>
          </p:nvSpPr>
          <p:spPr>
            <a:xfrm>
              <a:off x="4150090" y="3302033"/>
              <a:ext cx="1238008" cy="975542"/>
            </a:xfrm>
            <a:custGeom>
              <a:rect b="b" l="l" r="r" t="t"/>
              <a:pathLst>
                <a:path extrusionOk="0" h="55634" w="59981">
                  <a:moveTo>
                    <a:pt x="5812" y="6010"/>
                  </a:moveTo>
                  <a:cubicBezTo>
                    <a:pt x="1988" y="9287"/>
                    <a:pt x="0" y="14029"/>
                    <a:pt x="3081" y="19492"/>
                  </a:cubicBezTo>
                  <a:cubicBezTo>
                    <a:pt x="4807" y="22595"/>
                    <a:pt x="7910" y="24692"/>
                    <a:pt x="9833" y="27686"/>
                  </a:cubicBezTo>
                  <a:cubicBezTo>
                    <a:pt x="14465" y="35159"/>
                    <a:pt x="7997" y="44533"/>
                    <a:pt x="13547" y="51350"/>
                  </a:cubicBezTo>
                  <a:cubicBezTo>
                    <a:pt x="16279" y="54737"/>
                    <a:pt x="21020" y="55633"/>
                    <a:pt x="25391" y="55546"/>
                  </a:cubicBezTo>
                  <a:cubicBezTo>
                    <a:pt x="37037" y="55174"/>
                    <a:pt x="49514" y="47723"/>
                    <a:pt x="54430" y="36973"/>
                  </a:cubicBezTo>
                  <a:cubicBezTo>
                    <a:pt x="59980" y="24955"/>
                    <a:pt x="53622" y="10664"/>
                    <a:pt x="41954" y="5114"/>
                  </a:cubicBezTo>
                  <a:cubicBezTo>
                    <a:pt x="34218" y="1465"/>
                    <a:pt x="24473" y="1"/>
                    <a:pt x="16104" y="1377"/>
                  </a:cubicBezTo>
                  <a:cubicBezTo>
                    <a:pt x="12564" y="1924"/>
                    <a:pt x="8740" y="3563"/>
                    <a:pt x="5812" y="601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" name="Google Shape;1123;p60"/>
          <p:cNvGrpSpPr/>
          <p:nvPr/>
        </p:nvGrpSpPr>
        <p:grpSpPr>
          <a:xfrm>
            <a:off x="5606573" y="1642080"/>
            <a:ext cx="2015714" cy="1839266"/>
            <a:chOff x="5606573" y="1642080"/>
            <a:chExt cx="2015714" cy="1839266"/>
          </a:xfrm>
        </p:grpSpPr>
        <p:sp>
          <p:nvSpPr>
            <p:cNvPr id="1124" name="Google Shape;1124;p60"/>
            <p:cNvSpPr/>
            <p:nvPr/>
          </p:nvSpPr>
          <p:spPr>
            <a:xfrm>
              <a:off x="5606573" y="2142386"/>
              <a:ext cx="1583790" cy="1338959"/>
            </a:xfrm>
            <a:custGeom>
              <a:rect b="b" l="l" r="r" t="t"/>
              <a:pathLst>
                <a:path extrusionOk="0" h="47957" w="56726">
                  <a:moveTo>
                    <a:pt x="10440" y="0"/>
                  </a:moveTo>
                  <a:cubicBezTo>
                    <a:pt x="7511" y="0"/>
                    <a:pt x="4858" y="952"/>
                    <a:pt x="2820" y="3596"/>
                  </a:cubicBezTo>
                  <a:cubicBezTo>
                    <a:pt x="88" y="6961"/>
                    <a:pt x="1" y="12249"/>
                    <a:pt x="2645" y="15702"/>
                  </a:cubicBezTo>
                  <a:cubicBezTo>
                    <a:pt x="5551" y="19526"/>
                    <a:pt x="11014" y="20706"/>
                    <a:pt x="14007" y="24442"/>
                  </a:cubicBezTo>
                  <a:cubicBezTo>
                    <a:pt x="17831" y="29271"/>
                    <a:pt x="16564" y="35914"/>
                    <a:pt x="18924" y="41202"/>
                  </a:cubicBezTo>
                  <a:cubicBezTo>
                    <a:pt x="20923" y="45596"/>
                    <a:pt x="24739" y="47956"/>
                    <a:pt x="28830" y="47956"/>
                  </a:cubicBezTo>
                  <a:cubicBezTo>
                    <a:pt x="31087" y="47956"/>
                    <a:pt x="33429" y="47238"/>
                    <a:pt x="35596" y="45747"/>
                  </a:cubicBezTo>
                  <a:cubicBezTo>
                    <a:pt x="38786" y="43562"/>
                    <a:pt x="39966" y="40197"/>
                    <a:pt x="42326" y="37465"/>
                  </a:cubicBezTo>
                  <a:cubicBezTo>
                    <a:pt x="45604" y="33641"/>
                    <a:pt x="50607" y="31718"/>
                    <a:pt x="53710" y="27632"/>
                  </a:cubicBezTo>
                  <a:cubicBezTo>
                    <a:pt x="56726" y="23524"/>
                    <a:pt x="55808" y="18258"/>
                    <a:pt x="52246" y="14784"/>
                  </a:cubicBezTo>
                  <a:cubicBezTo>
                    <a:pt x="50804" y="13342"/>
                    <a:pt x="49078" y="12249"/>
                    <a:pt x="47242" y="11244"/>
                  </a:cubicBezTo>
                  <a:cubicBezTo>
                    <a:pt x="41976" y="8425"/>
                    <a:pt x="35312" y="7136"/>
                    <a:pt x="29958" y="5869"/>
                  </a:cubicBezTo>
                  <a:cubicBezTo>
                    <a:pt x="24467" y="4492"/>
                    <a:pt x="16802" y="0"/>
                    <a:pt x="10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0"/>
            <p:cNvSpPr/>
            <p:nvPr/>
          </p:nvSpPr>
          <p:spPr>
            <a:xfrm>
              <a:off x="5733471" y="2203002"/>
              <a:ext cx="1845512" cy="1080309"/>
            </a:xfrm>
            <a:custGeom>
              <a:rect b="b" l="l" r="r" t="t"/>
              <a:pathLst>
                <a:path extrusionOk="0" h="38693" w="66100">
                  <a:moveTo>
                    <a:pt x="51120" y="0"/>
                  </a:moveTo>
                  <a:cubicBezTo>
                    <a:pt x="50803" y="0"/>
                    <a:pt x="50487" y="16"/>
                    <a:pt x="50170" y="49"/>
                  </a:cubicBezTo>
                  <a:cubicBezTo>
                    <a:pt x="46893" y="333"/>
                    <a:pt x="44161" y="2518"/>
                    <a:pt x="41801" y="4878"/>
                  </a:cubicBezTo>
                  <a:cubicBezTo>
                    <a:pt x="38524" y="8155"/>
                    <a:pt x="35596" y="11979"/>
                    <a:pt x="31597" y="14252"/>
                  </a:cubicBezTo>
                  <a:cubicBezTo>
                    <a:pt x="29654" y="15327"/>
                    <a:pt x="27349" y="15957"/>
                    <a:pt x="25130" y="15957"/>
                  </a:cubicBezTo>
                  <a:cubicBezTo>
                    <a:pt x="22660" y="15957"/>
                    <a:pt x="20296" y="15175"/>
                    <a:pt x="18661" y="13356"/>
                  </a:cubicBezTo>
                  <a:cubicBezTo>
                    <a:pt x="17393" y="11915"/>
                    <a:pt x="15685" y="8006"/>
                    <a:pt x="13241" y="8006"/>
                  </a:cubicBezTo>
                  <a:cubicBezTo>
                    <a:pt x="12906" y="8006"/>
                    <a:pt x="12557" y="8080"/>
                    <a:pt x="12194" y="8243"/>
                  </a:cubicBezTo>
                  <a:cubicBezTo>
                    <a:pt x="10664" y="8877"/>
                    <a:pt x="8829" y="14995"/>
                    <a:pt x="7736" y="16524"/>
                  </a:cubicBezTo>
                  <a:cubicBezTo>
                    <a:pt x="5551" y="19911"/>
                    <a:pt x="1815" y="23735"/>
                    <a:pt x="547" y="27909"/>
                  </a:cubicBezTo>
                  <a:cubicBezTo>
                    <a:pt x="1" y="29744"/>
                    <a:pt x="1" y="31733"/>
                    <a:pt x="919" y="33743"/>
                  </a:cubicBezTo>
                  <a:cubicBezTo>
                    <a:pt x="2536" y="37526"/>
                    <a:pt x="5372" y="38692"/>
                    <a:pt x="8541" y="38692"/>
                  </a:cubicBezTo>
                  <a:cubicBezTo>
                    <a:pt x="10552" y="38692"/>
                    <a:pt x="12697" y="38223"/>
                    <a:pt x="14750" y="37654"/>
                  </a:cubicBezTo>
                  <a:cubicBezTo>
                    <a:pt x="22485" y="35644"/>
                    <a:pt x="29784" y="34114"/>
                    <a:pt x="37606" y="32913"/>
                  </a:cubicBezTo>
                  <a:cubicBezTo>
                    <a:pt x="47898" y="31470"/>
                    <a:pt x="66100" y="27275"/>
                    <a:pt x="64832" y="13443"/>
                  </a:cubicBezTo>
                  <a:cubicBezTo>
                    <a:pt x="64311" y="7100"/>
                    <a:pt x="57812" y="0"/>
                    <a:pt x="51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0"/>
            <p:cNvSpPr/>
            <p:nvPr/>
          </p:nvSpPr>
          <p:spPr>
            <a:xfrm>
              <a:off x="5746287" y="1860920"/>
              <a:ext cx="1876001" cy="1454939"/>
            </a:xfrm>
            <a:custGeom>
              <a:rect b="b" l="l" r="r" t="t"/>
              <a:pathLst>
                <a:path extrusionOk="0" h="52111" w="67192">
                  <a:moveTo>
                    <a:pt x="14657" y="1"/>
                  </a:moveTo>
                  <a:cubicBezTo>
                    <a:pt x="7550" y="1"/>
                    <a:pt x="3499" y="7599"/>
                    <a:pt x="1814" y="14224"/>
                  </a:cubicBezTo>
                  <a:cubicBezTo>
                    <a:pt x="1" y="21129"/>
                    <a:pt x="722" y="27793"/>
                    <a:pt x="3541" y="33343"/>
                  </a:cubicBezTo>
                  <a:cubicBezTo>
                    <a:pt x="10368" y="46656"/>
                    <a:pt x="28629" y="52111"/>
                    <a:pt x="43968" y="52111"/>
                  </a:cubicBezTo>
                  <a:cubicBezTo>
                    <a:pt x="47283" y="52111"/>
                    <a:pt x="50463" y="51856"/>
                    <a:pt x="53360" y="51370"/>
                  </a:cubicBezTo>
                  <a:cubicBezTo>
                    <a:pt x="58364" y="50452"/>
                    <a:pt x="67192" y="46629"/>
                    <a:pt x="64177" y="39811"/>
                  </a:cubicBezTo>
                  <a:cubicBezTo>
                    <a:pt x="61642" y="33977"/>
                    <a:pt x="53907" y="35528"/>
                    <a:pt x="49427" y="32513"/>
                  </a:cubicBezTo>
                  <a:cubicBezTo>
                    <a:pt x="43702" y="28689"/>
                    <a:pt x="45713" y="24603"/>
                    <a:pt x="47614" y="19686"/>
                  </a:cubicBezTo>
                  <a:cubicBezTo>
                    <a:pt x="50804" y="11667"/>
                    <a:pt x="42697" y="8761"/>
                    <a:pt x="36317" y="8215"/>
                  </a:cubicBezTo>
                  <a:cubicBezTo>
                    <a:pt x="33039" y="7931"/>
                    <a:pt x="28866" y="8389"/>
                    <a:pt x="25938" y="6576"/>
                  </a:cubicBezTo>
                  <a:cubicBezTo>
                    <a:pt x="22944" y="4740"/>
                    <a:pt x="21567" y="1659"/>
                    <a:pt x="17853" y="479"/>
                  </a:cubicBezTo>
                  <a:cubicBezTo>
                    <a:pt x="16725" y="152"/>
                    <a:pt x="15661" y="1"/>
                    <a:pt x="146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0"/>
            <p:cNvSpPr/>
            <p:nvPr/>
          </p:nvSpPr>
          <p:spPr>
            <a:xfrm>
              <a:off x="6173357" y="1642080"/>
              <a:ext cx="724189" cy="497060"/>
            </a:xfrm>
            <a:custGeom>
              <a:rect b="b" l="l" r="r" t="t"/>
              <a:pathLst>
                <a:path extrusionOk="0" h="17803" w="25938">
                  <a:moveTo>
                    <a:pt x="14644" y="1"/>
                  </a:moveTo>
                  <a:cubicBezTo>
                    <a:pt x="11730" y="1"/>
                    <a:pt x="9087" y="1503"/>
                    <a:pt x="7014" y="3576"/>
                  </a:cubicBezTo>
                  <a:cubicBezTo>
                    <a:pt x="4196" y="6482"/>
                    <a:pt x="0" y="16949"/>
                    <a:pt x="7189" y="17779"/>
                  </a:cubicBezTo>
                  <a:cubicBezTo>
                    <a:pt x="7325" y="17795"/>
                    <a:pt x="7469" y="17802"/>
                    <a:pt x="7620" y="17802"/>
                  </a:cubicBezTo>
                  <a:cubicBezTo>
                    <a:pt x="10005" y="17802"/>
                    <a:pt x="14257" y="15910"/>
                    <a:pt x="17852" y="13671"/>
                  </a:cubicBezTo>
                  <a:cubicBezTo>
                    <a:pt x="20671" y="11945"/>
                    <a:pt x="22944" y="10044"/>
                    <a:pt x="23752" y="8580"/>
                  </a:cubicBezTo>
                  <a:cubicBezTo>
                    <a:pt x="25937" y="4297"/>
                    <a:pt x="18661" y="386"/>
                    <a:pt x="15121" y="14"/>
                  </a:cubicBezTo>
                  <a:cubicBezTo>
                    <a:pt x="14961" y="5"/>
                    <a:pt x="14802" y="1"/>
                    <a:pt x="14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0"/>
            <p:cNvSpPr/>
            <p:nvPr/>
          </p:nvSpPr>
          <p:spPr>
            <a:xfrm rot="-6163326">
              <a:off x="5944150" y="2263570"/>
              <a:ext cx="1038238" cy="892207"/>
            </a:xfrm>
            <a:custGeom>
              <a:rect b="b" l="l" r="r" t="t"/>
              <a:pathLst>
                <a:path extrusionOk="0" h="17803" w="25938">
                  <a:moveTo>
                    <a:pt x="14644" y="1"/>
                  </a:moveTo>
                  <a:cubicBezTo>
                    <a:pt x="11730" y="1"/>
                    <a:pt x="9087" y="1503"/>
                    <a:pt x="7014" y="3576"/>
                  </a:cubicBezTo>
                  <a:cubicBezTo>
                    <a:pt x="4196" y="6482"/>
                    <a:pt x="0" y="16949"/>
                    <a:pt x="7189" y="17779"/>
                  </a:cubicBezTo>
                  <a:cubicBezTo>
                    <a:pt x="7325" y="17795"/>
                    <a:pt x="7469" y="17802"/>
                    <a:pt x="7620" y="17802"/>
                  </a:cubicBezTo>
                  <a:cubicBezTo>
                    <a:pt x="10005" y="17802"/>
                    <a:pt x="14257" y="15910"/>
                    <a:pt x="17852" y="13671"/>
                  </a:cubicBezTo>
                  <a:cubicBezTo>
                    <a:pt x="20671" y="11945"/>
                    <a:pt x="22944" y="10044"/>
                    <a:pt x="23752" y="8580"/>
                  </a:cubicBezTo>
                  <a:cubicBezTo>
                    <a:pt x="25937" y="4297"/>
                    <a:pt x="18661" y="386"/>
                    <a:pt x="15121" y="14"/>
                  </a:cubicBezTo>
                  <a:cubicBezTo>
                    <a:pt x="14961" y="5"/>
                    <a:pt x="14802" y="1"/>
                    <a:pt x="14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2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" name="Google Shape;1133;p61"/>
          <p:cNvSpPr txBox="1"/>
          <p:nvPr>
            <p:ph type="title"/>
          </p:nvPr>
        </p:nvSpPr>
        <p:spPr>
          <a:xfrm>
            <a:off x="713225" y="369701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1134" name="Google Shape;1134;p61"/>
          <p:cNvSpPr txBox="1"/>
          <p:nvPr>
            <p:ph idx="4294967295" type="body"/>
          </p:nvPr>
        </p:nvSpPr>
        <p:spPr>
          <a:xfrm>
            <a:off x="1361597" y="1486050"/>
            <a:ext cx="6415200" cy="308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PHOTOS</a:t>
            </a:r>
            <a:endParaRPr>
              <a:latin typeface="Viga"/>
              <a:ea typeface="Viga"/>
              <a:cs typeface="Viga"/>
              <a:sym typeface="Viga"/>
            </a:endParaRPr>
          </a:p>
          <a:p>
            <a:pPr indent="-3302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Senior woman patient touching female nurse hand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Colorful medical infographic pack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Stethoscope and medical pills for week treatment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Ill girl being examined by the doctor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Pills spilled front a jar copy space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Looking for best treatment and heart 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9"/>
              </a:rPr>
              <a:t>Colourful medical pills and red copy space background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10"/>
              </a:rPr>
              <a:t>Close-up colourful pills spilled from plastic bottle</a:t>
            </a:r>
            <a:endParaRPr sz="1600"/>
          </a:p>
          <a:p>
            <a:pPr indent="-3302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 sz="1600">
                <a:solidFill>
                  <a:schemeClr val="hlink"/>
                </a:solidFill>
                <a:uFill>
                  <a:noFill/>
                </a:uFill>
                <a:hlinkClick r:id="rId11"/>
              </a:rPr>
              <a:t>Doctor hands holding plush heart</a:t>
            </a:r>
            <a:endParaRPr sz="160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35"/>
          <p:cNvSpPr txBox="1"/>
          <p:nvPr>
            <p:ph type="title"/>
          </p:nvPr>
        </p:nvSpPr>
        <p:spPr>
          <a:xfrm>
            <a:off x="1908454" y="1552557"/>
            <a:ext cx="2194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About the Disease</a:t>
            </a:r>
            <a:endParaRPr/>
          </a:p>
        </p:txBody>
      </p:sp>
      <p:sp>
        <p:nvSpPr>
          <p:cNvPr id="556" name="Google Shape;556;p35"/>
          <p:cNvSpPr txBox="1"/>
          <p:nvPr>
            <p:ph idx="1" type="subTitle"/>
          </p:nvPr>
        </p:nvSpPr>
        <p:spPr>
          <a:xfrm>
            <a:off x="1908454" y="1865222"/>
            <a:ext cx="2103000" cy="548700"/>
          </a:xfrm>
          <a:prstGeom prst="rect">
            <a:avLst/>
          </a:prstGeom>
        </p:spPr>
        <p:txBody>
          <a:bodyPr anchorCtr="0" anchor="b" bIns="91425" lIns="91425" spcFirstLastPara="1" rIns="670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557" name="Google Shape;557;p35"/>
          <p:cNvSpPr txBox="1"/>
          <p:nvPr>
            <p:ph idx="2" type="title"/>
          </p:nvPr>
        </p:nvSpPr>
        <p:spPr>
          <a:xfrm>
            <a:off x="970333" y="1729072"/>
            <a:ext cx="858900" cy="47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558" name="Google Shape;558;p35"/>
          <p:cNvSpPr txBox="1"/>
          <p:nvPr>
            <p:ph idx="3" type="title"/>
          </p:nvPr>
        </p:nvSpPr>
        <p:spPr>
          <a:xfrm>
            <a:off x="5985889" y="1551867"/>
            <a:ext cx="2194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Pathology</a:t>
            </a:r>
            <a:endParaRPr/>
          </a:p>
        </p:txBody>
      </p:sp>
      <p:sp>
        <p:nvSpPr>
          <p:cNvPr id="559" name="Google Shape;559;p35"/>
          <p:cNvSpPr txBox="1"/>
          <p:nvPr>
            <p:ph idx="4" type="subTitle"/>
          </p:nvPr>
        </p:nvSpPr>
        <p:spPr>
          <a:xfrm>
            <a:off x="5985889" y="1865540"/>
            <a:ext cx="2103000" cy="54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560" name="Google Shape;560;p35"/>
          <p:cNvSpPr txBox="1"/>
          <p:nvPr>
            <p:ph idx="5" type="title"/>
          </p:nvPr>
        </p:nvSpPr>
        <p:spPr>
          <a:xfrm>
            <a:off x="4999611" y="1705134"/>
            <a:ext cx="968700" cy="52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561" name="Google Shape;561;p35"/>
          <p:cNvSpPr txBox="1"/>
          <p:nvPr>
            <p:ph idx="6" type="title"/>
          </p:nvPr>
        </p:nvSpPr>
        <p:spPr>
          <a:xfrm>
            <a:off x="712021" y="309253"/>
            <a:ext cx="7717500" cy="762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562" name="Google Shape;562;p35"/>
          <p:cNvSpPr txBox="1"/>
          <p:nvPr>
            <p:ph idx="7" type="subTitle"/>
          </p:nvPr>
        </p:nvSpPr>
        <p:spPr>
          <a:xfrm>
            <a:off x="1908454" y="3037380"/>
            <a:ext cx="2103000" cy="54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563" name="Google Shape;563;p35"/>
          <p:cNvSpPr txBox="1"/>
          <p:nvPr>
            <p:ph idx="8" type="title"/>
          </p:nvPr>
        </p:nvSpPr>
        <p:spPr>
          <a:xfrm>
            <a:off x="970333" y="2881168"/>
            <a:ext cx="858900" cy="47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564" name="Google Shape;564;p35"/>
          <p:cNvSpPr txBox="1"/>
          <p:nvPr>
            <p:ph idx="9" type="title"/>
          </p:nvPr>
        </p:nvSpPr>
        <p:spPr>
          <a:xfrm>
            <a:off x="5985889" y="2705840"/>
            <a:ext cx="2194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Treatment</a:t>
            </a:r>
            <a:endParaRPr/>
          </a:p>
        </p:txBody>
      </p:sp>
      <p:sp>
        <p:nvSpPr>
          <p:cNvPr id="565" name="Google Shape;565;p35"/>
          <p:cNvSpPr txBox="1"/>
          <p:nvPr>
            <p:ph idx="13" type="subTitle"/>
          </p:nvPr>
        </p:nvSpPr>
        <p:spPr>
          <a:xfrm>
            <a:off x="5985889" y="3037780"/>
            <a:ext cx="2103000" cy="54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566" name="Google Shape;566;p35"/>
          <p:cNvSpPr txBox="1"/>
          <p:nvPr>
            <p:ph idx="14" type="title"/>
          </p:nvPr>
        </p:nvSpPr>
        <p:spPr>
          <a:xfrm>
            <a:off x="4999611" y="2857539"/>
            <a:ext cx="968700" cy="52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567" name="Google Shape;567;p35"/>
          <p:cNvSpPr txBox="1"/>
          <p:nvPr>
            <p:ph idx="15" type="title"/>
          </p:nvPr>
        </p:nvSpPr>
        <p:spPr>
          <a:xfrm>
            <a:off x="1908454" y="3863568"/>
            <a:ext cx="2194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Recommendation</a:t>
            </a:r>
            <a:r>
              <a:rPr lang="en" sz="1800">
                <a:solidFill>
                  <a:schemeClr val="lt1"/>
                </a:solidFill>
              </a:rPr>
              <a:t>s</a:t>
            </a:r>
            <a:endParaRPr/>
          </a:p>
        </p:txBody>
      </p:sp>
      <p:sp>
        <p:nvSpPr>
          <p:cNvPr id="568" name="Google Shape;568;p35"/>
          <p:cNvSpPr txBox="1"/>
          <p:nvPr>
            <p:ph idx="16" type="subTitle"/>
          </p:nvPr>
        </p:nvSpPr>
        <p:spPr>
          <a:xfrm>
            <a:off x="1908454" y="4199820"/>
            <a:ext cx="2103000" cy="54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569" name="Google Shape;569;p35"/>
          <p:cNvSpPr txBox="1"/>
          <p:nvPr>
            <p:ph idx="17" type="title"/>
          </p:nvPr>
        </p:nvSpPr>
        <p:spPr>
          <a:xfrm>
            <a:off x="970333" y="4042171"/>
            <a:ext cx="858900" cy="47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570" name="Google Shape;570;p35"/>
          <p:cNvSpPr txBox="1"/>
          <p:nvPr>
            <p:ph idx="18" type="title"/>
          </p:nvPr>
        </p:nvSpPr>
        <p:spPr>
          <a:xfrm>
            <a:off x="5985889" y="3865758"/>
            <a:ext cx="2194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Conclusions</a:t>
            </a:r>
            <a:endParaRPr/>
          </a:p>
        </p:txBody>
      </p:sp>
      <p:sp>
        <p:nvSpPr>
          <p:cNvPr id="571" name="Google Shape;571;p35"/>
          <p:cNvSpPr txBox="1"/>
          <p:nvPr>
            <p:ph idx="19" type="subTitle"/>
          </p:nvPr>
        </p:nvSpPr>
        <p:spPr>
          <a:xfrm>
            <a:off x="5985889" y="4199425"/>
            <a:ext cx="2103000" cy="54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572" name="Google Shape;572;p35"/>
          <p:cNvSpPr txBox="1"/>
          <p:nvPr>
            <p:ph idx="20" type="title"/>
          </p:nvPr>
        </p:nvSpPr>
        <p:spPr>
          <a:xfrm>
            <a:off x="4999611" y="4017986"/>
            <a:ext cx="968700" cy="52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573" name="Google Shape;573;p35"/>
          <p:cNvSpPr txBox="1"/>
          <p:nvPr>
            <p:ph idx="21" type="title"/>
          </p:nvPr>
        </p:nvSpPr>
        <p:spPr>
          <a:xfrm>
            <a:off x="1908454" y="2706624"/>
            <a:ext cx="21945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Diagnosis</a:t>
            </a:r>
            <a:endParaRPr/>
          </a:p>
        </p:txBody>
      </p:sp>
      <p:sp>
        <p:nvSpPr>
          <p:cNvPr id="574" name="Google Shape;574;p35"/>
          <p:cNvSpPr/>
          <p:nvPr/>
        </p:nvSpPr>
        <p:spPr>
          <a:xfrm>
            <a:off x="670850" y="1242004"/>
            <a:ext cx="3717761" cy="4283338"/>
          </a:xfrm>
          <a:custGeom>
            <a:rect b="b" l="l" r="r" t="t"/>
            <a:pathLst>
              <a:path extrusionOk="0" h="133375" w="115764">
                <a:moveTo>
                  <a:pt x="113390" y="2374"/>
                </a:moveTo>
                <a:lnTo>
                  <a:pt x="113390" y="131001"/>
                </a:lnTo>
                <a:lnTo>
                  <a:pt x="2391" y="131001"/>
                </a:lnTo>
                <a:lnTo>
                  <a:pt x="2391" y="2374"/>
                </a:lnTo>
                <a:close/>
                <a:moveTo>
                  <a:pt x="1196" y="1"/>
                </a:moveTo>
                <a:cubicBezTo>
                  <a:pt x="535" y="1"/>
                  <a:pt x="0" y="518"/>
                  <a:pt x="0" y="1196"/>
                </a:cubicBezTo>
                <a:lnTo>
                  <a:pt x="0" y="132179"/>
                </a:lnTo>
                <a:cubicBezTo>
                  <a:pt x="0" y="132786"/>
                  <a:pt x="535" y="133374"/>
                  <a:pt x="1196" y="133374"/>
                </a:cubicBezTo>
                <a:lnTo>
                  <a:pt x="114568" y="133374"/>
                </a:lnTo>
                <a:cubicBezTo>
                  <a:pt x="115246" y="133374"/>
                  <a:pt x="115763" y="132786"/>
                  <a:pt x="115763" y="132179"/>
                </a:cubicBezTo>
                <a:lnTo>
                  <a:pt x="115763" y="1196"/>
                </a:lnTo>
                <a:cubicBezTo>
                  <a:pt x="115763" y="518"/>
                  <a:pt x="115246" y="1"/>
                  <a:pt x="1145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" name="Google Shape;575;p35"/>
          <p:cNvSpPr/>
          <p:nvPr/>
        </p:nvSpPr>
        <p:spPr>
          <a:xfrm>
            <a:off x="4755775" y="1242004"/>
            <a:ext cx="3717761" cy="4283338"/>
          </a:xfrm>
          <a:custGeom>
            <a:rect b="b" l="l" r="r" t="t"/>
            <a:pathLst>
              <a:path extrusionOk="0" h="133375" w="115764">
                <a:moveTo>
                  <a:pt x="113390" y="2374"/>
                </a:moveTo>
                <a:lnTo>
                  <a:pt x="113390" y="131001"/>
                </a:lnTo>
                <a:lnTo>
                  <a:pt x="2391" y="131001"/>
                </a:lnTo>
                <a:lnTo>
                  <a:pt x="2391" y="2374"/>
                </a:lnTo>
                <a:close/>
                <a:moveTo>
                  <a:pt x="1196" y="1"/>
                </a:moveTo>
                <a:cubicBezTo>
                  <a:pt x="535" y="1"/>
                  <a:pt x="0" y="518"/>
                  <a:pt x="0" y="1196"/>
                </a:cubicBezTo>
                <a:lnTo>
                  <a:pt x="0" y="132179"/>
                </a:lnTo>
                <a:cubicBezTo>
                  <a:pt x="0" y="132786"/>
                  <a:pt x="535" y="133374"/>
                  <a:pt x="1196" y="133374"/>
                </a:cubicBezTo>
                <a:lnTo>
                  <a:pt x="114568" y="133374"/>
                </a:lnTo>
                <a:cubicBezTo>
                  <a:pt x="115246" y="133374"/>
                  <a:pt x="115763" y="132786"/>
                  <a:pt x="115763" y="132179"/>
                </a:cubicBezTo>
                <a:lnTo>
                  <a:pt x="115763" y="1196"/>
                </a:lnTo>
                <a:cubicBezTo>
                  <a:pt x="115763" y="518"/>
                  <a:pt x="115246" y="1"/>
                  <a:pt x="1145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" name="Google Shape;576;p35"/>
          <p:cNvGrpSpPr/>
          <p:nvPr/>
        </p:nvGrpSpPr>
        <p:grpSpPr>
          <a:xfrm>
            <a:off x="0" y="4461573"/>
            <a:ext cx="1685834" cy="689091"/>
            <a:chOff x="0" y="4461573"/>
            <a:chExt cx="1685834" cy="689091"/>
          </a:xfrm>
        </p:grpSpPr>
        <p:sp>
          <p:nvSpPr>
            <p:cNvPr id="577" name="Google Shape;577;p35"/>
            <p:cNvSpPr/>
            <p:nvPr/>
          </p:nvSpPr>
          <p:spPr>
            <a:xfrm>
              <a:off x="0" y="4461573"/>
              <a:ext cx="1685834" cy="689091"/>
            </a:xfrm>
            <a:custGeom>
              <a:rect b="b" l="l" r="r" t="t"/>
              <a:pathLst>
                <a:path extrusionOk="0" h="21180" w="51816">
                  <a:moveTo>
                    <a:pt x="0" y="0"/>
                  </a:moveTo>
                  <a:lnTo>
                    <a:pt x="0" y="518"/>
                  </a:lnTo>
                  <a:lnTo>
                    <a:pt x="0" y="13454"/>
                  </a:lnTo>
                  <a:lnTo>
                    <a:pt x="0" y="13971"/>
                  </a:lnTo>
                  <a:cubicBezTo>
                    <a:pt x="1124" y="14185"/>
                    <a:pt x="2302" y="14346"/>
                    <a:pt x="3426" y="14631"/>
                  </a:cubicBezTo>
                  <a:cubicBezTo>
                    <a:pt x="5049" y="14935"/>
                    <a:pt x="6620" y="15381"/>
                    <a:pt x="8261" y="15755"/>
                  </a:cubicBezTo>
                  <a:cubicBezTo>
                    <a:pt x="8993" y="15898"/>
                    <a:pt x="9813" y="16130"/>
                    <a:pt x="10634" y="16344"/>
                  </a:cubicBezTo>
                  <a:cubicBezTo>
                    <a:pt x="12418" y="16790"/>
                    <a:pt x="14345" y="17308"/>
                    <a:pt x="16201" y="17843"/>
                  </a:cubicBezTo>
                  <a:cubicBezTo>
                    <a:pt x="17397" y="18129"/>
                    <a:pt x="18521" y="18575"/>
                    <a:pt x="19698" y="18949"/>
                  </a:cubicBezTo>
                  <a:cubicBezTo>
                    <a:pt x="20751" y="19253"/>
                    <a:pt x="21786" y="19627"/>
                    <a:pt x="22749" y="19984"/>
                  </a:cubicBezTo>
                  <a:cubicBezTo>
                    <a:pt x="23873" y="20430"/>
                    <a:pt x="24980" y="20805"/>
                    <a:pt x="26104" y="21180"/>
                  </a:cubicBezTo>
                  <a:lnTo>
                    <a:pt x="51815" y="21180"/>
                  </a:lnTo>
                  <a:cubicBezTo>
                    <a:pt x="51084" y="20662"/>
                    <a:pt x="50334" y="20073"/>
                    <a:pt x="49513" y="19538"/>
                  </a:cubicBezTo>
                  <a:cubicBezTo>
                    <a:pt x="48621" y="18949"/>
                    <a:pt x="47586" y="18289"/>
                    <a:pt x="46623" y="17611"/>
                  </a:cubicBezTo>
                  <a:cubicBezTo>
                    <a:pt x="44303" y="16202"/>
                    <a:pt x="41859" y="15077"/>
                    <a:pt x="39397" y="13828"/>
                  </a:cubicBezTo>
                  <a:cubicBezTo>
                    <a:pt x="36720" y="12562"/>
                    <a:pt x="34044" y="11366"/>
                    <a:pt x="31296" y="10331"/>
                  </a:cubicBezTo>
                  <a:cubicBezTo>
                    <a:pt x="27888" y="8993"/>
                    <a:pt x="24391" y="7726"/>
                    <a:pt x="20894" y="6602"/>
                  </a:cubicBezTo>
                  <a:cubicBezTo>
                    <a:pt x="16647" y="5193"/>
                    <a:pt x="12418" y="3854"/>
                    <a:pt x="8101" y="2516"/>
                  </a:cubicBezTo>
                  <a:cubicBezTo>
                    <a:pt x="5799" y="1785"/>
                    <a:pt x="3426" y="1035"/>
                    <a:pt x="1035" y="286"/>
                  </a:cubicBezTo>
                  <a:cubicBezTo>
                    <a:pt x="678" y="215"/>
                    <a:pt x="375" y="72"/>
                    <a:pt x="0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  <a:effectLst>
              <a:outerShdw blurRad="57150" rotWithShape="0" algn="bl" dir="12960000" dist="28575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5"/>
            <p:cNvSpPr/>
            <p:nvPr/>
          </p:nvSpPr>
          <p:spPr>
            <a:xfrm>
              <a:off x="0" y="4916110"/>
              <a:ext cx="849294" cy="234545"/>
            </a:xfrm>
            <a:custGeom>
              <a:rect b="b" l="l" r="r" t="t"/>
              <a:pathLst>
                <a:path extrusionOk="0" h="7209" w="26104">
                  <a:moveTo>
                    <a:pt x="0" y="0"/>
                  </a:moveTo>
                  <a:lnTo>
                    <a:pt x="0" y="1481"/>
                  </a:lnTo>
                  <a:lnTo>
                    <a:pt x="0" y="4764"/>
                  </a:lnTo>
                  <a:cubicBezTo>
                    <a:pt x="1338" y="4978"/>
                    <a:pt x="2748" y="5210"/>
                    <a:pt x="4086" y="5424"/>
                  </a:cubicBezTo>
                  <a:cubicBezTo>
                    <a:pt x="6834" y="5942"/>
                    <a:pt x="9510" y="6459"/>
                    <a:pt x="12276" y="7209"/>
                  </a:cubicBezTo>
                  <a:lnTo>
                    <a:pt x="26104" y="7209"/>
                  </a:lnTo>
                  <a:cubicBezTo>
                    <a:pt x="24980" y="6834"/>
                    <a:pt x="23873" y="6459"/>
                    <a:pt x="22749" y="6013"/>
                  </a:cubicBezTo>
                  <a:cubicBezTo>
                    <a:pt x="21786" y="5656"/>
                    <a:pt x="20751" y="5282"/>
                    <a:pt x="19698" y="4978"/>
                  </a:cubicBezTo>
                  <a:cubicBezTo>
                    <a:pt x="18521" y="4604"/>
                    <a:pt x="17397" y="4158"/>
                    <a:pt x="16201" y="3872"/>
                  </a:cubicBezTo>
                  <a:cubicBezTo>
                    <a:pt x="14345" y="3337"/>
                    <a:pt x="12418" y="2819"/>
                    <a:pt x="10634" y="2373"/>
                  </a:cubicBezTo>
                  <a:cubicBezTo>
                    <a:pt x="9813" y="2159"/>
                    <a:pt x="8993" y="1927"/>
                    <a:pt x="8261" y="1784"/>
                  </a:cubicBezTo>
                  <a:cubicBezTo>
                    <a:pt x="6620" y="1410"/>
                    <a:pt x="5049" y="964"/>
                    <a:pt x="3426" y="660"/>
                  </a:cubicBezTo>
                  <a:cubicBezTo>
                    <a:pt x="2302" y="375"/>
                    <a:pt x="1124" y="214"/>
                    <a:pt x="0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12960000" dist="28575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5"/>
            <p:cNvSpPr/>
            <p:nvPr/>
          </p:nvSpPr>
          <p:spPr>
            <a:xfrm>
              <a:off x="0" y="5071104"/>
              <a:ext cx="399400" cy="79548"/>
            </a:xfrm>
            <a:custGeom>
              <a:rect b="b" l="l" r="r" t="t"/>
              <a:pathLst>
                <a:path extrusionOk="0" h="2445" w="12276">
                  <a:moveTo>
                    <a:pt x="0" y="0"/>
                  </a:moveTo>
                  <a:lnTo>
                    <a:pt x="0" y="732"/>
                  </a:lnTo>
                  <a:lnTo>
                    <a:pt x="0" y="1481"/>
                  </a:lnTo>
                  <a:lnTo>
                    <a:pt x="0" y="2445"/>
                  </a:lnTo>
                  <a:lnTo>
                    <a:pt x="12276" y="2445"/>
                  </a:lnTo>
                  <a:cubicBezTo>
                    <a:pt x="9510" y="1695"/>
                    <a:pt x="6834" y="1178"/>
                    <a:pt x="4086" y="660"/>
                  </a:cubicBezTo>
                  <a:cubicBezTo>
                    <a:pt x="2748" y="446"/>
                    <a:pt x="1338" y="214"/>
                    <a:pt x="0" y="0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2960000" dist="28575">
                <a:srgbClr val="000000">
                  <a:alpha val="44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38" name="Shape 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" name="Google Shape;1139;p62"/>
          <p:cNvSpPr txBox="1"/>
          <p:nvPr>
            <p:ph idx="1" type="body"/>
          </p:nvPr>
        </p:nvSpPr>
        <p:spPr>
          <a:xfrm>
            <a:off x="909825" y="1230175"/>
            <a:ext cx="3438300" cy="31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VECTORS:</a:t>
            </a:r>
            <a:endParaRPr>
              <a:latin typeface="Viga"/>
              <a:ea typeface="Viga"/>
              <a:cs typeface="Viga"/>
              <a:sym typeface="Viga"/>
            </a:endParaRPr>
          </a:p>
          <a:p>
            <a:pPr indent="-330200" lvl="0" marL="457200" rtl="0" algn="l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600"/>
              <a:buChar char="●"/>
            </a:pP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Abstract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Paper Background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Viga"/>
                <a:ea typeface="Viga"/>
                <a:cs typeface="Viga"/>
                <a:sym typeface="Viga"/>
              </a:rPr>
              <a:t>ICONS:</a:t>
            </a:r>
            <a:endParaRPr>
              <a:latin typeface="Viga"/>
              <a:ea typeface="Viga"/>
              <a:cs typeface="Viga"/>
              <a:sym typeface="Viga"/>
            </a:endParaRPr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Catamaran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Healthcare Icon Pack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140" name="Google Shape;1140;p62"/>
          <p:cNvSpPr txBox="1"/>
          <p:nvPr>
            <p:ph idx="2" type="body"/>
          </p:nvPr>
        </p:nvSpPr>
        <p:spPr>
          <a:xfrm>
            <a:off x="4795904" y="1230175"/>
            <a:ext cx="3438300" cy="312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Viga"/>
                <a:ea typeface="Viga"/>
                <a:cs typeface="Viga"/>
                <a:sym typeface="Viga"/>
              </a:rPr>
              <a:t>PHOTOS:</a:t>
            </a:r>
            <a:endParaRPr>
              <a:solidFill>
                <a:srgbClr val="F3F3F3"/>
              </a:solidFill>
              <a:latin typeface="Viga"/>
              <a:ea typeface="Viga"/>
              <a:cs typeface="Viga"/>
              <a:sym typeface="Viga"/>
            </a:endParaRPr>
          </a:p>
          <a:p>
            <a:pPr indent="-330200" lvl="0" marL="457200" rtl="0" algn="l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lt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Ill Girl Examined by Doctor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Doctor with Surgical Mask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8"/>
              </a:rPr>
              <a:t>Different Pills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Top View Pills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Doctor Measuring </a:t>
            </a: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Pressure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2"/>
              </a:rPr>
              <a:t>Cleaning Gel on Hands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3"/>
              </a:rPr>
              <a:t>Cheerful Medic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4"/>
              </a:rPr>
              <a:t>Doctor Holding Stethoscope</a:t>
            </a:r>
            <a:endParaRPr>
              <a:solidFill>
                <a:schemeClr val="lt1"/>
              </a:solidFill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5"/>
              </a:rPr>
              <a:t>Smiley Female Doctor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141" name="Google Shape;1141;p62"/>
          <p:cNvSpPr txBox="1"/>
          <p:nvPr>
            <p:ph type="title"/>
          </p:nvPr>
        </p:nvSpPr>
        <p:spPr>
          <a:xfrm>
            <a:off x="311700" y="370001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45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63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63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52" name="Shape 1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3" name="Google Shape;1153;p64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64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64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Viga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Viga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Lato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Lato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64"/>
          <p:cNvSpPr/>
          <p:nvPr/>
        </p:nvSpPr>
        <p:spPr>
          <a:xfrm>
            <a:off x="3134213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D62C5A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7" name="Google Shape;1157;p64"/>
          <p:cNvSpPr/>
          <p:nvPr/>
        </p:nvSpPr>
        <p:spPr>
          <a:xfrm>
            <a:off x="4196032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AE1939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8" name="Google Shape;1158;p64"/>
          <p:cNvSpPr/>
          <p:nvPr/>
        </p:nvSpPr>
        <p:spPr>
          <a:xfrm>
            <a:off x="5257852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A12148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9" name="Google Shape;1159;p64"/>
          <p:cNvSpPr/>
          <p:nvPr/>
        </p:nvSpPr>
        <p:spPr>
          <a:xfrm>
            <a:off x="2072388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D4596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0" name="Google Shape;1160;p64"/>
          <p:cNvSpPr txBox="1"/>
          <p:nvPr/>
        </p:nvSpPr>
        <p:spPr>
          <a:xfrm>
            <a:off x="3134213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#d62c5a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161" name="Google Shape;1161;p64"/>
          <p:cNvSpPr txBox="1"/>
          <p:nvPr/>
        </p:nvSpPr>
        <p:spPr>
          <a:xfrm>
            <a:off x="4196038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#ae1939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162" name="Google Shape;1162;p64"/>
          <p:cNvSpPr txBox="1"/>
          <p:nvPr/>
        </p:nvSpPr>
        <p:spPr>
          <a:xfrm>
            <a:off x="5257863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#a12148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163" name="Google Shape;1163;p64"/>
          <p:cNvSpPr txBox="1"/>
          <p:nvPr/>
        </p:nvSpPr>
        <p:spPr>
          <a:xfrm>
            <a:off x="2072388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#d4596e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1164" name="Google Shape;1164;p64"/>
          <p:cNvSpPr/>
          <p:nvPr/>
        </p:nvSpPr>
        <p:spPr>
          <a:xfrm>
            <a:off x="6319677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721C37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5" name="Google Shape;1165;p64"/>
          <p:cNvSpPr txBox="1"/>
          <p:nvPr/>
        </p:nvSpPr>
        <p:spPr>
          <a:xfrm>
            <a:off x="6319688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</a:t>
            </a:r>
            <a:r>
              <a:rPr lang="en" sz="1000">
                <a:solidFill>
                  <a:srgbClr val="FFFFFF"/>
                </a:solidFill>
              </a:rPr>
              <a:t>721c37</a:t>
            </a:r>
            <a:endParaRPr sz="1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69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65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72" name="Google Shape;1172;p65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1173" name="Google Shape;1173;p65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5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" name="Google Shape;1175;p65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1176" name="Google Shape;1176;p65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5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5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5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" name="Google Shape;1180;p65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1181" name="Google Shape;1181;p65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5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" name="Google Shape;1183;p65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1184" name="Google Shape;1184;p65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5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5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" name="Google Shape;1187;p65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1188" name="Google Shape;1188;p65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5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" name="Google Shape;1190;p65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1191" name="Google Shape;1191;p65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5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5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5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" name="Google Shape;1195;p65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1196" name="Google Shape;1196;p65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5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5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5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" name="Google Shape;1200;p65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1201" name="Google Shape;1201;p65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5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5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5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5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" name="Google Shape;1206;p65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1207" name="Google Shape;1207;p65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5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5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5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" name="Google Shape;1211;p65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1212" name="Google Shape;1212;p65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5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5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" name="Google Shape;1215;p65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1216" name="Google Shape;1216;p65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5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5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5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5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5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" name="Google Shape;1222;p65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1223" name="Google Shape;1223;p65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5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5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5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5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5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5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0" name="Google Shape;1230;p65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1" name="Google Shape;1231;p65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2" name="Google Shape;1232;p65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3" name="Google Shape;1233;p65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4" name="Google Shape;1234;p65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235" name="Google Shape;1235;p65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5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65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238" name="Google Shape;1238;p65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5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" name="Google Shape;1240;p65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241" name="Google Shape;1241;p65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5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" name="Google Shape;1243;p65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244" name="Google Shape;1244;p65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5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" name="Google Shape;1246;p65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247" name="Google Shape;1247;p65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5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" name="Google Shape;1249;p65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250" name="Google Shape;1250;p65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5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" name="Google Shape;1252;p65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253" name="Google Shape;1253;p65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5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" name="Google Shape;1255;p65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256" name="Google Shape;1256;p65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5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5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65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260" name="Google Shape;1260;p65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5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5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" name="Google Shape;1263;p65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264" name="Google Shape;1264;p65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5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5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" name="Google Shape;1267;p65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268" name="Google Shape;1268;p65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5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5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" name="Google Shape;1271;p65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272" name="Google Shape;1272;p65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5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4" name="Google Shape;1274;p65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5" name="Google Shape;1275;p65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6" name="Google Shape;1276;p65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7" name="Google Shape;1277;p65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8" name="Google Shape;1278;p65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9" name="Google Shape;1279;p65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0" name="Google Shape;1280;p65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281" name="Google Shape;1281;p65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5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" name="Google Shape;1283;p65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284" name="Google Shape;1284;p65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5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" name="Google Shape;1286;p65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287" name="Google Shape;1287;p65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5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9" name="Google Shape;1289;p65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0" name="Google Shape;1290;p65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" name="Google Shape;1291;p65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2" name="Google Shape;1292;p65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293" name="Google Shape;1293;p65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5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5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5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5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5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5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5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5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" name="Google Shape;1302;p65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303" name="Google Shape;1303;p65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5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" name="Google Shape;1305;p65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306" name="Google Shape;1306;p65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5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5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5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5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5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5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5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5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5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5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5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5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5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5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5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5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5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5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5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" name="Google Shape;1326;p65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327" name="Google Shape;1327;p65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5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5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5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5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5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5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5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5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5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5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5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5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5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5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5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5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5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5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5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5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5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5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5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5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5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5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5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5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5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5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5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5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5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5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5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5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5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5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5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5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5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5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5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5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5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5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5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5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5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5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5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5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5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5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5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5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5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5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5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5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5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5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5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5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5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5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5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5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5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5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5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5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5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5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5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5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5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" name="Google Shape;1405;p65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1406" name="Google Shape;1406;p65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5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5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5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" name="Google Shape;1410;p65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411" name="Google Shape;1411;p65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5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5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" name="Google Shape;1414;p65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1415" name="Google Shape;1415;p65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5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5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" name="Google Shape;1418;p65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419" name="Google Shape;1419;p65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5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" name="Google Shape;1421;p65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1422" name="Google Shape;1422;p65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5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5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5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5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7" name="Google Shape;1427;p65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8" name="Google Shape;1428;p65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429" name="Google Shape;1429;p65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5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5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5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" name="Google Shape;1433;p65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434" name="Google Shape;1434;p65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5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" name="Google Shape;1436;p65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437" name="Google Shape;1437;p65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5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439" name="Google Shape;1439;p65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40" name="Google Shape;1440;p65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441" name="Google Shape;1441;p65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5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" name="Google Shape;1443;p65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444" name="Google Shape;1444;p65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5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" name="Google Shape;1446;p65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447" name="Google Shape;1447;p65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5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" name="Google Shape;1449;p65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450" name="Google Shape;1450;p65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5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" name="Google Shape;1452;p65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453" name="Google Shape;1453;p65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5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5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5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5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5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5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5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" name="Google Shape;1461;p65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462" name="Google Shape;1462;p65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5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5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5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5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5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5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5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5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5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" name="Google Shape;1472;p65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473" name="Google Shape;1473;p65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5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5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5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5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5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5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5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5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5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5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5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5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5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5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5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5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5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5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5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5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" name="Google Shape;1494;p65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495" name="Google Shape;1495;p65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5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5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5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5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5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1" name="Google Shape;1501;p65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2" name="Google Shape;1502;p65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3" name="Google Shape;1503;p65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4" name="Google Shape;1504;p65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08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9" name="Google Shape;1509;p66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510" name="Google Shape;1510;p66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511" name="Google Shape;1511;p66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12" name="Google Shape;1512;p66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3" name="Google Shape;1513;p66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514" name="Google Shape;1514;p66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515" name="Google Shape;1515;p66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516" name="Google Shape;1516;p66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517" name="Google Shape;1517;p66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8" name="Google Shape;1518;p66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9" name="Google Shape;1519;p66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0" name="Google Shape;1520;p66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521" name="Google Shape;1521;p66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22" name="Google Shape;1522;p66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523" name="Google Shape;1523;p66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24" name="Google Shape;1524;p66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25" name="Google Shape;1525;p66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526" name="Google Shape;1526;p66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27" name="Google Shape;1527;p66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66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66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66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66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2" name="Google Shape;1532;p66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533" name="Google Shape;1533;p66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66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35" name="Google Shape;1535;p66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536" name="Google Shape;1536;p66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66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38" name="Google Shape;1538;p66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39" name="Google Shape;1539;p66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540" name="Google Shape;1540;p66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66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42" name="Google Shape;1542;p66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543" name="Google Shape;1543;p66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44" name="Google Shape;1544;p66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45" name="Google Shape;1545;p66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546" name="Google Shape;1546;p66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547" name="Google Shape;1547;p66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548" name="Google Shape;1548;p66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9" name="Google Shape;1549;p66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50" name="Google Shape;1550;p66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551" name="Google Shape;1551;p66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52" name="Google Shape;1552;p66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553" name="Google Shape;1553;p66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554" name="Google Shape;1554;p66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55" name="Google Shape;1555;p66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6" name="Google Shape;1556;p66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557" name="Google Shape;1557;p66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58" name="Google Shape;1558;p66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59" name="Google Shape;1559;p66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6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6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562" name="Google Shape;1562;p66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563" name="Google Shape;1563;p66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66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66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66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66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66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66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66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66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66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66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66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66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66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66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66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579" name="Google Shape;1579;p66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6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6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6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6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6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6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6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6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6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6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6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6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6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6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6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6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6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6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6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99" name="Google Shape;1599;p66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600" name="Google Shape;1600;p66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1" name="Google Shape;1601;p66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602" name="Google Shape;1602;p66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66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04" name="Google Shape;1604;p66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5" name="Google Shape;1605;p66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606" name="Google Shape;1606;p66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66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66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66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10" name="Google Shape;1610;p66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6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6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6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6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6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6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7" name="Google Shape;1617;p66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618" name="Google Shape;1618;p66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66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66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66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22" name="Google Shape;1622;p66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6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6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6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6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6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6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6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6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6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6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6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6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6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6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6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6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6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6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6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6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6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6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6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6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6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6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6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6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51" name="Google Shape;1651;p66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652" name="Google Shape;1652;p66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66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54" name="Google Shape;1654;p66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55" name="Google Shape;1655;p66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656" name="Google Shape;1656;p66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657" name="Google Shape;1657;p66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8" name="Google Shape;1658;p66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659" name="Google Shape;1659;p66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66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61" name="Google Shape;1661;p66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6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6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6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6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6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6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6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69" name="Google Shape;1669;p66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670" name="Google Shape;1670;p66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66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66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66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74" name="Google Shape;1674;p66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6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6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6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6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6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6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6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2" name="Google Shape;1682;p66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683" name="Google Shape;1683;p66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66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66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66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87" name="Google Shape;1687;p66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6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6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6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6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6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6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6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6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6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6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6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6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6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6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6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6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04" name="Google Shape;1704;p66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6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6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6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6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6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6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6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6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6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6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6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16" name="Google Shape;1716;p66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6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6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6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6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6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6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6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6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6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6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6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6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29" name="Google Shape;1729;p66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730" name="Google Shape;1730;p66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66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32" name="Google Shape;1732;p66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6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6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6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6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6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6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6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6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741" name="Google Shape;1741;p66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6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6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6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6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6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6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6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6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6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751" name="Google Shape;1751;p66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6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6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6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6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6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57" name="Google Shape;1757;p66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6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6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6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6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6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6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6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6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6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67" name="Google Shape;1767;p66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768" name="Google Shape;1768;p66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6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6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6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6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6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74" name="Google Shape;1774;p66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775" name="Google Shape;1775;p66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6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6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6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6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6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6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6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6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6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6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6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6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6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6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6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6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6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6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6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6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6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6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6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6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6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6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6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6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6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6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6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6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6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6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6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6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6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6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6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6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6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6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6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6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6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6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6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6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6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6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6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6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6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6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6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6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6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6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6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6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6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6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6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6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6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6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6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6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6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6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6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6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6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6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6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6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6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6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6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6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6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6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6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6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6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6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6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6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6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6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6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6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6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6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6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6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6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6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6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6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6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6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6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6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6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6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6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6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6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6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6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6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6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6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6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6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6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6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6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6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6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6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6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6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6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6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6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6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6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6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6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6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6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6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6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6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6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6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6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6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6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6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6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6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6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6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6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6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6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6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6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6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6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6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6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6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6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6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6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6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6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6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6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6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6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6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6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6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6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6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6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6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6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6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6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6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6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6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6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6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6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6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6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6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6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6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6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6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6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6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6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6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6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6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6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6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6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6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6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6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6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6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6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6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6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6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6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6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6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6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6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6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6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6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6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6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6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6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6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6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6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6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6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6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6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6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6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6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6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6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6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6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6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6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6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6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6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6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6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6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6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6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6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6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6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6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6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6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6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6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6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6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6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6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6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6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6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6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6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6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6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6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6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6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6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6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6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6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6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6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6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6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6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6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6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6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6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6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6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6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6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6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6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6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6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6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6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6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6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6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6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6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6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6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6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6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6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6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6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6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6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6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6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6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6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6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6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6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6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6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6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6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6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6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6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6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6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6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6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6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6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6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6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6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6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6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6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6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6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6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6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6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6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6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6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6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6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6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6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6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6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6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6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6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6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6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6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6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6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6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6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6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6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6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6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6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6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6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6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6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6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6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6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6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6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6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6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6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6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6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6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6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6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6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6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6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6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6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6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6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6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6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6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6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6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6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6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6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6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6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6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6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6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6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6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6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6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6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6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6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6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6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6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6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6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6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6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6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6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6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6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6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6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6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6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6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6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6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6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6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6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6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6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6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6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6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6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6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6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6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6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6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6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6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6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6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6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6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6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6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6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6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6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6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6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6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6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6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6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6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6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6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6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6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6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6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6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6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6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6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6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6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6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6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6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6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6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6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6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6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6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6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6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6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6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6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6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6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6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6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6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6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6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6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6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6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6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6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6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6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6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6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6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6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6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6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6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6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6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6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6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6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6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6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6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6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6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6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6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6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6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6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6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6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6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6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6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6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6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6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6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6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6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6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6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6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6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6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6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6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6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6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6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6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6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6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6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6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6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6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6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6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6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6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6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6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6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6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6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6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6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6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6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6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6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6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6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6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6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6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6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6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6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6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6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6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6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6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6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6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6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6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6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6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6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6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6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6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6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6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6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6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6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6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6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6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6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6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6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6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6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6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6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6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6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6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6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6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6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6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6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6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6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6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6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6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6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6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6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6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6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6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6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6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6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6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6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6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6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6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6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6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6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6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6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6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6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6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6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6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6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6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6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6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6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6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6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6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6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6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6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6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6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6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6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6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6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6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6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6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6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6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6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6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6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6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6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6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6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6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6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6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6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6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6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6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6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6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6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6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6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6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6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6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6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6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6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6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6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6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6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6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6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6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6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6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6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6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6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6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6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6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6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6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6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6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6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6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6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6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6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6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6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6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6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6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6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6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6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6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6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6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6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6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6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6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6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6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6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6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6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6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6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6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6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6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6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6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6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6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6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6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6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6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6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6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6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6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6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6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6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6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6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6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6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6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6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6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6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6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6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6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6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6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6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6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6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6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6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6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6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6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6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6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6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6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6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6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6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6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6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6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6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6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6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6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6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6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6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6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6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6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6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6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6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6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6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6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6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6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6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6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6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6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6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6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6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6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6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6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6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6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6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6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6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6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6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6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6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6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6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6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6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6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6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6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6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6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6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6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6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6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6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6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6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6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6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6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6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6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6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6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6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6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6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6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6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6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6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6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6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6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6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6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6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6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6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6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6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6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6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6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6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6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6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6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6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6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6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6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6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6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6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6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6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6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6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6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6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6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6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6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6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6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6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6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6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6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6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6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6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6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6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6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6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6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6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6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6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6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6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6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6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6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6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6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6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6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6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6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6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6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6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6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6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6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6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6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6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6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6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6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6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6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6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6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6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6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6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6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6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6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6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6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6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6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6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6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6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6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6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6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6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6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6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6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6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6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6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6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6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6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6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6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6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6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6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6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6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6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6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6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6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6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6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6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6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6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6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6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6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6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6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6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6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6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6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6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6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6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6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6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6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6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6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6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6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6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6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6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6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6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6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6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6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6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6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6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6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6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6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6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6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6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6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6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6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6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6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6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6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6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6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6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6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6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6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6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6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6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6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6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6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6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6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6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6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6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6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6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6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6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6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6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6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6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6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6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6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6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6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6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6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6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6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6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6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6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6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6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6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6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6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6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6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6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6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6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6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6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6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6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6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6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6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6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6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6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6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6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6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6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6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6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6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6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6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6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6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6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6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6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6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6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6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6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6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6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6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6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6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6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6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6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6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6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6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6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6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6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6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6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6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6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6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6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6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6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6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6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6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6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6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6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6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6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6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6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6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6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6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6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6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6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6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6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6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6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6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6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6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6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6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6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6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6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6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6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6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6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6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6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6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6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6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6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6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6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6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6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6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6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6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6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6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6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6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6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6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6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6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6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6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6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6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6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6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6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6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6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6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6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6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6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6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6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6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6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6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6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6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6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6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6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6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6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6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6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6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6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6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6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6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6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6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6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6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6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6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6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6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6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6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6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6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6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6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6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6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6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6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6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6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6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6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6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6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6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6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6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6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6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6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6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6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6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6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6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6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6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6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6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6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6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6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6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6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6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6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6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6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6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6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6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6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6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6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6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6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6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6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6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6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6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6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6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6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6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6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6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6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6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6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6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6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6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6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6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6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6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6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6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6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6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6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6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6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6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6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6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6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6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6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6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6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6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6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6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6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6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6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6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6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6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6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6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6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6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6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6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6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6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6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6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6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6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6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6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6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6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6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6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6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6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6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6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6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6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6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6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6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6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6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6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6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6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6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6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6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6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6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6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6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6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6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6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6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6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6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6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6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6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6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6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6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6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6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6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6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6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6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6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6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6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6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6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6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6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6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6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6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6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6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6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6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6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6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6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6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6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6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6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6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6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6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6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6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6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6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6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6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6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6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6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6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6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6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6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6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6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6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6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6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6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6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6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6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6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6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6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6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6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6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6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6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6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6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6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6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6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6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6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6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6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6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6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6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6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6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6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6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6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6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6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6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6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6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6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6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6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6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6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6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6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6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6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6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6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6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6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6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6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6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6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6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6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6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6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6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6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6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6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6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6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6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6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6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6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6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6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6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6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6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6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6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6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6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6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6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6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6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6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6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6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6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6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6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6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6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6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6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6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6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6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6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6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6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6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6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6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6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6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6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6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6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6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6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6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6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6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6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6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6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6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6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6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6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6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6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6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6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6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6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6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6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6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6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6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6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6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6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6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6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6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6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6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6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6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6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6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6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6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6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6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6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6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6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6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6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6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6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6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6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6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6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6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6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6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6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6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6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6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6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6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6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6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6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6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6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6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6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6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6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6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6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6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6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6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6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6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6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6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6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6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6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6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6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6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6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6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6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7" name="Google Shape;3347;p66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3348" name="Google Shape;3348;p66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6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6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6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6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6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6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6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6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6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6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6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6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6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6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6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6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6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6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6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6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6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6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6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6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6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6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6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6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6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6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6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6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6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6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6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6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6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6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6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6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6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6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6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6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6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6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6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6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6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6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9" name="Google Shape;3399;p66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400" name="Google Shape;3400;p66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6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2" name="Google Shape;3402;p66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403" name="Google Shape;3403;p66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6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5" name="Google Shape;3405;p66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406" name="Google Shape;3406;p66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6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8" name="Google Shape;3408;p66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409" name="Google Shape;3409;p66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6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1" name="Google Shape;3411;p66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412" name="Google Shape;3412;p66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6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4" name="Google Shape;3414;p66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15" name="Google Shape;3415;p66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3416" name="Google Shape;3416;p66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6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6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9" name="Google Shape;3419;p66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420" name="Google Shape;3420;p66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6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6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23" name="Google Shape;3423;p66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24" name="Google Shape;3424;p66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425" name="Google Shape;3425;p66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26" name="Google Shape;3426;p66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427" name="Google Shape;3427;p66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66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66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66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66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66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66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66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66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66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37" name="Google Shape;3437;p66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438" name="Google Shape;3438;p66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39" name="Google Shape;3439;p66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440" name="Google Shape;3440;p66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66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66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66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66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45" name="Google Shape;3445;p66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6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6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8" name="Google Shape;3448;p66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49" name="Google Shape;3449;p66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450" name="Google Shape;3450;p66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51" name="Google Shape;3451;p66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452" name="Google Shape;3452;p66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66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66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66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66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66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66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66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66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66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66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66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66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65" name="Google Shape;3465;p66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466" name="Google Shape;3466;p66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6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68" name="Google Shape;3468;p66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9" name="Google Shape;3469;p66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70" name="Google Shape;3470;p66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471" name="Google Shape;3471;p66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2" name="Google Shape;3472;p66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473" name="Google Shape;3473;p66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66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66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66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66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66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66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80" name="Google Shape;3480;p66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481" name="Google Shape;3481;p66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482" name="Google Shape;3482;p66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83" name="Google Shape;3483;p66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484" name="Google Shape;3484;p66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5" name="Google Shape;3485;p66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6" name="Google Shape;3486;p66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487" name="Google Shape;3487;p66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8" name="Google Shape;3488;p66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89" name="Google Shape;3489;p66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490" name="Google Shape;3490;p66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491" name="Google Shape;3491;p66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2" name="Google Shape;3492;p66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3" name="Google Shape;3493;p66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494" name="Google Shape;3494;p66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5" name="Google Shape;3495;p66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6" name="Google Shape;3496;p66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497" name="Google Shape;3497;p66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8" name="Google Shape;3498;p66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9" name="Google Shape;3499;p66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500" name="Google Shape;3500;p66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1" name="Google Shape;3501;p66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2" name="Google Shape;3502;p66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503" name="Google Shape;3503;p66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4" name="Google Shape;3504;p66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05" name="Google Shape;3505;p66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506" name="Google Shape;3506;p66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507" name="Google Shape;3507;p66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8" name="Google Shape;3508;p66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9" name="Google Shape;3509;p66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0" name="Google Shape;3510;p66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1" name="Google Shape;3511;p66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2" name="Google Shape;3512;p66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3" name="Google Shape;3513;p66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514" name="Google Shape;3514;p66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5" name="Google Shape;3515;p66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6" name="Google Shape;3516;p66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517" name="Google Shape;3517;p66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8" name="Google Shape;3518;p66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9" name="Google Shape;3519;p66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520" name="Google Shape;3520;p66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1" name="Google Shape;3521;p66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2" name="Google Shape;3522;p66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523" name="Google Shape;3523;p66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4" name="Google Shape;3524;p66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5" name="Google Shape;3525;p66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526" name="Google Shape;3526;p66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27" name="Google Shape;3527;p66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28" name="Google Shape;3528;p66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529" name="Google Shape;3529;p66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0" name="Google Shape;3530;p66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1" name="Google Shape;3531;p66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532" name="Google Shape;3532;p66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3" name="Google Shape;3533;p66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34" name="Google Shape;3534;p66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535" name="Google Shape;3535;p66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536" name="Google Shape;3536;p66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7" name="Google Shape;3537;p66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8" name="Google Shape;3538;p66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39" name="Google Shape;3539;p66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540" name="Google Shape;3540;p66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1" name="Google Shape;3541;p66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2" name="Google Shape;3542;p66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543" name="Google Shape;3543;p66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4" name="Google Shape;3544;p66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5" name="Google Shape;3545;p66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546" name="Google Shape;3546;p66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7" name="Google Shape;3547;p66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48" name="Google Shape;3548;p66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549" name="Google Shape;3549;p66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0" name="Google Shape;3550;p66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51" name="Google Shape;3551;p66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552" name="Google Shape;3552;p66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553" name="Google Shape;3553;p66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4" name="Google Shape;3554;p66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5" name="Google Shape;3555;p66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6" name="Google Shape;3556;p66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7" name="Google Shape;3557;p66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558" name="Google Shape;3558;p66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9" name="Google Shape;3559;p66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0" name="Google Shape;3560;p66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561" name="Google Shape;3561;p66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2" name="Google Shape;3562;p66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3" name="Google Shape;3563;p66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564" name="Google Shape;3564;p66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5" name="Google Shape;3565;p66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6" name="Google Shape;3566;p66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567" name="Google Shape;3567;p66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8" name="Google Shape;3568;p66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9" name="Google Shape;3569;p66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570" name="Google Shape;3570;p66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1" name="Google Shape;3571;p66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2" name="Google Shape;3572;p66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573" name="Google Shape;3573;p66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4" name="Google Shape;3574;p66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75" name="Google Shape;3575;p66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576" name="Google Shape;3576;p66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77" name="Google Shape;3577;p66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578" name="Google Shape;3578;p66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9" name="Google Shape;3579;p66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0" name="Google Shape;3580;p66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581" name="Google Shape;3581;p66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2" name="Google Shape;3582;p66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83" name="Google Shape;3583;p66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584" name="Google Shape;3584;p66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585" name="Google Shape;3585;p66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6" name="Google Shape;3586;p66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7" name="Google Shape;3587;p66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8" name="Google Shape;3588;p66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9" name="Google Shape;3589;p66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0" name="Google Shape;3590;p66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1" name="Google Shape;3591;p66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592" name="Google Shape;3592;p66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3" name="Google Shape;3593;p66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4" name="Google Shape;3594;p66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595" name="Google Shape;3595;p66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6" name="Google Shape;3596;p66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7" name="Google Shape;3597;p66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598" name="Google Shape;3598;p66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9" name="Google Shape;3599;p66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0" name="Google Shape;3600;p66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601" name="Google Shape;3601;p66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2" name="Google Shape;3602;p66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3" name="Google Shape;3603;p66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604" name="Google Shape;3604;p66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5" name="Google Shape;3605;p66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6" name="Google Shape;3606;p66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607" name="Google Shape;3607;p66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8" name="Google Shape;3608;p66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9" name="Google Shape;3609;p66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610" name="Google Shape;3610;p66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1" name="Google Shape;3611;p66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2" name="Google Shape;3612;p66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613" name="Google Shape;3613;p66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4" name="Google Shape;3614;p66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5" name="Google Shape;3615;p66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616" name="Google Shape;3616;p66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7" name="Google Shape;3617;p66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18" name="Google Shape;3618;p66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619" name="Google Shape;3619;p66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620" name="Google Shape;3620;p66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1" name="Google Shape;3621;p66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2" name="Google Shape;3622;p66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3" name="Google Shape;3623;p66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4" name="Google Shape;3624;p66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5" name="Google Shape;3625;p66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6" name="Google Shape;3626;p66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7" name="Google Shape;3627;p66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8" name="Google Shape;3628;p66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9" name="Google Shape;3629;p66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0" name="Google Shape;3630;p66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1" name="Google Shape;3631;p66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66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3" name="Google Shape;3633;p66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4" name="Google Shape;3634;p66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5" name="Google Shape;3635;p66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6" name="Google Shape;3636;p66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7" name="Google Shape;3637;p66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638" name="Google Shape;3638;p66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9" name="Google Shape;3639;p66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0" name="Google Shape;3640;p66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641" name="Google Shape;3641;p66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2" name="Google Shape;3642;p66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3" name="Google Shape;3643;p66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644" name="Google Shape;3644;p66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5" name="Google Shape;3645;p66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6" name="Google Shape;3646;p66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647" name="Google Shape;3647;p66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8" name="Google Shape;3648;p66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9" name="Google Shape;3649;p66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650" name="Google Shape;3650;p66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1" name="Google Shape;3651;p66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2" name="Google Shape;3652;p66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653" name="Google Shape;3653;p66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4" name="Google Shape;3654;p66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5" name="Google Shape;3655;p66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656" name="Google Shape;3656;p66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7" name="Google Shape;3657;p66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8" name="Google Shape;3658;p66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659" name="Google Shape;3659;p66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0" name="Google Shape;3660;p66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1" name="Google Shape;3661;p66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662" name="Google Shape;3662;p66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3" name="Google Shape;3663;p66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4" name="Google Shape;3664;p66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665" name="Google Shape;3665;p66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6" name="Google Shape;3666;p66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7" name="Google Shape;3667;p66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668" name="Google Shape;3668;p66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9" name="Google Shape;3669;p66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0" name="Google Shape;3670;p66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671" name="Google Shape;3671;p66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2" name="Google Shape;3672;p66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3" name="Google Shape;3673;p66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674" name="Google Shape;3674;p66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5" name="Google Shape;3675;p66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76" name="Google Shape;3676;p66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677" name="Google Shape;3677;p66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78" name="Google Shape;3678;p66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679" name="Google Shape;3679;p66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0" name="Google Shape;3680;p66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681" name="Google Shape;3681;p66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682" name="Google Shape;3682;p66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83" name="Google Shape;3683;p66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684" name="Google Shape;3684;p66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685" name="Google Shape;3685;p66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86" name="Google Shape;3686;p66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87" name="Google Shape;3687;p66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88" name="Google Shape;3688;p66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89" name="Google Shape;3689;p66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90" name="Google Shape;3690;p66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91" name="Google Shape;3691;p66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692" name="Google Shape;3692;p66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693" name="Google Shape;3693;p66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694" name="Google Shape;3694;p66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95" name="Google Shape;3695;p66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96" name="Google Shape;3696;p66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97" name="Google Shape;3697;p66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98" name="Google Shape;3698;p66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699" name="Google Shape;3699;p66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0" name="Google Shape;3700;p66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1" name="Google Shape;3701;p66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2" name="Google Shape;3702;p66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3" name="Google Shape;3703;p66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4" name="Google Shape;3704;p66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5" name="Google Shape;3705;p66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6" name="Google Shape;3706;p66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07" name="Google Shape;3707;p66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708" name="Google Shape;3708;p66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709" name="Google Shape;3709;p66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0" name="Google Shape;3710;p66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1" name="Google Shape;3711;p66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2" name="Google Shape;3712;p66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3" name="Google Shape;3713;p66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4" name="Google Shape;3714;p66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5" name="Google Shape;3715;p66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6" name="Google Shape;3716;p66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7" name="Google Shape;3717;p66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8" name="Google Shape;3718;p66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19" name="Google Shape;3719;p66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0" name="Google Shape;3720;p66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1" name="Google Shape;3721;p66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2" name="Google Shape;3722;p66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3" name="Google Shape;3723;p66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4" name="Google Shape;3724;p66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5" name="Google Shape;3725;p66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6" name="Google Shape;3726;p66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7" name="Google Shape;3727;p66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8" name="Google Shape;3728;p66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29" name="Google Shape;3729;p66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0" name="Google Shape;3730;p66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1" name="Google Shape;3731;p66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32" name="Google Shape;3732;p66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733" name="Google Shape;3733;p66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734" name="Google Shape;3734;p66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735" name="Google Shape;3735;p66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736" name="Google Shape;3736;p66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37" name="Google Shape;3737;p66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38" name="Google Shape;3738;p66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39" name="Google Shape;3739;p66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40" name="Google Shape;3740;p66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41" name="Google Shape;3741;p66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42" name="Google Shape;3742;p66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743" name="Google Shape;3743;p66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744" name="Google Shape;3744;p66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45" name="Google Shape;3745;p66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46" name="Google Shape;3746;p66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47" name="Google Shape;3747;p66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48" name="Google Shape;3748;p66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49" name="Google Shape;3749;p66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50" name="Google Shape;3750;p66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51" name="Google Shape;3751;p66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52" name="Google Shape;3752;p66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53" name="Google Shape;3753;p66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54" name="Google Shape;3754;p66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55" name="Google Shape;3755;p66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756" name="Google Shape;3756;p66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757" name="Google Shape;3757;p66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758" name="Google Shape;3758;p66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59" name="Google Shape;3759;p66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60" name="Google Shape;3760;p66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61" name="Google Shape;3761;p66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62" name="Google Shape;3762;p66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63" name="Google Shape;3763;p66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764" name="Google Shape;3764;p66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765" name="Google Shape;3765;p66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766" name="Google Shape;3766;p66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67" name="Google Shape;3767;p66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68" name="Google Shape;3768;p66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69" name="Google Shape;3769;p66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770" name="Google Shape;3770;p66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771" name="Google Shape;3771;p66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772" name="Google Shape;3772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73" name="Google Shape;3773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74" name="Google Shape;3774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775" name="Google Shape;3775;p66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776" name="Google Shape;3776;p66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77" name="Google Shape;3777;p66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778" name="Google Shape;3778;p66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779" name="Google Shape;3779;p66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780" name="Google Shape;3780;p66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781" name="Google Shape;3781;p66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2" name="Google Shape;3782;p66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3" name="Google Shape;3783;p66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784" name="Google Shape;3784;p66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5" name="Google Shape;3785;p66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6" name="Google Shape;3786;p66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787" name="Google Shape;3787;p66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8" name="Google Shape;3788;p66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9" name="Google Shape;3789;p66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790" name="Google Shape;3790;p66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1" name="Google Shape;3791;p66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2" name="Google Shape;3792;p66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793" name="Google Shape;3793;p66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4" name="Google Shape;3794;p66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5" name="Google Shape;3795;p66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796" name="Google Shape;3796;p66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7" name="Google Shape;3797;p66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8" name="Google Shape;3798;p66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799" name="Google Shape;3799;p66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0" name="Google Shape;3800;p66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1" name="Google Shape;3801;p66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802" name="Google Shape;3802;p66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3" name="Google Shape;3803;p66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4" name="Google Shape;3804;p66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805" name="Google Shape;3805;p66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6" name="Google Shape;3806;p66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7" name="Google Shape;3807;p66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808" name="Google Shape;3808;p66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9" name="Google Shape;3809;p66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0" name="Google Shape;3810;p66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811" name="Google Shape;3811;p66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2" name="Google Shape;3812;p66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3" name="Google Shape;3813;p66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814" name="Google Shape;3814;p66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5" name="Google Shape;3815;p66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6" name="Google Shape;3816;p66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817" name="Google Shape;3817;p66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8" name="Google Shape;3818;p66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9" name="Google Shape;3819;p66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820" name="Google Shape;3820;p66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1" name="Google Shape;3821;p66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2" name="Google Shape;3822;p66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823" name="Google Shape;3823;p66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4" name="Google Shape;3824;p66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5" name="Google Shape;3825;p66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826" name="Google Shape;3826;p66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7" name="Google Shape;3827;p66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8" name="Google Shape;3828;p66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829" name="Google Shape;3829;p66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0" name="Google Shape;3830;p66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1" name="Google Shape;3831;p66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832" name="Google Shape;3832;p66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3" name="Google Shape;3833;p66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4" name="Google Shape;3834;p66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835" name="Google Shape;3835;p66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6" name="Google Shape;3836;p66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7" name="Google Shape;3837;p66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838" name="Google Shape;3838;p66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9" name="Google Shape;3839;p66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0" name="Google Shape;3840;p66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841" name="Google Shape;3841;p66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2" name="Google Shape;3842;p66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3" name="Google Shape;3843;p66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844" name="Google Shape;3844;p66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5" name="Google Shape;3845;p66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6" name="Google Shape;3846;p66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847" name="Google Shape;3847;p66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8" name="Google Shape;3848;p66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9" name="Google Shape;3849;p66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850" name="Google Shape;3850;p66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1" name="Google Shape;3851;p66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2" name="Google Shape;3852;p66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853" name="Google Shape;3853;p66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4" name="Google Shape;3854;p66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5" name="Google Shape;3855;p66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856" name="Google Shape;3856;p66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7" name="Google Shape;3857;p66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8" name="Google Shape;3858;p66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859" name="Google Shape;3859;p66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0" name="Google Shape;3860;p66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1" name="Google Shape;3861;p66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862" name="Google Shape;3862;p66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3" name="Google Shape;3863;p66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4" name="Google Shape;3864;p66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865" name="Google Shape;3865;p66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6" name="Google Shape;3866;p66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7" name="Google Shape;3867;p66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868" name="Google Shape;3868;p66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9" name="Google Shape;3869;p66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0" name="Google Shape;3870;p66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871" name="Google Shape;3871;p66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2" name="Google Shape;3872;p66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3" name="Google Shape;3873;p66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874" name="Google Shape;3874;p66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5" name="Google Shape;3875;p66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6" name="Google Shape;3876;p66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877" name="Google Shape;3877;p66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8" name="Google Shape;3878;p66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9" name="Google Shape;3879;p66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880" name="Google Shape;3880;p66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1" name="Google Shape;3881;p66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2" name="Google Shape;3882;p66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883" name="Google Shape;3883;p66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4" name="Google Shape;3884;p66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5" name="Google Shape;3885;p66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886" name="Google Shape;3886;p66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7" name="Google Shape;3887;p66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8" name="Google Shape;3888;p66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889" name="Google Shape;3889;p66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0" name="Google Shape;3890;p66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1" name="Google Shape;3891;p66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892" name="Google Shape;3892;p66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3" name="Google Shape;3893;p66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4" name="Google Shape;3894;p66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895" name="Google Shape;3895;p66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6" name="Google Shape;3896;p66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7" name="Google Shape;3897;p66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898" name="Google Shape;3898;p66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9" name="Google Shape;3899;p66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0" name="Google Shape;3900;p66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901" name="Google Shape;3901;p66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2" name="Google Shape;3902;p66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3" name="Google Shape;3903;p66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904" name="Google Shape;3904;p66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5" name="Google Shape;3905;p66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6" name="Google Shape;3906;p66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907" name="Google Shape;3907;p66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8" name="Google Shape;3908;p66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9" name="Google Shape;3909;p66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910" name="Google Shape;3910;p66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1" name="Google Shape;3911;p66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2" name="Google Shape;3912;p66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913" name="Google Shape;3913;p66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4" name="Google Shape;3914;p66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5" name="Google Shape;3915;p66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916" name="Google Shape;3916;p66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7" name="Google Shape;3917;p66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8" name="Google Shape;3918;p66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919" name="Google Shape;3919;p66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0" name="Google Shape;3920;p66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1" name="Google Shape;3921;p66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922" name="Google Shape;3922;p66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3" name="Google Shape;3923;p66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4" name="Google Shape;3924;p66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925" name="Google Shape;3925;p66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6" name="Google Shape;3926;p66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7" name="Google Shape;3927;p66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928" name="Google Shape;3928;p66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9" name="Google Shape;3929;p66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0" name="Google Shape;3930;p66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931" name="Google Shape;3931;p66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2" name="Google Shape;3932;p66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3" name="Google Shape;3933;p66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934" name="Google Shape;3934;p66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5" name="Google Shape;3935;p66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6" name="Google Shape;3936;p66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937" name="Google Shape;3937;p66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8" name="Google Shape;3938;p66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9" name="Google Shape;3939;p66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940" name="Google Shape;3940;p66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1" name="Google Shape;3941;p66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2" name="Google Shape;3942;p66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943" name="Google Shape;3943;p66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4" name="Google Shape;3944;p66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5" name="Google Shape;3945;p66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946" name="Google Shape;3946;p66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7" name="Google Shape;3947;p66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8" name="Google Shape;3948;p66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949" name="Google Shape;3949;p66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0" name="Google Shape;3950;p66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1" name="Google Shape;3951;p66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952" name="Google Shape;3952;p66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3" name="Google Shape;3953;p66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4" name="Google Shape;3954;p66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955" name="Google Shape;3955;p66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6" name="Google Shape;3956;p66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7" name="Google Shape;3957;p66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958" name="Google Shape;3958;p66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9" name="Google Shape;3959;p66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0" name="Google Shape;3960;p66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961" name="Google Shape;3961;p66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2" name="Google Shape;3962;p66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3" name="Google Shape;3963;p66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964" name="Google Shape;3964;p66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5" name="Google Shape;3965;p66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66" name="Google Shape;3966;p66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6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68" name="Google Shape;3968;p66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969" name="Google Shape;3969;p66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0" name="Google Shape;3970;p66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1" name="Google Shape;3971;p66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972" name="Google Shape;3972;p66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3" name="Google Shape;3973;p66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74" name="Google Shape;3974;p66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6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76" name="Google Shape;3976;p66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977" name="Google Shape;3977;p66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8" name="Google Shape;3978;p66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9" name="Google Shape;3979;p66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980" name="Google Shape;3980;p66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1" name="Google Shape;3981;p66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2" name="Google Shape;3982;p66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983" name="Google Shape;3983;p66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4" name="Google Shape;3984;p66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5" name="Google Shape;3985;p66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986" name="Google Shape;3986;p66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7" name="Google Shape;3987;p66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8" name="Google Shape;3988;p66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989" name="Google Shape;3989;p66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0" name="Google Shape;3990;p66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1" name="Google Shape;3991;p66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992" name="Google Shape;3992;p66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3" name="Google Shape;3993;p66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4" name="Google Shape;3994;p66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995" name="Google Shape;3995;p66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6" name="Google Shape;3996;p66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7" name="Google Shape;3997;p66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998" name="Google Shape;3998;p66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9" name="Google Shape;3999;p66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0" name="Google Shape;4000;p66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4001" name="Google Shape;4001;p66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2" name="Google Shape;4002;p66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3" name="Google Shape;4003;p66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4004" name="Google Shape;4004;p66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5" name="Google Shape;4005;p66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6" name="Google Shape;4006;p66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4007" name="Google Shape;4007;p66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8" name="Google Shape;4008;p66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9" name="Google Shape;4009;p66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4010" name="Google Shape;4010;p66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1" name="Google Shape;4011;p66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12" name="Google Shape;4012;p66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6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14" name="Google Shape;4014;p66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4015" name="Google Shape;4015;p66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6" name="Google Shape;4016;p66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7" name="Google Shape;4017;p66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4018" name="Google Shape;4018;p66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9" name="Google Shape;4019;p66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0" name="Google Shape;4020;p66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4021" name="Google Shape;4021;p66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2" name="Google Shape;4022;p66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3" name="Google Shape;4023;p66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4024" name="Google Shape;4024;p66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5" name="Google Shape;4025;p66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6" name="Google Shape;4026;p66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4027" name="Google Shape;4027;p66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8" name="Google Shape;4028;p66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9" name="Google Shape;4029;p66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4030" name="Google Shape;4030;p66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1" name="Google Shape;4031;p66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2" name="Google Shape;4032;p66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4033" name="Google Shape;4033;p66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4" name="Google Shape;4034;p66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5" name="Google Shape;4035;p66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4036" name="Google Shape;4036;p66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" name="Google Shape;4037;p66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8" name="Google Shape;4038;p66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4039" name="Google Shape;4039;p66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0" name="Google Shape;4040;p66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1" name="Google Shape;4041;p66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4042" name="Google Shape;4042;p66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3" name="Google Shape;4043;p66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4" name="Google Shape;4044;p66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4045" name="Google Shape;4045;p66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6" name="Google Shape;4046;p66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7" name="Google Shape;4047;p66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4048" name="Google Shape;4048;p66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9" name="Google Shape;4049;p66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0" name="Google Shape;4050;p66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4051" name="Google Shape;4051;p66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2" name="Google Shape;4052;p66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3" name="Google Shape;4053;p66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4054" name="Google Shape;4054;p66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5" name="Google Shape;4055;p66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6" name="Google Shape;4056;p66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4057" name="Google Shape;4057;p66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8" name="Google Shape;4058;p66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9" name="Google Shape;4059;p66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4060" name="Google Shape;4060;p66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1" name="Google Shape;4061;p66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2" name="Google Shape;4062;p66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4063" name="Google Shape;4063;p66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4" name="Google Shape;4064;p66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5" name="Google Shape;4065;p66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4066" name="Google Shape;4066;p66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7" name="Google Shape;4067;p66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8" name="Google Shape;4068;p66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4069" name="Google Shape;4069;p66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0" name="Google Shape;4070;p66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1" name="Google Shape;4071;p66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4072" name="Google Shape;4072;p66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3" name="Google Shape;4073;p66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4" name="Google Shape;4074;p66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4075" name="Google Shape;4075;p66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6" name="Google Shape;4076;p66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7" name="Google Shape;4077;p66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4078" name="Google Shape;4078;p66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9" name="Google Shape;4079;p66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0" name="Google Shape;4080;p66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4081" name="Google Shape;4081;p66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2" name="Google Shape;4082;p66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3" name="Google Shape;4083;p66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4084" name="Google Shape;4084;p66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5" name="Google Shape;4085;p66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86" name="Google Shape;4086;p66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6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88" name="Google Shape;4088;p66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4089" name="Google Shape;4089;p66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0" name="Google Shape;4090;p66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1" name="Google Shape;4091;p66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4092" name="Google Shape;4092;p66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3" name="Google Shape;4093;p66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4" name="Google Shape;4094;p66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4095" name="Google Shape;4095;p66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6" name="Google Shape;4096;p66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097" name="Google Shape;4097;p66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4098" name="Google Shape;4098;p66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4099" name="Google Shape;4099;p66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0" name="Google Shape;4100;p66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1" name="Google Shape;4101;p66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2" name="Google Shape;4102;p66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3" name="Google Shape;4103;p66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4" name="Google Shape;4104;p66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5" name="Google Shape;4105;p66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6" name="Google Shape;4106;p66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7" name="Google Shape;4107;p66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8" name="Google Shape;4108;p66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9" name="Google Shape;4109;p66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0" name="Google Shape;4110;p66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1" name="Google Shape;4111;p66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2" name="Google Shape;4112;p66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3" name="Google Shape;4113;p66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4" name="Google Shape;4114;p66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5" name="Google Shape;4115;p66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6" name="Google Shape;4116;p66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7" name="Google Shape;4117;p66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8" name="Google Shape;4118;p66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9" name="Google Shape;4119;p66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0" name="Google Shape;4120;p66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1" name="Google Shape;4121;p66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2" name="Google Shape;4122;p66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3" name="Google Shape;4123;p66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4" name="Google Shape;4124;p66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5" name="Google Shape;4125;p66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6" name="Google Shape;4126;p66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7" name="Google Shape;4127;p66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8" name="Google Shape;4128;p66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9" name="Google Shape;4129;p66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0" name="Google Shape;4130;p66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1" name="Google Shape;4131;p66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2" name="Google Shape;4132;p66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3" name="Google Shape;4133;p66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4" name="Google Shape;4134;p66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5" name="Google Shape;4135;p66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6" name="Google Shape;4136;p66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7" name="Google Shape;4137;p66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8" name="Google Shape;4138;p66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9" name="Google Shape;4139;p66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0" name="Google Shape;4140;p66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1" name="Google Shape;4141;p66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2" name="Google Shape;4142;p66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3" name="Google Shape;4143;p66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4" name="Google Shape;4144;p66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5" name="Google Shape;4145;p66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6" name="Google Shape;4146;p66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7" name="Google Shape;4147;p66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8" name="Google Shape;4148;p66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9" name="Google Shape;4149;p66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0" name="Google Shape;4150;p66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1" name="Google Shape;4151;p66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2" name="Google Shape;4152;p66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3" name="Google Shape;4153;p66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4" name="Google Shape;4154;p66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55" name="Google Shape;4155;p66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4156" name="Google Shape;4156;p66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7" name="Google Shape;4157;p66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58" name="Google Shape;4158;p66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4159" name="Google Shape;4159;p66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0" name="Google Shape;4160;p66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61" name="Google Shape;4161;p66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4162" name="Google Shape;4162;p66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3" name="Google Shape;4163;p66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64" name="Google Shape;4164;p66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4165" name="Google Shape;4165;p66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6" name="Google Shape;4166;p66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67" name="Google Shape;4167;p66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4168" name="Google Shape;4168;p66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9" name="Google Shape;4169;p66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0" name="Google Shape;4170;p66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4171" name="Google Shape;4171;p66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2" name="Google Shape;4172;p66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3" name="Google Shape;4173;p66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4174" name="Google Shape;4174;p66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5" name="Google Shape;4175;p66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6" name="Google Shape;4176;p66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4177" name="Google Shape;4177;p66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8" name="Google Shape;4178;p66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79" name="Google Shape;4179;p66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4180" name="Google Shape;4180;p66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1" name="Google Shape;4181;p66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2" name="Google Shape;4182;p66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4183" name="Google Shape;4183;p66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4" name="Google Shape;4184;p66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85" name="Google Shape;4185;p66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4186" name="Google Shape;4186;p66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7" name="Google Shape;4187;p66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88" name="Google Shape;4188;p66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6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90" name="Google Shape;4190;p66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4191" name="Google Shape;4191;p66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2" name="Google Shape;4192;p66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3" name="Google Shape;4193;p66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4194" name="Google Shape;4194;p66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5" name="Google Shape;4195;p66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6" name="Google Shape;4196;p66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4197" name="Google Shape;4197;p66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8" name="Google Shape;4198;p66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99" name="Google Shape;4199;p66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4200" name="Google Shape;4200;p66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1" name="Google Shape;4201;p66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2" name="Google Shape;4202;p66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4203" name="Google Shape;4203;p66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4" name="Google Shape;4204;p66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5" name="Google Shape;4205;p66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4206" name="Google Shape;4206;p66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7" name="Google Shape;4207;p66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08" name="Google Shape;4208;p66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4209" name="Google Shape;4209;p66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0" name="Google Shape;4210;p66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1" name="Google Shape;4211;p66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4212" name="Google Shape;4212;p66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3" name="Google Shape;4213;p66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4" name="Google Shape;4214;p66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4215" name="Google Shape;4215;p66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6" name="Google Shape;4216;p66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7" name="Google Shape;4217;p66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4218" name="Google Shape;4218;p66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9" name="Google Shape;4219;p66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0" name="Google Shape;4220;p66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4221" name="Google Shape;4221;p66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2" name="Google Shape;4222;p66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3" name="Google Shape;4223;p66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4224" name="Google Shape;4224;p66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5" name="Google Shape;4225;p66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6" name="Google Shape;4226;p66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4227" name="Google Shape;4227;p66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8" name="Google Shape;4228;p66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9" name="Google Shape;4229;p66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4230" name="Google Shape;4230;p66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1" name="Google Shape;4231;p66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2" name="Google Shape;4232;p66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4233" name="Google Shape;4233;p66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4" name="Google Shape;4234;p66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5" name="Google Shape;4235;p66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4236" name="Google Shape;4236;p66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7" name="Google Shape;4237;p66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8" name="Google Shape;4238;p66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4239" name="Google Shape;4239;p66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0" name="Google Shape;4240;p66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1" name="Google Shape;4241;p66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4242" name="Google Shape;4242;p66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3" name="Google Shape;4243;p66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4" name="Google Shape;4244;p66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4245" name="Google Shape;4245;p66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6" name="Google Shape;4246;p66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7" name="Google Shape;4247;p66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4248" name="Google Shape;4248;p66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9" name="Google Shape;4249;p66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0" name="Google Shape;4250;p66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4251" name="Google Shape;4251;p66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2" name="Google Shape;4252;p66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3" name="Google Shape;4253;p66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4254" name="Google Shape;4254;p66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5" name="Google Shape;4255;p66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6" name="Google Shape;4256;p66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4257" name="Google Shape;4257;p66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8" name="Google Shape;4258;p66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9" name="Google Shape;4259;p66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4260" name="Google Shape;4260;p66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1" name="Google Shape;4261;p66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2" name="Google Shape;4262;p66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4263" name="Google Shape;4263;p66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4" name="Google Shape;4264;p66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5" name="Google Shape;4265;p66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4266" name="Google Shape;4266;p66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7" name="Google Shape;4267;p66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8" name="Google Shape;4268;p66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4269" name="Google Shape;4269;p66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0" name="Google Shape;4270;p66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1" name="Google Shape;4271;p66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4272" name="Google Shape;4272;p66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3" name="Google Shape;4273;p66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4" name="Google Shape;4274;p66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4275" name="Google Shape;4275;p66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6" name="Google Shape;4276;p66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7" name="Google Shape;4277;p66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4278" name="Google Shape;4278;p66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9" name="Google Shape;4279;p66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0" name="Google Shape;4280;p66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4281" name="Google Shape;4281;p66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2" name="Google Shape;4282;p66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3" name="Google Shape;4283;p66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4284" name="Google Shape;4284;p66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5" name="Google Shape;4285;p66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6" name="Google Shape;4286;p66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4287" name="Google Shape;4287;p66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8" name="Google Shape;4288;p66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9" name="Google Shape;4289;p66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4290" name="Google Shape;4290;p66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1" name="Google Shape;4291;p66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95" name="Shape 4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96" name="Google Shape;4296;p67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4297" name="Google Shape;4297;p67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4298" name="Google Shape;4298;p67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99" name="Google Shape;4299;p67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00" name="Google Shape;4300;p6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01" name="Google Shape;4301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02" name="Google Shape;4302;p67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4303" name="Google Shape;4303;p67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04" name="Google Shape;4304;p67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05" name="Google Shape;4305;p67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06" name="Google Shape;4306;p67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07" name="Google Shape;4307;p67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4308" name="Google Shape;4308;p67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09" name="Google Shape;4309;p67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10" name="Google Shape;4310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11" name="Google Shape;4311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12" name="Google Shape;4312;p67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4313" name="Google Shape;4313;p67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14" name="Google Shape;4314;p67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15" name="Google Shape;4315;p67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16" name="Google Shape;4316;p67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317" name="Google Shape;4317;p67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4318" name="Google Shape;4318;p67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19" name="Google Shape;4319;p67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320" name="Google Shape;4320;p67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7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7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7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7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7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26" name="Google Shape;4326;p67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27" name="Google Shape;4327;p67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328" name="Google Shape;4328;p67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4329" name="Google Shape;4329;p67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30" name="Google Shape;4330;p67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31" name="Google Shape;4331;p67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4332" name="Google Shape;4332;p67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4333" name="Google Shape;4333;p67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34" name="Google Shape;4334;p67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35" name="Google Shape;4335;p67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336" name="Google Shape;4336;p67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4337" name="Google Shape;4337;p67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338" name="Google Shape;4338;p67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4339" name="Google Shape;4339;p67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4340" name="Google Shape;4340;p67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4341" name="Google Shape;4341;p67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4342" name="Google Shape;4342;p67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4343" name="Google Shape;4343;p67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44" name="Google Shape;4344;p67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45" name="Google Shape;4345;p67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46" name="Google Shape;4346;p67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4347" name="Google Shape;4347;p67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4348" name="Google Shape;4348;p67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49" name="Google Shape;4349;p67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50" name="Google Shape;4350;p67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1" name="Google Shape;4351;p67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4352" name="Google Shape;4352;p67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4353" name="Google Shape;4353;p67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54" name="Google Shape;4354;p67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55" name="Google Shape;4355;p67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6" name="Google Shape;4356;p67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4357" name="Google Shape;4357;p67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4358" name="Google Shape;4358;p67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359" name="Google Shape;4359;p67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60" name="Google Shape;4360;p67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61" name="Google Shape;4361;p67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4362" name="Google Shape;4362;p67"/>
            <p:cNvCxnSpPr>
              <a:stCxn id="4363" idx="6"/>
              <a:endCxn id="4364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365" name="Google Shape;4365;p67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4366" name="Google Shape;4366;p67"/>
              <p:cNvCxnSpPr>
                <a:stCxn id="4367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63" name="Google Shape;4363;p67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7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8" name="Google Shape;4368;p67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4369" name="Google Shape;4369;p67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70" name="Google Shape;4370;p67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7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2" name="Google Shape;4372;p67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4373" name="Google Shape;4373;p67"/>
              <p:cNvCxnSpPr>
                <a:stCxn id="4374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75" name="Google Shape;4375;p67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7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76" name="Google Shape;4376;p67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4377" name="Google Shape;4377;p67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364" name="Google Shape;4364;p67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7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79" name="Google Shape;4379;p67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4380" name="Google Shape;4380;p67"/>
            <p:cNvCxnSpPr>
              <a:stCxn id="4381" idx="4"/>
              <a:endCxn id="4382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83" name="Google Shape;4383;p67"/>
            <p:cNvCxnSpPr>
              <a:stCxn id="4382" idx="0"/>
              <a:endCxn id="4384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85" name="Google Shape;4385;p67"/>
            <p:cNvCxnSpPr>
              <a:stCxn id="4384" idx="4"/>
              <a:endCxn id="4386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87" name="Google Shape;4387;p67"/>
            <p:cNvCxnSpPr>
              <a:stCxn id="4386" idx="0"/>
              <a:endCxn id="4388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88" name="Google Shape;4388;p67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84" name="Google Shape;4384;p67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81" name="Google Shape;4381;p67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86" name="Google Shape;4386;p67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82" name="Google Shape;4382;p67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389" name="Google Shape;4389;p67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390" name="Google Shape;4390;p67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7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7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7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7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95" name="Google Shape;4395;p67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396" name="Google Shape;4396;p67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397" name="Google Shape;4397;p67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7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7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00" name="Google Shape;4400;p67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401" name="Google Shape;4401;p67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7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7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04" name="Google Shape;4404;p67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405" name="Google Shape;4405;p67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7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7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08" name="Google Shape;4408;p67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409" name="Google Shape;4409;p67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7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7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12" name="Google Shape;4412;p67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413" name="Google Shape;4413;p67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4414" name="Google Shape;4414;p67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7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7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7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7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19" name="Google Shape;4419;p67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7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7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7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7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4" name="Google Shape;4424;p67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425" name="Google Shape;4425;p67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7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7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7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7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7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7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7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7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7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5" name="Google Shape;4435;p67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4436" name="Google Shape;4436;p67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7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7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7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7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7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7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7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7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7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7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7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7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7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7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7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2" name="Google Shape;4452;p67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453" name="Google Shape;4453;p67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7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7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7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7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7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9" name="Google Shape;4459;p67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460" name="Google Shape;4460;p67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7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7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63" name="Google Shape;4463;p67"/>
            <p:cNvCxnSpPr>
              <a:stCxn id="4460" idx="6"/>
              <a:endCxn id="4461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64" name="Google Shape;4464;p67"/>
            <p:cNvCxnSpPr>
              <a:stCxn id="4461" idx="4"/>
              <a:endCxn id="4465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66" name="Google Shape;4466;p67"/>
            <p:cNvCxnSpPr>
              <a:stCxn id="4465" idx="6"/>
              <a:endCxn id="4462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67" name="Google Shape;4467;p67"/>
            <p:cNvCxnSpPr>
              <a:stCxn id="4462" idx="4"/>
              <a:endCxn id="4468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65" name="Google Shape;4465;p67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7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7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70" name="Google Shape;4470;p67"/>
            <p:cNvCxnSpPr>
              <a:endCxn id="4469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471" name="Google Shape;4471;p67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472" name="Google Shape;4472;p67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7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7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7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7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7" name="Google Shape;4477;p67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478" name="Google Shape;4478;p67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79" name="Google Shape;4479;p67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80" name="Google Shape;4480;p67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81" name="Google Shape;4481;p67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82" name="Google Shape;4482;p67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83" name="Google Shape;4483;p67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484" name="Google Shape;4484;p67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85" name="Google Shape;4485;p67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7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7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7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7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7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1" name="Google Shape;4491;p67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492" name="Google Shape;4492;p67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93" name="Google Shape;4493;p67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94" name="Google Shape;4494;p67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95" name="Google Shape;4495;p67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96" name="Google Shape;4496;p67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97" name="Google Shape;4497;p67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498" name="Google Shape;4498;p67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499" name="Google Shape;4499;p67"/>
            <p:cNvCxnSpPr>
              <a:stCxn id="4492" idx="2"/>
              <a:endCxn id="4493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00" name="Google Shape;4500;p67"/>
            <p:cNvCxnSpPr>
              <a:stCxn id="4494" idx="0"/>
              <a:endCxn id="4492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01" name="Google Shape;4501;p67"/>
            <p:cNvCxnSpPr>
              <a:stCxn id="4494" idx="2"/>
              <a:endCxn id="4496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02" name="Google Shape;4502;p67"/>
            <p:cNvCxnSpPr>
              <a:stCxn id="4495" idx="0"/>
              <a:endCxn id="4494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03" name="Google Shape;4503;p67"/>
            <p:cNvCxnSpPr>
              <a:stCxn id="4493" idx="2"/>
              <a:endCxn id="4498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04" name="Google Shape;4504;p67"/>
            <p:cNvCxnSpPr>
              <a:stCxn id="4497" idx="0"/>
              <a:endCxn id="4493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505" name="Google Shape;4505;p67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506" name="Google Shape;4506;p67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7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7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7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7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11" name="Google Shape;4511;p67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512" name="Google Shape;4512;p67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67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67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67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67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17" name="Google Shape;4517;p67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518" name="Google Shape;4518;p67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519" name="Google Shape;4519;p67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20" name="Google Shape;4520;p67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21" name="Google Shape;4521;p67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522" name="Google Shape;4522;p67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23" name="Google Shape;4523;p67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24" name="Google Shape;4524;p67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525" name="Google Shape;4525;p67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26" name="Google Shape;4526;p67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27" name="Google Shape;4527;p67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528" name="Google Shape;4528;p67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29" name="Google Shape;4529;p67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30" name="Google Shape;4530;p67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531" name="Google Shape;4531;p67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532" name="Google Shape;4532;p67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533" name="Google Shape;4533;p67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4" name="Google Shape;4534;p67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35" name="Google Shape;4535;p67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36" name="Google Shape;4536;p67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537" name="Google Shape;4537;p67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538" name="Google Shape;4538;p67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9" name="Google Shape;4539;p67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40" name="Google Shape;4540;p67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41" name="Google Shape;4541;p67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42" name="Google Shape;4542;p67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543" name="Google Shape;4543;p67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544" name="Google Shape;4544;p67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545" name="Google Shape;4545;p67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46" name="Google Shape;4546;p67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547" name="Google Shape;4547;p67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48" name="Google Shape;4548;p67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49" name="Google Shape;4549;p67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550" name="Google Shape;4550;p67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51" name="Google Shape;4551;p67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552" name="Google Shape;4552;p67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3" name="Google Shape;4553;p67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554" name="Google Shape;4554;p67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555" name="Google Shape;4555;p67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556" name="Google Shape;4556;p67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557" name="Google Shape;4557;p67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558" name="Google Shape;4558;p67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9" name="Google Shape;4559;p67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0" name="Google Shape;4560;p67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1" name="Google Shape;4561;p67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2" name="Google Shape;4562;p67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63" name="Google Shape;4563;p67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564" name="Google Shape;4564;p67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565" name="Google Shape;4565;p67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566" name="Google Shape;4566;p67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567" name="Google Shape;4567;p67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68" name="Google Shape;4568;p67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69" name="Google Shape;4569;p67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70" name="Google Shape;4570;p67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71" name="Google Shape;4571;p67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72" name="Google Shape;4572;p67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73" name="Google Shape;4573;p67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574" name="Google Shape;4574;p67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575" name="Google Shape;4575;p67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76" name="Google Shape;4576;p67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577" name="Google Shape;4577;p67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578" name="Google Shape;4578;p67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579" name="Google Shape;4579;p67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580" name="Google Shape;4580;p67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1" name="Google Shape;4581;p67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2" name="Google Shape;4582;p67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3" name="Google Shape;4583;p67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4" name="Google Shape;4584;p67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5" name="Google Shape;4585;p67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86" name="Google Shape;4586;p67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587" name="Google Shape;4587;p67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588" name="Google Shape;4588;p67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589" name="Google Shape;4589;p67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590" name="Google Shape;4590;p67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591" name="Google Shape;4591;p67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592" name="Google Shape;4592;p67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67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67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67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67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67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67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67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67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67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67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67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67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67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67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67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67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67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67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67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2" name="Google Shape;4612;p67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613" name="Google Shape;4613;p67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614" name="Google Shape;4614;p67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615" name="Google Shape;4615;p67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" name="Google Shape;4616;p67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17" name="Google Shape;4617;p67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618" name="Google Shape;4618;p67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19" name="Google Shape;4619;p67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620" name="Google Shape;4620;p67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21" name="Google Shape;4621;p67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622" name="Google Shape;4622;p67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623" name="Google Shape;4623;p67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624" name="Google Shape;4624;p67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5" name="Google Shape;4625;p67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26" name="Google Shape;4626;p67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627" name="Google Shape;4627;p67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8" name="Google Shape;4628;p67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29" name="Google Shape;4629;p67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630" name="Google Shape;4630;p67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631" name="Google Shape;4631;p67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32" name="Google Shape;4632;p67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33" name="Google Shape;4633;p67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634" name="Google Shape;4634;p67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5" name="Google Shape;4635;p67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636" name="Google Shape;4636;p67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37" name="Google Shape;4637;p67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638" name="Google Shape;4638;p67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639" name="Google Shape;4639;p67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0" name="Google Shape;4640;p67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1" name="Google Shape;4641;p67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42" name="Google Shape;4642;p67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643" name="Google Shape;4643;p67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4" name="Google Shape;4644;p67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45" name="Google Shape;4645;p67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646" name="Google Shape;4646;p67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647" name="Google Shape;4647;p67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8" name="Google Shape;4648;p67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49" name="Google Shape;4649;p67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650" name="Google Shape;4650;p67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1" name="Google Shape;4651;p67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2" name="Google Shape;4652;p67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53" name="Google Shape;4653;p67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654" name="Google Shape;4654;p67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655" name="Google Shape;4655;p67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" name="Google Shape;4656;p67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57" name="Google Shape;4657;p67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658" name="Google Shape;4658;p67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59" name="Google Shape;4659;p67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660" name="Google Shape;4660;p67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61" name="Google Shape;4661;p67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662" name="Google Shape;4662;p67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663" name="Google Shape;4663;p67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664" name="Google Shape;4664;p67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5" name="Google Shape;4665;p67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66" name="Google Shape;4666;p67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667" name="Google Shape;4667;p67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668" name="Google Shape;4668;p67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669" name="Google Shape;4669;p67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670" name="Google Shape;4670;p67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671" name="Google Shape;4671;p67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672" name="Google Shape;4672;p67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73" name="Google Shape;4673;p67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74" name="Google Shape;4674;p67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675" name="Google Shape;4675;p67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76" name="Google Shape;4676;p67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677" name="Google Shape;4677;p67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678" name="Google Shape;4678;p67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7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7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7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7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7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7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7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7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7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7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7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7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7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7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7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7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7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7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7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7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7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7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7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7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7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7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7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7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7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7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7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7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14" name="Shape 4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5" name="Google Shape;4715;p68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716" name="Google Shape;4716;p68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17" name="Google Shape;4717;p68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18" name="Google Shape;4718;p68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19" name="Google Shape;4719;p68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0" name="Google Shape;4720;p68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1" name="Google Shape;4721;p68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2" name="Google Shape;4722;p68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3" name="Google Shape;4723;p68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4" name="Google Shape;4724;p68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5" name="Google Shape;4725;p68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6" name="Google Shape;4726;p68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7" name="Google Shape;4727;p68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8" name="Google Shape;4728;p68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29" name="Google Shape;4729;p68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730" name="Google Shape;4730;p68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731" name="Google Shape;4731;p68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2" name="Google Shape;4732;p68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3" name="Google Shape;4733;p68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4" name="Google Shape;4734;p68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5" name="Google Shape;4735;p68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6" name="Google Shape;4736;p68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7" name="Google Shape;4737;p68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8" name="Google Shape;4738;p68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39" name="Google Shape;4739;p68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40" name="Google Shape;4740;p68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41" name="Google Shape;4741;p68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42" name="Google Shape;4742;p68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743" name="Google Shape;4743;p68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{720D91CF-AF9B-4494-B74C-413EBA65F8B3}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744" name="Google Shape;4744;p68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745" name="Google Shape;4745;p68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46" name="Google Shape;4746;p68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747" name="Google Shape;4747;p68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748" name="Google Shape;4748;p68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49" name="Google Shape;4749;p68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50" name="Google Shape;4750;p68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51" name="Google Shape;4751;p68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52" name="Google Shape;4752;p68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8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8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8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8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8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8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59" name="Google Shape;4759;p68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60" name="Google Shape;4760;p68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761" name="Google Shape;4761;p68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2" name="Google Shape;4762;p68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763" name="Google Shape;4763;p68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8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8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8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8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8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8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8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8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8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8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8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8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8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8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8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8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8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8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8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8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8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8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8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8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8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8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8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8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8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8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8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795" name="Google Shape;4795;p68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{720D91CF-AF9B-4494-B74C-413EBA65F8B3}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796" name="Google Shape;4796;p68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{720D91CF-AF9B-4494-B74C-413EBA65F8B3}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797" name="Google Shape;4797;p68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798" name="Google Shape;4798;p68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8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0" name="Google Shape;4800;p68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801" name="Google Shape;4801;p68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8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03" name="Google Shape;4803;p68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804" name="Google Shape;4804;p68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805" name="Google Shape;4805;p68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68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68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68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68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68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1" name="Google Shape;4811;p68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812" name="Google Shape;4812;p68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68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68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68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68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68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8" name="Google Shape;4818;p68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819" name="Google Shape;4819;p68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68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68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68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68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68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5" name="Google Shape;4825;p68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826" name="Google Shape;4826;p68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68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68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68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68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68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2" name="Google Shape;4832;p68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833" name="Google Shape;4833;p68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68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68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68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68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68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839" name="Google Shape;4839;p68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{720D91CF-AF9B-4494-B74C-413EBA65F8B3}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840" name="Google Shape;4840;p68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841" name="Google Shape;4841;p68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842" name="Google Shape;4842;p68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43" name="Google Shape;4843;p68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844" name="Google Shape;4844;p68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845" name="Google Shape;4845;p68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46" name="Google Shape;4846;p68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47" name="Google Shape;4847;p68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48" name="Google Shape;4848;p68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849" name="Google Shape;4849;p68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850" name="Google Shape;4850;p68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851" name="Google Shape;4851;p68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852" name="Google Shape;4852;p68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53" name="Google Shape;4853;p68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54" name="Google Shape;4854;p68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855" name="Google Shape;4855;p68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56" name="Google Shape;4856;p68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57" name="Google Shape;4857;p68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858" name="Google Shape;4858;p68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59" name="Google Shape;4859;p68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60" name="Google Shape;4860;p68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861" name="Google Shape;4861;p68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2" name="Google Shape;4862;p68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63" name="Google Shape;4863;p68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864" name="Google Shape;4864;p68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5" name="Google Shape;4865;p68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66" name="Google Shape;4866;p68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867" name="Google Shape;4867;p68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68" name="Google Shape;4868;p68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69" name="Google Shape;4869;p68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870" name="Google Shape;4870;p68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1" name="Google Shape;4871;p68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72" name="Google Shape;4872;p68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873" name="Google Shape;4873;p68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4" name="Google Shape;4874;p68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75" name="Google Shape;4875;p68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876" name="Google Shape;4876;p68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77" name="Google Shape;4877;p68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878" name="Google Shape;4878;p68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879" name="Google Shape;4879;p68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0" name="Google Shape;4880;p68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84" name="Shape 4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5" name="Google Shape;4885;p69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886" name="Google Shape;4886;p69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887" name="Google Shape;4887;p69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69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9" name="Google Shape;4889;p69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890" name="Google Shape;4890;p69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69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2" name="Google Shape;4892;p69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893" name="Google Shape;4893;p69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69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5" name="Google Shape;4895;p69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896" name="Google Shape;4896;p69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69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98" name="Google Shape;4898;p69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9" name="Google Shape;4899;p69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900" name="Google Shape;4900;p69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9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9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9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9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9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9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9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9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9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9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9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9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9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9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9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9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9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9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9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9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9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9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9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9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9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9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9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9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9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9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9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2" name="Google Shape;4932;p69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933" name="Google Shape;4933;p69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34" name="Google Shape;4934;p69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935" name="Google Shape;4935;p69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36" name="Google Shape;4936;p69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37" name="Google Shape;4937;p69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938" name="Google Shape;4938;p69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39" name="Google Shape;4939;p69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0" name="Google Shape;4940;p69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941" name="Google Shape;4941;p69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42" name="Google Shape;4942;p69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3" name="Google Shape;4943;p69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944" name="Google Shape;4944;p69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45" name="Google Shape;4945;p69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46" name="Google Shape;4946;p69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947" name="Google Shape;4947;p69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948" name="Google Shape;4948;p69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49" name="Google Shape;4949;p69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950" name="Google Shape;4950;p69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951" name="Google Shape;4951;p69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69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3" name="Google Shape;4953;p69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954" name="Google Shape;4954;p69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69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6" name="Google Shape;4956;p69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957" name="Google Shape;4957;p69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69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9" name="Google Shape;4959;p69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960" name="Google Shape;4960;p69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69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62" name="Google Shape;4962;p69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963" name="Google Shape;4963;p69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64" name="Google Shape;4964;p69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965" name="Google Shape;4965;p69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69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67" name="Google Shape;4967;p69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968" name="Google Shape;4968;p69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69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0" name="Google Shape;4970;p69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971" name="Google Shape;4971;p69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69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73" name="Google Shape;4973;p69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974" name="Google Shape;4974;p69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69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76" name="Google Shape;4976;p69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977" name="Google Shape;4977;p69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9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9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9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9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9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69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984" name="Google Shape;4984;p69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4985" name="Google Shape;4985;p69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69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87" name="Google Shape;4987;p69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4988" name="Google Shape;4988;p69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69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90" name="Google Shape;4990;p69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4991" name="Google Shape;4991;p69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69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93" name="Google Shape;4993;p69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4994" name="Google Shape;4994;p69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69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996" name="Google Shape;4996;p69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4997" name="Google Shape;4997;p69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4998" name="Google Shape;4998;p69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69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0" name="Google Shape;5000;p69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5001" name="Google Shape;5001;p69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69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3" name="Google Shape;5003;p69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5004" name="Google Shape;5004;p69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69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6" name="Google Shape;5006;p69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5007" name="Google Shape;5007;p69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69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09" name="Google Shape;5009;p69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5010" name="Google Shape;5010;p69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9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9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9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4" name="Google Shape;5014;p69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5015" name="Google Shape;5015;p69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9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9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9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9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9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21" name="Google Shape;5021;p69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5022" name="Google Shape;5022;p69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69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69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69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69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69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28" name="Google Shape;5028;p69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5029" name="Google Shape;5029;p69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5030" name="Google Shape;5030;p69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1" name="Google Shape;5031;p69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2" name="Google Shape;5032;p69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3" name="Google Shape;5033;p69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4" name="Google Shape;5034;p69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5" name="Google Shape;5035;p69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6" name="Google Shape;5036;p69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7" name="Google Shape;5037;p69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8" name="Google Shape;5038;p69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9" name="Google Shape;5039;p69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0" name="Google Shape;5040;p69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1" name="Google Shape;5041;p69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2" name="Google Shape;5042;p69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3" name="Google Shape;5043;p69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4" name="Google Shape;5044;p69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5" name="Google Shape;5045;p69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6" name="Google Shape;5046;p69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7" name="Google Shape;5047;p69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8" name="Google Shape;5048;p69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049" name="Google Shape;5049;p69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0" name="Google Shape;5050;p69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1" name="Google Shape;5051;p69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2" name="Google Shape;5052;p69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3" name="Google Shape;5053;p69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54" name="Google Shape;5054;p69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055" name="Google Shape;5055;p69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5056" name="Google Shape;5056;p69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9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9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9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0" name="Google Shape;5060;p69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5061" name="Google Shape;5061;p69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9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9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9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9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9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9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9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9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9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9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9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3" name="Google Shape;5073;p69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5074" name="Google Shape;5074;p69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5075" name="Google Shape;5075;p69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76" name="Google Shape;5076;p69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77" name="Google Shape;5077;p69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5078" name="Google Shape;5078;p69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79" name="Google Shape;5079;p69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80" name="Google Shape;5080;p69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5081" name="Google Shape;5081;p69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82" name="Google Shape;5082;p69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083" name="Google Shape;5083;p69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5084" name="Google Shape;5084;p69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085" name="Google Shape;5085;p69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5086" name="Google Shape;5086;p69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5087" name="Google Shape;5087;p69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9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9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0" name="Google Shape;5090;p69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5091" name="Google Shape;5091;p69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9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69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5094" name="Google Shape;5094;p69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9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6" name="Google Shape;5096;p69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5097" name="Google Shape;5097;p69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9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9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9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9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9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3" name="Google Shape;5103;p69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5104" name="Google Shape;5104;p69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9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6" name="Google Shape;5106;p69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7" name="Google Shape;5107;p69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5108" name="Google Shape;5108;p69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09" name="Google Shape;5109;p69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10" name="Google Shape;5110;p69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11" name="Google Shape;5111;p69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12" name="Google Shape;5112;p69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13" name="Google Shape;5113;p69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114" name="Google Shape;5114;p69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5115" name="Google Shape;5115;p69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116" name="Google Shape;5116;p69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7" name="Google Shape;5117;p69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8" name="Google Shape;5118;p69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9" name="Google Shape;5119;p69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20" name="Google Shape;5120;p69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121" name="Google Shape;5121;p69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2" name="Google Shape;5122;p69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3" name="Google Shape;5123;p69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24" name="Google Shape;5124;p69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125" name="Google Shape;5125;p69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6" name="Google Shape;5126;p69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27" name="Google Shape;5127;p69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5128" name="Google Shape;5128;p69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9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9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9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2" name="Google Shape;5132;p69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5133" name="Google Shape;5133;p69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5134" name="Google Shape;5134;p69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35" name="Google Shape;5135;p69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36" name="Google Shape;5136;p69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5137" name="Google Shape;5137;p69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38" name="Google Shape;5138;p69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39" name="Google Shape;5139;p69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5140" name="Google Shape;5140;p69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41" name="Google Shape;5141;p69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42" name="Google Shape;5142;p69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5143" name="Google Shape;5143;p69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44" name="Google Shape;5144;p69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45" name="Google Shape;5145;p69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5146" name="Google Shape;5146;p69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47" name="Google Shape;5147;p69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148" name="Google Shape;5148;p69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5149" name="Google Shape;5149;p69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9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9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9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9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69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5155" name="Google Shape;5155;p69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9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9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8" name="Google Shape;5158;p69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5159" name="Google Shape;5159;p69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5160" name="Google Shape;5160;p69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5161" name="Google Shape;5161;p69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2" name="Google Shape;5162;p69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63" name="Google Shape;5163;p69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5164" name="Google Shape;5164;p69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5" name="Google Shape;5165;p69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66" name="Google Shape;5166;p69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5167" name="Google Shape;5167;p69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68" name="Google Shape;5168;p69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169" name="Google Shape;5169;p69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5170" name="Google Shape;5170;p69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69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69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69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69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69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69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69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69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69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80" name="Google Shape;5180;p69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5181" name="Google Shape;5181;p69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5182" name="Google Shape;5182;p69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69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69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69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69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69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188" name="Google Shape;5188;p69"/>
              <p:cNvCxnSpPr>
                <a:stCxn id="5186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89" name="Google Shape;5189;p69"/>
              <p:cNvCxnSpPr>
                <a:stCxn id="5183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90" name="Google Shape;5190;p69"/>
              <p:cNvCxnSpPr>
                <a:stCxn id="5184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91" name="Google Shape;5191;p69"/>
              <p:cNvCxnSpPr>
                <a:stCxn id="5187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192" name="Google Shape;5192;p69"/>
              <p:cNvCxnSpPr>
                <a:stCxn id="5185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193" name="Google Shape;5193;p69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5194" name="Google Shape;5194;p69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69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69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97" name="Google Shape;5197;p69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5198" name="Google Shape;5198;p69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5199" name="Google Shape;5199;p69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69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01" name="Google Shape;5201;p69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5202" name="Google Shape;5202;p69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69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04" name="Google Shape;5204;p69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5205" name="Google Shape;5205;p69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69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07" name="Google Shape;5207;p69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5208" name="Google Shape;5208;p69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69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10" name="Google Shape;5210;p69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5211" name="Google Shape;5211;p69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9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3" name="Google Shape;5213;p69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5214" name="Google Shape;5214;p69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9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9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9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9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9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9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9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9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3" name="Google Shape;5223;p69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5224" name="Google Shape;5224;p69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5225" name="Google Shape;5225;p69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69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27" name="Google Shape;5227;p69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5228" name="Google Shape;5228;p69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5229" name="Google Shape;5229;p69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5230" name="Google Shape;5230;p69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1" name="Google Shape;5231;p69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32" name="Google Shape;5232;p69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5233" name="Google Shape;5233;p69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4" name="Google Shape;5234;p69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35" name="Google Shape;5235;p69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5236" name="Google Shape;5236;p69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37" name="Google Shape;5237;p69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38" name="Google Shape;5238;p69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5239" name="Google Shape;5239;p69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0" name="Google Shape;5240;p69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41" name="Google Shape;5241;p69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5242" name="Google Shape;5242;p69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3" name="Google Shape;5243;p69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244" name="Google Shape;5244;p69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5245" name="Google Shape;5245;p69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246" name="Google Shape;5246;p69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5247" name="Google Shape;5247;p69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8" name="Google Shape;5248;p69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49" name="Google Shape;5249;p69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0" name="Google Shape;5250;p69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51" name="Google Shape;5251;p69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5252" name="Google Shape;5252;p69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9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9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9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9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7" name="Google Shape;5257;p69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5258" name="Google Shape;5258;p69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5259" name="Google Shape;5259;p69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69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61" name="Google Shape;5261;p69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5262" name="Google Shape;5262;p69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69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64" name="Google Shape;5264;p69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5265" name="Google Shape;5265;p69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69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67" name="Google Shape;5267;p69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5268" name="Google Shape;5268;p69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69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70" name="Google Shape;5270;p69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5271" name="Google Shape;5271;p69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72" name="Google Shape;5272;p69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273" name="Google Shape;5273;p69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69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69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76" name="Google Shape;5276;p69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5277" name="Google Shape;5277;p69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9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9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9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9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9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9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9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9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89" name="Shape 5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0" name="Google Shape;5290;p70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5291" name="Google Shape;5291;p70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5292" name="Google Shape;5292;p70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70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70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70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70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70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70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70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70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70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02" name="Google Shape;5302;p70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5303" name="Google Shape;5303;p70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70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70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70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70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70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70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70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70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70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3" name="Google Shape;5313;p70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5314" name="Google Shape;5314;p70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70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70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70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70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70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70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70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70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70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4" name="Google Shape;5324;p70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5325" name="Google Shape;5325;p70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70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70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70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70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70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70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70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70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70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5" name="Google Shape;5335;p70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5336" name="Google Shape;5336;p70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70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70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70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70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70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70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70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70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70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46" name="Google Shape;5346;p70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347" name="Google Shape;5347;p70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70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70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70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70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70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70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70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70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70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57" name="Google Shape;5357;p70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5358" name="Google Shape;5358;p70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70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70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70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70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70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70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70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70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70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8" name="Google Shape;5368;p70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5369" name="Google Shape;5369;p70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70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70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70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70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70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70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70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70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70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79" name="Google Shape;5379;p70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5380" name="Google Shape;5380;p70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70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70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70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70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70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70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70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70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70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90" name="Google Shape;5390;p70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391" name="Google Shape;5391;p70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70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70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70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70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70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70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70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70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70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01" name="Google Shape;5401;p70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402" name="Google Shape;5402;p70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403" name="Google Shape;5403;p70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70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70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70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70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08" name="Google Shape;5408;p70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409" name="Google Shape;5409;p70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70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70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70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70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14" name="Google Shape;5414;p70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415" name="Google Shape;5415;p70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70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70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70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70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20" name="Google Shape;5420;p70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421" name="Google Shape;5421;p70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70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70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70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70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26" name="Google Shape;5426;p70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5427" name="Google Shape;5427;p70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70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70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70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70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70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70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70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70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70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70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70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70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70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70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70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70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70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5" name="Google Shape;5445;p70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446" name="Google Shape;5446;p70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70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70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449" name="Google Shape;5449;p70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70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70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5452" name="Google Shape;5452;p70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70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70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70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70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70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70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70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0" name="Google Shape;5460;p70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461" name="Google Shape;5461;p70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70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70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70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70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6" name="Google Shape;5466;p70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467" name="Google Shape;5467;p70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70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70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70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70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70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473" name="Google Shape;5473;p70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474" name="Google Shape;5474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75" name="Google Shape;5475;p70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476" name="Google Shape;5476;p70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477" name="Google Shape;5477;p70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78" name="Google Shape;5478;p70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479" name="Google Shape;5479;p70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480" name="Google Shape;5480;p70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481" name="Google Shape;5481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83" name="Google Shape;5483;p70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484" name="Google Shape;5484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86" name="Google Shape;5486;p70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487" name="Google Shape;5487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89" name="Google Shape;5489;p70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490" name="Google Shape;5490;p70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70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92" name="Google Shape;5492;p70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493" name="Google Shape;5493;p70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70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95" name="Google Shape;5495;p70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496" name="Google Shape;5496;p70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497" name="Google Shape;5497;p70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498" name="Google Shape;5498;p70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499" name="Google Shape;5499;p70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500" name="Google Shape;5500;p70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501" name="Google Shape;5501;p70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502" name="Google Shape;5502;p70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70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70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70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70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70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08" name="Google Shape;5508;p70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509" name="Google Shape;5509;p70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70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70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70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70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70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15" name="Google Shape;5515;p70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6" name="Google Shape;5516;p70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517" name="Google Shape;5517;p70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518" name="Google Shape;5518;p70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19" name="Google Shape;5519;p70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20" name="Google Shape;5520;p70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521" name="Google Shape;5521;p70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22" name="Google Shape;5522;p70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23" name="Google Shape;5523;p70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524" name="Google Shape;5524;p70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25" name="Google Shape;5525;p70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26" name="Google Shape;5526;p70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527" name="Google Shape;5527;p70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28" name="Google Shape;5528;p70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529" name="Google Shape;5529;p70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530" name="Google Shape;5530;p70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70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0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0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4" name="Google Shape;5534;p70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535" name="Google Shape;5535;p70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536" name="Google Shape;5536;p70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537" name="Google Shape;5537;p70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38" name="Google Shape;5538;p70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539" name="Google Shape;5539;p70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540" name="Google Shape;5540;p70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1" name="Google Shape;5541;p70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2" name="Google Shape;5542;p70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3" name="Google Shape;5543;p70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4" name="Google Shape;5544;p70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5" name="Google Shape;5545;p70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6" name="Google Shape;5546;p70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7" name="Google Shape;5547;p70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548" name="Google Shape;5548;p70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9" name="Google Shape;5549;p70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0" name="Google Shape;5550;p70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1" name="Google Shape;5551;p70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2" name="Google Shape;5552;p70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3" name="Google Shape;5553;p70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4" name="Google Shape;5554;p70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55" name="Google Shape;5555;p70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556" name="Google Shape;5556;p70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7" name="Google Shape;5557;p70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8" name="Google Shape;5558;p70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9" name="Google Shape;5559;p70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0" name="Google Shape;5560;p70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1" name="Google Shape;5561;p70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2" name="Google Shape;5562;p70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63" name="Google Shape;5563;p70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564" name="Google Shape;5564;p70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5" name="Google Shape;5565;p70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6" name="Google Shape;5566;p70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7" name="Google Shape;5567;p70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8" name="Google Shape;5568;p70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9" name="Google Shape;5569;p70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0" name="Google Shape;5570;p70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71" name="Google Shape;5571;p70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572" name="Google Shape;5572;p70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3" name="Google Shape;5573;p70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4" name="Google Shape;5574;p70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5" name="Google Shape;5575;p70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6" name="Google Shape;5576;p70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7" name="Google Shape;5577;p70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8" name="Google Shape;5578;p70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79" name="Google Shape;5579;p70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580" name="Google Shape;5580;p70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1" name="Google Shape;5581;p70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2" name="Google Shape;5582;p70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3" name="Google Shape;5583;p70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4" name="Google Shape;5584;p70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5" name="Google Shape;5585;p70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6" name="Google Shape;5586;p70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7" name="Google Shape;5587;p70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588" name="Google Shape;5588;p70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9" name="Google Shape;5589;p70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0" name="Google Shape;5590;p70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1" name="Google Shape;5591;p70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2" name="Google Shape;5592;p70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3" name="Google Shape;5593;p70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4" name="Google Shape;5594;p70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595" name="Google Shape;5595;p70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596" name="Google Shape;5596;p70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0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70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70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70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70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70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70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70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70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6" name="Google Shape;5606;p70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607" name="Google Shape;5607;p70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70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70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70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611" name="Google Shape;5611;p70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12" name="Google Shape;5612;p70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13" name="Google Shape;5613;p70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14" name="Google Shape;5614;p70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615" name="Google Shape;5615;p70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6" name="Google Shape;5616;p70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617" name="Google Shape;5617;p70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618" name="Google Shape;5618;p70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19" name="Google Shape;5619;p70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620" name="Google Shape;5620;p70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21" name="Google Shape;5621;p70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22" name="Google Shape;5622;p70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623" name="Google Shape;5623;p70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24" name="Google Shape;5624;p70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625" name="Google Shape;5625;p70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26" name="Google Shape;5626;p70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27" name="Google Shape;5627;p70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628" name="Google Shape;5628;p70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29" name="Google Shape;5629;p70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630" name="Google Shape;5630;p70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31" name="Google Shape;5631;p70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32" name="Google Shape;5632;p70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633" name="Google Shape;5633;p70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34" name="Google Shape;5634;p70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635" name="Google Shape;5635;p70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36" name="Google Shape;5636;p70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637" name="Google Shape;5637;p70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638" name="Google Shape;5638;p70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639" name="Google Shape;5639;p70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640" name="Google Shape;5640;p70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1" name="Google Shape;5641;p70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42" name="Google Shape;5642;p70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643" name="Google Shape;5643;p70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44" name="Google Shape;5644;p70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45" name="Google Shape;5645;p70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646" name="Google Shape;5646;p70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647" name="Google Shape;5647;p70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8" name="Google Shape;5648;p70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49" name="Google Shape;5649;p70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650" name="Google Shape;5650;p70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51" name="Google Shape;5651;p70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52" name="Google Shape;5652;p70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653" name="Google Shape;5653;p70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654" name="Google Shape;5654;p70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5" name="Google Shape;5655;p70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56" name="Google Shape;5656;p70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657" name="Google Shape;5657;p70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58" name="Google Shape;5658;p70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59" name="Google Shape;5659;p70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660" name="Google Shape;5660;p70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661" name="Google Shape;5661;p70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62" name="Google Shape;5662;p70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663" name="Google Shape;5663;p70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664" name="Google Shape;5664;p70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65" name="Google Shape;5665;p70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669" name="Shape 5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70" name="Google Shape;5670;p71"/>
          <p:cNvGrpSpPr/>
          <p:nvPr/>
        </p:nvGrpSpPr>
        <p:grpSpPr>
          <a:xfrm>
            <a:off x="1002229" y="1542724"/>
            <a:ext cx="1801525" cy="2849778"/>
            <a:chOff x="1002229" y="1542724"/>
            <a:chExt cx="1801525" cy="2849778"/>
          </a:xfrm>
        </p:grpSpPr>
        <p:sp>
          <p:nvSpPr>
            <p:cNvPr id="5671" name="Google Shape;5671;p71"/>
            <p:cNvSpPr/>
            <p:nvPr/>
          </p:nvSpPr>
          <p:spPr>
            <a:xfrm>
              <a:off x="1002229" y="1542724"/>
              <a:ext cx="1801525" cy="2849778"/>
            </a:xfrm>
            <a:custGeom>
              <a:rect b="b" l="l" r="r" t="t"/>
              <a:pathLst>
                <a:path extrusionOk="0" h="112762" w="71284">
                  <a:moveTo>
                    <a:pt x="33233" y="0"/>
                  </a:moveTo>
                  <a:cubicBezTo>
                    <a:pt x="24128" y="0"/>
                    <a:pt x="22128" y="6626"/>
                    <a:pt x="21469" y="8958"/>
                  </a:cubicBezTo>
                  <a:cubicBezTo>
                    <a:pt x="20788" y="11339"/>
                    <a:pt x="22134" y="12004"/>
                    <a:pt x="22096" y="14347"/>
                  </a:cubicBezTo>
                  <a:cubicBezTo>
                    <a:pt x="22057" y="16668"/>
                    <a:pt x="19404" y="18238"/>
                    <a:pt x="19567" y="19104"/>
                  </a:cubicBezTo>
                  <a:cubicBezTo>
                    <a:pt x="19709" y="19791"/>
                    <a:pt x="21158" y="19867"/>
                    <a:pt x="21807" y="19867"/>
                  </a:cubicBezTo>
                  <a:cubicBezTo>
                    <a:pt x="21992" y="19867"/>
                    <a:pt x="22112" y="19862"/>
                    <a:pt x="22112" y="19862"/>
                  </a:cubicBezTo>
                  <a:lnTo>
                    <a:pt x="22112" y="19862"/>
                  </a:lnTo>
                  <a:cubicBezTo>
                    <a:pt x="22499" y="20706"/>
                    <a:pt x="21447" y="21333"/>
                    <a:pt x="21431" y="21850"/>
                  </a:cubicBezTo>
                  <a:cubicBezTo>
                    <a:pt x="21414" y="22368"/>
                    <a:pt x="22079" y="22717"/>
                    <a:pt x="22079" y="22717"/>
                  </a:cubicBezTo>
                  <a:cubicBezTo>
                    <a:pt x="22079" y="22717"/>
                    <a:pt x="21431" y="23011"/>
                    <a:pt x="22079" y="23768"/>
                  </a:cubicBezTo>
                  <a:cubicBezTo>
                    <a:pt x="22722" y="24542"/>
                    <a:pt x="22112" y="24711"/>
                    <a:pt x="22079" y="26073"/>
                  </a:cubicBezTo>
                  <a:cubicBezTo>
                    <a:pt x="22047" y="27196"/>
                    <a:pt x="23447" y="27430"/>
                    <a:pt x="24973" y="27430"/>
                  </a:cubicBezTo>
                  <a:cubicBezTo>
                    <a:pt x="25327" y="27430"/>
                    <a:pt x="25692" y="27419"/>
                    <a:pt x="26041" y="27403"/>
                  </a:cubicBezTo>
                  <a:cubicBezTo>
                    <a:pt x="26144" y="27397"/>
                    <a:pt x="26242" y="27397"/>
                    <a:pt x="26340" y="27397"/>
                  </a:cubicBezTo>
                  <a:cubicBezTo>
                    <a:pt x="28030" y="27397"/>
                    <a:pt x="28929" y="28171"/>
                    <a:pt x="29343" y="30024"/>
                  </a:cubicBezTo>
                  <a:cubicBezTo>
                    <a:pt x="29806" y="31975"/>
                    <a:pt x="28329" y="32787"/>
                    <a:pt x="28329" y="32787"/>
                  </a:cubicBezTo>
                  <a:cubicBezTo>
                    <a:pt x="28329" y="32787"/>
                    <a:pt x="24809" y="33620"/>
                    <a:pt x="22243" y="34890"/>
                  </a:cubicBezTo>
                  <a:cubicBezTo>
                    <a:pt x="19682" y="36187"/>
                    <a:pt x="18646" y="36824"/>
                    <a:pt x="13813" y="37789"/>
                  </a:cubicBezTo>
                  <a:cubicBezTo>
                    <a:pt x="8964" y="38742"/>
                    <a:pt x="5994" y="46049"/>
                    <a:pt x="5923" y="53612"/>
                  </a:cubicBezTo>
                  <a:cubicBezTo>
                    <a:pt x="5863" y="61170"/>
                    <a:pt x="5351" y="63034"/>
                    <a:pt x="5182" y="67295"/>
                  </a:cubicBezTo>
                  <a:cubicBezTo>
                    <a:pt x="5019" y="71572"/>
                    <a:pt x="6179" y="74357"/>
                    <a:pt x="4277" y="79027"/>
                  </a:cubicBezTo>
                  <a:cubicBezTo>
                    <a:pt x="2398" y="83707"/>
                    <a:pt x="1014" y="95183"/>
                    <a:pt x="1351" y="100179"/>
                  </a:cubicBezTo>
                  <a:cubicBezTo>
                    <a:pt x="1662" y="105198"/>
                    <a:pt x="185" y="112298"/>
                    <a:pt x="0" y="112756"/>
                  </a:cubicBezTo>
                  <a:lnTo>
                    <a:pt x="6729" y="112756"/>
                  </a:lnTo>
                  <a:cubicBezTo>
                    <a:pt x="6729" y="112756"/>
                    <a:pt x="9923" y="103460"/>
                    <a:pt x="11138" y="101155"/>
                  </a:cubicBezTo>
                  <a:cubicBezTo>
                    <a:pt x="12358" y="98834"/>
                    <a:pt x="14091" y="88045"/>
                    <a:pt x="14037" y="86018"/>
                  </a:cubicBezTo>
                  <a:cubicBezTo>
                    <a:pt x="13960" y="84007"/>
                    <a:pt x="14587" y="75207"/>
                    <a:pt x="14941" y="74264"/>
                  </a:cubicBezTo>
                  <a:cubicBezTo>
                    <a:pt x="15181" y="73637"/>
                    <a:pt x="15955" y="59476"/>
                    <a:pt x="15955" y="59476"/>
                  </a:cubicBezTo>
                  <a:cubicBezTo>
                    <a:pt x="15955" y="59476"/>
                    <a:pt x="18554" y="72112"/>
                    <a:pt x="18592" y="77239"/>
                  </a:cubicBezTo>
                  <a:cubicBezTo>
                    <a:pt x="18608" y="82367"/>
                    <a:pt x="18298" y="86628"/>
                    <a:pt x="18074" y="89434"/>
                  </a:cubicBezTo>
                  <a:cubicBezTo>
                    <a:pt x="17851" y="92219"/>
                    <a:pt x="17006" y="96698"/>
                    <a:pt x="16914" y="98970"/>
                  </a:cubicBezTo>
                  <a:cubicBezTo>
                    <a:pt x="16821" y="101253"/>
                    <a:pt x="14609" y="105198"/>
                    <a:pt x="15693" y="112761"/>
                  </a:cubicBezTo>
                  <a:lnTo>
                    <a:pt x="55569" y="112761"/>
                  </a:lnTo>
                  <a:cubicBezTo>
                    <a:pt x="56659" y="105203"/>
                    <a:pt x="54446" y="101253"/>
                    <a:pt x="54354" y="98970"/>
                  </a:cubicBezTo>
                  <a:cubicBezTo>
                    <a:pt x="54261" y="96698"/>
                    <a:pt x="53433" y="92219"/>
                    <a:pt x="53193" y="89434"/>
                  </a:cubicBezTo>
                  <a:cubicBezTo>
                    <a:pt x="52970" y="86628"/>
                    <a:pt x="52654" y="82367"/>
                    <a:pt x="52692" y="77239"/>
                  </a:cubicBezTo>
                  <a:cubicBezTo>
                    <a:pt x="52713" y="72112"/>
                    <a:pt x="55313" y="59481"/>
                    <a:pt x="55313" y="59481"/>
                  </a:cubicBezTo>
                  <a:cubicBezTo>
                    <a:pt x="55313" y="59481"/>
                    <a:pt x="56086" y="73648"/>
                    <a:pt x="56326" y="74270"/>
                  </a:cubicBezTo>
                  <a:cubicBezTo>
                    <a:pt x="56675" y="75212"/>
                    <a:pt x="57301" y="84012"/>
                    <a:pt x="57231" y="86018"/>
                  </a:cubicBezTo>
                  <a:cubicBezTo>
                    <a:pt x="57176" y="88045"/>
                    <a:pt x="58909" y="98839"/>
                    <a:pt x="60124" y="101160"/>
                  </a:cubicBezTo>
                  <a:cubicBezTo>
                    <a:pt x="61345" y="103465"/>
                    <a:pt x="64554" y="112761"/>
                    <a:pt x="64554" y="112761"/>
                  </a:cubicBezTo>
                  <a:lnTo>
                    <a:pt x="71284" y="112761"/>
                  </a:lnTo>
                  <a:cubicBezTo>
                    <a:pt x="71082" y="112298"/>
                    <a:pt x="69605" y="105203"/>
                    <a:pt x="69938" y="100185"/>
                  </a:cubicBezTo>
                  <a:cubicBezTo>
                    <a:pt x="70248" y="95183"/>
                    <a:pt x="68870" y="83713"/>
                    <a:pt x="66984" y="79027"/>
                  </a:cubicBezTo>
                  <a:cubicBezTo>
                    <a:pt x="65088" y="74362"/>
                    <a:pt x="66249" y="71578"/>
                    <a:pt x="66085" y="67300"/>
                  </a:cubicBezTo>
                  <a:cubicBezTo>
                    <a:pt x="65916" y="63039"/>
                    <a:pt x="65638" y="59683"/>
                    <a:pt x="65568" y="52119"/>
                  </a:cubicBezTo>
                  <a:cubicBezTo>
                    <a:pt x="65513" y="44534"/>
                    <a:pt x="62336" y="37696"/>
                    <a:pt x="57487" y="36715"/>
                  </a:cubicBezTo>
                  <a:cubicBezTo>
                    <a:pt x="52654" y="35762"/>
                    <a:pt x="52049" y="34541"/>
                    <a:pt x="49482" y="33266"/>
                  </a:cubicBezTo>
                  <a:cubicBezTo>
                    <a:pt x="47842" y="32432"/>
                    <a:pt x="46262" y="31490"/>
                    <a:pt x="44742" y="30449"/>
                  </a:cubicBezTo>
                  <a:cubicBezTo>
                    <a:pt x="42251" y="29670"/>
                    <a:pt x="43156" y="27032"/>
                    <a:pt x="43156" y="24139"/>
                  </a:cubicBezTo>
                  <a:cubicBezTo>
                    <a:pt x="43156" y="21262"/>
                    <a:pt x="47363" y="19622"/>
                    <a:pt x="47858" y="12762"/>
                  </a:cubicBezTo>
                  <a:cubicBezTo>
                    <a:pt x="48360" y="5879"/>
                    <a:pt x="43712" y="365"/>
                    <a:pt x="33974" y="16"/>
                  </a:cubicBezTo>
                  <a:cubicBezTo>
                    <a:pt x="33718" y="5"/>
                    <a:pt x="33473" y="0"/>
                    <a:pt x="332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1"/>
            <p:cNvSpPr/>
            <p:nvPr/>
          </p:nvSpPr>
          <p:spPr>
            <a:xfrm>
              <a:off x="1586934" y="1597666"/>
              <a:ext cx="592312" cy="519173"/>
            </a:xfrm>
            <a:custGeom>
              <a:rect b="b" l="l" r="r" t="t"/>
              <a:pathLst>
                <a:path extrusionOk="0" h="20543" w="23437">
                  <a:moveTo>
                    <a:pt x="11144" y="0"/>
                  </a:moveTo>
                  <a:cubicBezTo>
                    <a:pt x="4392" y="0"/>
                    <a:pt x="605" y="2681"/>
                    <a:pt x="306" y="6621"/>
                  </a:cubicBezTo>
                  <a:cubicBezTo>
                    <a:pt x="0" y="10620"/>
                    <a:pt x="1815" y="11912"/>
                    <a:pt x="4376" y="11912"/>
                  </a:cubicBezTo>
                  <a:cubicBezTo>
                    <a:pt x="4621" y="11912"/>
                    <a:pt x="4877" y="11901"/>
                    <a:pt x="5139" y="11873"/>
                  </a:cubicBezTo>
                  <a:cubicBezTo>
                    <a:pt x="5139" y="11873"/>
                    <a:pt x="5362" y="11857"/>
                    <a:pt x="5656" y="11857"/>
                  </a:cubicBezTo>
                  <a:cubicBezTo>
                    <a:pt x="6234" y="11857"/>
                    <a:pt x="7073" y="11928"/>
                    <a:pt x="7073" y="12298"/>
                  </a:cubicBezTo>
                  <a:cubicBezTo>
                    <a:pt x="7073" y="12854"/>
                    <a:pt x="6888" y="14364"/>
                    <a:pt x="8125" y="14402"/>
                  </a:cubicBezTo>
                  <a:cubicBezTo>
                    <a:pt x="8539" y="14418"/>
                    <a:pt x="8926" y="14429"/>
                    <a:pt x="9258" y="14429"/>
                  </a:cubicBezTo>
                  <a:cubicBezTo>
                    <a:pt x="9923" y="14429"/>
                    <a:pt x="10375" y="14402"/>
                    <a:pt x="10375" y="14402"/>
                  </a:cubicBezTo>
                  <a:cubicBezTo>
                    <a:pt x="10375" y="14402"/>
                    <a:pt x="10724" y="16096"/>
                    <a:pt x="11465" y="16451"/>
                  </a:cubicBezTo>
                  <a:cubicBezTo>
                    <a:pt x="12201" y="16821"/>
                    <a:pt x="11906" y="17480"/>
                    <a:pt x="12130" y="17867"/>
                  </a:cubicBezTo>
                  <a:cubicBezTo>
                    <a:pt x="12348" y="18238"/>
                    <a:pt x="13236" y="18663"/>
                    <a:pt x="13585" y="19230"/>
                  </a:cubicBezTo>
                  <a:cubicBezTo>
                    <a:pt x="13939" y="19785"/>
                    <a:pt x="14086" y="20521"/>
                    <a:pt x="14674" y="20543"/>
                  </a:cubicBezTo>
                  <a:lnTo>
                    <a:pt x="14707" y="20543"/>
                  </a:lnTo>
                  <a:cubicBezTo>
                    <a:pt x="15301" y="20543"/>
                    <a:pt x="15759" y="20047"/>
                    <a:pt x="15377" y="19268"/>
                  </a:cubicBezTo>
                  <a:cubicBezTo>
                    <a:pt x="14969" y="18456"/>
                    <a:pt x="14582" y="17737"/>
                    <a:pt x="14843" y="17666"/>
                  </a:cubicBezTo>
                  <a:cubicBezTo>
                    <a:pt x="14854" y="17660"/>
                    <a:pt x="14860" y="17660"/>
                    <a:pt x="14871" y="17666"/>
                  </a:cubicBezTo>
                  <a:cubicBezTo>
                    <a:pt x="15099" y="17666"/>
                    <a:pt x="16009" y="17971"/>
                    <a:pt x="16985" y="17971"/>
                  </a:cubicBezTo>
                  <a:cubicBezTo>
                    <a:pt x="17562" y="17971"/>
                    <a:pt x="18162" y="17862"/>
                    <a:pt x="18663" y="17519"/>
                  </a:cubicBezTo>
                  <a:cubicBezTo>
                    <a:pt x="20064" y="16560"/>
                    <a:pt x="21998" y="15361"/>
                    <a:pt x="21077" y="12576"/>
                  </a:cubicBezTo>
                  <a:lnTo>
                    <a:pt x="21132" y="12576"/>
                  </a:lnTo>
                  <a:cubicBezTo>
                    <a:pt x="21437" y="12576"/>
                    <a:pt x="22984" y="12457"/>
                    <a:pt x="23197" y="10048"/>
                  </a:cubicBezTo>
                  <a:cubicBezTo>
                    <a:pt x="23436" y="7373"/>
                    <a:pt x="21851" y="807"/>
                    <a:pt x="13568" y="104"/>
                  </a:cubicBezTo>
                  <a:cubicBezTo>
                    <a:pt x="12724" y="33"/>
                    <a:pt x="11912" y="0"/>
                    <a:pt x="1114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1"/>
            <p:cNvSpPr/>
            <p:nvPr/>
          </p:nvSpPr>
          <p:spPr>
            <a:xfrm>
              <a:off x="1915375" y="2556935"/>
              <a:ext cx="398547" cy="598251"/>
            </a:xfrm>
            <a:custGeom>
              <a:rect b="b" l="l" r="r" t="t"/>
              <a:pathLst>
                <a:path extrusionOk="0" h="23672" w="15770">
                  <a:moveTo>
                    <a:pt x="4833" y="6"/>
                  </a:moveTo>
                  <a:cubicBezTo>
                    <a:pt x="4131" y="6"/>
                    <a:pt x="2730" y="235"/>
                    <a:pt x="2267" y="1968"/>
                  </a:cubicBezTo>
                  <a:cubicBezTo>
                    <a:pt x="1657" y="4311"/>
                    <a:pt x="126" y="7226"/>
                    <a:pt x="905" y="10583"/>
                  </a:cubicBezTo>
                  <a:cubicBezTo>
                    <a:pt x="1662" y="13939"/>
                    <a:pt x="0" y="16871"/>
                    <a:pt x="1733" y="18718"/>
                  </a:cubicBezTo>
                  <a:cubicBezTo>
                    <a:pt x="3411" y="20516"/>
                    <a:pt x="7405" y="23671"/>
                    <a:pt x="11312" y="23671"/>
                  </a:cubicBezTo>
                  <a:cubicBezTo>
                    <a:pt x="11454" y="23671"/>
                    <a:pt x="11590" y="23666"/>
                    <a:pt x="11732" y="23660"/>
                  </a:cubicBezTo>
                  <a:cubicBezTo>
                    <a:pt x="15770" y="23420"/>
                    <a:pt x="15677" y="19879"/>
                    <a:pt x="14990" y="18533"/>
                  </a:cubicBezTo>
                  <a:cubicBezTo>
                    <a:pt x="14331" y="17187"/>
                    <a:pt x="12800" y="14310"/>
                    <a:pt x="12669" y="12631"/>
                  </a:cubicBezTo>
                  <a:cubicBezTo>
                    <a:pt x="12538" y="10970"/>
                    <a:pt x="10588" y="1733"/>
                    <a:pt x="5253" y="33"/>
                  </a:cubicBezTo>
                  <a:cubicBezTo>
                    <a:pt x="5117" y="12"/>
                    <a:pt x="4975" y="1"/>
                    <a:pt x="4833" y="6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1"/>
            <p:cNvSpPr/>
            <p:nvPr/>
          </p:nvSpPr>
          <p:spPr>
            <a:xfrm>
              <a:off x="1457614" y="2541114"/>
              <a:ext cx="398977" cy="598225"/>
            </a:xfrm>
            <a:custGeom>
              <a:rect b="b" l="l" r="r" t="t"/>
              <a:pathLst>
                <a:path extrusionOk="0" h="23671" w="15787">
                  <a:moveTo>
                    <a:pt x="10970" y="0"/>
                  </a:moveTo>
                  <a:cubicBezTo>
                    <a:pt x="10822" y="0"/>
                    <a:pt x="10675" y="11"/>
                    <a:pt x="10534" y="33"/>
                  </a:cubicBezTo>
                  <a:cubicBezTo>
                    <a:pt x="5183" y="1733"/>
                    <a:pt x="3243" y="10953"/>
                    <a:pt x="3118" y="12631"/>
                  </a:cubicBezTo>
                  <a:cubicBezTo>
                    <a:pt x="2987" y="14293"/>
                    <a:pt x="1456" y="17186"/>
                    <a:pt x="775" y="18532"/>
                  </a:cubicBezTo>
                  <a:cubicBezTo>
                    <a:pt x="110" y="19862"/>
                    <a:pt x="1" y="23420"/>
                    <a:pt x="4038" y="23660"/>
                  </a:cubicBezTo>
                  <a:cubicBezTo>
                    <a:pt x="4175" y="23665"/>
                    <a:pt x="4316" y="23670"/>
                    <a:pt x="4458" y="23670"/>
                  </a:cubicBezTo>
                  <a:cubicBezTo>
                    <a:pt x="8370" y="23670"/>
                    <a:pt x="12381" y="20515"/>
                    <a:pt x="14054" y="18717"/>
                  </a:cubicBezTo>
                  <a:cubicBezTo>
                    <a:pt x="15786" y="16854"/>
                    <a:pt x="14108" y="13922"/>
                    <a:pt x="14882" y="10582"/>
                  </a:cubicBezTo>
                  <a:cubicBezTo>
                    <a:pt x="15661" y="7225"/>
                    <a:pt x="14130" y="4310"/>
                    <a:pt x="13498" y="1951"/>
                  </a:cubicBezTo>
                  <a:cubicBezTo>
                    <a:pt x="13046" y="234"/>
                    <a:pt x="11683" y="0"/>
                    <a:pt x="1097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71"/>
            <p:cNvSpPr/>
            <p:nvPr/>
          </p:nvSpPr>
          <p:spPr>
            <a:xfrm>
              <a:off x="1836045" y="2217070"/>
              <a:ext cx="115698" cy="519198"/>
            </a:xfrm>
            <a:custGeom>
              <a:rect b="b" l="l" r="r" t="t"/>
              <a:pathLst>
                <a:path extrusionOk="0" h="20544" w="4578">
                  <a:moveTo>
                    <a:pt x="3210" y="1"/>
                  </a:moveTo>
                  <a:cubicBezTo>
                    <a:pt x="3210" y="1"/>
                    <a:pt x="2104" y="611"/>
                    <a:pt x="774" y="682"/>
                  </a:cubicBezTo>
                  <a:cubicBezTo>
                    <a:pt x="774" y="682"/>
                    <a:pt x="1663" y="9700"/>
                    <a:pt x="1237" y="13225"/>
                  </a:cubicBezTo>
                  <a:cubicBezTo>
                    <a:pt x="796" y="16767"/>
                    <a:pt x="1" y="18053"/>
                    <a:pt x="1" y="18053"/>
                  </a:cubicBezTo>
                  <a:cubicBezTo>
                    <a:pt x="17" y="18385"/>
                    <a:pt x="142" y="18484"/>
                    <a:pt x="289" y="18484"/>
                  </a:cubicBezTo>
                  <a:cubicBezTo>
                    <a:pt x="507" y="18484"/>
                    <a:pt x="774" y="18255"/>
                    <a:pt x="774" y="18255"/>
                  </a:cubicBezTo>
                  <a:lnTo>
                    <a:pt x="1368" y="17132"/>
                  </a:lnTo>
                  <a:cubicBezTo>
                    <a:pt x="1417" y="17132"/>
                    <a:pt x="1461" y="17127"/>
                    <a:pt x="1504" y="17127"/>
                  </a:cubicBezTo>
                  <a:cubicBezTo>
                    <a:pt x="2349" y="17127"/>
                    <a:pt x="2382" y="17612"/>
                    <a:pt x="2382" y="17612"/>
                  </a:cubicBezTo>
                  <a:lnTo>
                    <a:pt x="2197" y="18091"/>
                  </a:lnTo>
                  <a:lnTo>
                    <a:pt x="3946" y="20543"/>
                  </a:lnTo>
                  <a:lnTo>
                    <a:pt x="4578" y="18048"/>
                  </a:lnTo>
                  <a:cubicBezTo>
                    <a:pt x="4578" y="18048"/>
                    <a:pt x="2970" y="16375"/>
                    <a:pt x="3248" y="11874"/>
                  </a:cubicBezTo>
                  <a:cubicBezTo>
                    <a:pt x="3542" y="7395"/>
                    <a:pt x="3210" y="1"/>
                    <a:pt x="3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71"/>
            <p:cNvSpPr/>
            <p:nvPr/>
          </p:nvSpPr>
          <p:spPr>
            <a:xfrm>
              <a:off x="1625348" y="3061652"/>
              <a:ext cx="645055" cy="415076"/>
            </a:xfrm>
            <a:custGeom>
              <a:rect b="b" l="l" r="r" t="t"/>
              <a:pathLst>
                <a:path extrusionOk="0" h="16424" w="25524">
                  <a:moveTo>
                    <a:pt x="18331" y="0"/>
                  </a:moveTo>
                  <a:cubicBezTo>
                    <a:pt x="15552" y="0"/>
                    <a:pt x="12511" y="1003"/>
                    <a:pt x="10975" y="1493"/>
                  </a:cubicBezTo>
                  <a:cubicBezTo>
                    <a:pt x="9411" y="1989"/>
                    <a:pt x="6736" y="1826"/>
                    <a:pt x="3989" y="2065"/>
                  </a:cubicBezTo>
                  <a:cubicBezTo>
                    <a:pt x="1238" y="2305"/>
                    <a:pt x="1" y="4060"/>
                    <a:pt x="633" y="4812"/>
                  </a:cubicBezTo>
                  <a:cubicBezTo>
                    <a:pt x="1259" y="5553"/>
                    <a:pt x="4098" y="4648"/>
                    <a:pt x="5482" y="6310"/>
                  </a:cubicBezTo>
                  <a:cubicBezTo>
                    <a:pt x="6883" y="7967"/>
                    <a:pt x="8746" y="8871"/>
                    <a:pt x="9814" y="9389"/>
                  </a:cubicBezTo>
                  <a:cubicBezTo>
                    <a:pt x="10147" y="9536"/>
                    <a:pt x="10702" y="9776"/>
                    <a:pt x="11329" y="10086"/>
                  </a:cubicBezTo>
                  <a:cubicBezTo>
                    <a:pt x="11694" y="10255"/>
                    <a:pt x="12081" y="10440"/>
                    <a:pt x="12490" y="10642"/>
                  </a:cubicBezTo>
                  <a:cubicBezTo>
                    <a:pt x="13579" y="11231"/>
                    <a:pt x="14702" y="11917"/>
                    <a:pt x="15290" y="12598"/>
                  </a:cubicBezTo>
                  <a:cubicBezTo>
                    <a:pt x="16435" y="13982"/>
                    <a:pt x="20402" y="15677"/>
                    <a:pt x="21933" y="16249"/>
                  </a:cubicBezTo>
                  <a:cubicBezTo>
                    <a:pt x="22200" y="16358"/>
                    <a:pt x="22489" y="16418"/>
                    <a:pt x="22783" y="16423"/>
                  </a:cubicBezTo>
                  <a:cubicBezTo>
                    <a:pt x="23824" y="16423"/>
                    <a:pt x="24527" y="15519"/>
                    <a:pt x="24810" y="13944"/>
                  </a:cubicBezTo>
                  <a:cubicBezTo>
                    <a:pt x="25175" y="11966"/>
                    <a:pt x="25050" y="8392"/>
                    <a:pt x="25284" y="5106"/>
                  </a:cubicBezTo>
                  <a:cubicBezTo>
                    <a:pt x="25524" y="1809"/>
                    <a:pt x="22739" y="387"/>
                    <a:pt x="22739" y="387"/>
                  </a:cubicBezTo>
                  <a:cubicBezTo>
                    <a:pt x="22739" y="387"/>
                    <a:pt x="21230" y="38"/>
                    <a:pt x="1840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71"/>
            <p:cNvSpPr/>
            <p:nvPr/>
          </p:nvSpPr>
          <p:spPr>
            <a:xfrm>
              <a:off x="1523727" y="3044441"/>
              <a:ext cx="358465" cy="579776"/>
            </a:xfrm>
            <a:custGeom>
              <a:rect b="b" l="l" r="r" t="t"/>
              <a:pathLst>
                <a:path extrusionOk="0" h="22941" w="14184">
                  <a:moveTo>
                    <a:pt x="10163" y="0"/>
                  </a:moveTo>
                  <a:lnTo>
                    <a:pt x="8190" y="1493"/>
                  </a:lnTo>
                  <a:cubicBezTo>
                    <a:pt x="7302" y="1199"/>
                    <a:pt x="6528" y="1074"/>
                    <a:pt x="5842" y="1074"/>
                  </a:cubicBezTo>
                  <a:cubicBezTo>
                    <a:pt x="4016" y="1074"/>
                    <a:pt x="2790" y="1984"/>
                    <a:pt x="1624" y="3133"/>
                  </a:cubicBezTo>
                  <a:cubicBezTo>
                    <a:pt x="0" y="4719"/>
                    <a:pt x="60" y="9569"/>
                    <a:pt x="2049" y="12260"/>
                  </a:cubicBezTo>
                  <a:cubicBezTo>
                    <a:pt x="4038" y="14952"/>
                    <a:pt x="8354" y="15748"/>
                    <a:pt x="10310" y="16118"/>
                  </a:cubicBezTo>
                  <a:cubicBezTo>
                    <a:pt x="12288" y="16483"/>
                    <a:pt x="11803" y="17442"/>
                    <a:pt x="11770" y="18238"/>
                  </a:cubicBezTo>
                  <a:cubicBezTo>
                    <a:pt x="11710" y="19028"/>
                    <a:pt x="8724" y="21131"/>
                    <a:pt x="8833" y="22074"/>
                  </a:cubicBezTo>
                  <a:cubicBezTo>
                    <a:pt x="8915" y="22886"/>
                    <a:pt x="9999" y="22940"/>
                    <a:pt x="10293" y="22940"/>
                  </a:cubicBezTo>
                  <a:lnTo>
                    <a:pt x="10364" y="22940"/>
                  </a:lnTo>
                  <a:cubicBezTo>
                    <a:pt x="10364" y="22940"/>
                    <a:pt x="10773" y="21889"/>
                    <a:pt x="11863" y="20695"/>
                  </a:cubicBezTo>
                  <a:cubicBezTo>
                    <a:pt x="12953" y="19475"/>
                    <a:pt x="14108" y="18630"/>
                    <a:pt x="14021" y="16837"/>
                  </a:cubicBezTo>
                  <a:cubicBezTo>
                    <a:pt x="13928" y="15067"/>
                    <a:pt x="12468" y="14533"/>
                    <a:pt x="12468" y="14533"/>
                  </a:cubicBezTo>
                  <a:cubicBezTo>
                    <a:pt x="12468" y="14533"/>
                    <a:pt x="14184" y="13922"/>
                    <a:pt x="13388" y="11786"/>
                  </a:cubicBezTo>
                  <a:cubicBezTo>
                    <a:pt x="12598" y="9645"/>
                    <a:pt x="8691" y="10958"/>
                    <a:pt x="8724" y="8893"/>
                  </a:cubicBezTo>
                  <a:cubicBezTo>
                    <a:pt x="8779" y="6844"/>
                    <a:pt x="7934" y="5329"/>
                    <a:pt x="9165" y="3744"/>
                  </a:cubicBezTo>
                  <a:cubicBezTo>
                    <a:pt x="10386" y="2180"/>
                    <a:pt x="11291" y="202"/>
                    <a:pt x="11291" y="202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78" name="Google Shape;5678;p71"/>
            <p:cNvGrpSpPr/>
            <p:nvPr/>
          </p:nvGrpSpPr>
          <p:grpSpPr>
            <a:xfrm>
              <a:off x="1675337" y="3316550"/>
              <a:ext cx="437113" cy="383257"/>
              <a:chOff x="1675337" y="3316550"/>
              <a:chExt cx="437113" cy="383257"/>
            </a:xfrm>
          </p:grpSpPr>
          <p:sp>
            <p:nvSpPr>
              <p:cNvPr id="5679" name="Google Shape;5679;p71"/>
              <p:cNvSpPr/>
              <p:nvPr/>
            </p:nvSpPr>
            <p:spPr>
              <a:xfrm>
                <a:off x="1948836" y="3389941"/>
                <a:ext cx="163614" cy="233998"/>
              </a:xfrm>
              <a:custGeom>
                <a:rect b="b" l="l" r="r" t="t"/>
                <a:pathLst>
                  <a:path extrusionOk="0" h="9259" w="6474">
                    <a:moveTo>
                      <a:pt x="3286" y="1"/>
                    </a:moveTo>
                    <a:cubicBezTo>
                      <a:pt x="2316" y="1"/>
                      <a:pt x="1052" y="273"/>
                      <a:pt x="594" y="1505"/>
                    </a:cubicBezTo>
                    <a:cubicBezTo>
                      <a:pt x="0" y="3096"/>
                      <a:pt x="1717" y="3940"/>
                      <a:pt x="1717" y="3940"/>
                    </a:cubicBezTo>
                    <a:cubicBezTo>
                      <a:pt x="1493" y="4496"/>
                      <a:pt x="1771" y="4845"/>
                      <a:pt x="1771" y="4845"/>
                    </a:cubicBezTo>
                    <a:cubicBezTo>
                      <a:pt x="1477" y="5401"/>
                      <a:pt x="1717" y="5673"/>
                      <a:pt x="1717" y="5673"/>
                    </a:cubicBezTo>
                    <a:cubicBezTo>
                      <a:pt x="1205" y="6109"/>
                      <a:pt x="916" y="6752"/>
                      <a:pt x="921" y="7428"/>
                    </a:cubicBezTo>
                    <a:cubicBezTo>
                      <a:pt x="921" y="8338"/>
                      <a:pt x="2049" y="9258"/>
                      <a:pt x="3428" y="9258"/>
                    </a:cubicBezTo>
                    <a:cubicBezTo>
                      <a:pt x="3836" y="9258"/>
                      <a:pt x="4234" y="9182"/>
                      <a:pt x="4610" y="9030"/>
                    </a:cubicBezTo>
                    <a:cubicBezTo>
                      <a:pt x="6474" y="8294"/>
                      <a:pt x="6179" y="6360"/>
                      <a:pt x="6141" y="3444"/>
                    </a:cubicBezTo>
                    <a:cubicBezTo>
                      <a:pt x="6109" y="513"/>
                      <a:pt x="4022" y="55"/>
                      <a:pt x="4022" y="55"/>
                    </a:cubicBezTo>
                    <a:cubicBezTo>
                      <a:pt x="3776" y="17"/>
                      <a:pt x="3531" y="1"/>
                      <a:pt x="32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71"/>
              <p:cNvSpPr/>
              <p:nvPr/>
            </p:nvSpPr>
            <p:spPr>
              <a:xfrm>
                <a:off x="1675337" y="3384988"/>
                <a:ext cx="163639" cy="234124"/>
              </a:xfrm>
              <a:custGeom>
                <a:rect b="b" l="l" r="r" t="t"/>
                <a:pathLst>
                  <a:path extrusionOk="0" h="9264" w="6475">
                    <a:moveTo>
                      <a:pt x="3139" y="0"/>
                    </a:moveTo>
                    <a:cubicBezTo>
                      <a:pt x="2910" y="0"/>
                      <a:pt x="2676" y="17"/>
                      <a:pt x="2453" y="44"/>
                    </a:cubicBezTo>
                    <a:cubicBezTo>
                      <a:pt x="2453" y="44"/>
                      <a:pt x="366" y="502"/>
                      <a:pt x="328" y="3433"/>
                    </a:cubicBezTo>
                    <a:cubicBezTo>
                      <a:pt x="295" y="6370"/>
                      <a:pt x="1" y="8305"/>
                      <a:pt x="1859" y="9046"/>
                    </a:cubicBezTo>
                    <a:cubicBezTo>
                      <a:pt x="2229" y="9187"/>
                      <a:pt x="2627" y="9264"/>
                      <a:pt x="3025" y="9264"/>
                    </a:cubicBezTo>
                    <a:cubicBezTo>
                      <a:pt x="4414" y="9264"/>
                      <a:pt x="5548" y="8337"/>
                      <a:pt x="5548" y="7422"/>
                    </a:cubicBezTo>
                    <a:cubicBezTo>
                      <a:pt x="5559" y="6752"/>
                      <a:pt x="5270" y="6109"/>
                      <a:pt x="4758" y="5673"/>
                    </a:cubicBezTo>
                    <a:cubicBezTo>
                      <a:pt x="4758" y="5673"/>
                      <a:pt x="4997" y="5411"/>
                      <a:pt x="4703" y="4861"/>
                    </a:cubicBezTo>
                    <a:cubicBezTo>
                      <a:pt x="4703" y="4861"/>
                      <a:pt x="4976" y="4507"/>
                      <a:pt x="4758" y="3940"/>
                    </a:cubicBezTo>
                    <a:cubicBezTo>
                      <a:pt x="4758" y="3940"/>
                      <a:pt x="6474" y="3106"/>
                      <a:pt x="5880" y="1521"/>
                    </a:cubicBezTo>
                    <a:cubicBezTo>
                      <a:pt x="5417" y="262"/>
                      <a:pt x="4115" y="0"/>
                      <a:pt x="31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71"/>
              <p:cNvSpPr/>
              <p:nvPr/>
            </p:nvSpPr>
            <p:spPr>
              <a:xfrm>
                <a:off x="1794193" y="3316550"/>
                <a:ext cx="199552" cy="383257"/>
              </a:xfrm>
              <a:custGeom>
                <a:rect b="b" l="l" r="r" t="t"/>
                <a:pathLst>
                  <a:path extrusionOk="0" h="15165" w="7896">
                    <a:moveTo>
                      <a:pt x="4648" y="0"/>
                    </a:moveTo>
                    <a:lnTo>
                      <a:pt x="4648" y="4191"/>
                    </a:lnTo>
                    <a:cubicBezTo>
                      <a:pt x="4648" y="4191"/>
                      <a:pt x="1733" y="6812"/>
                      <a:pt x="125" y="6959"/>
                    </a:cubicBezTo>
                    <a:lnTo>
                      <a:pt x="0" y="7563"/>
                    </a:lnTo>
                    <a:cubicBezTo>
                      <a:pt x="0" y="7563"/>
                      <a:pt x="2839" y="6719"/>
                      <a:pt x="4239" y="5558"/>
                    </a:cubicBezTo>
                    <a:lnTo>
                      <a:pt x="4239" y="5558"/>
                    </a:lnTo>
                    <a:cubicBezTo>
                      <a:pt x="4054" y="5722"/>
                      <a:pt x="1139" y="8283"/>
                      <a:pt x="55" y="8375"/>
                    </a:cubicBezTo>
                    <a:lnTo>
                      <a:pt x="550" y="8969"/>
                    </a:lnTo>
                    <a:cubicBezTo>
                      <a:pt x="550" y="8969"/>
                      <a:pt x="4169" y="7068"/>
                      <a:pt x="4299" y="6294"/>
                    </a:cubicBezTo>
                    <a:lnTo>
                      <a:pt x="4299" y="15165"/>
                    </a:lnTo>
                    <a:lnTo>
                      <a:pt x="5754" y="15165"/>
                    </a:lnTo>
                    <a:lnTo>
                      <a:pt x="5754" y="8081"/>
                    </a:lnTo>
                    <a:cubicBezTo>
                      <a:pt x="6283" y="8931"/>
                      <a:pt x="7187" y="8986"/>
                      <a:pt x="7416" y="8986"/>
                    </a:cubicBezTo>
                    <a:lnTo>
                      <a:pt x="7471" y="8986"/>
                    </a:lnTo>
                    <a:lnTo>
                      <a:pt x="7841" y="8577"/>
                    </a:lnTo>
                    <a:cubicBezTo>
                      <a:pt x="6713" y="8468"/>
                      <a:pt x="6217" y="7340"/>
                      <a:pt x="6217" y="7340"/>
                    </a:cubicBezTo>
                    <a:lnTo>
                      <a:pt x="6217" y="7340"/>
                    </a:lnTo>
                    <a:cubicBezTo>
                      <a:pt x="6768" y="7705"/>
                      <a:pt x="7405" y="7754"/>
                      <a:pt x="7716" y="7754"/>
                    </a:cubicBezTo>
                    <a:cubicBezTo>
                      <a:pt x="7825" y="7754"/>
                      <a:pt x="7896" y="7749"/>
                      <a:pt x="7896" y="7749"/>
                    </a:cubicBezTo>
                    <a:lnTo>
                      <a:pt x="7765" y="7155"/>
                    </a:lnTo>
                    <a:cubicBezTo>
                      <a:pt x="7667" y="7166"/>
                      <a:pt x="7569" y="7171"/>
                      <a:pt x="7471" y="7171"/>
                    </a:cubicBezTo>
                    <a:cubicBezTo>
                      <a:pt x="6081" y="7171"/>
                      <a:pt x="5792" y="5978"/>
                      <a:pt x="5792" y="5978"/>
                    </a:cubicBezTo>
                    <a:lnTo>
                      <a:pt x="5792" y="556"/>
                    </a:lnTo>
                    <a:cubicBezTo>
                      <a:pt x="5400" y="354"/>
                      <a:pt x="5013" y="175"/>
                      <a:pt x="46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82" name="Google Shape;5682;p71"/>
            <p:cNvSpPr/>
            <p:nvPr/>
          </p:nvSpPr>
          <p:spPr>
            <a:xfrm>
              <a:off x="1512152" y="3450115"/>
              <a:ext cx="732650" cy="863056"/>
            </a:xfrm>
            <a:custGeom>
              <a:rect b="b" l="l" r="r" t="t"/>
              <a:pathLst>
                <a:path extrusionOk="0" h="34150" w="28990">
                  <a:moveTo>
                    <a:pt x="2235" y="1"/>
                  </a:moveTo>
                  <a:cubicBezTo>
                    <a:pt x="1968" y="6"/>
                    <a:pt x="1695" y="44"/>
                    <a:pt x="1439" y="121"/>
                  </a:cubicBezTo>
                  <a:cubicBezTo>
                    <a:pt x="1" y="508"/>
                    <a:pt x="1014" y="2061"/>
                    <a:pt x="1090" y="2796"/>
                  </a:cubicBezTo>
                  <a:cubicBezTo>
                    <a:pt x="1145" y="3515"/>
                    <a:pt x="1586" y="4698"/>
                    <a:pt x="1586" y="4698"/>
                  </a:cubicBezTo>
                  <a:cubicBezTo>
                    <a:pt x="1363" y="5657"/>
                    <a:pt x="2305" y="6981"/>
                    <a:pt x="2305" y="6981"/>
                  </a:cubicBezTo>
                  <a:cubicBezTo>
                    <a:pt x="1842" y="8180"/>
                    <a:pt x="2398" y="8736"/>
                    <a:pt x="2398" y="8736"/>
                  </a:cubicBezTo>
                  <a:cubicBezTo>
                    <a:pt x="1919" y="9509"/>
                    <a:pt x="2414" y="10915"/>
                    <a:pt x="2414" y="10915"/>
                  </a:cubicBezTo>
                  <a:cubicBezTo>
                    <a:pt x="1510" y="12686"/>
                    <a:pt x="2289" y="13830"/>
                    <a:pt x="2289" y="13830"/>
                  </a:cubicBezTo>
                  <a:cubicBezTo>
                    <a:pt x="1641" y="14713"/>
                    <a:pt x="1973" y="16282"/>
                    <a:pt x="1973" y="16282"/>
                  </a:cubicBezTo>
                  <a:cubicBezTo>
                    <a:pt x="938" y="17917"/>
                    <a:pt x="1826" y="19781"/>
                    <a:pt x="1826" y="19781"/>
                  </a:cubicBezTo>
                  <a:cubicBezTo>
                    <a:pt x="1494" y="21077"/>
                    <a:pt x="1733" y="22380"/>
                    <a:pt x="1733" y="22380"/>
                  </a:cubicBezTo>
                  <a:cubicBezTo>
                    <a:pt x="1401" y="24298"/>
                    <a:pt x="2213" y="24963"/>
                    <a:pt x="2213" y="24963"/>
                  </a:cubicBezTo>
                  <a:cubicBezTo>
                    <a:pt x="2360" y="27584"/>
                    <a:pt x="4937" y="27954"/>
                    <a:pt x="4937" y="27954"/>
                  </a:cubicBezTo>
                  <a:cubicBezTo>
                    <a:pt x="5395" y="28880"/>
                    <a:pt x="6125" y="29158"/>
                    <a:pt x="6839" y="29158"/>
                  </a:cubicBezTo>
                  <a:cubicBezTo>
                    <a:pt x="7907" y="29158"/>
                    <a:pt x="8942" y="28526"/>
                    <a:pt x="8942" y="28526"/>
                  </a:cubicBezTo>
                  <a:cubicBezTo>
                    <a:pt x="9286" y="28641"/>
                    <a:pt x="9645" y="28706"/>
                    <a:pt x="10010" y="28717"/>
                  </a:cubicBezTo>
                  <a:cubicBezTo>
                    <a:pt x="10893" y="28717"/>
                    <a:pt x="11138" y="28177"/>
                    <a:pt x="11710" y="27954"/>
                  </a:cubicBezTo>
                  <a:cubicBezTo>
                    <a:pt x="11923" y="27861"/>
                    <a:pt x="12152" y="27812"/>
                    <a:pt x="12386" y="27801"/>
                  </a:cubicBezTo>
                  <a:cubicBezTo>
                    <a:pt x="12811" y="27801"/>
                    <a:pt x="13127" y="28030"/>
                    <a:pt x="13274" y="28581"/>
                  </a:cubicBezTo>
                  <a:cubicBezTo>
                    <a:pt x="13498" y="29393"/>
                    <a:pt x="13111" y="30646"/>
                    <a:pt x="12942" y="31899"/>
                  </a:cubicBezTo>
                  <a:cubicBezTo>
                    <a:pt x="12778" y="33136"/>
                    <a:pt x="13574" y="34150"/>
                    <a:pt x="13574" y="34150"/>
                  </a:cubicBezTo>
                  <a:lnTo>
                    <a:pt x="15454" y="34150"/>
                  </a:lnTo>
                  <a:cubicBezTo>
                    <a:pt x="15416" y="34150"/>
                    <a:pt x="15269" y="34111"/>
                    <a:pt x="15912" y="33005"/>
                  </a:cubicBezTo>
                  <a:cubicBezTo>
                    <a:pt x="16615" y="31823"/>
                    <a:pt x="15655" y="30679"/>
                    <a:pt x="16560" y="29240"/>
                  </a:cubicBezTo>
                  <a:cubicBezTo>
                    <a:pt x="17465" y="27801"/>
                    <a:pt x="17410" y="25976"/>
                    <a:pt x="17410" y="25976"/>
                  </a:cubicBezTo>
                  <a:cubicBezTo>
                    <a:pt x="17851" y="23540"/>
                    <a:pt x="16707" y="23470"/>
                    <a:pt x="15786" y="22434"/>
                  </a:cubicBezTo>
                  <a:cubicBezTo>
                    <a:pt x="15388" y="22009"/>
                    <a:pt x="14773" y="21884"/>
                    <a:pt x="14184" y="21884"/>
                  </a:cubicBezTo>
                  <a:cubicBezTo>
                    <a:pt x="13661" y="21895"/>
                    <a:pt x="13138" y="21971"/>
                    <a:pt x="12631" y="22124"/>
                  </a:cubicBezTo>
                  <a:cubicBezTo>
                    <a:pt x="12419" y="22042"/>
                    <a:pt x="12201" y="21998"/>
                    <a:pt x="11977" y="21993"/>
                  </a:cubicBezTo>
                  <a:cubicBezTo>
                    <a:pt x="11525" y="21977"/>
                    <a:pt x="11122" y="22254"/>
                    <a:pt x="10969" y="22674"/>
                  </a:cubicBezTo>
                  <a:cubicBezTo>
                    <a:pt x="10828" y="22625"/>
                    <a:pt x="10681" y="22598"/>
                    <a:pt x="10533" y="22598"/>
                  </a:cubicBezTo>
                  <a:cubicBezTo>
                    <a:pt x="9781" y="22598"/>
                    <a:pt x="9144" y="23213"/>
                    <a:pt x="9144" y="23213"/>
                  </a:cubicBezTo>
                  <a:cubicBezTo>
                    <a:pt x="9089" y="22837"/>
                    <a:pt x="8779" y="22734"/>
                    <a:pt x="8452" y="22734"/>
                  </a:cubicBezTo>
                  <a:cubicBezTo>
                    <a:pt x="8158" y="22745"/>
                    <a:pt x="7869" y="22805"/>
                    <a:pt x="7596" y="22903"/>
                  </a:cubicBezTo>
                  <a:cubicBezTo>
                    <a:pt x="7667" y="22036"/>
                    <a:pt x="6877" y="21720"/>
                    <a:pt x="6877" y="21720"/>
                  </a:cubicBezTo>
                  <a:cubicBezTo>
                    <a:pt x="7542" y="20467"/>
                    <a:pt x="6599" y="19639"/>
                    <a:pt x="6599" y="19639"/>
                  </a:cubicBezTo>
                  <a:cubicBezTo>
                    <a:pt x="7689" y="18070"/>
                    <a:pt x="7024" y="16266"/>
                    <a:pt x="7024" y="16266"/>
                  </a:cubicBezTo>
                  <a:cubicBezTo>
                    <a:pt x="7487" y="14402"/>
                    <a:pt x="6452" y="13367"/>
                    <a:pt x="6452" y="13367"/>
                  </a:cubicBezTo>
                  <a:cubicBezTo>
                    <a:pt x="7558" y="11890"/>
                    <a:pt x="6251" y="10528"/>
                    <a:pt x="6251" y="10528"/>
                  </a:cubicBezTo>
                  <a:cubicBezTo>
                    <a:pt x="6670" y="10120"/>
                    <a:pt x="6523" y="9231"/>
                    <a:pt x="6490" y="9013"/>
                  </a:cubicBezTo>
                  <a:lnTo>
                    <a:pt x="6490" y="9013"/>
                  </a:lnTo>
                  <a:cubicBezTo>
                    <a:pt x="6665" y="9983"/>
                    <a:pt x="7733" y="10049"/>
                    <a:pt x="8032" y="10049"/>
                  </a:cubicBezTo>
                  <a:lnTo>
                    <a:pt x="8109" y="10049"/>
                  </a:lnTo>
                  <a:cubicBezTo>
                    <a:pt x="8196" y="10899"/>
                    <a:pt x="9280" y="11002"/>
                    <a:pt x="9814" y="11002"/>
                  </a:cubicBezTo>
                  <a:cubicBezTo>
                    <a:pt x="9989" y="11002"/>
                    <a:pt x="10103" y="10991"/>
                    <a:pt x="10103" y="10991"/>
                  </a:cubicBezTo>
                  <a:cubicBezTo>
                    <a:pt x="10272" y="11743"/>
                    <a:pt x="10735" y="11934"/>
                    <a:pt x="11166" y="11934"/>
                  </a:cubicBezTo>
                  <a:cubicBezTo>
                    <a:pt x="11476" y="11923"/>
                    <a:pt x="11781" y="11847"/>
                    <a:pt x="12059" y="11711"/>
                  </a:cubicBezTo>
                  <a:cubicBezTo>
                    <a:pt x="12479" y="12119"/>
                    <a:pt x="13013" y="12245"/>
                    <a:pt x="13525" y="12245"/>
                  </a:cubicBezTo>
                  <a:cubicBezTo>
                    <a:pt x="14413" y="12245"/>
                    <a:pt x="15230" y="11858"/>
                    <a:pt x="15230" y="11858"/>
                  </a:cubicBezTo>
                  <a:cubicBezTo>
                    <a:pt x="15454" y="12076"/>
                    <a:pt x="15759" y="12196"/>
                    <a:pt x="16070" y="12179"/>
                  </a:cubicBezTo>
                  <a:cubicBezTo>
                    <a:pt x="16963" y="12179"/>
                    <a:pt x="17977" y="11471"/>
                    <a:pt x="17977" y="11471"/>
                  </a:cubicBezTo>
                  <a:cubicBezTo>
                    <a:pt x="18173" y="11536"/>
                    <a:pt x="18369" y="11569"/>
                    <a:pt x="18571" y="11569"/>
                  </a:cubicBezTo>
                  <a:cubicBezTo>
                    <a:pt x="19699" y="11569"/>
                    <a:pt x="19987" y="10387"/>
                    <a:pt x="19987" y="10387"/>
                  </a:cubicBezTo>
                  <a:lnTo>
                    <a:pt x="20031" y="10387"/>
                  </a:lnTo>
                  <a:cubicBezTo>
                    <a:pt x="21617" y="10387"/>
                    <a:pt x="21927" y="9297"/>
                    <a:pt x="21927" y="9297"/>
                  </a:cubicBezTo>
                  <a:cubicBezTo>
                    <a:pt x="22123" y="9362"/>
                    <a:pt x="22331" y="9400"/>
                    <a:pt x="22538" y="9406"/>
                  </a:cubicBezTo>
                  <a:cubicBezTo>
                    <a:pt x="22946" y="9406"/>
                    <a:pt x="23066" y="9188"/>
                    <a:pt x="23110" y="9052"/>
                  </a:cubicBezTo>
                  <a:lnTo>
                    <a:pt x="23110" y="9052"/>
                  </a:lnTo>
                  <a:cubicBezTo>
                    <a:pt x="22924" y="10365"/>
                    <a:pt x="23753" y="10583"/>
                    <a:pt x="23753" y="10583"/>
                  </a:cubicBezTo>
                  <a:cubicBezTo>
                    <a:pt x="23382" y="11945"/>
                    <a:pt x="23458" y="13018"/>
                    <a:pt x="23458" y="13018"/>
                  </a:cubicBezTo>
                  <a:cubicBezTo>
                    <a:pt x="22554" y="15307"/>
                    <a:pt x="24031" y="16212"/>
                    <a:pt x="24031" y="16212"/>
                  </a:cubicBezTo>
                  <a:cubicBezTo>
                    <a:pt x="22941" y="17574"/>
                    <a:pt x="23753" y="18903"/>
                    <a:pt x="23753" y="18903"/>
                  </a:cubicBezTo>
                  <a:cubicBezTo>
                    <a:pt x="23344" y="19514"/>
                    <a:pt x="23529" y="21377"/>
                    <a:pt x="23529" y="21377"/>
                  </a:cubicBezTo>
                  <a:cubicBezTo>
                    <a:pt x="22995" y="21982"/>
                    <a:pt x="22723" y="23257"/>
                    <a:pt x="22723" y="23257"/>
                  </a:cubicBezTo>
                  <a:cubicBezTo>
                    <a:pt x="20892" y="24031"/>
                    <a:pt x="20985" y="25655"/>
                    <a:pt x="20985" y="25655"/>
                  </a:cubicBezTo>
                  <a:cubicBezTo>
                    <a:pt x="21099" y="25704"/>
                    <a:pt x="21197" y="25785"/>
                    <a:pt x="21263" y="25894"/>
                  </a:cubicBezTo>
                  <a:cubicBezTo>
                    <a:pt x="21524" y="26281"/>
                    <a:pt x="22167" y="26706"/>
                    <a:pt x="22167" y="26706"/>
                  </a:cubicBezTo>
                  <a:cubicBezTo>
                    <a:pt x="21448" y="27039"/>
                    <a:pt x="20805" y="29398"/>
                    <a:pt x="20598" y="29970"/>
                  </a:cubicBezTo>
                  <a:cubicBezTo>
                    <a:pt x="20543" y="30134"/>
                    <a:pt x="20609" y="30210"/>
                    <a:pt x="20734" y="30210"/>
                  </a:cubicBezTo>
                  <a:cubicBezTo>
                    <a:pt x="21061" y="30210"/>
                    <a:pt x="21824" y="29692"/>
                    <a:pt x="22020" y="28864"/>
                  </a:cubicBezTo>
                  <a:cubicBezTo>
                    <a:pt x="22314" y="27736"/>
                    <a:pt x="23126" y="27333"/>
                    <a:pt x="23126" y="27333"/>
                  </a:cubicBezTo>
                  <a:cubicBezTo>
                    <a:pt x="23513" y="28194"/>
                    <a:pt x="24140" y="28466"/>
                    <a:pt x="24793" y="28466"/>
                  </a:cubicBezTo>
                  <a:cubicBezTo>
                    <a:pt x="25507" y="28466"/>
                    <a:pt x="26248" y="28145"/>
                    <a:pt x="26744" y="27921"/>
                  </a:cubicBezTo>
                  <a:cubicBezTo>
                    <a:pt x="27681" y="27496"/>
                    <a:pt x="27589" y="25355"/>
                    <a:pt x="27589" y="25355"/>
                  </a:cubicBezTo>
                  <a:cubicBezTo>
                    <a:pt x="27589" y="25355"/>
                    <a:pt x="27905" y="25230"/>
                    <a:pt x="28439" y="23731"/>
                  </a:cubicBezTo>
                  <a:cubicBezTo>
                    <a:pt x="28989" y="22260"/>
                    <a:pt x="28215" y="21154"/>
                    <a:pt x="28215" y="21154"/>
                  </a:cubicBezTo>
                  <a:cubicBezTo>
                    <a:pt x="28864" y="19159"/>
                    <a:pt x="27790" y="17999"/>
                    <a:pt x="27790" y="17999"/>
                  </a:cubicBezTo>
                  <a:cubicBezTo>
                    <a:pt x="28733" y="16429"/>
                    <a:pt x="27774" y="15045"/>
                    <a:pt x="27774" y="15045"/>
                  </a:cubicBezTo>
                  <a:cubicBezTo>
                    <a:pt x="28570" y="13700"/>
                    <a:pt x="27698" y="12408"/>
                    <a:pt x="27698" y="12408"/>
                  </a:cubicBezTo>
                  <a:cubicBezTo>
                    <a:pt x="28493" y="11264"/>
                    <a:pt x="27921" y="9771"/>
                    <a:pt x="27921" y="9771"/>
                  </a:cubicBezTo>
                  <a:cubicBezTo>
                    <a:pt x="28935" y="8294"/>
                    <a:pt x="27976" y="7335"/>
                    <a:pt x="27976" y="7335"/>
                  </a:cubicBezTo>
                  <a:cubicBezTo>
                    <a:pt x="27976" y="7335"/>
                    <a:pt x="28602" y="7155"/>
                    <a:pt x="28531" y="5145"/>
                  </a:cubicBezTo>
                  <a:cubicBezTo>
                    <a:pt x="28482" y="3417"/>
                    <a:pt x="26913" y="3297"/>
                    <a:pt x="26472" y="3297"/>
                  </a:cubicBezTo>
                  <a:cubicBezTo>
                    <a:pt x="26395" y="3297"/>
                    <a:pt x="26352" y="3297"/>
                    <a:pt x="26352" y="3297"/>
                  </a:cubicBezTo>
                  <a:cubicBezTo>
                    <a:pt x="25976" y="2894"/>
                    <a:pt x="25611" y="2753"/>
                    <a:pt x="25289" y="2753"/>
                  </a:cubicBezTo>
                  <a:cubicBezTo>
                    <a:pt x="24532" y="2753"/>
                    <a:pt x="23998" y="3537"/>
                    <a:pt x="23998" y="3537"/>
                  </a:cubicBezTo>
                  <a:cubicBezTo>
                    <a:pt x="23894" y="3510"/>
                    <a:pt x="23796" y="3494"/>
                    <a:pt x="23693" y="3494"/>
                  </a:cubicBezTo>
                  <a:cubicBezTo>
                    <a:pt x="22614" y="3494"/>
                    <a:pt x="21764" y="5014"/>
                    <a:pt x="21764" y="5014"/>
                  </a:cubicBezTo>
                  <a:lnTo>
                    <a:pt x="21688" y="5014"/>
                  </a:lnTo>
                  <a:cubicBezTo>
                    <a:pt x="20527" y="5014"/>
                    <a:pt x="20603" y="5826"/>
                    <a:pt x="20603" y="5826"/>
                  </a:cubicBezTo>
                  <a:cubicBezTo>
                    <a:pt x="20402" y="5771"/>
                    <a:pt x="20189" y="5744"/>
                    <a:pt x="19982" y="5744"/>
                  </a:cubicBezTo>
                  <a:cubicBezTo>
                    <a:pt x="19306" y="5733"/>
                    <a:pt x="18680" y="6098"/>
                    <a:pt x="18353" y="6692"/>
                  </a:cubicBezTo>
                  <a:cubicBezTo>
                    <a:pt x="18113" y="6567"/>
                    <a:pt x="17846" y="6501"/>
                    <a:pt x="17579" y="6501"/>
                  </a:cubicBezTo>
                  <a:cubicBezTo>
                    <a:pt x="16669" y="6501"/>
                    <a:pt x="16102" y="7302"/>
                    <a:pt x="16102" y="7302"/>
                  </a:cubicBezTo>
                  <a:cubicBezTo>
                    <a:pt x="15868" y="7237"/>
                    <a:pt x="15628" y="7204"/>
                    <a:pt x="15383" y="7204"/>
                  </a:cubicBezTo>
                  <a:cubicBezTo>
                    <a:pt x="14364" y="7204"/>
                    <a:pt x="13819" y="7815"/>
                    <a:pt x="13819" y="7815"/>
                  </a:cubicBezTo>
                  <a:cubicBezTo>
                    <a:pt x="13312" y="7155"/>
                    <a:pt x="12718" y="6965"/>
                    <a:pt x="12206" y="6965"/>
                  </a:cubicBezTo>
                  <a:cubicBezTo>
                    <a:pt x="11770" y="6970"/>
                    <a:pt x="11334" y="7095"/>
                    <a:pt x="10958" y="7319"/>
                  </a:cubicBezTo>
                  <a:cubicBezTo>
                    <a:pt x="10920" y="6382"/>
                    <a:pt x="10179" y="6234"/>
                    <a:pt x="9722" y="6234"/>
                  </a:cubicBezTo>
                  <a:cubicBezTo>
                    <a:pt x="9596" y="6234"/>
                    <a:pt x="9476" y="6245"/>
                    <a:pt x="9351" y="6267"/>
                  </a:cubicBezTo>
                  <a:cubicBezTo>
                    <a:pt x="9188" y="5215"/>
                    <a:pt x="7580" y="5030"/>
                    <a:pt x="7580" y="5030"/>
                  </a:cubicBezTo>
                  <a:cubicBezTo>
                    <a:pt x="8098" y="3761"/>
                    <a:pt x="6681" y="3319"/>
                    <a:pt x="6681" y="3319"/>
                  </a:cubicBezTo>
                  <a:cubicBezTo>
                    <a:pt x="6736" y="2175"/>
                    <a:pt x="5591" y="1804"/>
                    <a:pt x="5591" y="1804"/>
                  </a:cubicBezTo>
                  <a:cubicBezTo>
                    <a:pt x="5417" y="578"/>
                    <a:pt x="4768" y="300"/>
                    <a:pt x="4229" y="300"/>
                  </a:cubicBezTo>
                  <a:cubicBezTo>
                    <a:pt x="3951" y="306"/>
                    <a:pt x="3679" y="366"/>
                    <a:pt x="3428" y="475"/>
                  </a:cubicBezTo>
                  <a:cubicBezTo>
                    <a:pt x="3428" y="475"/>
                    <a:pt x="3085" y="1"/>
                    <a:pt x="223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71"/>
            <p:cNvSpPr/>
            <p:nvPr/>
          </p:nvSpPr>
          <p:spPr>
            <a:xfrm>
              <a:off x="1727524" y="2620015"/>
              <a:ext cx="283861" cy="436153"/>
            </a:xfrm>
            <a:custGeom>
              <a:rect b="b" l="l" r="r" t="t"/>
              <a:pathLst>
                <a:path extrusionOk="0" h="17258" w="11232">
                  <a:moveTo>
                    <a:pt x="6136" y="0"/>
                  </a:moveTo>
                  <a:cubicBezTo>
                    <a:pt x="6125" y="0"/>
                    <a:pt x="6115" y="0"/>
                    <a:pt x="6109" y="6"/>
                  </a:cubicBezTo>
                  <a:cubicBezTo>
                    <a:pt x="6033" y="60"/>
                    <a:pt x="5564" y="872"/>
                    <a:pt x="5504" y="1172"/>
                  </a:cubicBezTo>
                  <a:cubicBezTo>
                    <a:pt x="5472" y="1357"/>
                    <a:pt x="5292" y="1412"/>
                    <a:pt x="5117" y="1412"/>
                  </a:cubicBezTo>
                  <a:cubicBezTo>
                    <a:pt x="5008" y="1412"/>
                    <a:pt x="4905" y="1395"/>
                    <a:pt x="4807" y="1363"/>
                  </a:cubicBezTo>
                  <a:cubicBezTo>
                    <a:pt x="4676" y="1324"/>
                    <a:pt x="4676" y="98"/>
                    <a:pt x="4676" y="98"/>
                  </a:cubicBezTo>
                  <a:cubicBezTo>
                    <a:pt x="4109" y="98"/>
                    <a:pt x="3543" y="551"/>
                    <a:pt x="3543" y="551"/>
                  </a:cubicBezTo>
                  <a:lnTo>
                    <a:pt x="3733" y="1608"/>
                  </a:lnTo>
                  <a:cubicBezTo>
                    <a:pt x="3205" y="2060"/>
                    <a:pt x="3412" y="2491"/>
                    <a:pt x="3412" y="2491"/>
                  </a:cubicBezTo>
                  <a:cubicBezTo>
                    <a:pt x="2676" y="3035"/>
                    <a:pt x="2791" y="4223"/>
                    <a:pt x="2355" y="4223"/>
                  </a:cubicBezTo>
                  <a:cubicBezTo>
                    <a:pt x="1968" y="4207"/>
                    <a:pt x="1973" y="4027"/>
                    <a:pt x="1843" y="4027"/>
                  </a:cubicBezTo>
                  <a:cubicBezTo>
                    <a:pt x="1826" y="4027"/>
                    <a:pt x="1810" y="4033"/>
                    <a:pt x="1788" y="4038"/>
                  </a:cubicBezTo>
                  <a:cubicBezTo>
                    <a:pt x="1619" y="4114"/>
                    <a:pt x="1374" y="4360"/>
                    <a:pt x="1586" y="4507"/>
                  </a:cubicBezTo>
                  <a:cubicBezTo>
                    <a:pt x="1772" y="4676"/>
                    <a:pt x="1603" y="4676"/>
                    <a:pt x="1379" y="4959"/>
                  </a:cubicBezTo>
                  <a:cubicBezTo>
                    <a:pt x="1134" y="5242"/>
                    <a:pt x="1646" y="5809"/>
                    <a:pt x="1832" y="5885"/>
                  </a:cubicBezTo>
                  <a:cubicBezTo>
                    <a:pt x="1848" y="5885"/>
                    <a:pt x="1859" y="5891"/>
                    <a:pt x="1870" y="5885"/>
                  </a:cubicBezTo>
                  <a:cubicBezTo>
                    <a:pt x="2120" y="5885"/>
                    <a:pt x="2965" y="5449"/>
                    <a:pt x="2965" y="5449"/>
                  </a:cubicBezTo>
                  <a:lnTo>
                    <a:pt x="2965" y="5449"/>
                  </a:lnTo>
                  <a:cubicBezTo>
                    <a:pt x="2731" y="5940"/>
                    <a:pt x="2769" y="6621"/>
                    <a:pt x="2769" y="6621"/>
                  </a:cubicBezTo>
                  <a:cubicBezTo>
                    <a:pt x="2769" y="6621"/>
                    <a:pt x="2622" y="6212"/>
                    <a:pt x="2268" y="6212"/>
                  </a:cubicBezTo>
                  <a:cubicBezTo>
                    <a:pt x="2186" y="6212"/>
                    <a:pt x="2104" y="6229"/>
                    <a:pt x="2033" y="6261"/>
                  </a:cubicBezTo>
                  <a:cubicBezTo>
                    <a:pt x="1505" y="6468"/>
                    <a:pt x="1488" y="6866"/>
                    <a:pt x="1488" y="6866"/>
                  </a:cubicBezTo>
                  <a:cubicBezTo>
                    <a:pt x="1864" y="6882"/>
                    <a:pt x="2017" y="7258"/>
                    <a:pt x="2017" y="7258"/>
                  </a:cubicBezTo>
                  <a:cubicBezTo>
                    <a:pt x="1" y="10631"/>
                    <a:pt x="1" y="15890"/>
                    <a:pt x="682" y="16647"/>
                  </a:cubicBezTo>
                  <a:cubicBezTo>
                    <a:pt x="1069" y="17056"/>
                    <a:pt x="1565" y="17257"/>
                    <a:pt x="2295" y="17257"/>
                  </a:cubicBezTo>
                  <a:cubicBezTo>
                    <a:pt x="2867" y="17257"/>
                    <a:pt x="3586" y="17126"/>
                    <a:pt x="4507" y="16870"/>
                  </a:cubicBezTo>
                  <a:cubicBezTo>
                    <a:pt x="6599" y="16266"/>
                    <a:pt x="10043" y="13835"/>
                    <a:pt x="10632" y="11329"/>
                  </a:cubicBezTo>
                  <a:cubicBezTo>
                    <a:pt x="11231" y="8822"/>
                    <a:pt x="9161" y="7389"/>
                    <a:pt x="9161" y="7389"/>
                  </a:cubicBezTo>
                  <a:cubicBezTo>
                    <a:pt x="9161" y="7389"/>
                    <a:pt x="9237" y="6654"/>
                    <a:pt x="9161" y="5166"/>
                  </a:cubicBezTo>
                  <a:cubicBezTo>
                    <a:pt x="9111" y="3847"/>
                    <a:pt x="8169" y="3771"/>
                    <a:pt x="7956" y="3771"/>
                  </a:cubicBezTo>
                  <a:lnTo>
                    <a:pt x="7918" y="3771"/>
                  </a:lnTo>
                  <a:cubicBezTo>
                    <a:pt x="8027" y="2338"/>
                    <a:pt x="6654" y="1924"/>
                    <a:pt x="6654" y="1733"/>
                  </a:cubicBezTo>
                  <a:cubicBezTo>
                    <a:pt x="6670" y="1532"/>
                    <a:pt x="7068" y="829"/>
                    <a:pt x="7144" y="507"/>
                  </a:cubicBezTo>
                  <a:cubicBezTo>
                    <a:pt x="7232" y="218"/>
                    <a:pt x="6332" y="0"/>
                    <a:pt x="613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4" name="Google Shape;5684;p71"/>
          <p:cNvGrpSpPr/>
          <p:nvPr/>
        </p:nvGrpSpPr>
        <p:grpSpPr>
          <a:xfrm>
            <a:off x="7280398" y="2805793"/>
            <a:ext cx="939202" cy="1588073"/>
            <a:chOff x="7280398" y="2805793"/>
            <a:chExt cx="939202" cy="1588073"/>
          </a:xfrm>
        </p:grpSpPr>
        <p:grpSp>
          <p:nvGrpSpPr>
            <p:cNvPr id="5685" name="Google Shape;5685;p71"/>
            <p:cNvGrpSpPr/>
            <p:nvPr/>
          </p:nvGrpSpPr>
          <p:grpSpPr>
            <a:xfrm>
              <a:off x="7280398" y="2805793"/>
              <a:ext cx="939202" cy="1588073"/>
              <a:chOff x="7280398" y="2805793"/>
              <a:chExt cx="939202" cy="1588073"/>
            </a:xfrm>
          </p:grpSpPr>
          <p:sp>
            <p:nvSpPr>
              <p:cNvPr id="5686" name="Google Shape;5686;p71"/>
              <p:cNvSpPr/>
              <p:nvPr/>
            </p:nvSpPr>
            <p:spPr>
              <a:xfrm>
                <a:off x="7280398" y="3729250"/>
                <a:ext cx="595597" cy="664616"/>
              </a:xfrm>
              <a:custGeom>
                <a:rect b="b" l="l" r="r" t="t"/>
                <a:pathLst>
                  <a:path extrusionOk="0" h="26298" w="23567">
                    <a:moveTo>
                      <a:pt x="0" y="1"/>
                    </a:moveTo>
                    <a:lnTo>
                      <a:pt x="0" y="1745"/>
                    </a:lnTo>
                    <a:lnTo>
                      <a:pt x="4397" y="1745"/>
                    </a:lnTo>
                    <a:lnTo>
                      <a:pt x="4397" y="25426"/>
                    </a:lnTo>
                    <a:lnTo>
                      <a:pt x="5269" y="26298"/>
                    </a:lnTo>
                    <a:lnTo>
                      <a:pt x="22695" y="26298"/>
                    </a:lnTo>
                    <a:lnTo>
                      <a:pt x="23567" y="25426"/>
                    </a:lnTo>
                    <a:lnTo>
                      <a:pt x="23567" y="9395"/>
                    </a:lnTo>
                    <a:lnTo>
                      <a:pt x="21823" y="9395"/>
                    </a:lnTo>
                    <a:lnTo>
                      <a:pt x="21823" y="24554"/>
                    </a:lnTo>
                    <a:lnTo>
                      <a:pt x="6141" y="24554"/>
                    </a:lnTo>
                    <a:lnTo>
                      <a:pt x="6141" y="873"/>
                    </a:lnTo>
                    <a:lnTo>
                      <a:pt x="526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71"/>
              <p:cNvSpPr/>
              <p:nvPr/>
            </p:nvSpPr>
            <p:spPr>
              <a:xfrm>
                <a:off x="7491348" y="2805793"/>
                <a:ext cx="728252" cy="1195061"/>
              </a:xfrm>
              <a:custGeom>
                <a:rect b="b" l="l" r="r" t="t"/>
                <a:pathLst>
                  <a:path extrusionOk="0" h="47287" w="28816">
                    <a:moveTo>
                      <a:pt x="8011" y="0"/>
                    </a:moveTo>
                    <a:lnTo>
                      <a:pt x="1" y="5574"/>
                    </a:lnTo>
                    <a:lnTo>
                      <a:pt x="1" y="34508"/>
                    </a:lnTo>
                    <a:lnTo>
                      <a:pt x="5810" y="40317"/>
                    </a:lnTo>
                    <a:lnTo>
                      <a:pt x="5810" y="44327"/>
                    </a:lnTo>
                    <a:lnTo>
                      <a:pt x="9122" y="44327"/>
                    </a:lnTo>
                    <a:lnTo>
                      <a:pt x="9122" y="40317"/>
                    </a:lnTo>
                    <a:lnTo>
                      <a:pt x="12490" y="40317"/>
                    </a:lnTo>
                    <a:lnTo>
                      <a:pt x="12490" y="47286"/>
                    </a:lnTo>
                    <a:lnTo>
                      <a:pt x="16326" y="47286"/>
                    </a:lnTo>
                    <a:lnTo>
                      <a:pt x="16326" y="40317"/>
                    </a:lnTo>
                    <a:lnTo>
                      <a:pt x="23006" y="40317"/>
                    </a:lnTo>
                    <a:lnTo>
                      <a:pt x="28815" y="34508"/>
                    </a:lnTo>
                    <a:lnTo>
                      <a:pt x="28815" y="5574"/>
                    </a:lnTo>
                    <a:lnTo>
                      <a:pt x="20805" y="0"/>
                    </a:lnTo>
                    <a:close/>
                  </a:path>
                </a:pathLst>
              </a:custGeom>
              <a:solidFill>
                <a:srgbClr val="FFFEFD"/>
              </a:solidFill>
              <a:ln cap="flat" cmpd="sng" w="19050">
                <a:solidFill>
                  <a:srgbClr val="CAD3D8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88" name="Google Shape;5688;p71"/>
            <p:cNvSpPr/>
            <p:nvPr/>
          </p:nvSpPr>
          <p:spPr>
            <a:xfrm>
              <a:off x="7585286" y="3643197"/>
              <a:ext cx="540250" cy="342493"/>
            </a:xfrm>
            <a:custGeom>
              <a:rect b="b" l="l" r="r" t="t"/>
              <a:pathLst>
                <a:path extrusionOk="0" h="13552" w="21377">
                  <a:moveTo>
                    <a:pt x="0" y="0"/>
                  </a:moveTo>
                  <a:lnTo>
                    <a:pt x="0" y="213"/>
                  </a:lnTo>
                  <a:lnTo>
                    <a:pt x="4588" y="4801"/>
                  </a:lnTo>
                  <a:lnTo>
                    <a:pt x="9530" y="4801"/>
                  </a:lnTo>
                  <a:lnTo>
                    <a:pt x="9460" y="13552"/>
                  </a:lnTo>
                  <a:lnTo>
                    <a:pt x="11808" y="13552"/>
                  </a:lnTo>
                  <a:lnTo>
                    <a:pt x="11846" y="4801"/>
                  </a:lnTo>
                  <a:lnTo>
                    <a:pt x="16788" y="4801"/>
                  </a:lnTo>
                  <a:lnTo>
                    <a:pt x="21376" y="213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71"/>
            <p:cNvSpPr/>
            <p:nvPr/>
          </p:nvSpPr>
          <p:spPr>
            <a:xfrm>
              <a:off x="7585286" y="3507812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71"/>
            <p:cNvSpPr/>
            <p:nvPr/>
          </p:nvSpPr>
          <p:spPr>
            <a:xfrm>
              <a:off x="7585286" y="3379883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71"/>
            <p:cNvSpPr/>
            <p:nvPr/>
          </p:nvSpPr>
          <p:spPr>
            <a:xfrm>
              <a:off x="7585286" y="325195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71"/>
            <p:cNvSpPr/>
            <p:nvPr/>
          </p:nvSpPr>
          <p:spPr>
            <a:xfrm>
              <a:off x="7585286" y="3124024"/>
              <a:ext cx="540250" cy="137735"/>
            </a:xfrm>
            <a:custGeom>
              <a:rect b="b" l="l" r="r" t="t"/>
              <a:pathLst>
                <a:path extrusionOk="0" h="5450" w="21377">
                  <a:moveTo>
                    <a:pt x="0" y="1"/>
                  </a:moveTo>
                  <a:lnTo>
                    <a:pt x="0" y="5450"/>
                  </a:lnTo>
                  <a:lnTo>
                    <a:pt x="21376" y="5450"/>
                  </a:lnTo>
                  <a:lnTo>
                    <a:pt x="2137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71"/>
            <p:cNvSpPr/>
            <p:nvPr/>
          </p:nvSpPr>
          <p:spPr>
            <a:xfrm>
              <a:off x="7585286" y="3002716"/>
              <a:ext cx="540250" cy="131114"/>
            </a:xfrm>
            <a:custGeom>
              <a:rect b="b" l="l" r="r" t="t"/>
              <a:pathLst>
                <a:path extrusionOk="0" h="5188" w="21377">
                  <a:moveTo>
                    <a:pt x="0" y="0"/>
                  </a:moveTo>
                  <a:lnTo>
                    <a:pt x="0" y="5187"/>
                  </a:lnTo>
                  <a:lnTo>
                    <a:pt x="21376" y="5187"/>
                  </a:lnTo>
                  <a:lnTo>
                    <a:pt x="2137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4" name="Google Shape;5694;p71"/>
          <p:cNvGrpSpPr/>
          <p:nvPr/>
        </p:nvGrpSpPr>
        <p:grpSpPr>
          <a:xfrm>
            <a:off x="6530967" y="2825758"/>
            <a:ext cx="577856" cy="1566743"/>
            <a:chOff x="6530967" y="2825758"/>
            <a:chExt cx="577856" cy="1566743"/>
          </a:xfrm>
        </p:grpSpPr>
        <p:grpSp>
          <p:nvGrpSpPr>
            <p:cNvPr id="5695" name="Google Shape;5695;p71"/>
            <p:cNvGrpSpPr/>
            <p:nvPr/>
          </p:nvGrpSpPr>
          <p:grpSpPr>
            <a:xfrm>
              <a:off x="6530967" y="2825758"/>
              <a:ext cx="577856" cy="1566743"/>
              <a:chOff x="6530967" y="2825758"/>
              <a:chExt cx="577856" cy="1566743"/>
            </a:xfrm>
          </p:grpSpPr>
          <p:sp>
            <p:nvSpPr>
              <p:cNvPr id="5696" name="Google Shape;5696;p71"/>
              <p:cNvSpPr/>
              <p:nvPr/>
            </p:nvSpPr>
            <p:spPr>
              <a:xfrm>
                <a:off x="6624071" y="2830282"/>
                <a:ext cx="391673" cy="1562220"/>
              </a:xfrm>
              <a:custGeom>
                <a:rect b="b" l="l" r="r" t="t"/>
                <a:pathLst>
                  <a:path extrusionOk="0" h="61815" w="15498">
                    <a:moveTo>
                      <a:pt x="0" y="1"/>
                    </a:moveTo>
                    <a:lnTo>
                      <a:pt x="0" y="55145"/>
                    </a:lnTo>
                    <a:cubicBezTo>
                      <a:pt x="6" y="58823"/>
                      <a:pt x="2986" y="61803"/>
                      <a:pt x="6664" y="61809"/>
                    </a:cubicBezTo>
                    <a:lnTo>
                      <a:pt x="8833" y="61814"/>
                    </a:lnTo>
                    <a:cubicBezTo>
                      <a:pt x="12511" y="61809"/>
                      <a:pt x="15492" y="58828"/>
                      <a:pt x="15497" y="55150"/>
                    </a:cubicBezTo>
                    <a:lnTo>
                      <a:pt x="1549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71"/>
              <p:cNvSpPr/>
              <p:nvPr/>
            </p:nvSpPr>
            <p:spPr>
              <a:xfrm>
                <a:off x="6530967" y="2825758"/>
                <a:ext cx="577856" cy="89389"/>
              </a:xfrm>
              <a:custGeom>
                <a:rect b="b" l="l" r="r" t="t"/>
                <a:pathLst>
                  <a:path extrusionOk="0" h="3537" w="22865">
                    <a:moveTo>
                      <a:pt x="1766" y="0"/>
                    </a:moveTo>
                    <a:cubicBezTo>
                      <a:pt x="791" y="0"/>
                      <a:pt x="1" y="796"/>
                      <a:pt x="1" y="1771"/>
                    </a:cubicBezTo>
                    <a:cubicBezTo>
                      <a:pt x="1" y="2741"/>
                      <a:pt x="791" y="3537"/>
                      <a:pt x="1766" y="3537"/>
                    </a:cubicBezTo>
                    <a:lnTo>
                      <a:pt x="21099" y="3537"/>
                    </a:lnTo>
                    <a:cubicBezTo>
                      <a:pt x="22075" y="3537"/>
                      <a:pt x="22865" y="2741"/>
                      <a:pt x="22865" y="1771"/>
                    </a:cubicBezTo>
                    <a:cubicBezTo>
                      <a:pt x="22865" y="796"/>
                      <a:pt x="22075" y="0"/>
                      <a:pt x="2109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98" name="Google Shape;5698;p71"/>
            <p:cNvSpPr/>
            <p:nvPr/>
          </p:nvSpPr>
          <p:spPr>
            <a:xfrm>
              <a:off x="6687278" y="3011107"/>
              <a:ext cx="265260" cy="1318188"/>
            </a:xfrm>
            <a:custGeom>
              <a:rect b="b" l="l" r="r" t="t"/>
              <a:pathLst>
                <a:path extrusionOk="0" h="52159" w="10496">
                  <a:moveTo>
                    <a:pt x="0" y="0"/>
                  </a:moveTo>
                  <a:lnTo>
                    <a:pt x="0" y="47990"/>
                  </a:lnTo>
                  <a:cubicBezTo>
                    <a:pt x="0" y="50289"/>
                    <a:pt x="1864" y="52158"/>
                    <a:pt x="4163" y="52158"/>
                  </a:cubicBezTo>
                  <a:lnTo>
                    <a:pt x="6332" y="52158"/>
                  </a:lnTo>
                  <a:cubicBezTo>
                    <a:pt x="8631" y="52158"/>
                    <a:pt x="10495" y="50289"/>
                    <a:pt x="10495" y="47990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71"/>
            <p:cNvSpPr/>
            <p:nvPr/>
          </p:nvSpPr>
          <p:spPr>
            <a:xfrm>
              <a:off x="6687278" y="3325497"/>
              <a:ext cx="265260" cy="1003798"/>
            </a:xfrm>
            <a:custGeom>
              <a:rect b="b" l="l" r="r" t="t"/>
              <a:pathLst>
                <a:path extrusionOk="0" h="39719" w="10496">
                  <a:moveTo>
                    <a:pt x="0" y="0"/>
                  </a:moveTo>
                  <a:lnTo>
                    <a:pt x="0" y="35778"/>
                  </a:lnTo>
                  <a:cubicBezTo>
                    <a:pt x="0" y="37958"/>
                    <a:pt x="1864" y="39718"/>
                    <a:pt x="4163" y="39718"/>
                  </a:cubicBezTo>
                  <a:lnTo>
                    <a:pt x="6332" y="39718"/>
                  </a:lnTo>
                  <a:cubicBezTo>
                    <a:pt x="8631" y="39718"/>
                    <a:pt x="10495" y="37953"/>
                    <a:pt x="10495" y="35778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71"/>
            <p:cNvSpPr/>
            <p:nvPr/>
          </p:nvSpPr>
          <p:spPr>
            <a:xfrm>
              <a:off x="6687278" y="3749089"/>
              <a:ext cx="265260" cy="580206"/>
            </a:xfrm>
            <a:custGeom>
              <a:rect b="b" l="l" r="r" t="t"/>
              <a:pathLst>
                <a:path extrusionOk="0" h="22958" w="10496">
                  <a:moveTo>
                    <a:pt x="0" y="1"/>
                  </a:moveTo>
                  <a:lnTo>
                    <a:pt x="0" y="19344"/>
                  </a:lnTo>
                  <a:cubicBezTo>
                    <a:pt x="0" y="21339"/>
                    <a:pt x="1864" y="22957"/>
                    <a:pt x="4163" y="22957"/>
                  </a:cubicBezTo>
                  <a:lnTo>
                    <a:pt x="6332" y="22957"/>
                  </a:lnTo>
                  <a:cubicBezTo>
                    <a:pt x="8631" y="22957"/>
                    <a:pt x="10495" y="21339"/>
                    <a:pt x="10495" y="19344"/>
                  </a:cubicBezTo>
                  <a:lnTo>
                    <a:pt x="1049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71"/>
            <p:cNvSpPr/>
            <p:nvPr/>
          </p:nvSpPr>
          <p:spPr>
            <a:xfrm>
              <a:off x="6687278" y="4160980"/>
              <a:ext cx="265260" cy="168315"/>
            </a:xfrm>
            <a:custGeom>
              <a:rect b="b" l="l" r="r" t="t"/>
              <a:pathLst>
                <a:path extrusionOk="0" h="6660" w="10496">
                  <a:moveTo>
                    <a:pt x="0" y="0"/>
                  </a:moveTo>
                  <a:lnTo>
                    <a:pt x="0" y="2959"/>
                  </a:lnTo>
                  <a:cubicBezTo>
                    <a:pt x="0" y="5003"/>
                    <a:pt x="1864" y="6659"/>
                    <a:pt x="4163" y="6659"/>
                  </a:cubicBezTo>
                  <a:lnTo>
                    <a:pt x="6332" y="6659"/>
                  </a:lnTo>
                  <a:cubicBezTo>
                    <a:pt x="8631" y="6659"/>
                    <a:pt x="10495" y="5003"/>
                    <a:pt x="10495" y="2959"/>
                  </a:cubicBezTo>
                  <a:lnTo>
                    <a:pt x="1049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02" name="Google Shape;5702;p71"/>
          <p:cNvSpPr/>
          <p:nvPr/>
        </p:nvSpPr>
        <p:spPr>
          <a:xfrm>
            <a:off x="6431526" y="1558993"/>
            <a:ext cx="402288" cy="1136125"/>
          </a:xfrm>
          <a:custGeom>
            <a:rect b="b" l="l" r="r" t="t"/>
            <a:pathLst>
              <a:path extrusionOk="0" h="44955" w="15918">
                <a:moveTo>
                  <a:pt x="7902" y="0"/>
                </a:moveTo>
                <a:lnTo>
                  <a:pt x="7902" y="17"/>
                </a:lnTo>
                <a:cubicBezTo>
                  <a:pt x="7586" y="60"/>
                  <a:pt x="6670" y="235"/>
                  <a:pt x="6262" y="763"/>
                </a:cubicBezTo>
                <a:cubicBezTo>
                  <a:pt x="5760" y="1412"/>
                  <a:pt x="5967" y="2817"/>
                  <a:pt x="5967" y="2817"/>
                </a:cubicBezTo>
                <a:cubicBezTo>
                  <a:pt x="5499" y="2970"/>
                  <a:pt x="5641" y="3597"/>
                  <a:pt x="5853" y="3847"/>
                </a:cubicBezTo>
                <a:cubicBezTo>
                  <a:pt x="6066" y="4098"/>
                  <a:pt x="6060" y="4419"/>
                  <a:pt x="6164" y="4523"/>
                </a:cubicBezTo>
                <a:cubicBezTo>
                  <a:pt x="6199" y="4570"/>
                  <a:pt x="6254" y="4594"/>
                  <a:pt x="6310" y="4594"/>
                </a:cubicBezTo>
                <a:cubicBezTo>
                  <a:pt x="6332" y="4594"/>
                  <a:pt x="6355" y="4591"/>
                  <a:pt x="6376" y="4583"/>
                </a:cubicBezTo>
                <a:cubicBezTo>
                  <a:pt x="6469" y="4812"/>
                  <a:pt x="6529" y="5057"/>
                  <a:pt x="6551" y="5308"/>
                </a:cubicBezTo>
                <a:cubicBezTo>
                  <a:pt x="6551" y="6539"/>
                  <a:pt x="5602" y="7177"/>
                  <a:pt x="3695" y="7623"/>
                </a:cubicBezTo>
                <a:cubicBezTo>
                  <a:pt x="1783" y="8065"/>
                  <a:pt x="1843" y="10609"/>
                  <a:pt x="1957" y="11612"/>
                </a:cubicBezTo>
                <a:cubicBezTo>
                  <a:pt x="2071" y="12620"/>
                  <a:pt x="1685" y="14418"/>
                  <a:pt x="1238" y="15742"/>
                </a:cubicBezTo>
                <a:cubicBezTo>
                  <a:pt x="791" y="17066"/>
                  <a:pt x="595" y="18826"/>
                  <a:pt x="502" y="20053"/>
                </a:cubicBezTo>
                <a:cubicBezTo>
                  <a:pt x="415" y="21273"/>
                  <a:pt x="388" y="22695"/>
                  <a:pt x="339" y="23109"/>
                </a:cubicBezTo>
                <a:cubicBezTo>
                  <a:pt x="290" y="23524"/>
                  <a:pt x="153" y="24150"/>
                  <a:pt x="77" y="24624"/>
                </a:cubicBezTo>
                <a:cubicBezTo>
                  <a:pt x="1" y="25098"/>
                  <a:pt x="213" y="25213"/>
                  <a:pt x="606" y="25654"/>
                </a:cubicBezTo>
                <a:cubicBezTo>
                  <a:pt x="879" y="25962"/>
                  <a:pt x="1148" y="26163"/>
                  <a:pt x="1411" y="26163"/>
                </a:cubicBezTo>
                <a:cubicBezTo>
                  <a:pt x="1531" y="26163"/>
                  <a:pt x="1649" y="26122"/>
                  <a:pt x="1766" y="26030"/>
                </a:cubicBezTo>
                <a:cubicBezTo>
                  <a:pt x="2142" y="25741"/>
                  <a:pt x="2257" y="25289"/>
                  <a:pt x="2131" y="25104"/>
                </a:cubicBezTo>
                <a:cubicBezTo>
                  <a:pt x="2073" y="25020"/>
                  <a:pt x="2015" y="24998"/>
                  <a:pt x="1969" y="24998"/>
                </a:cubicBezTo>
                <a:cubicBezTo>
                  <a:pt x="1917" y="24998"/>
                  <a:pt x="1881" y="25027"/>
                  <a:pt x="1881" y="25027"/>
                </a:cubicBezTo>
                <a:cubicBezTo>
                  <a:pt x="1870" y="24842"/>
                  <a:pt x="1892" y="24651"/>
                  <a:pt x="1952" y="24472"/>
                </a:cubicBezTo>
                <a:cubicBezTo>
                  <a:pt x="2044" y="24128"/>
                  <a:pt x="1935" y="23654"/>
                  <a:pt x="1777" y="23289"/>
                </a:cubicBezTo>
                <a:cubicBezTo>
                  <a:pt x="1625" y="22930"/>
                  <a:pt x="1418" y="22058"/>
                  <a:pt x="1935" y="20973"/>
                </a:cubicBezTo>
                <a:cubicBezTo>
                  <a:pt x="2447" y="19894"/>
                  <a:pt x="3243" y="16603"/>
                  <a:pt x="3221" y="15884"/>
                </a:cubicBezTo>
                <a:cubicBezTo>
                  <a:pt x="3194" y="15165"/>
                  <a:pt x="3733" y="13672"/>
                  <a:pt x="3733" y="13672"/>
                </a:cubicBezTo>
                <a:cubicBezTo>
                  <a:pt x="3733" y="13672"/>
                  <a:pt x="4142" y="14958"/>
                  <a:pt x="4556" y="16189"/>
                </a:cubicBezTo>
                <a:cubicBezTo>
                  <a:pt x="4970" y="17426"/>
                  <a:pt x="4044" y="19818"/>
                  <a:pt x="3630" y="22515"/>
                </a:cubicBezTo>
                <a:cubicBezTo>
                  <a:pt x="3221" y="25218"/>
                  <a:pt x="3554" y="27714"/>
                  <a:pt x="3603" y="29022"/>
                </a:cubicBezTo>
                <a:cubicBezTo>
                  <a:pt x="3657" y="30335"/>
                  <a:pt x="3886" y="30694"/>
                  <a:pt x="3526" y="31572"/>
                </a:cubicBezTo>
                <a:cubicBezTo>
                  <a:pt x="3167" y="32443"/>
                  <a:pt x="3270" y="33604"/>
                  <a:pt x="3270" y="33604"/>
                </a:cubicBezTo>
                <a:cubicBezTo>
                  <a:pt x="2475" y="34579"/>
                  <a:pt x="2164" y="36585"/>
                  <a:pt x="2398" y="39233"/>
                </a:cubicBezTo>
                <a:cubicBezTo>
                  <a:pt x="2627" y="41881"/>
                  <a:pt x="2655" y="42268"/>
                  <a:pt x="2600" y="43194"/>
                </a:cubicBezTo>
                <a:cubicBezTo>
                  <a:pt x="2546" y="44121"/>
                  <a:pt x="1728" y="44072"/>
                  <a:pt x="1570" y="44453"/>
                </a:cubicBezTo>
                <a:cubicBezTo>
                  <a:pt x="1418" y="44840"/>
                  <a:pt x="2420" y="44791"/>
                  <a:pt x="3243" y="44916"/>
                </a:cubicBezTo>
                <a:cubicBezTo>
                  <a:pt x="3404" y="44942"/>
                  <a:pt x="3536" y="44954"/>
                  <a:pt x="3645" y="44954"/>
                </a:cubicBezTo>
                <a:cubicBezTo>
                  <a:pt x="4094" y="44954"/>
                  <a:pt x="4147" y="44740"/>
                  <a:pt x="4169" y="44328"/>
                </a:cubicBezTo>
                <a:cubicBezTo>
                  <a:pt x="4197" y="43810"/>
                  <a:pt x="4039" y="42731"/>
                  <a:pt x="4066" y="41293"/>
                </a:cubicBezTo>
                <a:cubicBezTo>
                  <a:pt x="4093" y="39849"/>
                  <a:pt x="5041" y="37206"/>
                  <a:pt x="5096" y="36149"/>
                </a:cubicBezTo>
                <a:cubicBezTo>
                  <a:pt x="5150" y="35092"/>
                  <a:pt x="5041" y="34400"/>
                  <a:pt x="5635" y="33626"/>
                </a:cubicBezTo>
                <a:cubicBezTo>
                  <a:pt x="6229" y="32858"/>
                  <a:pt x="6561" y="29768"/>
                  <a:pt x="7177" y="28280"/>
                </a:cubicBezTo>
                <a:cubicBezTo>
                  <a:pt x="7624" y="27202"/>
                  <a:pt x="7858" y="25692"/>
                  <a:pt x="7956" y="24924"/>
                </a:cubicBezTo>
                <a:cubicBezTo>
                  <a:pt x="8054" y="25692"/>
                  <a:pt x="8294" y="27202"/>
                  <a:pt x="8736" y="28280"/>
                </a:cubicBezTo>
                <a:cubicBezTo>
                  <a:pt x="9357" y="29768"/>
                  <a:pt x="9689" y="32858"/>
                  <a:pt x="10278" y="33626"/>
                </a:cubicBezTo>
                <a:cubicBezTo>
                  <a:pt x="10872" y="34400"/>
                  <a:pt x="10768" y="35092"/>
                  <a:pt x="10823" y="36149"/>
                </a:cubicBezTo>
                <a:cubicBezTo>
                  <a:pt x="10872" y="37200"/>
                  <a:pt x="11825" y="39849"/>
                  <a:pt x="11847" y="41293"/>
                </a:cubicBezTo>
                <a:cubicBezTo>
                  <a:pt x="11874" y="42731"/>
                  <a:pt x="11722" y="43810"/>
                  <a:pt x="11743" y="44328"/>
                </a:cubicBezTo>
                <a:cubicBezTo>
                  <a:pt x="11765" y="44740"/>
                  <a:pt x="11819" y="44954"/>
                  <a:pt x="12268" y="44954"/>
                </a:cubicBezTo>
                <a:cubicBezTo>
                  <a:pt x="12377" y="44954"/>
                  <a:pt x="12509" y="44942"/>
                  <a:pt x="12670" y="44916"/>
                </a:cubicBezTo>
                <a:cubicBezTo>
                  <a:pt x="13493" y="44791"/>
                  <a:pt x="14501" y="44840"/>
                  <a:pt x="14343" y="44453"/>
                </a:cubicBezTo>
                <a:cubicBezTo>
                  <a:pt x="14190" y="44066"/>
                  <a:pt x="13367" y="44121"/>
                  <a:pt x="13313" y="43194"/>
                </a:cubicBezTo>
                <a:cubicBezTo>
                  <a:pt x="13264" y="42268"/>
                  <a:pt x="13291" y="41881"/>
                  <a:pt x="13520" y="39233"/>
                </a:cubicBezTo>
                <a:cubicBezTo>
                  <a:pt x="13749" y="36585"/>
                  <a:pt x="13443" y="34579"/>
                  <a:pt x="12648" y="33599"/>
                </a:cubicBezTo>
                <a:cubicBezTo>
                  <a:pt x="12648" y="33599"/>
                  <a:pt x="12746" y="32443"/>
                  <a:pt x="12386" y="31572"/>
                </a:cubicBezTo>
                <a:cubicBezTo>
                  <a:pt x="12027" y="30694"/>
                  <a:pt x="12261" y="30335"/>
                  <a:pt x="12310" y="29022"/>
                </a:cubicBezTo>
                <a:cubicBezTo>
                  <a:pt x="12365" y="27714"/>
                  <a:pt x="12697" y="25218"/>
                  <a:pt x="12283" y="22515"/>
                </a:cubicBezTo>
                <a:cubicBezTo>
                  <a:pt x="11874" y="19818"/>
                  <a:pt x="10953" y="17426"/>
                  <a:pt x="11362" y="16189"/>
                </a:cubicBezTo>
                <a:cubicBezTo>
                  <a:pt x="11771" y="14958"/>
                  <a:pt x="12185" y="13672"/>
                  <a:pt x="12185" y="13672"/>
                </a:cubicBezTo>
                <a:cubicBezTo>
                  <a:pt x="12185" y="13672"/>
                  <a:pt x="12724" y="15159"/>
                  <a:pt x="12697" y="15879"/>
                </a:cubicBezTo>
                <a:cubicBezTo>
                  <a:pt x="12670" y="16603"/>
                  <a:pt x="13471" y="19894"/>
                  <a:pt x="13983" y="20973"/>
                </a:cubicBezTo>
                <a:cubicBezTo>
                  <a:pt x="14495" y="22052"/>
                  <a:pt x="14294" y="22930"/>
                  <a:pt x="14136" y="23289"/>
                </a:cubicBezTo>
                <a:cubicBezTo>
                  <a:pt x="13983" y="23649"/>
                  <a:pt x="13869" y="24134"/>
                  <a:pt x="13967" y="24466"/>
                </a:cubicBezTo>
                <a:cubicBezTo>
                  <a:pt x="14021" y="24651"/>
                  <a:pt x="14048" y="24837"/>
                  <a:pt x="14037" y="25027"/>
                </a:cubicBezTo>
                <a:cubicBezTo>
                  <a:pt x="14037" y="25027"/>
                  <a:pt x="14002" y="24998"/>
                  <a:pt x="13948" y="24998"/>
                </a:cubicBezTo>
                <a:cubicBezTo>
                  <a:pt x="13902" y="24998"/>
                  <a:pt x="13842" y="25020"/>
                  <a:pt x="13781" y="25104"/>
                </a:cubicBezTo>
                <a:cubicBezTo>
                  <a:pt x="13656" y="25289"/>
                  <a:pt x="13776" y="25741"/>
                  <a:pt x="14152" y="26030"/>
                </a:cubicBezTo>
                <a:cubicBezTo>
                  <a:pt x="14269" y="26120"/>
                  <a:pt x="14387" y="26161"/>
                  <a:pt x="14506" y="26161"/>
                </a:cubicBezTo>
                <a:cubicBezTo>
                  <a:pt x="14769" y="26161"/>
                  <a:pt x="15037" y="25962"/>
                  <a:pt x="15307" y="25654"/>
                </a:cubicBezTo>
                <a:cubicBezTo>
                  <a:pt x="15705" y="25213"/>
                  <a:pt x="15917" y="25093"/>
                  <a:pt x="15841" y="24624"/>
                </a:cubicBezTo>
                <a:cubicBezTo>
                  <a:pt x="15759" y="24150"/>
                  <a:pt x="15629" y="23524"/>
                  <a:pt x="15579" y="23109"/>
                </a:cubicBezTo>
                <a:cubicBezTo>
                  <a:pt x="15530" y="22695"/>
                  <a:pt x="15503" y="21268"/>
                  <a:pt x="15411" y="20047"/>
                </a:cubicBezTo>
                <a:cubicBezTo>
                  <a:pt x="15323" y="18826"/>
                  <a:pt x="15127" y="17066"/>
                  <a:pt x="14680" y="15742"/>
                </a:cubicBezTo>
                <a:cubicBezTo>
                  <a:pt x="14228" y="14413"/>
                  <a:pt x="13841" y="12615"/>
                  <a:pt x="13956" y="11612"/>
                </a:cubicBezTo>
                <a:cubicBezTo>
                  <a:pt x="14076" y="10609"/>
                  <a:pt x="14130" y="8065"/>
                  <a:pt x="12223" y="7618"/>
                </a:cubicBezTo>
                <a:cubicBezTo>
                  <a:pt x="10316" y="7177"/>
                  <a:pt x="9368" y="6539"/>
                  <a:pt x="9368" y="5302"/>
                </a:cubicBezTo>
                <a:cubicBezTo>
                  <a:pt x="9389" y="5057"/>
                  <a:pt x="9444" y="4812"/>
                  <a:pt x="9542" y="4577"/>
                </a:cubicBezTo>
                <a:cubicBezTo>
                  <a:pt x="9564" y="4585"/>
                  <a:pt x="9586" y="4589"/>
                  <a:pt x="9608" y="4589"/>
                </a:cubicBezTo>
                <a:cubicBezTo>
                  <a:pt x="9663" y="4589"/>
                  <a:pt x="9716" y="4566"/>
                  <a:pt x="9755" y="4523"/>
                </a:cubicBezTo>
                <a:cubicBezTo>
                  <a:pt x="9858" y="4414"/>
                  <a:pt x="9853" y="4098"/>
                  <a:pt x="10060" y="3847"/>
                </a:cubicBezTo>
                <a:cubicBezTo>
                  <a:pt x="10272" y="3597"/>
                  <a:pt x="10419" y="2970"/>
                  <a:pt x="9945" y="2817"/>
                </a:cubicBezTo>
                <a:cubicBezTo>
                  <a:pt x="9945" y="2817"/>
                  <a:pt x="10158" y="1406"/>
                  <a:pt x="9656" y="763"/>
                </a:cubicBezTo>
                <a:cubicBezTo>
                  <a:pt x="9248" y="229"/>
                  <a:pt x="8332" y="60"/>
                  <a:pt x="8016" y="11"/>
                </a:cubicBezTo>
                <a:lnTo>
                  <a:pt x="8016" y="0"/>
                </a:lnTo>
                <a:cubicBezTo>
                  <a:pt x="8016" y="0"/>
                  <a:pt x="7995" y="0"/>
                  <a:pt x="7956" y="6"/>
                </a:cubicBezTo>
                <a:cubicBezTo>
                  <a:pt x="7950" y="7"/>
                  <a:pt x="7944" y="7"/>
                  <a:pt x="7938" y="7"/>
                </a:cubicBezTo>
                <a:cubicBezTo>
                  <a:pt x="7916" y="7"/>
                  <a:pt x="7902" y="0"/>
                  <a:pt x="7902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3" name="Google Shape;5703;p71"/>
          <p:cNvSpPr/>
          <p:nvPr/>
        </p:nvSpPr>
        <p:spPr>
          <a:xfrm>
            <a:off x="4811024" y="1580335"/>
            <a:ext cx="744629" cy="457685"/>
          </a:xfrm>
          <a:custGeom>
            <a:rect b="b" l="l" r="r" t="t"/>
            <a:pathLst>
              <a:path extrusionOk="0" h="18110" w="29464">
                <a:moveTo>
                  <a:pt x="10365" y="1"/>
                </a:moveTo>
                <a:cubicBezTo>
                  <a:pt x="10212" y="1"/>
                  <a:pt x="10059" y="98"/>
                  <a:pt x="10038" y="297"/>
                </a:cubicBezTo>
                <a:lnTo>
                  <a:pt x="8943" y="10253"/>
                </a:lnTo>
                <a:lnTo>
                  <a:pt x="344" y="10253"/>
                </a:lnTo>
                <a:cubicBezTo>
                  <a:pt x="341" y="10252"/>
                  <a:pt x="338" y="10252"/>
                  <a:pt x="334" y="10252"/>
                </a:cubicBezTo>
                <a:cubicBezTo>
                  <a:pt x="153" y="10252"/>
                  <a:pt x="1" y="10398"/>
                  <a:pt x="1" y="10585"/>
                </a:cubicBezTo>
                <a:cubicBezTo>
                  <a:pt x="1" y="10767"/>
                  <a:pt x="153" y="10912"/>
                  <a:pt x="334" y="10912"/>
                </a:cubicBezTo>
                <a:cubicBezTo>
                  <a:pt x="338" y="10912"/>
                  <a:pt x="341" y="10912"/>
                  <a:pt x="344" y="10912"/>
                </a:cubicBezTo>
                <a:lnTo>
                  <a:pt x="9231" y="10912"/>
                </a:lnTo>
                <a:cubicBezTo>
                  <a:pt x="9400" y="10912"/>
                  <a:pt x="9542" y="10787"/>
                  <a:pt x="9558" y="10618"/>
                </a:cubicBezTo>
                <a:lnTo>
                  <a:pt x="10240" y="4444"/>
                </a:lnTo>
                <a:lnTo>
                  <a:pt x="10910" y="17799"/>
                </a:lnTo>
                <a:cubicBezTo>
                  <a:pt x="10921" y="17968"/>
                  <a:pt x="11057" y="18104"/>
                  <a:pt x="11226" y="18110"/>
                </a:cubicBezTo>
                <a:lnTo>
                  <a:pt x="11242" y="18110"/>
                </a:lnTo>
                <a:cubicBezTo>
                  <a:pt x="11406" y="18110"/>
                  <a:pt x="11542" y="17990"/>
                  <a:pt x="11564" y="17832"/>
                </a:cubicBezTo>
                <a:lnTo>
                  <a:pt x="12724" y="10018"/>
                </a:lnTo>
                <a:lnTo>
                  <a:pt x="13629" y="13680"/>
                </a:lnTo>
                <a:cubicBezTo>
                  <a:pt x="13670" y="13848"/>
                  <a:pt x="13809" y="13929"/>
                  <a:pt x="13948" y="13929"/>
                </a:cubicBezTo>
                <a:cubicBezTo>
                  <a:pt x="14103" y="13929"/>
                  <a:pt x="14257" y="13829"/>
                  <a:pt x="14277" y="13636"/>
                </a:cubicBezTo>
                <a:lnTo>
                  <a:pt x="15056" y="6084"/>
                </a:lnTo>
                <a:lnTo>
                  <a:pt x="16108" y="13004"/>
                </a:lnTo>
                <a:cubicBezTo>
                  <a:pt x="16135" y="13157"/>
                  <a:pt x="16261" y="13271"/>
                  <a:pt x="16419" y="13282"/>
                </a:cubicBezTo>
                <a:cubicBezTo>
                  <a:pt x="16426" y="13283"/>
                  <a:pt x="16434" y="13283"/>
                  <a:pt x="16441" y="13283"/>
                </a:cubicBezTo>
                <a:cubicBezTo>
                  <a:pt x="16590" y="13283"/>
                  <a:pt x="16720" y="13182"/>
                  <a:pt x="16751" y="13037"/>
                </a:cubicBezTo>
                <a:lnTo>
                  <a:pt x="17835" y="8885"/>
                </a:lnTo>
                <a:lnTo>
                  <a:pt x="18331" y="14481"/>
                </a:lnTo>
                <a:cubicBezTo>
                  <a:pt x="18348" y="14650"/>
                  <a:pt x="18489" y="14781"/>
                  <a:pt x="18658" y="14781"/>
                </a:cubicBezTo>
                <a:lnTo>
                  <a:pt x="18664" y="14781"/>
                </a:lnTo>
                <a:cubicBezTo>
                  <a:pt x="18827" y="14781"/>
                  <a:pt x="18969" y="14655"/>
                  <a:pt x="18991" y="14492"/>
                </a:cubicBezTo>
                <a:lnTo>
                  <a:pt x="19721" y="7806"/>
                </a:lnTo>
                <a:lnTo>
                  <a:pt x="20353" y="10961"/>
                </a:lnTo>
                <a:cubicBezTo>
                  <a:pt x="20380" y="11113"/>
                  <a:pt x="20516" y="11228"/>
                  <a:pt x="20674" y="11228"/>
                </a:cubicBezTo>
                <a:lnTo>
                  <a:pt x="29120" y="11228"/>
                </a:lnTo>
                <a:cubicBezTo>
                  <a:pt x="29124" y="11228"/>
                  <a:pt x="29127" y="11228"/>
                  <a:pt x="29130" y="11228"/>
                </a:cubicBezTo>
                <a:cubicBezTo>
                  <a:pt x="29316" y="11228"/>
                  <a:pt x="29464" y="11083"/>
                  <a:pt x="29464" y="10895"/>
                </a:cubicBezTo>
                <a:cubicBezTo>
                  <a:pt x="29464" y="10716"/>
                  <a:pt x="29321" y="10568"/>
                  <a:pt x="29139" y="10568"/>
                </a:cubicBezTo>
                <a:cubicBezTo>
                  <a:pt x="29133" y="10568"/>
                  <a:pt x="29127" y="10568"/>
                  <a:pt x="29120" y="10569"/>
                </a:cubicBezTo>
                <a:lnTo>
                  <a:pt x="20941" y="10569"/>
                </a:lnTo>
                <a:lnTo>
                  <a:pt x="19950" y="5594"/>
                </a:lnTo>
                <a:cubicBezTo>
                  <a:pt x="19918" y="5434"/>
                  <a:pt x="19782" y="5326"/>
                  <a:pt x="19623" y="5326"/>
                </a:cubicBezTo>
                <a:cubicBezTo>
                  <a:pt x="19620" y="5326"/>
                  <a:pt x="19616" y="5327"/>
                  <a:pt x="19612" y="5327"/>
                </a:cubicBezTo>
                <a:cubicBezTo>
                  <a:pt x="19448" y="5332"/>
                  <a:pt x="19318" y="5457"/>
                  <a:pt x="19301" y="5621"/>
                </a:cubicBezTo>
                <a:lnTo>
                  <a:pt x="18691" y="11130"/>
                </a:lnTo>
                <a:lnTo>
                  <a:pt x="18320" y="6940"/>
                </a:lnTo>
                <a:cubicBezTo>
                  <a:pt x="18303" y="6745"/>
                  <a:pt x="18148" y="6642"/>
                  <a:pt x="17994" y="6642"/>
                </a:cubicBezTo>
                <a:cubicBezTo>
                  <a:pt x="17857" y="6642"/>
                  <a:pt x="17721" y="6722"/>
                  <a:pt x="17677" y="6890"/>
                </a:cubicBezTo>
                <a:lnTo>
                  <a:pt x="16517" y="11326"/>
                </a:lnTo>
                <a:lnTo>
                  <a:pt x="15318" y="3441"/>
                </a:lnTo>
                <a:cubicBezTo>
                  <a:pt x="15291" y="3278"/>
                  <a:pt x="15149" y="3158"/>
                  <a:pt x="14986" y="3158"/>
                </a:cubicBezTo>
                <a:cubicBezTo>
                  <a:pt x="14817" y="3163"/>
                  <a:pt x="14680" y="3289"/>
                  <a:pt x="14664" y="3452"/>
                </a:cubicBezTo>
                <a:lnTo>
                  <a:pt x="13814" y="11696"/>
                </a:lnTo>
                <a:lnTo>
                  <a:pt x="12959" y="8242"/>
                </a:lnTo>
                <a:cubicBezTo>
                  <a:pt x="12922" y="8096"/>
                  <a:pt x="12792" y="7990"/>
                  <a:pt x="12642" y="7990"/>
                </a:cubicBezTo>
                <a:cubicBezTo>
                  <a:pt x="12635" y="7990"/>
                  <a:pt x="12628" y="7991"/>
                  <a:pt x="12621" y="7991"/>
                </a:cubicBezTo>
                <a:cubicBezTo>
                  <a:pt x="12468" y="8002"/>
                  <a:pt x="12337" y="8117"/>
                  <a:pt x="12316" y="8275"/>
                </a:cubicBezTo>
                <a:lnTo>
                  <a:pt x="11400" y="14437"/>
                </a:lnTo>
                <a:lnTo>
                  <a:pt x="10697" y="314"/>
                </a:lnTo>
                <a:cubicBezTo>
                  <a:pt x="10686" y="107"/>
                  <a:pt x="10525" y="1"/>
                  <a:pt x="10365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4" name="Google Shape;5704;p71"/>
          <p:cNvSpPr/>
          <p:nvPr/>
        </p:nvSpPr>
        <p:spPr>
          <a:xfrm>
            <a:off x="4768491" y="2118007"/>
            <a:ext cx="1074435" cy="439590"/>
          </a:xfrm>
          <a:custGeom>
            <a:rect b="b" l="l" r="r" t="t"/>
            <a:pathLst>
              <a:path extrusionOk="0" h="17394" w="42514">
                <a:moveTo>
                  <a:pt x="34558" y="1"/>
                </a:moveTo>
                <a:cubicBezTo>
                  <a:pt x="34361" y="1"/>
                  <a:pt x="34171" y="132"/>
                  <a:pt x="34154" y="306"/>
                </a:cubicBezTo>
                <a:lnTo>
                  <a:pt x="33141" y="11182"/>
                </a:lnTo>
                <a:lnTo>
                  <a:pt x="32825" y="3799"/>
                </a:lnTo>
                <a:cubicBezTo>
                  <a:pt x="32814" y="3630"/>
                  <a:pt x="32656" y="3494"/>
                  <a:pt x="32443" y="3483"/>
                </a:cubicBezTo>
                <a:cubicBezTo>
                  <a:pt x="32439" y="3483"/>
                  <a:pt x="32434" y="3483"/>
                  <a:pt x="32430" y="3483"/>
                </a:cubicBezTo>
                <a:cubicBezTo>
                  <a:pt x="32229" y="3483"/>
                  <a:pt x="32056" y="3601"/>
                  <a:pt x="32024" y="3766"/>
                </a:cubicBezTo>
                <a:lnTo>
                  <a:pt x="30700" y="11095"/>
                </a:lnTo>
                <a:lnTo>
                  <a:pt x="30318" y="10250"/>
                </a:lnTo>
                <a:cubicBezTo>
                  <a:pt x="30244" y="10113"/>
                  <a:pt x="30104" y="10032"/>
                  <a:pt x="29957" y="10032"/>
                </a:cubicBezTo>
                <a:cubicBezTo>
                  <a:pt x="29952" y="10032"/>
                  <a:pt x="29947" y="10032"/>
                  <a:pt x="29942" y="10032"/>
                </a:cubicBezTo>
                <a:lnTo>
                  <a:pt x="25153" y="10032"/>
                </a:lnTo>
                <a:cubicBezTo>
                  <a:pt x="24962" y="10032"/>
                  <a:pt x="24793" y="10141"/>
                  <a:pt x="24760" y="10299"/>
                </a:cubicBezTo>
                <a:lnTo>
                  <a:pt x="24640" y="10790"/>
                </a:lnTo>
                <a:lnTo>
                  <a:pt x="23703" y="1766"/>
                </a:lnTo>
                <a:cubicBezTo>
                  <a:pt x="23687" y="1595"/>
                  <a:pt x="23514" y="1466"/>
                  <a:pt x="23307" y="1466"/>
                </a:cubicBezTo>
                <a:cubicBezTo>
                  <a:pt x="23303" y="1466"/>
                  <a:pt x="23299" y="1466"/>
                  <a:pt x="23295" y="1467"/>
                </a:cubicBezTo>
                <a:cubicBezTo>
                  <a:pt x="23082" y="1472"/>
                  <a:pt x="22913" y="1614"/>
                  <a:pt x="22908" y="1788"/>
                </a:cubicBezTo>
                <a:lnTo>
                  <a:pt x="22657" y="9793"/>
                </a:lnTo>
                <a:lnTo>
                  <a:pt x="22330" y="7760"/>
                </a:lnTo>
                <a:cubicBezTo>
                  <a:pt x="22303" y="7597"/>
                  <a:pt x="22134" y="7477"/>
                  <a:pt x="21932" y="7477"/>
                </a:cubicBezTo>
                <a:cubicBezTo>
                  <a:pt x="21731" y="7477"/>
                  <a:pt x="21562" y="7602"/>
                  <a:pt x="21540" y="7766"/>
                </a:cubicBezTo>
                <a:lnTo>
                  <a:pt x="21001" y="11520"/>
                </a:lnTo>
                <a:lnTo>
                  <a:pt x="20352" y="2807"/>
                </a:lnTo>
                <a:cubicBezTo>
                  <a:pt x="20336" y="2633"/>
                  <a:pt x="20161" y="2496"/>
                  <a:pt x="19954" y="2496"/>
                </a:cubicBezTo>
                <a:cubicBezTo>
                  <a:pt x="19742" y="2496"/>
                  <a:pt x="19567" y="2627"/>
                  <a:pt x="19551" y="2802"/>
                </a:cubicBezTo>
                <a:lnTo>
                  <a:pt x="19028" y="9122"/>
                </a:lnTo>
                <a:lnTo>
                  <a:pt x="18826" y="7090"/>
                </a:lnTo>
                <a:cubicBezTo>
                  <a:pt x="18810" y="6932"/>
                  <a:pt x="18657" y="6807"/>
                  <a:pt x="18461" y="6790"/>
                </a:cubicBezTo>
                <a:cubicBezTo>
                  <a:pt x="18447" y="6789"/>
                  <a:pt x="18434" y="6788"/>
                  <a:pt x="18420" y="6788"/>
                </a:cubicBezTo>
                <a:cubicBezTo>
                  <a:pt x="18245" y="6788"/>
                  <a:pt x="18087" y="6883"/>
                  <a:pt x="18042" y="7030"/>
                </a:cubicBezTo>
                <a:lnTo>
                  <a:pt x="17023" y="10000"/>
                </a:lnTo>
                <a:lnTo>
                  <a:pt x="11879" y="10000"/>
                </a:lnTo>
                <a:lnTo>
                  <a:pt x="11290" y="8218"/>
                </a:lnTo>
                <a:cubicBezTo>
                  <a:pt x="11230" y="8066"/>
                  <a:pt x="11085" y="7971"/>
                  <a:pt x="10925" y="7971"/>
                </a:cubicBezTo>
                <a:cubicBezTo>
                  <a:pt x="10912" y="7971"/>
                  <a:pt x="10900" y="7971"/>
                  <a:pt x="10887" y="7973"/>
                </a:cubicBezTo>
                <a:cubicBezTo>
                  <a:pt x="10702" y="7984"/>
                  <a:pt x="10544" y="8093"/>
                  <a:pt x="10511" y="8245"/>
                </a:cubicBezTo>
                <a:lnTo>
                  <a:pt x="9694" y="12010"/>
                </a:lnTo>
                <a:lnTo>
                  <a:pt x="9247" y="5564"/>
                </a:lnTo>
                <a:cubicBezTo>
                  <a:pt x="9236" y="5390"/>
                  <a:pt x="9067" y="5259"/>
                  <a:pt x="8860" y="5254"/>
                </a:cubicBezTo>
                <a:cubicBezTo>
                  <a:pt x="8856" y="5253"/>
                  <a:pt x="8851" y="5253"/>
                  <a:pt x="8847" y="5253"/>
                </a:cubicBezTo>
                <a:cubicBezTo>
                  <a:pt x="8640" y="5253"/>
                  <a:pt x="8473" y="5377"/>
                  <a:pt x="8452" y="5542"/>
                </a:cubicBezTo>
                <a:lnTo>
                  <a:pt x="7542" y="12141"/>
                </a:lnTo>
                <a:lnTo>
                  <a:pt x="7051" y="2714"/>
                </a:lnTo>
                <a:cubicBezTo>
                  <a:pt x="7040" y="2540"/>
                  <a:pt x="6866" y="2404"/>
                  <a:pt x="6664" y="2398"/>
                </a:cubicBezTo>
                <a:cubicBezTo>
                  <a:pt x="6660" y="2398"/>
                  <a:pt x="6656" y="2398"/>
                  <a:pt x="6651" y="2398"/>
                </a:cubicBezTo>
                <a:cubicBezTo>
                  <a:pt x="6450" y="2398"/>
                  <a:pt x="6277" y="2522"/>
                  <a:pt x="6256" y="2687"/>
                </a:cubicBezTo>
                <a:lnTo>
                  <a:pt x="5231" y="10060"/>
                </a:lnTo>
                <a:lnTo>
                  <a:pt x="403" y="10060"/>
                </a:lnTo>
                <a:cubicBezTo>
                  <a:pt x="180" y="10060"/>
                  <a:pt x="0" y="10207"/>
                  <a:pt x="0" y="10387"/>
                </a:cubicBezTo>
                <a:cubicBezTo>
                  <a:pt x="0" y="10572"/>
                  <a:pt x="180" y="10719"/>
                  <a:pt x="403" y="10719"/>
                </a:cubicBezTo>
                <a:lnTo>
                  <a:pt x="5591" y="10719"/>
                </a:lnTo>
                <a:cubicBezTo>
                  <a:pt x="5792" y="10719"/>
                  <a:pt x="5967" y="10594"/>
                  <a:pt x="5989" y="10425"/>
                </a:cubicBezTo>
                <a:lnTo>
                  <a:pt x="6474" y="6943"/>
                </a:lnTo>
                <a:lnTo>
                  <a:pt x="6964" y="16386"/>
                </a:lnTo>
                <a:cubicBezTo>
                  <a:pt x="6969" y="16555"/>
                  <a:pt x="7144" y="16696"/>
                  <a:pt x="7351" y="16702"/>
                </a:cubicBezTo>
                <a:cubicBezTo>
                  <a:pt x="7355" y="16702"/>
                  <a:pt x="7359" y="16702"/>
                  <a:pt x="7364" y="16702"/>
                </a:cubicBezTo>
                <a:cubicBezTo>
                  <a:pt x="7565" y="16702"/>
                  <a:pt x="7738" y="16578"/>
                  <a:pt x="7759" y="16408"/>
                </a:cubicBezTo>
                <a:lnTo>
                  <a:pt x="8719" y="9460"/>
                </a:lnTo>
                <a:lnTo>
                  <a:pt x="9094" y="14855"/>
                </a:lnTo>
                <a:cubicBezTo>
                  <a:pt x="9105" y="15024"/>
                  <a:pt x="9263" y="15160"/>
                  <a:pt x="9470" y="15165"/>
                </a:cubicBezTo>
                <a:cubicBezTo>
                  <a:pt x="9475" y="15165"/>
                  <a:pt x="9480" y="15165"/>
                  <a:pt x="9484" y="15165"/>
                </a:cubicBezTo>
                <a:cubicBezTo>
                  <a:pt x="9680" y="15165"/>
                  <a:pt x="9853" y="15053"/>
                  <a:pt x="9890" y="14893"/>
                </a:cubicBezTo>
                <a:lnTo>
                  <a:pt x="10991" y="9809"/>
                </a:lnTo>
                <a:lnTo>
                  <a:pt x="11187" y="10414"/>
                </a:lnTo>
                <a:cubicBezTo>
                  <a:pt x="11249" y="10559"/>
                  <a:pt x="11390" y="10654"/>
                  <a:pt x="11548" y="10654"/>
                </a:cubicBezTo>
                <a:cubicBezTo>
                  <a:pt x="11557" y="10654"/>
                  <a:pt x="11565" y="10654"/>
                  <a:pt x="11574" y="10654"/>
                </a:cubicBezTo>
                <a:lnTo>
                  <a:pt x="17328" y="10654"/>
                </a:lnTo>
                <a:cubicBezTo>
                  <a:pt x="17336" y="10654"/>
                  <a:pt x="17345" y="10654"/>
                  <a:pt x="17353" y="10654"/>
                </a:cubicBezTo>
                <a:cubicBezTo>
                  <a:pt x="17512" y="10654"/>
                  <a:pt x="17653" y="10559"/>
                  <a:pt x="17715" y="10414"/>
                </a:cubicBezTo>
                <a:lnTo>
                  <a:pt x="18211" y="8970"/>
                </a:lnTo>
                <a:lnTo>
                  <a:pt x="18668" y="13542"/>
                </a:lnTo>
                <a:cubicBezTo>
                  <a:pt x="18685" y="13710"/>
                  <a:pt x="18859" y="13841"/>
                  <a:pt x="19072" y="13841"/>
                </a:cubicBezTo>
                <a:cubicBezTo>
                  <a:pt x="19279" y="13841"/>
                  <a:pt x="19453" y="13710"/>
                  <a:pt x="19469" y="13536"/>
                </a:cubicBezTo>
                <a:lnTo>
                  <a:pt x="19927" y="7924"/>
                </a:lnTo>
                <a:lnTo>
                  <a:pt x="20472" y="15225"/>
                </a:lnTo>
                <a:cubicBezTo>
                  <a:pt x="20488" y="15394"/>
                  <a:pt x="20657" y="15525"/>
                  <a:pt x="20864" y="15530"/>
                </a:cubicBezTo>
                <a:cubicBezTo>
                  <a:pt x="20872" y="15531"/>
                  <a:pt x="20880" y="15531"/>
                  <a:pt x="20888" y="15531"/>
                </a:cubicBezTo>
                <a:cubicBezTo>
                  <a:pt x="21080" y="15531"/>
                  <a:pt x="21247" y="15404"/>
                  <a:pt x="21273" y="15242"/>
                </a:cubicBezTo>
                <a:lnTo>
                  <a:pt x="21960" y="10452"/>
                </a:lnTo>
                <a:lnTo>
                  <a:pt x="22532" y="14021"/>
                </a:lnTo>
                <a:cubicBezTo>
                  <a:pt x="22558" y="14183"/>
                  <a:pt x="22724" y="14305"/>
                  <a:pt x="22926" y="14305"/>
                </a:cubicBezTo>
                <a:cubicBezTo>
                  <a:pt x="22934" y="14305"/>
                  <a:pt x="22943" y="14305"/>
                  <a:pt x="22951" y="14304"/>
                </a:cubicBezTo>
                <a:cubicBezTo>
                  <a:pt x="23158" y="14293"/>
                  <a:pt x="23322" y="14157"/>
                  <a:pt x="23327" y="13983"/>
                </a:cubicBezTo>
                <a:lnTo>
                  <a:pt x="23523" y="7733"/>
                </a:lnTo>
                <a:lnTo>
                  <a:pt x="24090" y="13176"/>
                </a:lnTo>
                <a:cubicBezTo>
                  <a:pt x="24106" y="13340"/>
                  <a:pt x="24270" y="13460"/>
                  <a:pt x="24466" y="13476"/>
                </a:cubicBezTo>
                <a:cubicBezTo>
                  <a:pt x="24475" y="13477"/>
                  <a:pt x="24484" y="13477"/>
                  <a:pt x="24493" y="13477"/>
                </a:cubicBezTo>
                <a:cubicBezTo>
                  <a:pt x="24683" y="13477"/>
                  <a:pt x="24844" y="13365"/>
                  <a:pt x="24880" y="13209"/>
                </a:cubicBezTo>
                <a:lnTo>
                  <a:pt x="25485" y="10686"/>
                </a:lnTo>
                <a:lnTo>
                  <a:pt x="29670" y="10686"/>
                </a:lnTo>
                <a:lnTo>
                  <a:pt x="30493" y="12528"/>
                </a:lnTo>
                <a:cubicBezTo>
                  <a:pt x="30553" y="12658"/>
                  <a:pt x="30700" y="12742"/>
                  <a:pt x="30868" y="12742"/>
                </a:cubicBezTo>
                <a:cubicBezTo>
                  <a:pt x="30882" y="12742"/>
                  <a:pt x="30897" y="12742"/>
                  <a:pt x="30912" y="12741"/>
                </a:cubicBezTo>
                <a:cubicBezTo>
                  <a:pt x="31092" y="12730"/>
                  <a:pt x="31239" y="12615"/>
                  <a:pt x="31266" y="12463"/>
                </a:cubicBezTo>
                <a:lnTo>
                  <a:pt x="32182" y="7406"/>
                </a:lnTo>
                <a:lnTo>
                  <a:pt x="32601" y="17078"/>
                </a:lnTo>
                <a:cubicBezTo>
                  <a:pt x="32607" y="17252"/>
                  <a:pt x="32781" y="17394"/>
                  <a:pt x="32994" y="17394"/>
                </a:cubicBezTo>
                <a:lnTo>
                  <a:pt x="32999" y="17394"/>
                </a:lnTo>
                <a:cubicBezTo>
                  <a:pt x="33206" y="17394"/>
                  <a:pt x="33381" y="17263"/>
                  <a:pt x="33397" y="17089"/>
                </a:cubicBezTo>
                <a:lnTo>
                  <a:pt x="34492" y="5395"/>
                </a:lnTo>
                <a:lnTo>
                  <a:pt x="34999" y="13269"/>
                </a:lnTo>
                <a:cubicBezTo>
                  <a:pt x="35015" y="13433"/>
                  <a:pt x="35173" y="13569"/>
                  <a:pt x="35380" y="13580"/>
                </a:cubicBezTo>
                <a:cubicBezTo>
                  <a:pt x="35385" y="13580"/>
                  <a:pt x="35390" y="13580"/>
                  <a:pt x="35394" y="13580"/>
                </a:cubicBezTo>
                <a:cubicBezTo>
                  <a:pt x="35590" y="13580"/>
                  <a:pt x="35763" y="13467"/>
                  <a:pt x="35795" y="13307"/>
                </a:cubicBezTo>
                <a:lnTo>
                  <a:pt x="36590" y="9542"/>
                </a:lnTo>
                <a:lnTo>
                  <a:pt x="37037" y="14392"/>
                </a:lnTo>
                <a:cubicBezTo>
                  <a:pt x="37053" y="14560"/>
                  <a:pt x="37217" y="14686"/>
                  <a:pt x="37418" y="14697"/>
                </a:cubicBezTo>
                <a:cubicBezTo>
                  <a:pt x="37423" y="14697"/>
                  <a:pt x="37427" y="14697"/>
                  <a:pt x="37432" y="14697"/>
                </a:cubicBezTo>
                <a:cubicBezTo>
                  <a:pt x="37623" y="14697"/>
                  <a:pt x="37795" y="14584"/>
                  <a:pt x="37832" y="14424"/>
                </a:cubicBezTo>
                <a:lnTo>
                  <a:pt x="38568" y="10855"/>
                </a:lnTo>
                <a:lnTo>
                  <a:pt x="42115" y="10855"/>
                </a:lnTo>
                <a:cubicBezTo>
                  <a:pt x="42333" y="10855"/>
                  <a:pt x="42513" y="10708"/>
                  <a:pt x="42513" y="10528"/>
                </a:cubicBezTo>
                <a:cubicBezTo>
                  <a:pt x="42513" y="10348"/>
                  <a:pt x="42333" y="10201"/>
                  <a:pt x="42115" y="10201"/>
                </a:cubicBezTo>
                <a:lnTo>
                  <a:pt x="38230" y="10201"/>
                </a:lnTo>
                <a:cubicBezTo>
                  <a:pt x="38034" y="10201"/>
                  <a:pt x="37871" y="10316"/>
                  <a:pt x="37838" y="10474"/>
                </a:cubicBezTo>
                <a:lnTo>
                  <a:pt x="37582" y="11656"/>
                </a:lnTo>
                <a:lnTo>
                  <a:pt x="37140" y="6850"/>
                </a:lnTo>
                <a:cubicBezTo>
                  <a:pt x="37124" y="6681"/>
                  <a:pt x="36961" y="6556"/>
                  <a:pt x="36759" y="6545"/>
                </a:cubicBezTo>
                <a:cubicBezTo>
                  <a:pt x="36754" y="6545"/>
                  <a:pt x="36750" y="6545"/>
                  <a:pt x="36745" y="6545"/>
                </a:cubicBezTo>
                <a:cubicBezTo>
                  <a:pt x="36549" y="6545"/>
                  <a:pt x="36377" y="6658"/>
                  <a:pt x="36345" y="6817"/>
                </a:cubicBezTo>
                <a:lnTo>
                  <a:pt x="35604" y="10327"/>
                </a:lnTo>
                <a:lnTo>
                  <a:pt x="34955" y="311"/>
                </a:lnTo>
                <a:cubicBezTo>
                  <a:pt x="34944" y="137"/>
                  <a:pt x="34770" y="1"/>
                  <a:pt x="34558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05" name="Google Shape;5705;p71"/>
          <p:cNvGrpSpPr/>
          <p:nvPr/>
        </p:nvGrpSpPr>
        <p:grpSpPr>
          <a:xfrm>
            <a:off x="2882968" y="1560496"/>
            <a:ext cx="554302" cy="1133118"/>
            <a:chOff x="3039218" y="1560945"/>
            <a:chExt cx="554302" cy="1133118"/>
          </a:xfrm>
        </p:grpSpPr>
        <p:sp>
          <p:nvSpPr>
            <p:cNvPr id="5706" name="Google Shape;5706;p71"/>
            <p:cNvSpPr/>
            <p:nvPr/>
          </p:nvSpPr>
          <p:spPr>
            <a:xfrm>
              <a:off x="3067043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992" y="1"/>
                  </a:moveTo>
                  <a:cubicBezTo>
                    <a:pt x="992" y="1"/>
                    <a:pt x="0" y="61"/>
                    <a:pt x="38" y="208"/>
                  </a:cubicBezTo>
                  <a:cubicBezTo>
                    <a:pt x="51" y="257"/>
                    <a:pt x="165" y="273"/>
                    <a:pt x="311" y="273"/>
                  </a:cubicBezTo>
                  <a:cubicBezTo>
                    <a:pt x="603" y="273"/>
                    <a:pt x="1024" y="208"/>
                    <a:pt x="1024" y="208"/>
                  </a:cubicBezTo>
                  <a:lnTo>
                    <a:pt x="99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71"/>
            <p:cNvSpPr/>
            <p:nvPr/>
          </p:nvSpPr>
          <p:spPr>
            <a:xfrm>
              <a:off x="3039218" y="2118482"/>
              <a:ext cx="30378" cy="19940"/>
            </a:xfrm>
            <a:custGeom>
              <a:rect b="b" l="l" r="r" t="t"/>
              <a:pathLst>
                <a:path extrusionOk="0" h="789" w="1202">
                  <a:moveTo>
                    <a:pt x="1101" y="0"/>
                  </a:moveTo>
                  <a:cubicBezTo>
                    <a:pt x="1101" y="0"/>
                    <a:pt x="0" y="540"/>
                    <a:pt x="153" y="752"/>
                  </a:cubicBezTo>
                  <a:cubicBezTo>
                    <a:pt x="171" y="777"/>
                    <a:pt x="199" y="788"/>
                    <a:pt x="235" y="788"/>
                  </a:cubicBezTo>
                  <a:cubicBezTo>
                    <a:pt x="503" y="788"/>
                    <a:pt x="1201" y="160"/>
                    <a:pt x="1177" y="93"/>
                  </a:cubicBezTo>
                  <a:cubicBezTo>
                    <a:pt x="1172" y="49"/>
                    <a:pt x="1139" y="17"/>
                    <a:pt x="110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71"/>
            <p:cNvSpPr/>
            <p:nvPr/>
          </p:nvSpPr>
          <p:spPr>
            <a:xfrm>
              <a:off x="3062620" y="2148480"/>
              <a:ext cx="22543" cy="28078"/>
            </a:xfrm>
            <a:custGeom>
              <a:rect b="b" l="l" r="r" t="t"/>
              <a:pathLst>
                <a:path extrusionOk="0" h="1111" w="892">
                  <a:moveTo>
                    <a:pt x="742" y="0"/>
                  </a:moveTo>
                  <a:cubicBezTo>
                    <a:pt x="737" y="0"/>
                    <a:pt x="731" y="0"/>
                    <a:pt x="725" y="1"/>
                  </a:cubicBezTo>
                  <a:cubicBezTo>
                    <a:pt x="725" y="1"/>
                    <a:pt x="1" y="987"/>
                    <a:pt x="235" y="1102"/>
                  </a:cubicBezTo>
                  <a:cubicBezTo>
                    <a:pt x="247" y="1108"/>
                    <a:pt x="259" y="1111"/>
                    <a:pt x="272" y="1111"/>
                  </a:cubicBezTo>
                  <a:cubicBezTo>
                    <a:pt x="511" y="1111"/>
                    <a:pt x="891" y="96"/>
                    <a:pt x="834" y="39"/>
                  </a:cubicBezTo>
                  <a:cubicBezTo>
                    <a:pt x="811" y="15"/>
                    <a:pt x="779" y="0"/>
                    <a:pt x="7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71"/>
            <p:cNvSpPr/>
            <p:nvPr/>
          </p:nvSpPr>
          <p:spPr>
            <a:xfrm>
              <a:off x="3049554" y="2174309"/>
              <a:ext cx="22518" cy="28128"/>
            </a:xfrm>
            <a:custGeom>
              <a:rect b="b" l="l" r="r" t="t"/>
              <a:pathLst>
                <a:path extrusionOk="0" h="1113" w="891">
                  <a:moveTo>
                    <a:pt x="751" y="0"/>
                  </a:moveTo>
                  <a:cubicBezTo>
                    <a:pt x="743" y="0"/>
                    <a:pt x="734" y="1"/>
                    <a:pt x="725" y="3"/>
                  </a:cubicBezTo>
                  <a:cubicBezTo>
                    <a:pt x="725" y="3"/>
                    <a:pt x="0" y="990"/>
                    <a:pt x="234" y="1104"/>
                  </a:cubicBezTo>
                  <a:cubicBezTo>
                    <a:pt x="246" y="1110"/>
                    <a:pt x="257" y="1112"/>
                    <a:pt x="270" y="1112"/>
                  </a:cubicBezTo>
                  <a:cubicBezTo>
                    <a:pt x="509" y="1112"/>
                    <a:pt x="891" y="93"/>
                    <a:pt x="834" y="42"/>
                  </a:cubicBezTo>
                  <a:cubicBezTo>
                    <a:pt x="812" y="16"/>
                    <a:pt x="784" y="0"/>
                    <a:pt x="7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71"/>
            <p:cNvSpPr/>
            <p:nvPr/>
          </p:nvSpPr>
          <p:spPr>
            <a:xfrm>
              <a:off x="3059739" y="2185024"/>
              <a:ext cx="23478" cy="31717"/>
            </a:xfrm>
            <a:custGeom>
              <a:rect b="b" l="l" r="r" t="t"/>
              <a:pathLst>
                <a:path extrusionOk="0" h="1255" w="929">
                  <a:moveTo>
                    <a:pt x="774" y="0"/>
                  </a:moveTo>
                  <a:cubicBezTo>
                    <a:pt x="763" y="0"/>
                    <a:pt x="752" y="2"/>
                    <a:pt x="741" y="4"/>
                  </a:cubicBezTo>
                  <a:cubicBezTo>
                    <a:pt x="741" y="4"/>
                    <a:pt x="0" y="1132"/>
                    <a:pt x="262" y="1247"/>
                  </a:cubicBezTo>
                  <a:cubicBezTo>
                    <a:pt x="273" y="1252"/>
                    <a:pt x="285" y="1254"/>
                    <a:pt x="297" y="1254"/>
                  </a:cubicBezTo>
                  <a:cubicBezTo>
                    <a:pt x="563" y="1254"/>
                    <a:pt x="929" y="95"/>
                    <a:pt x="861" y="43"/>
                  </a:cubicBezTo>
                  <a:cubicBezTo>
                    <a:pt x="841" y="14"/>
                    <a:pt x="807" y="0"/>
                    <a:pt x="7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71"/>
            <p:cNvSpPr/>
            <p:nvPr/>
          </p:nvSpPr>
          <p:spPr>
            <a:xfrm>
              <a:off x="3189741" y="2601161"/>
              <a:ext cx="123254" cy="92902"/>
            </a:xfrm>
            <a:custGeom>
              <a:rect b="b" l="l" r="r" t="t"/>
              <a:pathLst>
                <a:path extrusionOk="0" h="3676" w="4877">
                  <a:moveTo>
                    <a:pt x="3357" y="0"/>
                  </a:moveTo>
                  <a:cubicBezTo>
                    <a:pt x="3060" y="0"/>
                    <a:pt x="2834" y="65"/>
                    <a:pt x="2834" y="65"/>
                  </a:cubicBezTo>
                  <a:cubicBezTo>
                    <a:pt x="2855" y="376"/>
                    <a:pt x="2899" y="490"/>
                    <a:pt x="2316" y="806"/>
                  </a:cubicBezTo>
                  <a:cubicBezTo>
                    <a:pt x="1738" y="1117"/>
                    <a:pt x="850" y="2005"/>
                    <a:pt x="850" y="2005"/>
                  </a:cubicBezTo>
                  <a:cubicBezTo>
                    <a:pt x="0" y="2539"/>
                    <a:pt x="289" y="2599"/>
                    <a:pt x="289" y="2599"/>
                  </a:cubicBezTo>
                  <a:cubicBezTo>
                    <a:pt x="301" y="2616"/>
                    <a:pt x="324" y="2623"/>
                    <a:pt x="353" y="2623"/>
                  </a:cubicBezTo>
                  <a:cubicBezTo>
                    <a:pt x="526" y="2623"/>
                    <a:pt x="942" y="2359"/>
                    <a:pt x="943" y="2359"/>
                  </a:cubicBezTo>
                  <a:lnTo>
                    <a:pt x="943" y="2359"/>
                  </a:lnTo>
                  <a:cubicBezTo>
                    <a:pt x="431" y="2703"/>
                    <a:pt x="289" y="2964"/>
                    <a:pt x="354" y="3079"/>
                  </a:cubicBezTo>
                  <a:cubicBezTo>
                    <a:pt x="371" y="3111"/>
                    <a:pt x="400" y="3123"/>
                    <a:pt x="432" y="3123"/>
                  </a:cubicBezTo>
                  <a:cubicBezTo>
                    <a:pt x="511" y="3123"/>
                    <a:pt x="610" y="3051"/>
                    <a:pt x="610" y="3051"/>
                  </a:cubicBezTo>
                  <a:lnTo>
                    <a:pt x="1135" y="2668"/>
                  </a:lnTo>
                  <a:lnTo>
                    <a:pt x="1135" y="2668"/>
                  </a:lnTo>
                  <a:cubicBezTo>
                    <a:pt x="900" y="2870"/>
                    <a:pt x="590" y="3208"/>
                    <a:pt x="687" y="3296"/>
                  </a:cubicBezTo>
                  <a:cubicBezTo>
                    <a:pt x="726" y="3332"/>
                    <a:pt x="768" y="3345"/>
                    <a:pt x="809" y="3345"/>
                  </a:cubicBezTo>
                  <a:cubicBezTo>
                    <a:pt x="906" y="3345"/>
                    <a:pt x="992" y="3275"/>
                    <a:pt x="992" y="3275"/>
                  </a:cubicBezTo>
                  <a:lnTo>
                    <a:pt x="1657" y="2648"/>
                  </a:lnTo>
                  <a:lnTo>
                    <a:pt x="1657" y="2648"/>
                  </a:lnTo>
                  <a:cubicBezTo>
                    <a:pt x="1656" y="2648"/>
                    <a:pt x="1264" y="3051"/>
                    <a:pt x="1144" y="3269"/>
                  </a:cubicBezTo>
                  <a:cubicBezTo>
                    <a:pt x="1068" y="3408"/>
                    <a:pt x="1157" y="3485"/>
                    <a:pt x="1253" y="3485"/>
                  </a:cubicBezTo>
                  <a:cubicBezTo>
                    <a:pt x="1308" y="3485"/>
                    <a:pt x="1365" y="3459"/>
                    <a:pt x="1395" y="3405"/>
                  </a:cubicBezTo>
                  <a:cubicBezTo>
                    <a:pt x="1471" y="3258"/>
                    <a:pt x="2120" y="2768"/>
                    <a:pt x="2120" y="2768"/>
                  </a:cubicBezTo>
                  <a:cubicBezTo>
                    <a:pt x="2207" y="2299"/>
                    <a:pt x="3030" y="1896"/>
                    <a:pt x="3030" y="1896"/>
                  </a:cubicBezTo>
                  <a:lnTo>
                    <a:pt x="3030" y="1896"/>
                  </a:lnTo>
                  <a:cubicBezTo>
                    <a:pt x="2910" y="2049"/>
                    <a:pt x="2152" y="2806"/>
                    <a:pt x="2152" y="2806"/>
                  </a:cubicBezTo>
                  <a:cubicBezTo>
                    <a:pt x="2049" y="2828"/>
                    <a:pt x="1449" y="3509"/>
                    <a:pt x="1787" y="3656"/>
                  </a:cubicBezTo>
                  <a:cubicBezTo>
                    <a:pt x="1818" y="3669"/>
                    <a:pt x="1848" y="3676"/>
                    <a:pt x="1878" y="3676"/>
                  </a:cubicBezTo>
                  <a:cubicBezTo>
                    <a:pt x="2172" y="3676"/>
                    <a:pt x="2398" y="3068"/>
                    <a:pt x="2398" y="3068"/>
                  </a:cubicBezTo>
                  <a:cubicBezTo>
                    <a:pt x="2420" y="3069"/>
                    <a:pt x="2442" y="3070"/>
                    <a:pt x="2464" y="3070"/>
                  </a:cubicBezTo>
                  <a:cubicBezTo>
                    <a:pt x="3149" y="3070"/>
                    <a:pt x="3645" y="2267"/>
                    <a:pt x="3798" y="1929"/>
                  </a:cubicBezTo>
                  <a:cubicBezTo>
                    <a:pt x="3956" y="1575"/>
                    <a:pt x="4218" y="1640"/>
                    <a:pt x="4545" y="1466"/>
                  </a:cubicBezTo>
                  <a:cubicBezTo>
                    <a:pt x="4877" y="1291"/>
                    <a:pt x="4648" y="910"/>
                    <a:pt x="4648" y="910"/>
                  </a:cubicBezTo>
                  <a:cubicBezTo>
                    <a:pt x="4421" y="151"/>
                    <a:pt x="3808" y="0"/>
                    <a:pt x="33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71"/>
            <p:cNvSpPr/>
            <p:nvPr/>
          </p:nvSpPr>
          <p:spPr>
            <a:xfrm>
              <a:off x="3318353" y="2601161"/>
              <a:ext cx="123128" cy="92902"/>
            </a:xfrm>
            <a:custGeom>
              <a:rect b="b" l="l" r="r" t="t"/>
              <a:pathLst>
                <a:path extrusionOk="0" h="3676" w="4872">
                  <a:moveTo>
                    <a:pt x="1519" y="0"/>
                  </a:moveTo>
                  <a:cubicBezTo>
                    <a:pt x="1069" y="0"/>
                    <a:pt x="456" y="151"/>
                    <a:pt x="229" y="910"/>
                  </a:cubicBezTo>
                  <a:cubicBezTo>
                    <a:pt x="229" y="910"/>
                    <a:pt x="0" y="1291"/>
                    <a:pt x="327" y="1466"/>
                  </a:cubicBezTo>
                  <a:cubicBezTo>
                    <a:pt x="654" y="1640"/>
                    <a:pt x="921" y="1575"/>
                    <a:pt x="1079" y="1929"/>
                  </a:cubicBezTo>
                  <a:cubicBezTo>
                    <a:pt x="1232" y="2267"/>
                    <a:pt x="1728" y="3070"/>
                    <a:pt x="2413" y="3070"/>
                  </a:cubicBezTo>
                  <a:cubicBezTo>
                    <a:pt x="2435" y="3070"/>
                    <a:pt x="2457" y="3069"/>
                    <a:pt x="2480" y="3068"/>
                  </a:cubicBezTo>
                  <a:cubicBezTo>
                    <a:pt x="2480" y="3068"/>
                    <a:pt x="2705" y="3676"/>
                    <a:pt x="2996" y="3676"/>
                  </a:cubicBezTo>
                  <a:cubicBezTo>
                    <a:pt x="3025" y="3676"/>
                    <a:pt x="3054" y="3669"/>
                    <a:pt x="3085" y="3656"/>
                  </a:cubicBezTo>
                  <a:cubicBezTo>
                    <a:pt x="3422" y="3509"/>
                    <a:pt x="2823" y="2828"/>
                    <a:pt x="2719" y="2806"/>
                  </a:cubicBezTo>
                  <a:cubicBezTo>
                    <a:pt x="2719" y="2806"/>
                    <a:pt x="1962" y="2049"/>
                    <a:pt x="1842" y="1896"/>
                  </a:cubicBezTo>
                  <a:lnTo>
                    <a:pt x="1842" y="1896"/>
                  </a:lnTo>
                  <a:cubicBezTo>
                    <a:pt x="1842" y="1896"/>
                    <a:pt x="2665" y="2299"/>
                    <a:pt x="2752" y="2768"/>
                  </a:cubicBezTo>
                  <a:cubicBezTo>
                    <a:pt x="2752" y="2768"/>
                    <a:pt x="3406" y="3258"/>
                    <a:pt x="3482" y="3405"/>
                  </a:cubicBezTo>
                  <a:cubicBezTo>
                    <a:pt x="3510" y="3459"/>
                    <a:pt x="3566" y="3485"/>
                    <a:pt x="3621" y="3485"/>
                  </a:cubicBezTo>
                  <a:cubicBezTo>
                    <a:pt x="3715" y="3485"/>
                    <a:pt x="3804" y="3408"/>
                    <a:pt x="3728" y="3269"/>
                  </a:cubicBezTo>
                  <a:cubicBezTo>
                    <a:pt x="3608" y="3051"/>
                    <a:pt x="3216" y="2648"/>
                    <a:pt x="3215" y="2648"/>
                  </a:cubicBezTo>
                  <a:lnTo>
                    <a:pt x="3215" y="2648"/>
                  </a:lnTo>
                  <a:lnTo>
                    <a:pt x="3880" y="3275"/>
                  </a:lnTo>
                  <a:cubicBezTo>
                    <a:pt x="3880" y="3275"/>
                    <a:pt x="3966" y="3345"/>
                    <a:pt x="4063" y="3345"/>
                  </a:cubicBezTo>
                  <a:cubicBezTo>
                    <a:pt x="4104" y="3345"/>
                    <a:pt x="4146" y="3332"/>
                    <a:pt x="4185" y="3296"/>
                  </a:cubicBezTo>
                  <a:cubicBezTo>
                    <a:pt x="4283" y="3207"/>
                    <a:pt x="3962" y="2860"/>
                    <a:pt x="3729" y="2660"/>
                  </a:cubicBezTo>
                  <a:lnTo>
                    <a:pt x="3729" y="2660"/>
                  </a:lnTo>
                  <a:lnTo>
                    <a:pt x="4262" y="3051"/>
                  </a:lnTo>
                  <a:cubicBezTo>
                    <a:pt x="4262" y="3051"/>
                    <a:pt x="4364" y="3123"/>
                    <a:pt x="4444" y="3123"/>
                  </a:cubicBezTo>
                  <a:cubicBezTo>
                    <a:pt x="4477" y="3123"/>
                    <a:pt x="4506" y="3111"/>
                    <a:pt x="4523" y="3079"/>
                  </a:cubicBezTo>
                  <a:cubicBezTo>
                    <a:pt x="4583" y="2964"/>
                    <a:pt x="4447" y="2703"/>
                    <a:pt x="3929" y="2359"/>
                  </a:cubicBezTo>
                  <a:lnTo>
                    <a:pt x="3929" y="2359"/>
                  </a:lnTo>
                  <a:cubicBezTo>
                    <a:pt x="3929" y="2359"/>
                    <a:pt x="4350" y="2623"/>
                    <a:pt x="4524" y="2623"/>
                  </a:cubicBezTo>
                  <a:cubicBezTo>
                    <a:pt x="4554" y="2623"/>
                    <a:pt x="4576" y="2616"/>
                    <a:pt x="4588" y="2599"/>
                  </a:cubicBezTo>
                  <a:cubicBezTo>
                    <a:pt x="4588" y="2599"/>
                    <a:pt x="4872" y="2539"/>
                    <a:pt x="4022" y="2005"/>
                  </a:cubicBezTo>
                  <a:cubicBezTo>
                    <a:pt x="4022" y="2005"/>
                    <a:pt x="3139" y="1117"/>
                    <a:pt x="2556" y="806"/>
                  </a:cubicBezTo>
                  <a:cubicBezTo>
                    <a:pt x="1967" y="490"/>
                    <a:pt x="2017" y="376"/>
                    <a:pt x="2038" y="65"/>
                  </a:cubicBezTo>
                  <a:cubicBezTo>
                    <a:pt x="2040" y="65"/>
                    <a:pt x="1815" y="0"/>
                    <a:pt x="15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71"/>
            <p:cNvSpPr/>
            <p:nvPr/>
          </p:nvSpPr>
          <p:spPr>
            <a:xfrm>
              <a:off x="3198814" y="1987343"/>
              <a:ext cx="235110" cy="126742"/>
            </a:xfrm>
            <a:custGeom>
              <a:rect b="b" l="l" r="r" t="t"/>
              <a:pathLst>
                <a:path extrusionOk="0" h="5015" w="9303">
                  <a:moveTo>
                    <a:pt x="2438" y="1"/>
                  </a:moveTo>
                  <a:cubicBezTo>
                    <a:pt x="2196" y="1"/>
                    <a:pt x="1925" y="61"/>
                    <a:pt x="1624" y="209"/>
                  </a:cubicBezTo>
                  <a:cubicBezTo>
                    <a:pt x="1" y="1010"/>
                    <a:pt x="507" y="1942"/>
                    <a:pt x="1292" y="2361"/>
                  </a:cubicBezTo>
                  <a:cubicBezTo>
                    <a:pt x="2077" y="2781"/>
                    <a:pt x="2338" y="3337"/>
                    <a:pt x="2600" y="3794"/>
                  </a:cubicBezTo>
                  <a:cubicBezTo>
                    <a:pt x="2713" y="3998"/>
                    <a:pt x="2809" y="4026"/>
                    <a:pt x="2915" y="4026"/>
                  </a:cubicBezTo>
                  <a:cubicBezTo>
                    <a:pt x="2955" y="4026"/>
                    <a:pt x="2996" y="4022"/>
                    <a:pt x="3039" y="4022"/>
                  </a:cubicBezTo>
                  <a:cubicBezTo>
                    <a:pt x="3144" y="4022"/>
                    <a:pt x="3264" y="4044"/>
                    <a:pt x="3417" y="4197"/>
                  </a:cubicBezTo>
                  <a:cubicBezTo>
                    <a:pt x="3788" y="4568"/>
                    <a:pt x="4126" y="4988"/>
                    <a:pt x="4627" y="5015"/>
                  </a:cubicBezTo>
                  <a:lnTo>
                    <a:pt x="4681" y="5015"/>
                  </a:lnTo>
                  <a:cubicBezTo>
                    <a:pt x="5183" y="4982"/>
                    <a:pt x="5521" y="4563"/>
                    <a:pt x="5891" y="4197"/>
                  </a:cubicBezTo>
                  <a:cubicBezTo>
                    <a:pt x="6044" y="4044"/>
                    <a:pt x="6164" y="4022"/>
                    <a:pt x="6269" y="4022"/>
                  </a:cubicBezTo>
                  <a:cubicBezTo>
                    <a:pt x="6312" y="4022"/>
                    <a:pt x="6353" y="4026"/>
                    <a:pt x="6393" y="4026"/>
                  </a:cubicBezTo>
                  <a:cubicBezTo>
                    <a:pt x="6499" y="4026"/>
                    <a:pt x="6596" y="3998"/>
                    <a:pt x="6708" y="3794"/>
                  </a:cubicBezTo>
                  <a:cubicBezTo>
                    <a:pt x="6964" y="3337"/>
                    <a:pt x="7231" y="2781"/>
                    <a:pt x="8016" y="2361"/>
                  </a:cubicBezTo>
                  <a:cubicBezTo>
                    <a:pt x="8801" y="1942"/>
                    <a:pt x="9302" y="1015"/>
                    <a:pt x="7678" y="209"/>
                  </a:cubicBezTo>
                  <a:cubicBezTo>
                    <a:pt x="7378" y="61"/>
                    <a:pt x="7107" y="1"/>
                    <a:pt x="6865" y="1"/>
                  </a:cubicBezTo>
                  <a:cubicBezTo>
                    <a:pt x="5795" y="1"/>
                    <a:pt x="5292" y="1179"/>
                    <a:pt x="5292" y="1179"/>
                  </a:cubicBezTo>
                  <a:cubicBezTo>
                    <a:pt x="5292" y="1179"/>
                    <a:pt x="4899" y="1770"/>
                    <a:pt x="5162" y="1770"/>
                  </a:cubicBezTo>
                  <a:cubicBezTo>
                    <a:pt x="5198" y="1770"/>
                    <a:pt x="5245" y="1759"/>
                    <a:pt x="5308" y="1735"/>
                  </a:cubicBezTo>
                  <a:cubicBezTo>
                    <a:pt x="5390" y="1702"/>
                    <a:pt x="5469" y="1687"/>
                    <a:pt x="5544" y="1687"/>
                  </a:cubicBezTo>
                  <a:cubicBezTo>
                    <a:pt x="5949" y="1687"/>
                    <a:pt x="6242" y="2133"/>
                    <a:pt x="6283" y="2753"/>
                  </a:cubicBezTo>
                  <a:cubicBezTo>
                    <a:pt x="6327" y="3495"/>
                    <a:pt x="5858" y="3233"/>
                    <a:pt x="5308" y="3903"/>
                  </a:cubicBezTo>
                  <a:cubicBezTo>
                    <a:pt x="5042" y="4233"/>
                    <a:pt x="4874" y="4316"/>
                    <a:pt x="4771" y="4316"/>
                  </a:cubicBezTo>
                  <a:cubicBezTo>
                    <a:pt x="4733" y="4316"/>
                    <a:pt x="4704" y="4305"/>
                    <a:pt x="4681" y="4290"/>
                  </a:cubicBezTo>
                  <a:lnTo>
                    <a:pt x="4681" y="4219"/>
                  </a:lnTo>
                  <a:cubicBezTo>
                    <a:pt x="4670" y="4236"/>
                    <a:pt x="4665" y="4252"/>
                    <a:pt x="4654" y="4263"/>
                  </a:cubicBezTo>
                  <a:cubicBezTo>
                    <a:pt x="4638" y="4252"/>
                    <a:pt x="4632" y="4236"/>
                    <a:pt x="4621" y="4219"/>
                  </a:cubicBezTo>
                  <a:lnTo>
                    <a:pt x="4621" y="4290"/>
                  </a:lnTo>
                  <a:cubicBezTo>
                    <a:pt x="4601" y="4305"/>
                    <a:pt x="4572" y="4316"/>
                    <a:pt x="4534" y="4316"/>
                  </a:cubicBezTo>
                  <a:cubicBezTo>
                    <a:pt x="4431" y="4316"/>
                    <a:pt x="4261" y="4233"/>
                    <a:pt x="3995" y="3903"/>
                  </a:cubicBezTo>
                  <a:cubicBezTo>
                    <a:pt x="3444" y="3228"/>
                    <a:pt x="2976" y="3495"/>
                    <a:pt x="3019" y="2753"/>
                  </a:cubicBezTo>
                  <a:cubicBezTo>
                    <a:pt x="3061" y="2129"/>
                    <a:pt x="3354" y="1686"/>
                    <a:pt x="3758" y="1686"/>
                  </a:cubicBezTo>
                  <a:cubicBezTo>
                    <a:pt x="3833" y="1686"/>
                    <a:pt x="3912" y="1702"/>
                    <a:pt x="3995" y="1735"/>
                  </a:cubicBezTo>
                  <a:cubicBezTo>
                    <a:pt x="4056" y="1758"/>
                    <a:pt x="4103" y="1769"/>
                    <a:pt x="4139" y="1769"/>
                  </a:cubicBezTo>
                  <a:cubicBezTo>
                    <a:pt x="4406" y="1769"/>
                    <a:pt x="4011" y="1179"/>
                    <a:pt x="4011" y="1179"/>
                  </a:cubicBezTo>
                  <a:cubicBezTo>
                    <a:pt x="4011" y="1179"/>
                    <a:pt x="3507" y="1"/>
                    <a:pt x="24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71"/>
            <p:cNvSpPr/>
            <p:nvPr/>
          </p:nvSpPr>
          <p:spPr>
            <a:xfrm>
              <a:off x="3304301" y="2011327"/>
              <a:ext cx="25500" cy="16553"/>
            </a:xfrm>
            <a:custGeom>
              <a:rect b="b" l="l" r="r" t="t"/>
              <a:pathLst>
                <a:path extrusionOk="0" h="655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55"/>
                    <a:pt x="126" y="655"/>
                  </a:cubicBezTo>
                  <a:lnTo>
                    <a:pt x="889" y="655"/>
                  </a:lnTo>
                  <a:cubicBezTo>
                    <a:pt x="954" y="655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71"/>
            <p:cNvSpPr/>
            <p:nvPr/>
          </p:nvSpPr>
          <p:spPr>
            <a:xfrm>
              <a:off x="3304301" y="2005944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71"/>
            <p:cNvSpPr/>
            <p:nvPr/>
          </p:nvSpPr>
          <p:spPr>
            <a:xfrm>
              <a:off x="3304301" y="1989441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71"/>
            <p:cNvSpPr/>
            <p:nvPr/>
          </p:nvSpPr>
          <p:spPr>
            <a:xfrm>
              <a:off x="3304301" y="198405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71"/>
            <p:cNvSpPr/>
            <p:nvPr/>
          </p:nvSpPr>
          <p:spPr>
            <a:xfrm>
              <a:off x="3304301" y="1967555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5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5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71"/>
            <p:cNvSpPr/>
            <p:nvPr/>
          </p:nvSpPr>
          <p:spPr>
            <a:xfrm>
              <a:off x="3304301" y="1962045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71"/>
            <p:cNvSpPr/>
            <p:nvPr/>
          </p:nvSpPr>
          <p:spPr>
            <a:xfrm>
              <a:off x="3304301" y="1945643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71"/>
            <p:cNvSpPr/>
            <p:nvPr/>
          </p:nvSpPr>
          <p:spPr>
            <a:xfrm>
              <a:off x="3304301" y="1940134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71"/>
            <p:cNvSpPr/>
            <p:nvPr/>
          </p:nvSpPr>
          <p:spPr>
            <a:xfrm>
              <a:off x="3304301" y="1923757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71"/>
            <p:cNvSpPr/>
            <p:nvPr/>
          </p:nvSpPr>
          <p:spPr>
            <a:xfrm>
              <a:off x="3304301" y="1918248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71"/>
            <p:cNvSpPr/>
            <p:nvPr/>
          </p:nvSpPr>
          <p:spPr>
            <a:xfrm>
              <a:off x="3304301" y="1901846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71"/>
            <p:cNvSpPr/>
            <p:nvPr/>
          </p:nvSpPr>
          <p:spPr>
            <a:xfrm>
              <a:off x="3304301" y="189633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05" y="1"/>
                  </a:moveTo>
                  <a:cubicBezTo>
                    <a:pt x="45" y="1"/>
                    <a:pt x="6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5"/>
                    <a:pt x="960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71"/>
            <p:cNvSpPr/>
            <p:nvPr/>
          </p:nvSpPr>
          <p:spPr>
            <a:xfrm>
              <a:off x="3304301" y="1879960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0"/>
                  </a:cubicBezTo>
                  <a:lnTo>
                    <a:pt x="1" y="524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4"/>
                  </a:cubicBezTo>
                  <a:lnTo>
                    <a:pt x="1009" y="120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71"/>
            <p:cNvSpPr/>
            <p:nvPr/>
          </p:nvSpPr>
          <p:spPr>
            <a:xfrm>
              <a:off x="3304301" y="1874451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71"/>
            <p:cNvSpPr/>
            <p:nvPr/>
          </p:nvSpPr>
          <p:spPr>
            <a:xfrm>
              <a:off x="3304301" y="1858074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49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49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71"/>
            <p:cNvSpPr/>
            <p:nvPr/>
          </p:nvSpPr>
          <p:spPr>
            <a:xfrm>
              <a:off x="3304301" y="185253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5" y="1"/>
                  </a:moveTo>
                  <a:cubicBezTo>
                    <a:pt x="45" y="1"/>
                    <a:pt x="1" y="48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48"/>
                    <a:pt x="965" y="1"/>
                    <a:pt x="909" y="1"/>
                  </a:cubicBezTo>
                  <a:cubicBezTo>
                    <a:pt x="906" y="1"/>
                    <a:pt x="903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8" y="1"/>
                    <a:pt x="10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71"/>
            <p:cNvSpPr/>
            <p:nvPr/>
          </p:nvSpPr>
          <p:spPr>
            <a:xfrm>
              <a:off x="3304301" y="183603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600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600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71"/>
            <p:cNvSpPr/>
            <p:nvPr/>
          </p:nvSpPr>
          <p:spPr>
            <a:xfrm>
              <a:off x="3304301" y="183052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1" y="49"/>
                    <a:pt x="6" y="109"/>
                  </a:cubicBezTo>
                  <a:cubicBezTo>
                    <a:pt x="6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71"/>
            <p:cNvSpPr/>
            <p:nvPr/>
          </p:nvSpPr>
          <p:spPr>
            <a:xfrm>
              <a:off x="3304301" y="181412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71"/>
            <p:cNvSpPr/>
            <p:nvPr/>
          </p:nvSpPr>
          <p:spPr>
            <a:xfrm>
              <a:off x="3304301" y="1808616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71"/>
            <p:cNvSpPr/>
            <p:nvPr/>
          </p:nvSpPr>
          <p:spPr>
            <a:xfrm>
              <a:off x="3304301" y="1792239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1"/>
                  </a:moveTo>
                  <a:cubicBezTo>
                    <a:pt x="55" y="1"/>
                    <a:pt x="1" y="55"/>
                    <a:pt x="1" y="126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6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71"/>
            <p:cNvSpPr/>
            <p:nvPr/>
          </p:nvSpPr>
          <p:spPr>
            <a:xfrm>
              <a:off x="3304301" y="1786730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1" y="50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71"/>
            <p:cNvSpPr/>
            <p:nvPr/>
          </p:nvSpPr>
          <p:spPr>
            <a:xfrm>
              <a:off x="3304301" y="1770353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9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9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71"/>
            <p:cNvSpPr/>
            <p:nvPr/>
          </p:nvSpPr>
          <p:spPr>
            <a:xfrm>
              <a:off x="3304301" y="1764819"/>
              <a:ext cx="25500" cy="5560"/>
            </a:xfrm>
            <a:custGeom>
              <a:rect b="b" l="l" r="r" t="t"/>
              <a:pathLst>
                <a:path extrusionOk="0" h="220" w="1009">
                  <a:moveTo>
                    <a:pt x="106" y="1"/>
                  </a:moveTo>
                  <a:cubicBezTo>
                    <a:pt x="45" y="1"/>
                    <a:pt x="1" y="53"/>
                    <a:pt x="6" y="110"/>
                  </a:cubicBezTo>
                  <a:cubicBezTo>
                    <a:pt x="6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3"/>
                    <a:pt x="964" y="1"/>
                    <a:pt x="908" y="1"/>
                  </a:cubicBezTo>
                  <a:cubicBezTo>
                    <a:pt x="905" y="1"/>
                    <a:pt x="902" y="1"/>
                    <a:pt x="900" y="1"/>
                  </a:cubicBezTo>
                  <a:lnTo>
                    <a:pt x="115" y="1"/>
                  </a:lnTo>
                  <a:cubicBezTo>
                    <a:pt x="112" y="1"/>
                    <a:pt x="109" y="1"/>
                    <a:pt x="10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1"/>
            <p:cNvSpPr/>
            <p:nvPr/>
          </p:nvSpPr>
          <p:spPr>
            <a:xfrm>
              <a:off x="3304301" y="1748442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529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9"/>
                  </a:cubicBezTo>
                  <a:lnTo>
                    <a:pt x="1009" y="121"/>
                  </a:lnTo>
                  <a:cubicBezTo>
                    <a:pt x="1009" y="55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1"/>
            <p:cNvSpPr/>
            <p:nvPr/>
          </p:nvSpPr>
          <p:spPr>
            <a:xfrm>
              <a:off x="3304301" y="1742933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1"/>
                  </a:moveTo>
                  <a:cubicBezTo>
                    <a:pt x="50" y="1"/>
                    <a:pt x="6" y="50"/>
                    <a:pt x="6" y="110"/>
                  </a:cubicBezTo>
                  <a:cubicBezTo>
                    <a:pt x="1" y="170"/>
                    <a:pt x="50" y="219"/>
                    <a:pt x="115" y="219"/>
                  </a:cubicBezTo>
                  <a:lnTo>
                    <a:pt x="900" y="219"/>
                  </a:lnTo>
                  <a:cubicBezTo>
                    <a:pt x="960" y="219"/>
                    <a:pt x="1009" y="170"/>
                    <a:pt x="1009" y="110"/>
                  </a:cubicBezTo>
                  <a:cubicBezTo>
                    <a:pt x="1009" y="50"/>
                    <a:pt x="960" y="1"/>
                    <a:pt x="90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1"/>
            <p:cNvSpPr/>
            <p:nvPr/>
          </p:nvSpPr>
          <p:spPr>
            <a:xfrm>
              <a:off x="3304301" y="1726556"/>
              <a:ext cx="25500" cy="16402"/>
            </a:xfrm>
            <a:custGeom>
              <a:rect b="b" l="l" r="r" t="t"/>
              <a:pathLst>
                <a:path extrusionOk="0" h="649" w="1009">
                  <a:moveTo>
                    <a:pt x="126" y="0"/>
                  </a:moveTo>
                  <a:cubicBezTo>
                    <a:pt x="55" y="0"/>
                    <a:pt x="1" y="55"/>
                    <a:pt x="1" y="120"/>
                  </a:cubicBezTo>
                  <a:lnTo>
                    <a:pt x="1" y="523"/>
                  </a:lnTo>
                  <a:cubicBezTo>
                    <a:pt x="1" y="594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4"/>
                    <a:pt x="1009" y="523"/>
                  </a:cubicBezTo>
                  <a:lnTo>
                    <a:pt x="1009" y="120"/>
                  </a:lnTo>
                  <a:cubicBezTo>
                    <a:pt x="1009" y="55"/>
                    <a:pt x="954" y="0"/>
                    <a:pt x="8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1"/>
            <p:cNvSpPr/>
            <p:nvPr/>
          </p:nvSpPr>
          <p:spPr>
            <a:xfrm>
              <a:off x="3304301" y="1721047"/>
              <a:ext cx="25500" cy="5535"/>
            </a:xfrm>
            <a:custGeom>
              <a:rect b="b" l="l" r="r" t="t"/>
              <a:pathLst>
                <a:path extrusionOk="0" h="219" w="1009">
                  <a:moveTo>
                    <a:pt x="115" y="0"/>
                  </a:moveTo>
                  <a:cubicBezTo>
                    <a:pt x="50" y="0"/>
                    <a:pt x="6" y="49"/>
                    <a:pt x="6" y="109"/>
                  </a:cubicBezTo>
                  <a:cubicBezTo>
                    <a:pt x="1" y="169"/>
                    <a:pt x="50" y="218"/>
                    <a:pt x="115" y="218"/>
                  </a:cubicBezTo>
                  <a:lnTo>
                    <a:pt x="900" y="218"/>
                  </a:lnTo>
                  <a:cubicBezTo>
                    <a:pt x="960" y="218"/>
                    <a:pt x="1009" y="169"/>
                    <a:pt x="1009" y="109"/>
                  </a:cubicBezTo>
                  <a:cubicBezTo>
                    <a:pt x="1009" y="49"/>
                    <a:pt x="960" y="0"/>
                    <a:pt x="9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1"/>
            <p:cNvSpPr/>
            <p:nvPr/>
          </p:nvSpPr>
          <p:spPr>
            <a:xfrm>
              <a:off x="3304301" y="1704645"/>
              <a:ext cx="25500" cy="16427"/>
            </a:xfrm>
            <a:custGeom>
              <a:rect b="b" l="l" r="r" t="t"/>
              <a:pathLst>
                <a:path extrusionOk="0" h="650" w="1009">
                  <a:moveTo>
                    <a:pt x="126" y="1"/>
                  </a:moveTo>
                  <a:cubicBezTo>
                    <a:pt x="55" y="1"/>
                    <a:pt x="1" y="50"/>
                    <a:pt x="1" y="121"/>
                  </a:cubicBezTo>
                  <a:lnTo>
                    <a:pt x="1" y="524"/>
                  </a:lnTo>
                  <a:cubicBezTo>
                    <a:pt x="1" y="595"/>
                    <a:pt x="55" y="649"/>
                    <a:pt x="126" y="649"/>
                  </a:cubicBezTo>
                  <a:lnTo>
                    <a:pt x="889" y="649"/>
                  </a:lnTo>
                  <a:cubicBezTo>
                    <a:pt x="954" y="649"/>
                    <a:pt x="1009" y="595"/>
                    <a:pt x="1009" y="524"/>
                  </a:cubicBezTo>
                  <a:lnTo>
                    <a:pt x="1009" y="121"/>
                  </a:lnTo>
                  <a:cubicBezTo>
                    <a:pt x="1009" y="50"/>
                    <a:pt x="954" y="1"/>
                    <a:pt x="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1"/>
            <p:cNvSpPr/>
            <p:nvPr/>
          </p:nvSpPr>
          <p:spPr>
            <a:xfrm>
              <a:off x="3329776" y="1994116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1"/>
            <p:cNvSpPr/>
            <p:nvPr/>
          </p:nvSpPr>
          <p:spPr>
            <a:xfrm>
              <a:off x="3295077" y="1994116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0" y="1"/>
                  </a:moveTo>
                  <a:cubicBezTo>
                    <a:pt x="55" y="1"/>
                    <a:pt x="1" y="55"/>
                    <a:pt x="1" y="121"/>
                  </a:cubicBezTo>
                  <a:lnTo>
                    <a:pt x="1" y="159"/>
                  </a:lnTo>
                  <a:cubicBezTo>
                    <a:pt x="1" y="230"/>
                    <a:pt x="55" y="284"/>
                    <a:pt x="120" y="284"/>
                  </a:cubicBezTo>
                  <a:lnTo>
                    <a:pt x="382" y="284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1"/>
            <p:cNvSpPr/>
            <p:nvPr/>
          </p:nvSpPr>
          <p:spPr>
            <a:xfrm>
              <a:off x="3329776" y="1972230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1"/>
            <p:cNvSpPr/>
            <p:nvPr/>
          </p:nvSpPr>
          <p:spPr>
            <a:xfrm>
              <a:off x="3294950" y="1972230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71"/>
            <p:cNvSpPr/>
            <p:nvPr/>
          </p:nvSpPr>
          <p:spPr>
            <a:xfrm>
              <a:off x="3329776" y="1950319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71"/>
            <p:cNvSpPr/>
            <p:nvPr/>
          </p:nvSpPr>
          <p:spPr>
            <a:xfrm>
              <a:off x="3294950" y="1950319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1"/>
            <p:cNvSpPr/>
            <p:nvPr/>
          </p:nvSpPr>
          <p:spPr>
            <a:xfrm>
              <a:off x="3329776" y="192830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3"/>
                  </a:lnTo>
                  <a:lnTo>
                    <a:pt x="251" y="283"/>
                  </a:lnTo>
                  <a:cubicBezTo>
                    <a:pt x="317" y="283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1"/>
            <p:cNvSpPr/>
            <p:nvPr/>
          </p:nvSpPr>
          <p:spPr>
            <a:xfrm>
              <a:off x="3294950" y="192830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3"/>
                    <a:pt x="125" y="283"/>
                  </a:cubicBezTo>
                  <a:lnTo>
                    <a:pt x="382" y="283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1"/>
            <p:cNvSpPr/>
            <p:nvPr/>
          </p:nvSpPr>
          <p:spPr>
            <a:xfrm>
              <a:off x="3329776" y="190639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1"/>
            <p:cNvSpPr/>
            <p:nvPr/>
          </p:nvSpPr>
          <p:spPr>
            <a:xfrm>
              <a:off x="3294950" y="1906395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1"/>
            <p:cNvSpPr/>
            <p:nvPr/>
          </p:nvSpPr>
          <p:spPr>
            <a:xfrm>
              <a:off x="3329776" y="1884509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1"/>
            <p:cNvSpPr/>
            <p:nvPr/>
          </p:nvSpPr>
          <p:spPr>
            <a:xfrm>
              <a:off x="3294950" y="1884509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9"/>
                  </a:lnTo>
                  <a:cubicBezTo>
                    <a:pt x="0" y="235"/>
                    <a:pt x="55" y="289"/>
                    <a:pt x="125" y="289"/>
                  </a:cubicBezTo>
                  <a:lnTo>
                    <a:pt x="382" y="289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1"/>
            <p:cNvSpPr/>
            <p:nvPr/>
          </p:nvSpPr>
          <p:spPr>
            <a:xfrm>
              <a:off x="3329776" y="1862598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1"/>
            <p:cNvSpPr/>
            <p:nvPr/>
          </p:nvSpPr>
          <p:spPr>
            <a:xfrm>
              <a:off x="3294950" y="1862598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1"/>
            <p:cNvSpPr/>
            <p:nvPr/>
          </p:nvSpPr>
          <p:spPr>
            <a:xfrm>
              <a:off x="3329776" y="1840712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1"/>
            <p:cNvSpPr/>
            <p:nvPr/>
          </p:nvSpPr>
          <p:spPr>
            <a:xfrm>
              <a:off x="3294950" y="1840712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1"/>
                  </a:moveTo>
                  <a:cubicBezTo>
                    <a:pt x="55" y="1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1"/>
            <p:cNvSpPr/>
            <p:nvPr/>
          </p:nvSpPr>
          <p:spPr>
            <a:xfrm>
              <a:off x="3329776" y="1818826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1"/>
            <p:cNvSpPr/>
            <p:nvPr/>
          </p:nvSpPr>
          <p:spPr>
            <a:xfrm>
              <a:off x="3294950" y="1818826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0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1"/>
            <p:cNvSpPr/>
            <p:nvPr/>
          </p:nvSpPr>
          <p:spPr>
            <a:xfrm>
              <a:off x="3329776" y="1796915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59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1"/>
            <p:cNvSpPr/>
            <p:nvPr/>
          </p:nvSpPr>
          <p:spPr>
            <a:xfrm>
              <a:off x="3294950" y="1796915"/>
              <a:ext cx="9654" cy="7051"/>
            </a:xfrm>
            <a:custGeom>
              <a:rect b="b" l="l" r="r" t="t"/>
              <a:pathLst>
                <a:path extrusionOk="0" h="279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59"/>
                  </a:lnTo>
                  <a:cubicBezTo>
                    <a:pt x="0" y="224"/>
                    <a:pt x="55" y="279"/>
                    <a:pt x="125" y="279"/>
                  </a:cubicBezTo>
                  <a:lnTo>
                    <a:pt x="382" y="279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1"/>
            <p:cNvSpPr/>
            <p:nvPr/>
          </p:nvSpPr>
          <p:spPr>
            <a:xfrm>
              <a:off x="3329776" y="1774877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254" y="285"/>
                    <a:pt x="257" y="285"/>
                    <a:pt x="260" y="285"/>
                  </a:cubicBezTo>
                  <a:cubicBezTo>
                    <a:pt x="322" y="285"/>
                    <a:pt x="371" y="232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1"/>
            <p:cNvSpPr/>
            <p:nvPr/>
          </p:nvSpPr>
          <p:spPr>
            <a:xfrm>
              <a:off x="3294950" y="1774877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61"/>
                    <a:pt x="0" y="126"/>
                  </a:cubicBezTo>
                  <a:lnTo>
                    <a:pt x="0" y="164"/>
                  </a:lnTo>
                  <a:cubicBezTo>
                    <a:pt x="0" y="235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1"/>
            <p:cNvSpPr/>
            <p:nvPr/>
          </p:nvSpPr>
          <p:spPr>
            <a:xfrm>
              <a:off x="3329776" y="1752991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6"/>
                  </a:lnTo>
                  <a:cubicBezTo>
                    <a:pt x="371" y="61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71"/>
            <p:cNvSpPr/>
            <p:nvPr/>
          </p:nvSpPr>
          <p:spPr>
            <a:xfrm>
              <a:off x="3295077" y="1752991"/>
              <a:ext cx="9654" cy="7329"/>
            </a:xfrm>
            <a:custGeom>
              <a:rect b="b" l="l" r="r" t="t"/>
              <a:pathLst>
                <a:path extrusionOk="0" h="290" w="382">
                  <a:moveTo>
                    <a:pt x="120" y="1"/>
                  </a:moveTo>
                  <a:cubicBezTo>
                    <a:pt x="50" y="6"/>
                    <a:pt x="1" y="61"/>
                    <a:pt x="1" y="126"/>
                  </a:cubicBezTo>
                  <a:lnTo>
                    <a:pt x="1" y="170"/>
                  </a:lnTo>
                  <a:cubicBezTo>
                    <a:pt x="1" y="235"/>
                    <a:pt x="55" y="289"/>
                    <a:pt x="120" y="289"/>
                  </a:cubicBezTo>
                  <a:lnTo>
                    <a:pt x="382" y="289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71"/>
            <p:cNvSpPr/>
            <p:nvPr/>
          </p:nvSpPr>
          <p:spPr>
            <a:xfrm>
              <a:off x="3329776" y="1731105"/>
              <a:ext cx="9401" cy="7177"/>
            </a:xfrm>
            <a:custGeom>
              <a:rect b="b" l="l" r="r" t="t"/>
              <a:pathLst>
                <a:path extrusionOk="0" h="284" w="372">
                  <a:moveTo>
                    <a:pt x="1" y="0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29"/>
                    <a:pt x="371" y="164"/>
                  </a:cubicBezTo>
                  <a:lnTo>
                    <a:pt x="371" y="120"/>
                  </a:lnTo>
                  <a:cubicBezTo>
                    <a:pt x="371" y="55"/>
                    <a:pt x="317" y="0"/>
                    <a:pt x="2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1"/>
            <p:cNvSpPr/>
            <p:nvPr/>
          </p:nvSpPr>
          <p:spPr>
            <a:xfrm>
              <a:off x="3294950" y="1731105"/>
              <a:ext cx="9654" cy="7177"/>
            </a:xfrm>
            <a:custGeom>
              <a:rect b="b" l="l" r="r" t="t"/>
              <a:pathLst>
                <a:path extrusionOk="0" h="284" w="382">
                  <a:moveTo>
                    <a:pt x="125" y="0"/>
                  </a:moveTo>
                  <a:cubicBezTo>
                    <a:pt x="55" y="0"/>
                    <a:pt x="0" y="55"/>
                    <a:pt x="0" y="126"/>
                  </a:cubicBezTo>
                  <a:lnTo>
                    <a:pt x="0" y="164"/>
                  </a:lnTo>
                  <a:cubicBezTo>
                    <a:pt x="0" y="229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1"/>
            <p:cNvSpPr/>
            <p:nvPr/>
          </p:nvSpPr>
          <p:spPr>
            <a:xfrm>
              <a:off x="3329776" y="1709194"/>
              <a:ext cx="9401" cy="7203"/>
            </a:xfrm>
            <a:custGeom>
              <a:rect b="b" l="l" r="r" t="t"/>
              <a:pathLst>
                <a:path extrusionOk="0" h="285" w="372">
                  <a:moveTo>
                    <a:pt x="1" y="1"/>
                  </a:moveTo>
                  <a:lnTo>
                    <a:pt x="1" y="284"/>
                  </a:lnTo>
                  <a:lnTo>
                    <a:pt x="251" y="284"/>
                  </a:lnTo>
                  <a:cubicBezTo>
                    <a:pt x="317" y="284"/>
                    <a:pt x="371" y="230"/>
                    <a:pt x="371" y="164"/>
                  </a:cubicBezTo>
                  <a:lnTo>
                    <a:pt x="371" y="121"/>
                  </a:lnTo>
                  <a:cubicBezTo>
                    <a:pt x="371" y="55"/>
                    <a:pt x="317" y="1"/>
                    <a:pt x="2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1"/>
            <p:cNvSpPr/>
            <p:nvPr/>
          </p:nvSpPr>
          <p:spPr>
            <a:xfrm>
              <a:off x="3294950" y="1709194"/>
              <a:ext cx="9654" cy="7203"/>
            </a:xfrm>
            <a:custGeom>
              <a:rect b="b" l="l" r="r" t="t"/>
              <a:pathLst>
                <a:path extrusionOk="0" h="285" w="382">
                  <a:moveTo>
                    <a:pt x="125" y="1"/>
                  </a:moveTo>
                  <a:cubicBezTo>
                    <a:pt x="55" y="1"/>
                    <a:pt x="0" y="55"/>
                    <a:pt x="0" y="121"/>
                  </a:cubicBezTo>
                  <a:lnTo>
                    <a:pt x="0" y="164"/>
                  </a:lnTo>
                  <a:cubicBezTo>
                    <a:pt x="0" y="230"/>
                    <a:pt x="55" y="284"/>
                    <a:pt x="125" y="284"/>
                  </a:cubicBezTo>
                  <a:lnTo>
                    <a:pt x="382" y="284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1"/>
            <p:cNvSpPr/>
            <p:nvPr/>
          </p:nvSpPr>
          <p:spPr>
            <a:xfrm>
              <a:off x="3190246" y="1739344"/>
              <a:ext cx="127626" cy="81706"/>
            </a:xfrm>
            <a:custGeom>
              <a:rect b="b" l="l" r="r" t="t"/>
              <a:pathLst>
                <a:path extrusionOk="0" h="3233" w="5050">
                  <a:moveTo>
                    <a:pt x="1553" y="0"/>
                  </a:moveTo>
                  <a:cubicBezTo>
                    <a:pt x="854" y="0"/>
                    <a:pt x="0" y="174"/>
                    <a:pt x="7" y="699"/>
                  </a:cubicBezTo>
                  <a:cubicBezTo>
                    <a:pt x="9" y="967"/>
                    <a:pt x="100" y="1047"/>
                    <a:pt x="229" y="1047"/>
                  </a:cubicBezTo>
                  <a:cubicBezTo>
                    <a:pt x="416" y="1047"/>
                    <a:pt x="683" y="876"/>
                    <a:pt x="865" y="876"/>
                  </a:cubicBezTo>
                  <a:cubicBezTo>
                    <a:pt x="927" y="876"/>
                    <a:pt x="980" y="896"/>
                    <a:pt x="1015" y="949"/>
                  </a:cubicBezTo>
                  <a:cubicBezTo>
                    <a:pt x="1228" y="1271"/>
                    <a:pt x="1108" y="2322"/>
                    <a:pt x="743" y="2322"/>
                  </a:cubicBezTo>
                  <a:cubicBezTo>
                    <a:pt x="372" y="2322"/>
                    <a:pt x="1364" y="3232"/>
                    <a:pt x="1364" y="3232"/>
                  </a:cubicBezTo>
                  <a:cubicBezTo>
                    <a:pt x="1364" y="3232"/>
                    <a:pt x="2563" y="3211"/>
                    <a:pt x="3222" y="2480"/>
                  </a:cubicBezTo>
                  <a:cubicBezTo>
                    <a:pt x="3882" y="1756"/>
                    <a:pt x="4448" y="1897"/>
                    <a:pt x="4149" y="1303"/>
                  </a:cubicBezTo>
                  <a:cubicBezTo>
                    <a:pt x="3905" y="820"/>
                    <a:pt x="4578" y="632"/>
                    <a:pt x="4869" y="632"/>
                  </a:cubicBezTo>
                  <a:cubicBezTo>
                    <a:pt x="4935" y="632"/>
                    <a:pt x="4982" y="642"/>
                    <a:pt x="4993" y="660"/>
                  </a:cubicBezTo>
                  <a:cubicBezTo>
                    <a:pt x="4998" y="667"/>
                    <a:pt x="5002" y="670"/>
                    <a:pt x="5005" y="670"/>
                  </a:cubicBezTo>
                  <a:cubicBezTo>
                    <a:pt x="5050" y="670"/>
                    <a:pt x="4993" y="148"/>
                    <a:pt x="4993" y="148"/>
                  </a:cubicBezTo>
                  <a:lnTo>
                    <a:pt x="4448" y="208"/>
                  </a:lnTo>
                  <a:cubicBezTo>
                    <a:pt x="4448" y="208"/>
                    <a:pt x="3997" y="238"/>
                    <a:pt x="3506" y="238"/>
                  </a:cubicBezTo>
                  <a:cubicBezTo>
                    <a:pt x="3053" y="238"/>
                    <a:pt x="2566" y="212"/>
                    <a:pt x="2372" y="116"/>
                  </a:cubicBezTo>
                  <a:cubicBezTo>
                    <a:pt x="2235" y="47"/>
                    <a:pt x="1915" y="0"/>
                    <a:pt x="15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1"/>
            <p:cNvSpPr/>
            <p:nvPr/>
          </p:nvSpPr>
          <p:spPr>
            <a:xfrm>
              <a:off x="3314865" y="1739344"/>
              <a:ext cx="127778" cy="81706"/>
            </a:xfrm>
            <a:custGeom>
              <a:rect b="b" l="l" r="r" t="t"/>
              <a:pathLst>
                <a:path extrusionOk="0" h="3233" w="5056">
                  <a:moveTo>
                    <a:pt x="3502" y="0"/>
                  </a:moveTo>
                  <a:cubicBezTo>
                    <a:pt x="3140" y="0"/>
                    <a:pt x="2821" y="47"/>
                    <a:pt x="2683" y="116"/>
                  </a:cubicBezTo>
                  <a:cubicBezTo>
                    <a:pt x="2487" y="212"/>
                    <a:pt x="1998" y="238"/>
                    <a:pt x="1544" y="238"/>
                  </a:cubicBezTo>
                  <a:cubicBezTo>
                    <a:pt x="1053" y="238"/>
                    <a:pt x="602" y="208"/>
                    <a:pt x="602" y="208"/>
                  </a:cubicBezTo>
                  <a:lnTo>
                    <a:pt x="57" y="148"/>
                  </a:lnTo>
                  <a:cubicBezTo>
                    <a:pt x="57" y="148"/>
                    <a:pt x="0" y="670"/>
                    <a:pt x="45" y="670"/>
                  </a:cubicBezTo>
                  <a:cubicBezTo>
                    <a:pt x="48" y="670"/>
                    <a:pt x="52" y="667"/>
                    <a:pt x="57" y="660"/>
                  </a:cubicBezTo>
                  <a:cubicBezTo>
                    <a:pt x="69" y="642"/>
                    <a:pt x="116" y="632"/>
                    <a:pt x="183" y="632"/>
                  </a:cubicBezTo>
                  <a:cubicBezTo>
                    <a:pt x="475" y="632"/>
                    <a:pt x="1145" y="820"/>
                    <a:pt x="901" y="1303"/>
                  </a:cubicBezTo>
                  <a:cubicBezTo>
                    <a:pt x="602" y="1897"/>
                    <a:pt x="1168" y="1756"/>
                    <a:pt x="1828" y="2480"/>
                  </a:cubicBezTo>
                  <a:cubicBezTo>
                    <a:pt x="2487" y="3211"/>
                    <a:pt x="3686" y="3232"/>
                    <a:pt x="3686" y="3232"/>
                  </a:cubicBezTo>
                  <a:cubicBezTo>
                    <a:pt x="3686" y="3232"/>
                    <a:pt x="4677" y="2322"/>
                    <a:pt x="4312" y="2322"/>
                  </a:cubicBezTo>
                  <a:cubicBezTo>
                    <a:pt x="3942" y="2322"/>
                    <a:pt x="3827" y="1271"/>
                    <a:pt x="4040" y="949"/>
                  </a:cubicBezTo>
                  <a:cubicBezTo>
                    <a:pt x="4076" y="896"/>
                    <a:pt x="4128" y="876"/>
                    <a:pt x="4189" y="876"/>
                  </a:cubicBezTo>
                  <a:cubicBezTo>
                    <a:pt x="4371" y="876"/>
                    <a:pt x="4636" y="1047"/>
                    <a:pt x="4824" y="1047"/>
                  </a:cubicBezTo>
                  <a:cubicBezTo>
                    <a:pt x="4952" y="1047"/>
                    <a:pt x="5044" y="967"/>
                    <a:pt x="5048" y="699"/>
                  </a:cubicBezTo>
                  <a:cubicBezTo>
                    <a:pt x="5055" y="174"/>
                    <a:pt x="4201" y="0"/>
                    <a:pt x="35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1"/>
            <p:cNvSpPr/>
            <p:nvPr/>
          </p:nvSpPr>
          <p:spPr>
            <a:xfrm>
              <a:off x="3240690" y="2052799"/>
              <a:ext cx="30175" cy="54134"/>
            </a:xfrm>
            <a:custGeom>
              <a:rect b="b" l="l" r="r" t="t"/>
              <a:pathLst>
                <a:path extrusionOk="0" h="2142" w="1194">
                  <a:moveTo>
                    <a:pt x="594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1"/>
                    <a:pt x="594" y="2141"/>
                  </a:cubicBezTo>
                  <a:cubicBezTo>
                    <a:pt x="927" y="2141"/>
                    <a:pt x="1194" y="1662"/>
                    <a:pt x="1194" y="1073"/>
                  </a:cubicBezTo>
                  <a:cubicBezTo>
                    <a:pt x="1194" y="480"/>
                    <a:pt x="927" y="0"/>
                    <a:pt x="59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71"/>
            <p:cNvSpPr/>
            <p:nvPr/>
          </p:nvSpPr>
          <p:spPr>
            <a:xfrm>
              <a:off x="3186556" y="1765299"/>
              <a:ext cx="34446" cy="33663"/>
            </a:xfrm>
            <a:custGeom>
              <a:rect b="b" l="l" r="r" t="t"/>
              <a:pathLst>
                <a:path extrusionOk="0" h="1332" w="1363">
                  <a:moveTo>
                    <a:pt x="567" y="0"/>
                  </a:moveTo>
                  <a:cubicBezTo>
                    <a:pt x="479" y="0"/>
                    <a:pt x="393" y="22"/>
                    <a:pt x="317" y="69"/>
                  </a:cubicBezTo>
                  <a:cubicBezTo>
                    <a:pt x="50" y="227"/>
                    <a:pt x="1" y="631"/>
                    <a:pt x="202" y="963"/>
                  </a:cubicBezTo>
                  <a:cubicBezTo>
                    <a:pt x="346" y="1196"/>
                    <a:pt x="578" y="1332"/>
                    <a:pt x="796" y="1332"/>
                  </a:cubicBezTo>
                  <a:cubicBezTo>
                    <a:pt x="884" y="1332"/>
                    <a:pt x="970" y="1310"/>
                    <a:pt x="1047" y="1263"/>
                  </a:cubicBezTo>
                  <a:cubicBezTo>
                    <a:pt x="1314" y="1105"/>
                    <a:pt x="1363" y="701"/>
                    <a:pt x="1161" y="375"/>
                  </a:cubicBezTo>
                  <a:cubicBezTo>
                    <a:pt x="1018" y="138"/>
                    <a:pt x="785" y="0"/>
                    <a:pt x="5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71"/>
            <p:cNvSpPr/>
            <p:nvPr/>
          </p:nvSpPr>
          <p:spPr>
            <a:xfrm>
              <a:off x="3144023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525" y="1"/>
                  </a:moveTo>
                  <a:cubicBezTo>
                    <a:pt x="322" y="1"/>
                    <a:pt x="156" y="77"/>
                    <a:pt x="98" y="216"/>
                  </a:cubicBezTo>
                  <a:cubicBezTo>
                    <a:pt x="0" y="440"/>
                    <a:pt x="213" y="745"/>
                    <a:pt x="567" y="897"/>
                  </a:cubicBezTo>
                  <a:cubicBezTo>
                    <a:pt x="700" y="955"/>
                    <a:pt x="835" y="982"/>
                    <a:pt x="957" y="982"/>
                  </a:cubicBezTo>
                  <a:cubicBezTo>
                    <a:pt x="1160" y="982"/>
                    <a:pt x="1326" y="906"/>
                    <a:pt x="1384" y="767"/>
                  </a:cubicBezTo>
                  <a:cubicBezTo>
                    <a:pt x="1482" y="543"/>
                    <a:pt x="1270" y="238"/>
                    <a:pt x="915" y="86"/>
                  </a:cubicBezTo>
                  <a:cubicBezTo>
                    <a:pt x="783" y="28"/>
                    <a:pt x="647" y="1"/>
                    <a:pt x="52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1"/>
            <p:cNvSpPr/>
            <p:nvPr/>
          </p:nvSpPr>
          <p:spPr>
            <a:xfrm>
              <a:off x="3259265" y="2344595"/>
              <a:ext cx="40941" cy="40916"/>
            </a:xfrm>
            <a:custGeom>
              <a:rect b="b" l="l" r="r" t="t"/>
              <a:pathLst>
                <a:path extrusionOk="0" h="1619" w="1620">
                  <a:moveTo>
                    <a:pt x="813" y="0"/>
                  </a:moveTo>
                  <a:cubicBezTo>
                    <a:pt x="366" y="0"/>
                    <a:pt x="1" y="365"/>
                    <a:pt x="1" y="812"/>
                  </a:cubicBezTo>
                  <a:cubicBezTo>
                    <a:pt x="1" y="1259"/>
                    <a:pt x="366" y="1619"/>
                    <a:pt x="813" y="1619"/>
                  </a:cubicBezTo>
                  <a:cubicBezTo>
                    <a:pt x="1260" y="1619"/>
                    <a:pt x="1619" y="1259"/>
                    <a:pt x="1619" y="812"/>
                  </a:cubicBezTo>
                  <a:cubicBezTo>
                    <a:pt x="1619" y="365"/>
                    <a:pt x="1260" y="0"/>
                    <a:pt x="8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1"/>
            <p:cNvSpPr/>
            <p:nvPr/>
          </p:nvSpPr>
          <p:spPr>
            <a:xfrm>
              <a:off x="3089889" y="2102737"/>
              <a:ext cx="44101" cy="29442"/>
            </a:xfrm>
            <a:custGeom>
              <a:rect b="b" l="l" r="r" t="t"/>
              <a:pathLst>
                <a:path extrusionOk="0" h="1165" w="1745">
                  <a:moveTo>
                    <a:pt x="872" y="1"/>
                  </a:moveTo>
                  <a:cubicBezTo>
                    <a:pt x="711" y="1"/>
                    <a:pt x="554" y="65"/>
                    <a:pt x="420" y="171"/>
                  </a:cubicBezTo>
                  <a:cubicBezTo>
                    <a:pt x="420" y="171"/>
                    <a:pt x="1" y="258"/>
                    <a:pt x="104" y="590"/>
                  </a:cubicBezTo>
                  <a:cubicBezTo>
                    <a:pt x="202" y="917"/>
                    <a:pt x="840" y="868"/>
                    <a:pt x="1014" y="1092"/>
                  </a:cubicBezTo>
                  <a:cubicBezTo>
                    <a:pt x="1053" y="1141"/>
                    <a:pt x="1113" y="1164"/>
                    <a:pt x="1179" y="1164"/>
                  </a:cubicBezTo>
                  <a:cubicBezTo>
                    <a:pt x="1418" y="1164"/>
                    <a:pt x="1745" y="866"/>
                    <a:pt x="1510" y="443"/>
                  </a:cubicBezTo>
                  <a:cubicBezTo>
                    <a:pt x="1331" y="128"/>
                    <a:pt x="1099" y="1"/>
                    <a:pt x="87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1"/>
            <p:cNvSpPr/>
            <p:nvPr/>
          </p:nvSpPr>
          <p:spPr>
            <a:xfrm>
              <a:off x="31386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2021" y="1"/>
                  </a:moveTo>
                  <a:cubicBezTo>
                    <a:pt x="1997" y="1"/>
                    <a:pt x="1972" y="3"/>
                    <a:pt x="1945" y="7"/>
                  </a:cubicBezTo>
                  <a:cubicBezTo>
                    <a:pt x="1389" y="94"/>
                    <a:pt x="1552" y="825"/>
                    <a:pt x="1678" y="1277"/>
                  </a:cubicBezTo>
                  <a:cubicBezTo>
                    <a:pt x="1803" y="1729"/>
                    <a:pt x="1324" y="5581"/>
                    <a:pt x="1008" y="5968"/>
                  </a:cubicBezTo>
                  <a:cubicBezTo>
                    <a:pt x="695" y="6350"/>
                    <a:pt x="1" y="7413"/>
                    <a:pt x="1128" y="7413"/>
                  </a:cubicBezTo>
                  <a:cubicBezTo>
                    <a:pt x="1142" y="7413"/>
                    <a:pt x="1156" y="7413"/>
                    <a:pt x="1171" y="7412"/>
                  </a:cubicBezTo>
                  <a:cubicBezTo>
                    <a:pt x="1171" y="7412"/>
                    <a:pt x="1422" y="7731"/>
                    <a:pt x="1751" y="7731"/>
                  </a:cubicBezTo>
                  <a:cubicBezTo>
                    <a:pt x="1806" y="7731"/>
                    <a:pt x="1864" y="7722"/>
                    <a:pt x="1923" y="7701"/>
                  </a:cubicBezTo>
                  <a:cubicBezTo>
                    <a:pt x="2332" y="7559"/>
                    <a:pt x="1743" y="6562"/>
                    <a:pt x="1923" y="5859"/>
                  </a:cubicBezTo>
                  <a:cubicBezTo>
                    <a:pt x="2097" y="5156"/>
                    <a:pt x="2288" y="1925"/>
                    <a:pt x="2288" y="1925"/>
                  </a:cubicBezTo>
                  <a:cubicBezTo>
                    <a:pt x="2288" y="1925"/>
                    <a:pt x="3054" y="724"/>
                    <a:pt x="2575" y="724"/>
                  </a:cubicBezTo>
                  <a:cubicBezTo>
                    <a:pt x="2526" y="724"/>
                    <a:pt x="2464" y="737"/>
                    <a:pt x="2386" y="765"/>
                  </a:cubicBezTo>
                  <a:cubicBezTo>
                    <a:pt x="2386" y="765"/>
                    <a:pt x="2386" y="765"/>
                    <a:pt x="2386" y="765"/>
                  </a:cubicBezTo>
                  <a:cubicBezTo>
                    <a:pt x="2377" y="765"/>
                    <a:pt x="2487" y="1"/>
                    <a:pt x="20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1"/>
            <p:cNvSpPr/>
            <p:nvPr/>
          </p:nvSpPr>
          <p:spPr>
            <a:xfrm>
              <a:off x="3097875" y="1963157"/>
              <a:ext cx="80468" cy="150826"/>
            </a:xfrm>
            <a:custGeom>
              <a:rect b="b" l="l" r="r" t="t"/>
              <a:pathLst>
                <a:path extrusionOk="0" h="5968" w="3184">
                  <a:moveTo>
                    <a:pt x="2120" y="1367"/>
                  </a:moveTo>
                  <a:cubicBezTo>
                    <a:pt x="2120" y="1368"/>
                    <a:pt x="1913" y="2784"/>
                    <a:pt x="1722" y="3443"/>
                  </a:cubicBezTo>
                  <a:cubicBezTo>
                    <a:pt x="1532" y="4097"/>
                    <a:pt x="1129" y="5367"/>
                    <a:pt x="1129" y="5367"/>
                  </a:cubicBezTo>
                  <a:cubicBezTo>
                    <a:pt x="1129" y="5367"/>
                    <a:pt x="1041" y="3972"/>
                    <a:pt x="1303" y="3089"/>
                  </a:cubicBezTo>
                  <a:cubicBezTo>
                    <a:pt x="1570" y="2201"/>
                    <a:pt x="2120" y="1368"/>
                    <a:pt x="2120" y="1367"/>
                  </a:cubicBezTo>
                  <a:close/>
                  <a:moveTo>
                    <a:pt x="1940" y="0"/>
                  </a:moveTo>
                  <a:cubicBezTo>
                    <a:pt x="1883" y="0"/>
                    <a:pt x="1830" y="19"/>
                    <a:pt x="1788" y="65"/>
                  </a:cubicBezTo>
                  <a:cubicBezTo>
                    <a:pt x="1570" y="305"/>
                    <a:pt x="1722" y="1182"/>
                    <a:pt x="1303" y="1694"/>
                  </a:cubicBezTo>
                  <a:cubicBezTo>
                    <a:pt x="889" y="2201"/>
                    <a:pt x="556" y="4577"/>
                    <a:pt x="371" y="4860"/>
                  </a:cubicBezTo>
                  <a:cubicBezTo>
                    <a:pt x="180" y="5138"/>
                    <a:pt x="1" y="5552"/>
                    <a:pt x="164" y="5705"/>
                  </a:cubicBezTo>
                  <a:cubicBezTo>
                    <a:pt x="211" y="5748"/>
                    <a:pt x="266" y="5763"/>
                    <a:pt x="328" y="5763"/>
                  </a:cubicBezTo>
                  <a:cubicBezTo>
                    <a:pt x="458" y="5763"/>
                    <a:pt x="614" y="5697"/>
                    <a:pt x="762" y="5697"/>
                  </a:cubicBezTo>
                  <a:cubicBezTo>
                    <a:pt x="790" y="5697"/>
                    <a:pt x="818" y="5699"/>
                    <a:pt x="845" y="5705"/>
                  </a:cubicBezTo>
                  <a:cubicBezTo>
                    <a:pt x="1064" y="5750"/>
                    <a:pt x="1029" y="5967"/>
                    <a:pt x="1224" y="5967"/>
                  </a:cubicBezTo>
                  <a:cubicBezTo>
                    <a:pt x="1243" y="5967"/>
                    <a:pt x="1263" y="5965"/>
                    <a:pt x="1287" y="5961"/>
                  </a:cubicBezTo>
                  <a:cubicBezTo>
                    <a:pt x="1554" y="5906"/>
                    <a:pt x="1630" y="4784"/>
                    <a:pt x="1919" y="4326"/>
                  </a:cubicBezTo>
                  <a:cubicBezTo>
                    <a:pt x="2213" y="3869"/>
                    <a:pt x="2567" y="1188"/>
                    <a:pt x="2921" y="757"/>
                  </a:cubicBezTo>
                  <a:cubicBezTo>
                    <a:pt x="3183" y="438"/>
                    <a:pt x="3010" y="218"/>
                    <a:pt x="2758" y="218"/>
                  </a:cubicBezTo>
                  <a:cubicBezTo>
                    <a:pt x="2670" y="218"/>
                    <a:pt x="2572" y="245"/>
                    <a:pt x="2480" y="305"/>
                  </a:cubicBezTo>
                  <a:cubicBezTo>
                    <a:pt x="2480" y="305"/>
                    <a:pt x="2172" y="0"/>
                    <a:pt x="1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1"/>
            <p:cNvSpPr/>
            <p:nvPr/>
          </p:nvSpPr>
          <p:spPr>
            <a:xfrm>
              <a:off x="3075711" y="2121414"/>
              <a:ext cx="22543" cy="28128"/>
            </a:xfrm>
            <a:custGeom>
              <a:rect b="b" l="l" r="r" t="t"/>
              <a:pathLst>
                <a:path extrusionOk="0" h="1113" w="892">
                  <a:moveTo>
                    <a:pt x="749" y="1"/>
                  </a:moveTo>
                  <a:cubicBezTo>
                    <a:pt x="741" y="1"/>
                    <a:pt x="733" y="2"/>
                    <a:pt x="725" y="4"/>
                  </a:cubicBezTo>
                  <a:cubicBezTo>
                    <a:pt x="725" y="4"/>
                    <a:pt x="0" y="990"/>
                    <a:pt x="229" y="1105"/>
                  </a:cubicBezTo>
                  <a:cubicBezTo>
                    <a:pt x="241" y="1110"/>
                    <a:pt x="252" y="1113"/>
                    <a:pt x="265" y="1113"/>
                  </a:cubicBezTo>
                  <a:cubicBezTo>
                    <a:pt x="504" y="1113"/>
                    <a:pt x="891" y="94"/>
                    <a:pt x="834" y="42"/>
                  </a:cubicBezTo>
                  <a:cubicBezTo>
                    <a:pt x="812" y="16"/>
                    <a:pt x="781" y="1"/>
                    <a:pt x="7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1"/>
            <p:cNvSpPr/>
            <p:nvPr/>
          </p:nvSpPr>
          <p:spPr>
            <a:xfrm>
              <a:off x="3085214" y="2125129"/>
              <a:ext cx="23630" cy="31692"/>
            </a:xfrm>
            <a:custGeom>
              <a:rect b="b" l="l" r="r" t="t"/>
              <a:pathLst>
                <a:path extrusionOk="0" h="1254" w="935">
                  <a:moveTo>
                    <a:pt x="778" y="0"/>
                  </a:moveTo>
                  <a:cubicBezTo>
                    <a:pt x="768" y="0"/>
                    <a:pt x="757" y="2"/>
                    <a:pt x="747" y="4"/>
                  </a:cubicBezTo>
                  <a:cubicBezTo>
                    <a:pt x="747" y="4"/>
                    <a:pt x="0" y="1132"/>
                    <a:pt x="267" y="1247"/>
                  </a:cubicBezTo>
                  <a:cubicBezTo>
                    <a:pt x="279" y="1251"/>
                    <a:pt x="291" y="1254"/>
                    <a:pt x="303" y="1254"/>
                  </a:cubicBezTo>
                  <a:cubicBezTo>
                    <a:pt x="568" y="1254"/>
                    <a:pt x="934" y="94"/>
                    <a:pt x="867" y="42"/>
                  </a:cubicBezTo>
                  <a:cubicBezTo>
                    <a:pt x="842" y="13"/>
                    <a:pt x="811" y="0"/>
                    <a:pt x="77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1"/>
            <p:cNvSpPr/>
            <p:nvPr/>
          </p:nvSpPr>
          <p:spPr>
            <a:xfrm>
              <a:off x="3072527" y="2155708"/>
              <a:ext cx="23503" cy="31818"/>
            </a:xfrm>
            <a:custGeom>
              <a:rect b="b" l="l" r="r" t="t"/>
              <a:pathLst>
                <a:path extrusionOk="0" h="1259" w="930">
                  <a:moveTo>
                    <a:pt x="770" y="0"/>
                  </a:moveTo>
                  <a:cubicBezTo>
                    <a:pt x="760" y="0"/>
                    <a:pt x="751" y="2"/>
                    <a:pt x="742" y="4"/>
                  </a:cubicBezTo>
                  <a:cubicBezTo>
                    <a:pt x="742" y="4"/>
                    <a:pt x="1" y="1137"/>
                    <a:pt x="268" y="1252"/>
                  </a:cubicBezTo>
                  <a:cubicBezTo>
                    <a:pt x="279" y="1257"/>
                    <a:pt x="291" y="1259"/>
                    <a:pt x="303" y="1259"/>
                  </a:cubicBezTo>
                  <a:cubicBezTo>
                    <a:pt x="564" y="1259"/>
                    <a:pt x="930" y="99"/>
                    <a:pt x="867" y="42"/>
                  </a:cubicBezTo>
                  <a:cubicBezTo>
                    <a:pt x="841" y="16"/>
                    <a:pt x="805" y="0"/>
                    <a:pt x="7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1"/>
            <p:cNvSpPr/>
            <p:nvPr/>
          </p:nvSpPr>
          <p:spPr>
            <a:xfrm>
              <a:off x="3098836" y="2129349"/>
              <a:ext cx="18980" cy="29594"/>
            </a:xfrm>
            <a:custGeom>
              <a:rect b="b" l="l" r="r" t="t"/>
              <a:pathLst>
                <a:path extrusionOk="0" h="1171" w="751">
                  <a:moveTo>
                    <a:pt x="610" y="1"/>
                  </a:moveTo>
                  <a:cubicBezTo>
                    <a:pt x="598" y="1"/>
                    <a:pt x="585" y="3"/>
                    <a:pt x="573" y="6"/>
                  </a:cubicBezTo>
                  <a:cubicBezTo>
                    <a:pt x="573" y="6"/>
                    <a:pt x="1" y="1090"/>
                    <a:pt x="251" y="1167"/>
                  </a:cubicBezTo>
                  <a:cubicBezTo>
                    <a:pt x="260" y="1169"/>
                    <a:pt x="268" y="1171"/>
                    <a:pt x="276" y="1171"/>
                  </a:cubicBezTo>
                  <a:cubicBezTo>
                    <a:pt x="513" y="1171"/>
                    <a:pt x="750" y="75"/>
                    <a:pt x="687" y="28"/>
                  </a:cubicBezTo>
                  <a:cubicBezTo>
                    <a:pt x="665" y="9"/>
                    <a:pt x="638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71"/>
            <p:cNvSpPr/>
            <p:nvPr/>
          </p:nvSpPr>
          <p:spPr>
            <a:xfrm>
              <a:off x="3090041" y="2158033"/>
              <a:ext cx="18954" cy="29695"/>
            </a:xfrm>
            <a:custGeom>
              <a:rect b="b" l="l" r="r" t="t"/>
              <a:pathLst>
                <a:path extrusionOk="0" h="1175" w="750">
                  <a:moveTo>
                    <a:pt x="603" y="0"/>
                  </a:moveTo>
                  <a:cubicBezTo>
                    <a:pt x="592" y="0"/>
                    <a:pt x="582" y="2"/>
                    <a:pt x="572" y="4"/>
                  </a:cubicBezTo>
                  <a:cubicBezTo>
                    <a:pt x="572" y="4"/>
                    <a:pt x="0" y="1089"/>
                    <a:pt x="251" y="1171"/>
                  </a:cubicBezTo>
                  <a:cubicBezTo>
                    <a:pt x="259" y="1173"/>
                    <a:pt x="267" y="1175"/>
                    <a:pt x="275" y="1175"/>
                  </a:cubicBezTo>
                  <a:cubicBezTo>
                    <a:pt x="513" y="1175"/>
                    <a:pt x="750" y="74"/>
                    <a:pt x="687" y="32"/>
                  </a:cubicBezTo>
                  <a:cubicBezTo>
                    <a:pt x="662" y="12"/>
                    <a:pt x="632" y="0"/>
                    <a:pt x="6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71"/>
            <p:cNvSpPr/>
            <p:nvPr/>
          </p:nvSpPr>
          <p:spPr>
            <a:xfrm>
              <a:off x="3080943" y="2185479"/>
              <a:ext cx="18980" cy="29645"/>
            </a:xfrm>
            <a:custGeom>
              <a:rect b="b" l="l" r="r" t="t"/>
              <a:pathLst>
                <a:path extrusionOk="0" h="1173" w="751">
                  <a:moveTo>
                    <a:pt x="610" y="1"/>
                  </a:moveTo>
                  <a:cubicBezTo>
                    <a:pt x="598" y="1"/>
                    <a:pt x="585" y="3"/>
                    <a:pt x="573" y="8"/>
                  </a:cubicBezTo>
                  <a:cubicBezTo>
                    <a:pt x="573" y="8"/>
                    <a:pt x="0" y="1093"/>
                    <a:pt x="251" y="1169"/>
                  </a:cubicBezTo>
                  <a:cubicBezTo>
                    <a:pt x="259" y="1172"/>
                    <a:pt x="268" y="1173"/>
                    <a:pt x="276" y="1173"/>
                  </a:cubicBezTo>
                  <a:cubicBezTo>
                    <a:pt x="513" y="1173"/>
                    <a:pt x="750" y="77"/>
                    <a:pt x="687" y="30"/>
                  </a:cubicBezTo>
                  <a:cubicBezTo>
                    <a:pt x="665" y="12"/>
                    <a:pt x="637" y="1"/>
                    <a:pt x="6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1"/>
            <p:cNvSpPr/>
            <p:nvPr/>
          </p:nvSpPr>
          <p:spPr>
            <a:xfrm>
              <a:off x="3113569" y="2129349"/>
              <a:ext cx="14178" cy="25272"/>
            </a:xfrm>
            <a:custGeom>
              <a:rect b="b" l="l" r="r" t="t"/>
              <a:pathLst>
                <a:path extrusionOk="0" h="1000" w="561">
                  <a:moveTo>
                    <a:pt x="442" y="0"/>
                  </a:moveTo>
                  <a:cubicBezTo>
                    <a:pt x="430" y="0"/>
                    <a:pt x="419" y="2"/>
                    <a:pt x="409" y="6"/>
                  </a:cubicBezTo>
                  <a:cubicBezTo>
                    <a:pt x="409" y="6"/>
                    <a:pt x="1" y="949"/>
                    <a:pt x="213" y="998"/>
                  </a:cubicBezTo>
                  <a:cubicBezTo>
                    <a:pt x="219" y="999"/>
                    <a:pt x="224" y="1000"/>
                    <a:pt x="229" y="1000"/>
                  </a:cubicBezTo>
                  <a:cubicBezTo>
                    <a:pt x="437" y="1000"/>
                    <a:pt x="561" y="54"/>
                    <a:pt x="502" y="17"/>
                  </a:cubicBezTo>
                  <a:cubicBezTo>
                    <a:pt x="484" y="6"/>
                    <a:pt x="462" y="0"/>
                    <a:pt x="4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1"/>
            <p:cNvSpPr/>
            <p:nvPr/>
          </p:nvSpPr>
          <p:spPr>
            <a:xfrm>
              <a:off x="3107934" y="2153813"/>
              <a:ext cx="14304" cy="25323"/>
            </a:xfrm>
            <a:custGeom>
              <a:rect b="b" l="l" r="r" t="t"/>
              <a:pathLst>
                <a:path extrusionOk="0" h="1002" w="566">
                  <a:moveTo>
                    <a:pt x="451" y="1"/>
                  </a:moveTo>
                  <a:cubicBezTo>
                    <a:pt x="437" y="1"/>
                    <a:pt x="423" y="4"/>
                    <a:pt x="409" y="8"/>
                  </a:cubicBezTo>
                  <a:cubicBezTo>
                    <a:pt x="409" y="8"/>
                    <a:pt x="0" y="951"/>
                    <a:pt x="218" y="1000"/>
                  </a:cubicBezTo>
                  <a:cubicBezTo>
                    <a:pt x="223" y="1001"/>
                    <a:pt x="229" y="1001"/>
                    <a:pt x="234" y="1001"/>
                  </a:cubicBezTo>
                  <a:cubicBezTo>
                    <a:pt x="437" y="1001"/>
                    <a:pt x="566" y="56"/>
                    <a:pt x="507" y="19"/>
                  </a:cubicBezTo>
                  <a:cubicBezTo>
                    <a:pt x="491" y="6"/>
                    <a:pt x="471" y="1"/>
                    <a:pt x="4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1"/>
            <p:cNvSpPr/>
            <p:nvPr/>
          </p:nvSpPr>
          <p:spPr>
            <a:xfrm>
              <a:off x="3102146" y="2177316"/>
              <a:ext cx="14304" cy="25247"/>
            </a:xfrm>
            <a:custGeom>
              <a:rect b="b" l="l" r="r" t="t"/>
              <a:pathLst>
                <a:path extrusionOk="0" h="999" w="566">
                  <a:moveTo>
                    <a:pt x="449" y="0"/>
                  </a:moveTo>
                  <a:cubicBezTo>
                    <a:pt x="436" y="0"/>
                    <a:pt x="422" y="3"/>
                    <a:pt x="409" y="10"/>
                  </a:cubicBezTo>
                  <a:cubicBezTo>
                    <a:pt x="409" y="10"/>
                    <a:pt x="1" y="947"/>
                    <a:pt x="218" y="996"/>
                  </a:cubicBezTo>
                  <a:cubicBezTo>
                    <a:pt x="224" y="998"/>
                    <a:pt x="230" y="998"/>
                    <a:pt x="235" y="998"/>
                  </a:cubicBezTo>
                  <a:cubicBezTo>
                    <a:pt x="438" y="998"/>
                    <a:pt x="566" y="53"/>
                    <a:pt x="507" y="21"/>
                  </a:cubicBezTo>
                  <a:cubicBezTo>
                    <a:pt x="491" y="7"/>
                    <a:pt x="470" y="0"/>
                    <a:pt x="4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1"/>
            <p:cNvSpPr/>
            <p:nvPr/>
          </p:nvSpPr>
          <p:spPr>
            <a:xfrm>
              <a:off x="3196741" y="2071450"/>
              <a:ext cx="115546" cy="287399"/>
            </a:xfrm>
            <a:custGeom>
              <a:rect b="b" l="l" r="r" t="t"/>
              <a:pathLst>
                <a:path extrusionOk="0" h="11372" w="4572">
                  <a:moveTo>
                    <a:pt x="1678" y="1"/>
                  </a:moveTo>
                  <a:cubicBezTo>
                    <a:pt x="1521" y="1"/>
                    <a:pt x="1299" y="103"/>
                    <a:pt x="987" y="401"/>
                  </a:cubicBezTo>
                  <a:cubicBezTo>
                    <a:pt x="1" y="1344"/>
                    <a:pt x="1167" y="2123"/>
                    <a:pt x="1167" y="2123"/>
                  </a:cubicBezTo>
                  <a:cubicBezTo>
                    <a:pt x="1167" y="2123"/>
                    <a:pt x="2600" y="8264"/>
                    <a:pt x="2600" y="9239"/>
                  </a:cubicBezTo>
                  <a:cubicBezTo>
                    <a:pt x="2600" y="10214"/>
                    <a:pt x="1990" y="11157"/>
                    <a:pt x="2404" y="11337"/>
                  </a:cubicBezTo>
                  <a:cubicBezTo>
                    <a:pt x="2458" y="11361"/>
                    <a:pt x="2507" y="11372"/>
                    <a:pt x="2553" y="11372"/>
                  </a:cubicBezTo>
                  <a:cubicBezTo>
                    <a:pt x="2857" y="11372"/>
                    <a:pt x="3021" y="10906"/>
                    <a:pt x="3390" y="10868"/>
                  </a:cubicBezTo>
                  <a:cubicBezTo>
                    <a:pt x="3410" y="10866"/>
                    <a:pt x="3430" y="10865"/>
                    <a:pt x="3448" y="10865"/>
                  </a:cubicBezTo>
                  <a:cubicBezTo>
                    <a:pt x="3811" y="10865"/>
                    <a:pt x="3775" y="11311"/>
                    <a:pt x="4164" y="11337"/>
                  </a:cubicBezTo>
                  <a:cubicBezTo>
                    <a:pt x="4169" y="11337"/>
                    <a:pt x="4173" y="11337"/>
                    <a:pt x="4177" y="11337"/>
                  </a:cubicBezTo>
                  <a:cubicBezTo>
                    <a:pt x="4571" y="11337"/>
                    <a:pt x="4254" y="9905"/>
                    <a:pt x="4044" y="9544"/>
                  </a:cubicBezTo>
                  <a:cubicBezTo>
                    <a:pt x="3832" y="9179"/>
                    <a:pt x="1837" y="1785"/>
                    <a:pt x="2191" y="1572"/>
                  </a:cubicBezTo>
                  <a:cubicBezTo>
                    <a:pt x="2540" y="1365"/>
                    <a:pt x="2431" y="766"/>
                    <a:pt x="2055" y="477"/>
                  </a:cubicBezTo>
                  <a:cubicBezTo>
                    <a:pt x="2055" y="477"/>
                    <a:pt x="2017" y="1"/>
                    <a:pt x="167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1"/>
            <p:cNvSpPr/>
            <p:nvPr/>
          </p:nvSpPr>
          <p:spPr>
            <a:xfrm>
              <a:off x="3239578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981" y="1743"/>
                  </a:moveTo>
                  <a:cubicBezTo>
                    <a:pt x="1523" y="2537"/>
                    <a:pt x="1512" y="7813"/>
                    <a:pt x="1500" y="7813"/>
                  </a:cubicBezTo>
                  <a:cubicBezTo>
                    <a:pt x="1500" y="7813"/>
                    <a:pt x="1499" y="7806"/>
                    <a:pt x="1499" y="7791"/>
                  </a:cubicBezTo>
                  <a:lnTo>
                    <a:pt x="1499" y="7786"/>
                  </a:lnTo>
                  <a:cubicBezTo>
                    <a:pt x="1488" y="7372"/>
                    <a:pt x="1107" y="5056"/>
                    <a:pt x="981" y="4544"/>
                  </a:cubicBezTo>
                  <a:cubicBezTo>
                    <a:pt x="856" y="4031"/>
                    <a:pt x="981" y="1743"/>
                    <a:pt x="981" y="1743"/>
                  </a:cubicBezTo>
                  <a:close/>
                  <a:moveTo>
                    <a:pt x="981" y="0"/>
                  </a:moveTo>
                  <a:cubicBezTo>
                    <a:pt x="920" y="0"/>
                    <a:pt x="854" y="7"/>
                    <a:pt x="780" y="21"/>
                  </a:cubicBezTo>
                  <a:cubicBezTo>
                    <a:pt x="1" y="174"/>
                    <a:pt x="524" y="1187"/>
                    <a:pt x="524" y="1187"/>
                  </a:cubicBezTo>
                  <a:cubicBezTo>
                    <a:pt x="524" y="1187"/>
                    <a:pt x="704" y="1732"/>
                    <a:pt x="660" y="3808"/>
                  </a:cubicBezTo>
                  <a:cubicBezTo>
                    <a:pt x="616" y="5890"/>
                    <a:pt x="1684" y="7720"/>
                    <a:pt x="1020" y="8510"/>
                  </a:cubicBezTo>
                  <a:cubicBezTo>
                    <a:pt x="355" y="9301"/>
                    <a:pt x="1227" y="9840"/>
                    <a:pt x="1227" y="9840"/>
                  </a:cubicBezTo>
                  <a:cubicBezTo>
                    <a:pt x="1227" y="9840"/>
                    <a:pt x="1745" y="10401"/>
                    <a:pt x="2258" y="10401"/>
                  </a:cubicBezTo>
                  <a:cubicBezTo>
                    <a:pt x="2349" y="10401"/>
                    <a:pt x="2441" y="10383"/>
                    <a:pt x="2529" y="10341"/>
                  </a:cubicBezTo>
                  <a:cubicBezTo>
                    <a:pt x="3112" y="10063"/>
                    <a:pt x="2355" y="8707"/>
                    <a:pt x="2355" y="8707"/>
                  </a:cubicBezTo>
                  <a:cubicBezTo>
                    <a:pt x="2355" y="8707"/>
                    <a:pt x="2273" y="2931"/>
                    <a:pt x="2256" y="2506"/>
                  </a:cubicBezTo>
                  <a:cubicBezTo>
                    <a:pt x="2240" y="2081"/>
                    <a:pt x="2823" y="925"/>
                    <a:pt x="2578" y="413"/>
                  </a:cubicBezTo>
                  <a:cubicBezTo>
                    <a:pt x="2511" y="276"/>
                    <a:pt x="2408" y="226"/>
                    <a:pt x="2294" y="226"/>
                  </a:cubicBezTo>
                  <a:cubicBezTo>
                    <a:pt x="1979" y="226"/>
                    <a:pt x="1575" y="604"/>
                    <a:pt x="1575" y="604"/>
                  </a:cubicBezTo>
                  <a:cubicBezTo>
                    <a:pt x="1575" y="604"/>
                    <a:pt x="1566" y="0"/>
                    <a:pt x="98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1"/>
            <p:cNvSpPr/>
            <p:nvPr/>
          </p:nvSpPr>
          <p:spPr>
            <a:xfrm>
              <a:off x="3361872" y="2052799"/>
              <a:ext cx="30327" cy="54260"/>
            </a:xfrm>
            <a:custGeom>
              <a:rect b="b" l="l" r="r" t="t"/>
              <a:pathLst>
                <a:path extrusionOk="0" h="2147" w="1200">
                  <a:moveTo>
                    <a:pt x="600" y="0"/>
                  </a:moveTo>
                  <a:cubicBezTo>
                    <a:pt x="267" y="0"/>
                    <a:pt x="0" y="480"/>
                    <a:pt x="0" y="1073"/>
                  </a:cubicBezTo>
                  <a:cubicBezTo>
                    <a:pt x="0" y="1662"/>
                    <a:pt x="267" y="2147"/>
                    <a:pt x="600" y="2147"/>
                  </a:cubicBezTo>
                  <a:cubicBezTo>
                    <a:pt x="927" y="2147"/>
                    <a:pt x="1199" y="1662"/>
                    <a:pt x="1199" y="1073"/>
                  </a:cubicBezTo>
                  <a:cubicBezTo>
                    <a:pt x="1199" y="480"/>
                    <a:pt x="927" y="0"/>
                    <a:pt x="60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1"/>
            <p:cNvSpPr/>
            <p:nvPr/>
          </p:nvSpPr>
          <p:spPr>
            <a:xfrm>
              <a:off x="3411709" y="1765299"/>
              <a:ext cx="34598" cy="33663"/>
            </a:xfrm>
            <a:custGeom>
              <a:rect b="b" l="l" r="r" t="t"/>
              <a:pathLst>
                <a:path extrusionOk="0" h="1332" w="1369">
                  <a:moveTo>
                    <a:pt x="797" y="0"/>
                  </a:moveTo>
                  <a:cubicBezTo>
                    <a:pt x="579" y="0"/>
                    <a:pt x="346" y="138"/>
                    <a:pt x="202" y="375"/>
                  </a:cubicBezTo>
                  <a:cubicBezTo>
                    <a:pt x="1" y="701"/>
                    <a:pt x="50" y="1105"/>
                    <a:pt x="317" y="1263"/>
                  </a:cubicBezTo>
                  <a:cubicBezTo>
                    <a:pt x="394" y="1310"/>
                    <a:pt x="480" y="1332"/>
                    <a:pt x="568" y="1332"/>
                  </a:cubicBezTo>
                  <a:cubicBezTo>
                    <a:pt x="786" y="1332"/>
                    <a:pt x="1018" y="1196"/>
                    <a:pt x="1161" y="963"/>
                  </a:cubicBezTo>
                  <a:cubicBezTo>
                    <a:pt x="1369" y="631"/>
                    <a:pt x="1314" y="227"/>
                    <a:pt x="1047" y="69"/>
                  </a:cubicBezTo>
                  <a:cubicBezTo>
                    <a:pt x="970" y="22"/>
                    <a:pt x="885" y="0"/>
                    <a:pt x="79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1"/>
            <p:cNvSpPr/>
            <p:nvPr/>
          </p:nvSpPr>
          <p:spPr>
            <a:xfrm>
              <a:off x="3451235" y="1950799"/>
              <a:ext cx="37479" cy="24818"/>
            </a:xfrm>
            <a:custGeom>
              <a:rect b="b" l="l" r="r" t="t"/>
              <a:pathLst>
                <a:path extrusionOk="0" h="982" w="1483">
                  <a:moveTo>
                    <a:pt x="960" y="1"/>
                  </a:moveTo>
                  <a:cubicBezTo>
                    <a:pt x="838" y="1"/>
                    <a:pt x="702" y="28"/>
                    <a:pt x="567" y="86"/>
                  </a:cubicBezTo>
                  <a:cubicBezTo>
                    <a:pt x="213" y="238"/>
                    <a:pt x="1" y="543"/>
                    <a:pt x="99" y="767"/>
                  </a:cubicBezTo>
                  <a:cubicBezTo>
                    <a:pt x="157" y="906"/>
                    <a:pt x="323" y="982"/>
                    <a:pt x="526" y="982"/>
                  </a:cubicBezTo>
                  <a:cubicBezTo>
                    <a:pt x="648" y="982"/>
                    <a:pt x="783" y="955"/>
                    <a:pt x="916" y="897"/>
                  </a:cubicBezTo>
                  <a:cubicBezTo>
                    <a:pt x="1270" y="745"/>
                    <a:pt x="1483" y="440"/>
                    <a:pt x="1385" y="216"/>
                  </a:cubicBezTo>
                  <a:cubicBezTo>
                    <a:pt x="1327" y="77"/>
                    <a:pt x="1163" y="1"/>
                    <a:pt x="96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71"/>
            <p:cNvSpPr/>
            <p:nvPr/>
          </p:nvSpPr>
          <p:spPr>
            <a:xfrm>
              <a:off x="3332530" y="2344595"/>
              <a:ext cx="40916" cy="40916"/>
            </a:xfrm>
            <a:custGeom>
              <a:rect b="b" l="l" r="r" t="t"/>
              <a:pathLst>
                <a:path extrusionOk="0" h="1619" w="1619">
                  <a:moveTo>
                    <a:pt x="807" y="0"/>
                  </a:moveTo>
                  <a:cubicBezTo>
                    <a:pt x="360" y="0"/>
                    <a:pt x="1" y="365"/>
                    <a:pt x="1" y="812"/>
                  </a:cubicBezTo>
                  <a:cubicBezTo>
                    <a:pt x="1" y="1259"/>
                    <a:pt x="360" y="1619"/>
                    <a:pt x="807" y="1619"/>
                  </a:cubicBezTo>
                  <a:cubicBezTo>
                    <a:pt x="1254" y="1619"/>
                    <a:pt x="1619" y="1259"/>
                    <a:pt x="1619" y="812"/>
                  </a:cubicBezTo>
                  <a:cubicBezTo>
                    <a:pt x="1619" y="365"/>
                    <a:pt x="1254" y="0"/>
                    <a:pt x="8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71"/>
            <p:cNvSpPr/>
            <p:nvPr/>
          </p:nvSpPr>
          <p:spPr>
            <a:xfrm>
              <a:off x="3272761" y="1653695"/>
              <a:ext cx="87342" cy="60907"/>
            </a:xfrm>
            <a:custGeom>
              <a:rect b="b" l="l" r="r" t="t"/>
              <a:pathLst>
                <a:path extrusionOk="0" h="2410" w="3456">
                  <a:moveTo>
                    <a:pt x="50" y="1"/>
                  </a:moveTo>
                  <a:cubicBezTo>
                    <a:pt x="1" y="540"/>
                    <a:pt x="77" y="1080"/>
                    <a:pt x="273" y="1581"/>
                  </a:cubicBezTo>
                  <a:cubicBezTo>
                    <a:pt x="567" y="2344"/>
                    <a:pt x="1516" y="2404"/>
                    <a:pt x="1695" y="2409"/>
                  </a:cubicBezTo>
                  <a:lnTo>
                    <a:pt x="1723" y="2409"/>
                  </a:lnTo>
                  <a:cubicBezTo>
                    <a:pt x="1902" y="2404"/>
                    <a:pt x="2883" y="2344"/>
                    <a:pt x="3178" y="1581"/>
                  </a:cubicBezTo>
                  <a:cubicBezTo>
                    <a:pt x="3374" y="1080"/>
                    <a:pt x="3455" y="540"/>
                    <a:pt x="3406" y="1"/>
                  </a:cubicBezTo>
                  <a:lnTo>
                    <a:pt x="3406" y="1"/>
                  </a:lnTo>
                  <a:lnTo>
                    <a:pt x="2927" y="437"/>
                  </a:lnTo>
                  <a:cubicBezTo>
                    <a:pt x="2927" y="437"/>
                    <a:pt x="2981" y="1309"/>
                    <a:pt x="2709" y="1521"/>
                  </a:cubicBezTo>
                  <a:cubicBezTo>
                    <a:pt x="2442" y="1734"/>
                    <a:pt x="1728" y="1734"/>
                    <a:pt x="1728" y="1734"/>
                  </a:cubicBezTo>
                  <a:cubicBezTo>
                    <a:pt x="1728" y="1734"/>
                    <a:pt x="1020" y="1734"/>
                    <a:pt x="747" y="1521"/>
                  </a:cubicBezTo>
                  <a:cubicBezTo>
                    <a:pt x="475" y="1309"/>
                    <a:pt x="529" y="437"/>
                    <a:pt x="529" y="437"/>
                  </a:cubicBezTo>
                  <a:lnTo>
                    <a:pt x="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1"/>
            <p:cNvSpPr/>
            <p:nvPr/>
          </p:nvSpPr>
          <p:spPr>
            <a:xfrm>
              <a:off x="3258305" y="1560945"/>
              <a:ext cx="116254" cy="121561"/>
            </a:xfrm>
            <a:custGeom>
              <a:rect b="b" l="l" r="r" t="t"/>
              <a:pathLst>
                <a:path extrusionOk="0" h="4810" w="4600">
                  <a:moveTo>
                    <a:pt x="2128" y="1"/>
                  </a:moveTo>
                  <a:cubicBezTo>
                    <a:pt x="1845" y="1"/>
                    <a:pt x="1259" y="95"/>
                    <a:pt x="731" y="777"/>
                  </a:cubicBezTo>
                  <a:cubicBezTo>
                    <a:pt x="1" y="1720"/>
                    <a:pt x="502" y="2548"/>
                    <a:pt x="502" y="2548"/>
                  </a:cubicBezTo>
                  <a:lnTo>
                    <a:pt x="480" y="3175"/>
                  </a:lnTo>
                  <a:cubicBezTo>
                    <a:pt x="66" y="3725"/>
                    <a:pt x="927" y="4129"/>
                    <a:pt x="1205" y="4216"/>
                  </a:cubicBezTo>
                  <a:cubicBezTo>
                    <a:pt x="1477" y="4298"/>
                    <a:pt x="1434" y="4810"/>
                    <a:pt x="1434" y="4810"/>
                  </a:cubicBezTo>
                  <a:lnTo>
                    <a:pt x="3161" y="4810"/>
                  </a:lnTo>
                  <a:cubicBezTo>
                    <a:pt x="3161" y="4810"/>
                    <a:pt x="3117" y="4298"/>
                    <a:pt x="3390" y="4216"/>
                  </a:cubicBezTo>
                  <a:cubicBezTo>
                    <a:pt x="3668" y="4129"/>
                    <a:pt x="4529" y="3725"/>
                    <a:pt x="4115" y="3175"/>
                  </a:cubicBezTo>
                  <a:lnTo>
                    <a:pt x="4093" y="2548"/>
                  </a:lnTo>
                  <a:cubicBezTo>
                    <a:pt x="4093" y="2548"/>
                    <a:pt x="4600" y="1720"/>
                    <a:pt x="3869" y="777"/>
                  </a:cubicBezTo>
                  <a:cubicBezTo>
                    <a:pt x="3337" y="95"/>
                    <a:pt x="2753" y="1"/>
                    <a:pt x="2471" y="1"/>
                  </a:cubicBezTo>
                  <a:cubicBezTo>
                    <a:pt x="2364" y="1"/>
                    <a:pt x="2300" y="15"/>
                    <a:pt x="2300" y="15"/>
                  </a:cubicBezTo>
                  <a:cubicBezTo>
                    <a:pt x="2300" y="15"/>
                    <a:pt x="2236" y="1"/>
                    <a:pt x="212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1"/>
            <p:cNvSpPr/>
            <p:nvPr/>
          </p:nvSpPr>
          <p:spPr>
            <a:xfrm>
              <a:off x="3416865" y="1770176"/>
              <a:ext cx="77207" cy="195407"/>
            </a:xfrm>
            <a:custGeom>
              <a:rect b="b" l="l" r="r" t="t"/>
              <a:pathLst>
                <a:path extrusionOk="0" h="7732" w="3055">
                  <a:moveTo>
                    <a:pt x="1033" y="1"/>
                  </a:moveTo>
                  <a:cubicBezTo>
                    <a:pt x="568" y="1"/>
                    <a:pt x="683" y="765"/>
                    <a:pt x="669" y="765"/>
                  </a:cubicBezTo>
                  <a:cubicBezTo>
                    <a:pt x="669" y="765"/>
                    <a:pt x="669" y="765"/>
                    <a:pt x="669" y="765"/>
                  </a:cubicBezTo>
                  <a:cubicBezTo>
                    <a:pt x="591" y="737"/>
                    <a:pt x="529" y="724"/>
                    <a:pt x="480" y="724"/>
                  </a:cubicBezTo>
                  <a:cubicBezTo>
                    <a:pt x="0" y="724"/>
                    <a:pt x="767" y="1925"/>
                    <a:pt x="767" y="1925"/>
                  </a:cubicBezTo>
                  <a:cubicBezTo>
                    <a:pt x="767" y="1925"/>
                    <a:pt x="957" y="5156"/>
                    <a:pt x="1137" y="5859"/>
                  </a:cubicBezTo>
                  <a:cubicBezTo>
                    <a:pt x="1312" y="6562"/>
                    <a:pt x="729" y="7559"/>
                    <a:pt x="1137" y="7701"/>
                  </a:cubicBezTo>
                  <a:cubicBezTo>
                    <a:pt x="1196" y="7722"/>
                    <a:pt x="1254" y="7731"/>
                    <a:pt x="1309" y="7731"/>
                  </a:cubicBezTo>
                  <a:cubicBezTo>
                    <a:pt x="1636" y="7731"/>
                    <a:pt x="1884" y="7412"/>
                    <a:pt x="1884" y="7412"/>
                  </a:cubicBezTo>
                  <a:cubicBezTo>
                    <a:pt x="1898" y="7413"/>
                    <a:pt x="1913" y="7413"/>
                    <a:pt x="1927" y="7413"/>
                  </a:cubicBezTo>
                  <a:cubicBezTo>
                    <a:pt x="3054" y="7413"/>
                    <a:pt x="2359" y="6350"/>
                    <a:pt x="2047" y="5968"/>
                  </a:cubicBezTo>
                  <a:cubicBezTo>
                    <a:pt x="1731" y="5581"/>
                    <a:pt x="1252" y="1729"/>
                    <a:pt x="1377" y="1277"/>
                  </a:cubicBezTo>
                  <a:cubicBezTo>
                    <a:pt x="1502" y="825"/>
                    <a:pt x="1666" y="94"/>
                    <a:pt x="1110" y="7"/>
                  </a:cubicBezTo>
                  <a:cubicBezTo>
                    <a:pt x="1083" y="3"/>
                    <a:pt x="1057" y="1"/>
                    <a:pt x="10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71"/>
            <p:cNvSpPr/>
            <p:nvPr/>
          </p:nvSpPr>
          <p:spPr>
            <a:xfrm>
              <a:off x="3454243" y="1963208"/>
              <a:ext cx="80468" cy="150801"/>
            </a:xfrm>
            <a:custGeom>
              <a:rect b="b" l="l" r="r" t="t"/>
              <a:pathLst>
                <a:path extrusionOk="0" h="5967" w="3184">
                  <a:moveTo>
                    <a:pt x="1070" y="1365"/>
                  </a:moveTo>
                  <a:lnTo>
                    <a:pt x="1070" y="1365"/>
                  </a:lnTo>
                  <a:cubicBezTo>
                    <a:pt x="1070" y="1366"/>
                    <a:pt x="1620" y="2199"/>
                    <a:pt x="1887" y="3082"/>
                  </a:cubicBezTo>
                  <a:cubicBezTo>
                    <a:pt x="2154" y="3970"/>
                    <a:pt x="2061" y="5360"/>
                    <a:pt x="2061" y="5360"/>
                  </a:cubicBezTo>
                  <a:cubicBezTo>
                    <a:pt x="2061" y="5360"/>
                    <a:pt x="1658" y="4095"/>
                    <a:pt x="1467" y="3441"/>
                  </a:cubicBezTo>
                  <a:cubicBezTo>
                    <a:pt x="1277" y="2782"/>
                    <a:pt x="1070" y="1366"/>
                    <a:pt x="1070" y="1365"/>
                  </a:cubicBezTo>
                  <a:close/>
                  <a:moveTo>
                    <a:pt x="1244" y="1"/>
                  </a:moveTo>
                  <a:cubicBezTo>
                    <a:pt x="1010" y="1"/>
                    <a:pt x="704" y="303"/>
                    <a:pt x="704" y="303"/>
                  </a:cubicBezTo>
                  <a:cubicBezTo>
                    <a:pt x="614" y="243"/>
                    <a:pt x="517" y="216"/>
                    <a:pt x="429" y="216"/>
                  </a:cubicBezTo>
                  <a:cubicBezTo>
                    <a:pt x="178" y="216"/>
                    <a:pt x="1" y="436"/>
                    <a:pt x="263" y="755"/>
                  </a:cubicBezTo>
                  <a:cubicBezTo>
                    <a:pt x="617" y="1186"/>
                    <a:pt x="977" y="3867"/>
                    <a:pt x="1266" y="4324"/>
                  </a:cubicBezTo>
                  <a:cubicBezTo>
                    <a:pt x="1555" y="4782"/>
                    <a:pt x="1631" y="5904"/>
                    <a:pt x="1898" y="5959"/>
                  </a:cubicBezTo>
                  <a:cubicBezTo>
                    <a:pt x="1923" y="5964"/>
                    <a:pt x="1946" y="5966"/>
                    <a:pt x="1966" y="5966"/>
                  </a:cubicBezTo>
                  <a:cubicBezTo>
                    <a:pt x="2156" y="5966"/>
                    <a:pt x="2127" y="5753"/>
                    <a:pt x="2339" y="5708"/>
                  </a:cubicBezTo>
                  <a:cubicBezTo>
                    <a:pt x="2369" y="5701"/>
                    <a:pt x="2400" y="5699"/>
                    <a:pt x="2430" y="5699"/>
                  </a:cubicBezTo>
                  <a:cubicBezTo>
                    <a:pt x="2578" y="5699"/>
                    <a:pt x="2732" y="5763"/>
                    <a:pt x="2861" y="5763"/>
                  </a:cubicBezTo>
                  <a:cubicBezTo>
                    <a:pt x="2921" y="5763"/>
                    <a:pt x="2975" y="5749"/>
                    <a:pt x="3020" y="5708"/>
                  </a:cubicBezTo>
                  <a:cubicBezTo>
                    <a:pt x="3184" y="5556"/>
                    <a:pt x="3009" y="5136"/>
                    <a:pt x="2819" y="4858"/>
                  </a:cubicBezTo>
                  <a:cubicBezTo>
                    <a:pt x="2628" y="4580"/>
                    <a:pt x="2301" y="2199"/>
                    <a:pt x="1881" y="1692"/>
                  </a:cubicBezTo>
                  <a:cubicBezTo>
                    <a:pt x="1462" y="1180"/>
                    <a:pt x="1614" y="303"/>
                    <a:pt x="1402" y="69"/>
                  </a:cubicBezTo>
                  <a:cubicBezTo>
                    <a:pt x="1358" y="20"/>
                    <a:pt x="1303" y="1"/>
                    <a:pt x="12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71"/>
            <p:cNvSpPr/>
            <p:nvPr/>
          </p:nvSpPr>
          <p:spPr>
            <a:xfrm>
              <a:off x="3539790" y="2114615"/>
              <a:ext cx="25904" cy="6925"/>
            </a:xfrm>
            <a:custGeom>
              <a:rect b="b" l="l" r="r" t="t"/>
              <a:pathLst>
                <a:path extrusionOk="0" h="274" w="1025">
                  <a:moveTo>
                    <a:pt x="33" y="1"/>
                  </a:moveTo>
                  <a:lnTo>
                    <a:pt x="0" y="208"/>
                  </a:lnTo>
                  <a:cubicBezTo>
                    <a:pt x="0" y="208"/>
                    <a:pt x="424" y="273"/>
                    <a:pt x="716" y="273"/>
                  </a:cubicBezTo>
                  <a:cubicBezTo>
                    <a:pt x="863" y="273"/>
                    <a:pt x="976" y="257"/>
                    <a:pt x="987" y="208"/>
                  </a:cubicBezTo>
                  <a:cubicBezTo>
                    <a:pt x="1025" y="6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00" name="Google Shape;5800;p71"/>
            <p:cNvGrpSpPr/>
            <p:nvPr/>
          </p:nvGrpSpPr>
          <p:grpSpPr>
            <a:xfrm>
              <a:off x="3498748" y="2102737"/>
              <a:ext cx="94772" cy="114004"/>
              <a:chOff x="3498748" y="2102737"/>
              <a:chExt cx="94772" cy="114004"/>
            </a:xfrm>
          </p:grpSpPr>
          <p:sp>
            <p:nvSpPr>
              <p:cNvPr id="5801" name="Google Shape;5801;p71"/>
              <p:cNvSpPr/>
              <p:nvPr/>
            </p:nvSpPr>
            <p:spPr>
              <a:xfrm>
                <a:off x="3563142" y="2118482"/>
                <a:ext cx="30378" cy="19940"/>
              </a:xfrm>
              <a:custGeom>
                <a:rect b="b" l="l" r="r" t="t"/>
                <a:pathLst>
                  <a:path extrusionOk="0" h="789" w="1202">
                    <a:moveTo>
                      <a:pt x="101" y="0"/>
                    </a:moveTo>
                    <a:cubicBezTo>
                      <a:pt x="63" y="17"/>
                      <a:pt x="30" y="49"/>
                      <a:pt x="24" y="93"/>
                    </a:cubicBezTo>
                    <a:cubicBezTo>
                      <a:pt x="0" y="160"/>
                      <a:pt x="698" y="788"/>
                      <a:pt x="967" y="788"/>
                    </a:cubicBezTo>
                    <a:cubicBezTo>
                      <a:pt x="1003" y="788"/>
                      <a:pt x="1031" y="777"/>
                      <a:pt x="1049" y="752"/>
                    </a:cubicBezTo>
                    <a:cubicBezTo>
                      <a:pt x="1201" y="540"/>
                      <a:pt x="101" y="0"/>
                      <a:pt x="1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71"/>
              <p:cNvSpPr/>
              <p:nvPr/>
            </p:nvSpPr>
            <p:spPr>
              <a:xfrm>
                <a:off x="3560665" y="2174309"/>
                <a:ext cx="22518" cy="28128"/>
              </a:xfrm>
              <a:custGeom>
                <a:rect b="b" l="l" r="r" t="t"/>
                <a:pathLst>
                  <a:path extrusionOk="0" h="1113" w="891">
                    <a:moveTo>
                      <a:pt x="139" y="0"/>
                    </a:moveTo>
                    <a:cubicBezTo>
                      <a:pt x="105" y="0"/>
                      <a:pt x="74" y="16"/>
                      <a:pt x="57" y="42"/>
                    </a:cubicBezTo>
                    <a:cubicBezTo>
                      <a:pt x="0" y="93"/>
                      <a:pt x="382" y="1112"/>
                      <a:pt x="621" y="1112"/>
                    </a:cubicBezTo>
                    <a:cubicBezTo>
                      <a:pt x="633" y="1112"/>
                      <a:pt x="645" y="1110"/>
                      <a:pt x="656" y="1104"/>
                    </a:cubicBezTo>
                    <a:cubicBezTo>
                      <a:pt x="891" y="990"/>
                      <a:pt x="166" y="3"/>
                      <a:pt x="166" y="3"/>
                    </a:cubicBezTo>
                    <a:cubicBezTo>
                      <a:pt x="157" y="1"/>
                      <a:pt x="148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71"/>
              <p:cNvSpPr/>
              <p:nvPr/>
            </p:nvSpPr>
            <p:spPr>
              <a:xfrm>
                <a:off x="3498748" y="2102737"/>
                <a:ext cx="44101" cy="29442"/>
              </a:xfrm>
              <a:custGeom>
                <a:rect b="b" l="l" r="r" t="t"/>
                <a:pathLst>
                  <a:path extrusionOk="0" h="1165" w="1745">
                    <a:moveTo>
                      <a:pt x="874" y="1"/>
                    </a:moveTo>
                    <a:cubicBezTo>
                      <a:pt x="646" y="1"/>
                      <a:pt x="413" y="128"/>
                      <a:pt x="235" y="443"/>
                    </a:cubicBezTo>
                    <a:cubicBezTo>
                      <a:pt x="0" y="866"/>
                      <a:pt x="330" y="1164"/>
                      <a:pt x="568" y="1164"/>
                    </a:cubicBezTo>
                    <a:cubicBezTo>
                      <a:pt x="634" y="1164"/>
                      <a:pt x="693" y="1141"/>
                      <a:pt x="731" y="1092"/>
                    </a:cubicBezTo>
                    <a:cubicBezTo>
                      <a:pt x="911" y="868"/>
                      <a:pt x="1543" y="917"/>
                      <a:pt x="1641" y="590"/>
                    </a:cubicBezTo>
                    <a:cubicBezTo>
                      <a:pt x="1744" y="258"/>
                      <a:pt x="1330" y="171"/>
                      <a:pt x="1330" y="171"/>
                    </a:cubicBezTo>
                    <a:cubicBezTo>
                      <a:pt x="1194" y="65"/>
                      <a:pt x="1035" y="1"/>
                      <a:pt x="8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71"/>
              <p:cNvSpPr/>
              <p:nvPr/>
            </p:nvSpPr>
            <p:spPr>
              <a:xfrm>
                <a:off x="3537259" y="2125714"/>
                <a:ext cx="22543" cy="28128"/>
              </a:xfrm>
              <a:custGeom>
                <a:rect b="b" l="l" r="r" t="t"/>
                <a:pathLst>
                  <a:path extrusionOk="0" h="1113" w="892">
                    <a:moveTo>
                      <a:pt x="140" y="1"/>
                    </a:moveTo>
                    <a:cubicBezTo>
                      <a:pt x="106" y="1"/>
                      <a:pt x="74" y="16"/>
                      <a:pt x="53" y="42"/>
                    </a:cubicBezTo>
                    <a:cubicBezTo>
                      <a:pt x="1" y="94"/>
                      <a:pt x="383" y="1113"/>
                      <a:pt x="622" y="1113"/>
                    </a:cubicBezTo>
                    <a:cubicBezTo>
                      <a:pt x="634" y="1113"/>
                      <a:pt x="646" y="1110"/>
                      <a:pt x="658" y="1105"/>
                    </a:cubicBezTo>
                    <a:cubicBezTo>
                      <a:pt x="892" y="990"/>
                      <a:pt x="167" y="4"/>
                      <a:pt x="167" y="4"/>
                    </a:cubicBezTo>
                    <a:cubicBezTo>
                      <a:pt x="158" y="2"/>
                      <a:pt x="149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71"/>
              <p:cNvSpPr/>
              <p:nvPr/>
            </p:nvSpPr>
            <p:spPr>
              <a:xfrm>
                <a:off x="3547574" y="2148480"/>
                <a:ext cx="22543" cy="28078"/>
              </a:xfrm>
              <a:custGeom>
                <a:rect b="b" l="l" r="r" t="t"/>
                <a:pathLst>
                  <a:path extrusionOk="0" h="1111" w="892">
                    <a:moveTo>
                      <a:pt x="150" y="0"/>
                    </a:moveTo>
                    <a:cubicBezTo>
                      <a:pt x="113" y="0"/>
                      <a:pt x="81" y="15"/>
                      <a:pt x="57" y="39"/>
                    </a:cubicBezTo>
                    <a:cubicBezTo>
                      <a:pt x="1" y="96"/>
                      <a:pt x="381" y="1111"/>
                      <a:pt x="620" y="1111"/>
                    </a:cubicBezTo>
                    <a:cubicBezTo>
                      <a:pt x="633" y="1111"/>
                      <a:pt x="645" y="1108"/>
                      <a:pt x="657" y="1102"/>
                    </a:cubicBezTo>
                    <a:cubicBezTo>
                      <a:pt x="891" y="987"/>
                      <a:pt x="166" y="1"/>
                      <a:pt x="166" y="1"/>
                    </a:cubicBezTo>
                    <a:cubicBezTo>
                      <a:pt x="161" y="0"/>
                      <a:pt x="155" y="0"/>
                      <a:pt x="15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71"/>
              <p:cNvSpPr/>
              <p:nvPr/>
            </p:nvSpPr>
            <p:spPr>
              <a:xfrm>
                <a:off x="3523894" y="2125129"/>
                <a:ext cx="23503" cy="31692"/>
              </a:xfrm>
              <a:custGeom>
                <a:rect b="b" l="l" r="r" t="t"/>
                <a:pathLst>
                  <a:path extrusionOk="0" h="1254" w="930">
                    <a:moveTo>
                      <a:pt x="156" y="0"/>
                    </a:moveTo>
                    <a:cubicBezTo>
                      <a:pt x="122" y="0"/>
                      <a:pt x="89" y="13"/>
                      <a:pt x="68" y="42"/>
                    </a:cubicBezTo>
                    <a:cubicBezTo>
                      <a:pt x="0" y="94"/>
                      <a:pt x="367" y="1254"/>
                      <a:pt x="632" y="1254"/>
                    </a:cubicBezTo>
                    <a:cubicBezTo>
                      <a:pt x="644" y="1254"/>
                      <a:pt x="656" y="1251"/>
                      <a:pt x="668" y="1247"/>
                    </a:cubicBezTo>
                    <a:cubicBezTo>
                      <a:pt x="929" y="1132"/>
                      <a:pt x="188" y="4"/>
                      <a:pt x="188" y="4"/>
                    </a:cubicBezTo>
                    <a:cubicBezTo>
                      <a:pt x="177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71"/>
              <p:cNvSpPr/>
              <p:nvPr/>
            </p:nvSpPr>
            <p:spPr>
              <a:xfrm>
                <a:off x="3536682" y="2155708"/>
                <a:ext cx="23503" cy="31818"/>
              </a:xfrm>
              <a:custGeom>
                <a:rect b="b" l="l" r="r" t="t"/>
                <a:pathLst>
                  <a:path extrusionOk="0" h="1259" w="930">
                    <a:moveTo>
                      <a:pt x="161" y="0"/>
                    </a:moveTo>
                    <a:cubicBezTo>
                      <a:pt x="125" y="0"/>
                      <a:pt x="89" y="16"/>
                      <a:pt x="63" y="42"/>
                    </a:cubicBezTo>
                    <a:cubicBezTo>
                      <a:pt x="1" y="99"/>
                      <a:pt x="367" y="1259"/>
                      <a:pt x="628" y="1259"/>
                    </a:cubicBezTo>
                    <a:cubicBezTo>
                      <a:pt x="640" y="1259"/>
                      <a:pt x="652" y="1257"/>
                      <a:pt x="663" y="1252"/>
                    </a:cubicBezTo>
                    <a:cubicBezTo>
                      <a:pt x="930" y="1137"/>
                      <a:pt x="189" y="4"/>
                      <a:pt x="189" y="4"/>
                    </a:cubicBezTo>
                    <a:cubicBezTo>
                      <a:pt x="180" y="2"/>
                      <a:pt x="170" y="0"/>
                      <a:pt x="16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71"/>
              <p:cNvSpPr/>
              <p:nvPr/>
            </p:nvSpPr>
            <p:spPr>
              <a:xfrm>
                <a:off x="3549495" y="2185024"/>
                <a:ext cx="23503" cy="31717"/>
              </a:xfrm>
              <a:custGeom>
                <a:rect b="b" l="l" r="r" t="t"/>
                <a:pathLst>
                  <a:path extrusionOk="0" h="1255" w="930">
                    <a:moveTo>
                      <a:pt x="156" y="0"/>
                    </a:moveTo>
                    <a:cubicBezTo>
                      <a:pt x="122" y="0"/>
                      <a:pt x="89" y="14"/>
                      <a:pt x="69" y="43"/>
                    </a:cubicBezTo>
                    <a:cubicBezTo>
                      <a:pt x="1" y="95"/>
                      <a:pt x="367" y="1254"/>
                      <a:pt x="633" y="1254"/>
                    </a:cubicBezTo>
                    <a:cubicBezTo>
                      <a:pt x="645" y="1254"/>
                      <a:pt x="656" y="1252"/>
                      <a:pt x="668" y="1247"/>
                    </a:cubicBezTo>
                    <a:cubicBezTo>
                      <a:pt x="930" y="1132"/>
                      <a:pt x="189" y="4"/>
                      <a:pt x="189" y="4"/>
                    </a:cubicBezTo>
                    <a:cubicBezTo>
                      <a:pt x="178" y="2"/>
                      <a:pt x="167" y="0"/>
                      <a:pt x="1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71"/>
              <p:cNvSpPr/>
              <p:nvPr/>
            </p:nvSpPr>
            <p:spPr>
              <a:xfrm>
                <a:off x="3514922" y="2129349"/>
                <a:ext cx="18980" cy="29594"/>
              </a:xfrm>
              <a:custGeom>
                <a:rect b="b" l="l" r="r" t="t"/>
                <a:pathLst>
                  <a:path extrusionOk="0" h="1171" w="751">
                    <a:moveTo>
                      <a:pt x="141" y="1"/>
                    </a:moveTo>
                    <a:cubicBezTo>
                      <a:pt x="113" y="1"/>
                      <a:pt x="86" y="9"/>
                      <a:pt x="63" y="28"/>
                    </a:cubicBezTo>
                    <a:cubicBezTo>
                      <a:pt x="0" y="75"/>
                      <a:pt x="237" y="1171"/>
                      <a:pt x="475" y="1171"/>
                    </a:cubicBezTo>
                    <a:cubicBezTo>
                      <a:pt x="483" y="1171"/>
                      <a:pt x="491" y="1169"/>
                      <a:pt x="499" y="1167"/>
                    </a:cubicBezTo>
                    <a:cubicBezTo>
                      <a:pt x="750" y="1090"/>
                      <a:pt x="178" y="6"/>
                      <a:pt x="178" y="6"/>
                    </a:cubicBezTo>
                    <a:cubicBezTo>
                      <a:pt x="166" y="3"/>
                      <a:pt x="153" y="1"/>
                      <a:pt x="14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71"/>
              <p:cNvSpPr/>
              <p:nvPr/>
            </p:nvSpPr>
            <p:spPr>
              <a:xfrm>
                <a:off x="3523742" y="2158033"/>
                <a:ext cx="18954" cy="29695"/>
              </a:xfrm>
              <a:custGeom>
                <a:rect b="b" l="l" r="r" t="t"/>
                <a:pathLst>
                  <a:path extrusionOk="0" h="1175" w="750">
                    <a:moveTo>
                      <a:pt x="147" y="0"/>
                    </a:moveTo>
                    <a:cubicBezTo>
                      <a:pt x="118" y="0"/>
                      <a:pt x="87" y="12"/>
                      <a:pt x="63" y="32"/>
                    </a:cubicBezTo>
                    <a:cubicBezTo>
                      <a:pt x="0" y="74"/>
                      <a:pt x="237" y="1175"/>
                      <a:pt x="479" y="1175"/>
                    </a:cubicBezTo>
                    <a:cubicBezTo>
                      <a:pt x="488" y="1175"/>
                      <a:pt x="496" y="1173"/>
                      <a:pt x="505" y="1171"/>
                    </a:cubicBezTo>
                    <a:cubicBezTo>
                      <a:pt x="750" y="1089"/>
                      <a:pt x="178" y="4"/>
                      <a:pt x="178" y="4"/>
                    </a:cubicBezTo>
                    <a:cubicBezTo>
                      <a:pt x="168" y="2"/>
                      <a:pt x="158" y="0"/>
                      <a:pt x="1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71"/>
              <p:cNvSpPr/>
              <p:nvPr/>
            </p:nvSpPr>
            <p:spPr>
              <a:xfrm>
                <a:off x="3532815" y="2185479"/>
                <a:ext cx="18980" cy="29645"/>
              </a:xfrm>
              <a:custGeom>
                <a:rect b="b" l="l" r="r" t="t"/>
                <a:pathLst>
                  <a:path extrusionOk="0" h="1173" w="751">
                    <a:moveTo>
                      <a:pt x="140" y="1"/>
                    </a:moveTo>
                    <a:cubicBezTo>
                      <a:pt x="113" y="1"/>
                      <a:pt x="86" y="12"/>
                      <a:pt x="64" y="30"/>
                    </a:cubicBezTo>
                    <a:cubicBezTo>
                      <a:pt x="1" y="77"/>
                      <a:pt x="238" y="1173"/>
                      <a:pt x="475" y="1173"/>
                    </a:cubicBezTo>
                    <a:cubicBezTo>
                      <a:pt x="483" y="1173"/>
                      <a:pt x="492" y="1172"/>
                      <a:pt x="500" y="1169"/>
                    </a:cubicBezTo>
                    <a:cubicBezTo>
                      <a:pt x="750" y="1093"/>
                      <a:pt x="178" y="8"/>
                      <a:pt x="178" y="8"/>
                    </a:cubicBezTo>
                    <a:cubicBezTo>
                      <a:pt x="166" y="3"/>
                      <a:pt x="153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71"/>
              <p:cNvSpPr/>
              <p:nvPr/>
            </p:nvSpPr>
            <p:spPr>
              <a:xfrm>
                <a:off x="3504990" y="2129349"/>
                <a:ext cx="14304" cy="25272"/>
              </a:xfrm>
              <a:custGeom>
                <a:rect b="b" l="l" r="r" t="t"/>
                <a:pathLst>
                  <a:path extrusionOk="0" h="1000" w="566">
                    <a:moveTo>
                      <a:pt x="121" y="0"/>
                    </a:moveTo>
                    <a:cubicBezTo>
                      <a:pt x="98" y="0"/>
                      <a:pt x="76" y="6"/>
                      <a:pt x="59" y="17"/>
                    </a:cubicBezTo>
                    <a:cubicBezTo>
                      <a:pt x="0" y="54"/>
                      <a:pt x="129" y="1000"/>
                      <a:pt x="332" y="1000"/>
                    </a:cubicBezTo>
                    <a:cubicBezTo>
                      <a:pt x="337" y="1000"/>
                      <a:pt x="342" y="999"/>
                      <a:pt x="348" y="998"/>
                    </a:cubicBezTo>
                    <a:cubicBezTo>
                      <a:pt x="565" y="949"/>
                      <a:pt x="157" y="6"/>
                      <a:pt x="157" y="6"/>
                    </a:cubicBezTo>
                    <a:cubicBezTo>
                      <a:pt x="145" y="2"/>
                      <a:pt x="133" y="0"/>
                      <a:pt x="12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71"/>
              <p:cNvSpPr/>
              <p:nvPr/>
            </p:nvSpPr>
            <p:spPr>
              <a:xfrm>
                <a:off x="3510499" y="2153813"/>
                <a:ext cx="14304" cy="25323"/>
              </a:xfrm>
              <a:custGeom>
                <a:rect b="b" l="l" r="r" t="t"/>
                <a:pathLst>
                  <a:path extrusionOk="0" h="1002" w="566">
                    <a:moveTo>
                      <a:pt x="114" y="1"/>
                    </a:moveTo>
                    <a:cubicBezTo>
                      <a:pt x="94" y="1"/>
                      <a:pt x="75" y="6"/>
                      <a:pt x="59" y="19"/>
                    </a:cubicBezTo>
                    <a:cubicBezTo>
                      <a:pt x="0" y="56"/>
                      <a:pt x="129" y="1001"/>
                      <a:pt x="332" y="1001"/>
                    </a:cubicBezTo>
                    <a:cubicBezTo>
                      <a:pt x="337" y="1001"/>
                      <a:pt x="342" y="1001"/>
                      <a:pt x="347" y="1000"/>
                    </a:cubicBezTo>
                    <a:cubicBezTo>
                      <a:pt x="565" y="951"/>
                      <a:pt x="157" y="8"/>
                      <a:pt x="157" y="8"/>
                    </a:cubicBezTo>
                    <a:cubicBezTo>
                      <a:pt x="143" y="4"/>
                      <a:pt x="129" y="1"/>
                      <a:pt x="11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71"/>
              <p:cNvSpPr/>
              <p:nvPr/>
            </p:nvSpPr>
            <p:spPr>
              <a:xfrm>
                <a:off x="3516287" y="2177316"/>
                <a:ext cx="14304" cy="25247"/>
              </a:xfrm>
              <a:custGeom>
                <a:rect b="b" l="l" r="r" t="t"/>
                <a:pathLst>
                  <a:path extrusionOk="0" h="999" w="566">
                    <a:moveTo>
                      <a:pt x="116" y="0"/>
                    </a:moveTo>
                    <a:cubicBezTo>
                      <a:pt x="96" y="0"/>
                      <a:pt x="75" y="7"/>
                      <a:pt x="59" y="21"/>
                    </a:cubicBezTo>
                    <a:cubicBezTo>
                      <a:pt x="0" y="53"/>
                      <a:pt x="128" y="998"/>
                      <a:pt x="331" y="998"/>
                    </a:cubicBezTo>
                    <a:cubicBezTo>
                      <a:pt x="336" y="998"/>
                      <a:pt x="342" y="998"/>
                      <a:pt x="347" y="996"/>
                    </a:cubicBezTo>
                    <a:cubicBezTo>
                      <a:pt x="565" y="947"/>
                      <a:pt x="157" y="10"/>
                      <a:pt x="157" y="10"/>
                    </a:cubicBezTo>
                    <a:cubicBezTo>
                      <a:pt x="144" y="3"/>
                      <a:pt x="130" y="0"/>
                      <a:pt x="11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15" name="Google Shape;5815;p71"/>
            <p:cNvSpPr/>
            <p:nvPr/>
          </p:nvSpPr>
          <p:spPr>
            <a:xfrm>
              <a:off x="3268262" y="2017165"/>
              <a:ext cx="96187" cy="59618"/>
            </a:xfrm>
            <a:custGeom>
              <a:rect b="b" l="l" r="r" t="t"/>
              <a:pathLst>
                <a:path extrusionOk="0" h="2359" w="3806">
                  <a:moveTo>
                    <a:pt x="2539" y="0"/>
                  </a:moveTo>
                  <a:cubicBezTo>
                    <a:pt x="2486" y="0"/>
                    <a:pt x="2446" y="18"/>
                    <a:pt x="2429" y="59"/>
                  </a:cubicBezTo>
                  <a:cubicBezTo>
                    <a:pt x="2315" y="315"/>
                    <a:pt x="1999" y="402"/>
                    <a:pt x="1906" y="418"/>
                  </a:cubicBezTo>
                  <a:cubicBezTo>
                    <a:pt x="1808" y="397"/>
                    <a:pt x="1497" y="315"/>
                    <a:pt x="1378" y="59"/>
                  </a:cubicBezTo>
                  <a:cubicBezTo>
                    <a:pt x="1360" y="20"/>
                    <a:pt x="1320" y="2"/>
                    <a:pt x="1268" y="2"/>
                  </a:cubicBezTo>
                  <a:cubicBezTo>
                    <a:pt x="919" y="2"/>
                    <a:pt x="0" y="790"/>
                    <a:pt x="1171" y="1306"/>
                  </a:cubicBezTo>
                  <a:cubicBezTo>
                    <a:pt x="1171" y="1306"/>
                    <a:pt x="1018" y="1693"/>
                    <a:pt x="1247" y="1857"/>
                  </a:cubicBezTo>
                  <a:cubicBezTo>
                    <a:pt x="1427" y="1993"/>
                    <a:pt x="1748" y="1879"/>
                    <a:pt x="1873" y="2097"/>
                  </a:cubicBezTo>
                  <a:lnTo>
                    <a:pt x="1873" y="2358"/>
                  </a:lnTo>
                  <a:cubicBezTo>
                    <a:pt x="1873" y="2293"/>
                    <a:pt x="1884" y="2227"/>
                    <a:pt x="1906" y="2162"/>
                  </a:cubicBezTo>
                  <a:cubicBezTo>
                    <a:pt x="1922" y="2227"/>
                    <a:pt x="1933" y="2293"/>
                    <a:pt x="1933" y="2358"/>
                  </a:cubicBezTo>
                  <a:lnTo>
                    <a:pt x="1933" y="2097"/>
                  </a:lnTo>
                  <a:cubicBezTo>
                    <a:pt x="2059" y="1879"/>
                    <a:pt x="2380" y="1993"/>
                    <a:pt x="2560" y="1857"/>
                  </a:cubicBezTo>
                  <a:cubicBezTo>
                    <a:pt x="2789" y="1693"/>
                    <a:pt x="2642" y="1306"/>
                    <a:pt x="2642" y="1306"/>
                  </a:cubicBezTo>
                  <a:cubicBezTo>
                    <a:pt x="3805" y="791"/>
                    <a:pt x="2887" y="0"/>
                    <a:pt x="253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1"/>
            <p:cNvSpPr/>
            <p:nvPr/>
          </p:nvSpPr>
          <p:spPr>
            <a:xfrm>
              <a:off x="3320602" y="2071450"/>
              <a:ext cx="115521" cy="287399"/>
            </a:xfrm>
            <a:custGeom>
              <a:rect b="b" l="l" r="r" t="t"/>
              <a:pathLst>
                <a:path extrusionOk="0" h="11372" w="4571">
                  <a:moveTo>
                    <a:pt x="2889" y="1"/>
                  </a:moveTo>
                  <a:cubicBezTo>
                    <a:pt x="2552" y="1"/>
                    <a:pt x="2516" y="477"/>
                    <a:pt x="2516" y="477"/>
                  </a:cubicBezTo>
                  <a:cubicBezTo>
                    <a:pt x="2135" y="766"/>
                    <a:pt x="2031" y="1365"/>
                    <a:pt x="2380" y="1572"/>
                  </a:cubicBezTo>
                  <a:cubicBezTo>
                    <a:pt x="2729" y="1785"/>
                    <a:pt x="734" y="9179"/>
                    <a:pt x="522" y="9544"/>
                  </a:cubicBezTo>
                  <a:cubicBezTo>
                    <a:pt x="312" y="9905"/>
                    <a:pt x="0" y="11337"/>
                    <a:pt x="389" y="11337"/>
                  </a:cubicBezTo>
                  <a:cubicBezTo>
                    <a:pt x="393" y="11337"/>
                    <a:pt x="397" y="11337"/>
                    <a:pt x="402" y="11337"/>
                  </a:cubicBezTo>
                  <a:cubicBezTo>
                    <a:pt x="791" y="11311"/>
                    <a:pt x="755" y="10865"/>
                    <a:pt x="1118" y="10865"/>
                  </a:cubicBezTo>
                  <a:cubicBezTo>
                    <a:pt x="1136" y="10865"/>
                    <a:pt x="1155" y="10866"/>
                    <a:pt x="1176" y="10868"/>
                  </a:cubicBezTo>
                  <a:cubicBezTo>
                    <a:pt x="1545" y="10906"/>
                    <a:pt x="1708" y="11372"/>
                    <a:pt x="2017" y="11372"/>
                  </a:cubicBezTo>
                  <a:cubicBezTo>
                    <a:pt x="2063" y="11372"/>
                    <a:pt x="2113" y="11361"/>
                    <a:pt x="2167" y="11337"/>
                  </a:cubicBezTo>
                  <a:cubicBezTo>
                    <a:pt x="2576" y="11157"/>
                    <a:pt x="1966" y="10214"/>
                    <a:pt x="1966" y="9239"/>
                  </a:cubicBezTo>
                  <a:cubicBezTo>
                    <a:pt x="1966" y="8264"/>
                    <a:pt x="3399" y="2123"/>
                    <a:pt x="3399" y="2123"/>
                  </a:cubicBezTo>
                  <a:cubicBezTo>
                    <a:pt x="3399" y="2123"/>
                    <a:pt x="4570" y="1344"/>
                    <a:pt x="3579" y="401"/>
                  </a:cubicBezTo>
                  <a:cubicBezTo>
                    <a:pt x="3267" y="103"/>
                    <a:pt x="3046" y="1"/>
                    <a:pt x="28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71"/>
            <p:cNvSpPr/>
            <p:nvPr/>
          </p:nvSpPr>
          <p:spPr>
            <a:xfrm>
              <a:off x="3314359" y="2364181"/>
              <a:ext cx="78648" cy="262885"/>
            </a:xfrm>
            <a:custGeom>
              <a:rect b="b" l="l" r="r" t="t"/>
              <a:pathLst>
                <a:path extrusionOk="0" h="10402" w="3112">
                  <a:moveTo>
                    <a:pt x="2136" y="1743"/>
                  </a:moveTo>
                  <a:cubicBezTo>
                    <a:pt x="2136" y="1743"/>
                    <a:pt x="2262" y="4031"/>
                    <a:pt x="2136" y="4544"/>
                  </a:cubicBezTo>
                  <a:cubicBezTo>
                    <a:pt x="2011" y="5056"/>
                    <a:pt x="1630" y="7372"/>
                    <a:pt x="1619" y="7791"/>
                  </a:cubicBezTo>
                  <a:cubicBezTo>
                    <a:pt x="1619" y="7806"/>
                    <a:pt x="1618" y="7813"/>
                    <a:pt x="1618" y="7813"/>
                  </a:cubicBezTo>
                  <a:cubicBezTo>
                    <a:pt x="1611" y="7813"/>
                    <a:pt x="1595" y="2537"/>
                    <a:pt x="2136" y="1743"/>
                  </a:cubicBezTo>
                  <a:close/>
                  <a:moveTo>
                    <a:pt x="2132" y="0"/>
                  </a:moveTo>
                  <a:cubicBezTo>
                    <a:pt x="1550" y="0"/>
                    <a:pt x="1537" y="604"/>
                    <a:pt x="1537" y="604"/>
                  </a:cubicBezTo>
                  <a:cubicBezTo>
                    <a:pt x="1537" y="604"/>
                    <a:pt x="1136" y="226"/>
                    <a:pt x="823" y="226"/>
                  </a:cubicBezTo>
                  <a:cubicBezTo>
                    <a:pt x="709" y="226"/>
                    <a:pt x="607" y="276"/>
                    <a:pt x="540" y="413"/>
                  </a:cubicBezTo>
                  <a:cubicBezTo>
                    <a:pt x="289" y="925"/>
                    <a:pt x="872" y="2075"/>
                    <a:pt x="861" y="2506"/>
                  </a:cubicBezTo>
                  <a:cubicBezTo>
                    <a:pt x="845" y="2936"/>
                    <a:pt x="763" y="8707"/>
                    <a:pt x="763" y="8707"/>
                  </a:cubicBezTo>
                  <a:cubicBezTo>
                    <a:pt x="763" y="8707"/>
                    <a:pt x="0" y="10069"/>
                    <a:pt x="583" y="10341"/>
                  </a:cubicBezTo>
                  <a:cubicBezTo>
                    <a:pt x="672" y="10383"/>
                    <a:pt x="763" y="10401"/>
                    <a:pt x="855" y="10401"/>
                  </a:cubicBezTo>
                  <a:cubicBezTo>
                    <a:pt x="1368" y="10401"/>
                    <a:pt x="1886" y="9840"/>
                    <a:pt x="1886" y="9840"/>
                  </a:cubicBezTo>
                  <a:cubicBezTo>
                    <a:pt x="1886" y="9840"/>
                    <a:pt x="2763" y="9301"/>
                    <a:pt x="2098" y="8510"/>
                  </a:cubicBezTo>
                  <a:cubicBezTo>
                    <a:pt x="1433" y="7720"/>
                    <a:pt x="2501" y="5890"/>
                    <a:pt x="2458" y="3813"/>
                  </a:cubicBezTo>
                  <a:cubicBezTo>
                    <a:pt x="2414" y="1732"/>
                    <a:pt x="2594" y="1187"/>
                    <a:pt x="2594" y="1187"/>
                  </a:cubicBezTo>
                  <a:cubicBezTo>
                    <a:pt x="2594" y="1187"/>
                    <a:pt x="3112" y="174"/>
                    <a:pt x="2333" y="21"/>
                  </a:cubicBezTo>
                  <a:cubicBezTo>
                    <a:pt x="2259" y="7"/>
                    <a:pt x="2193" y="0"/>
                    <a:pt x="213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71"/>
            <p:cNvSpPr/>
            <p:nvPr/>
          </p:nvSpPr>
          <p:spPr>
            <a:xfrm>
              <a:off x="3205283" y="1741138"/>
              <a:ext cx="222019" cy="211278"/>
            </a:xfrm>
            <a:custGeom>
              <a:rect b="b" l="l" r="r" t="t"/>
              <a:pathLst>
                <a:path extrusionOk="0" h="8360" w="8785">
                  <a:moveTo>
                    <a:pt x="4398" y="252"/>
                  </a:moveTo>
                  <a:cubicBezTo>
                    <a:pt x="5553" y="290"/>
                    <a:pt x="6567" y="502"/>
                    <a:pt x="6567" y="709"/>
                  </a:cubicBezTo>
                  <a:cubicBezTo>
                    <a:pt x="6567" y="726"/>
                    <a:pt x="6567" y="737"/>
                    <a:pt x="6561" y="747"/>
                  </a:cubicBezTo>
                  <a:cubicBezTo>
                    <a:pt x="5771" y="480"/>
                    <a:pt x="4720" y="415"/>
                    <a:pt x="4387" y="404"/>
                  </a:cubicBezTo>
                  <a:lnTo>
                    <a:pt x="4371" y="404"/>
                  </a:lnTo>
                  <a:cubicBezTo>
                    <a:pt x="4044" y="415"/>
                    <a:pt x="3020" y="480"/>
                    <a:pt x="2235" y="747"/>
                  </a:cubicBezTo>
                  <a:cubicBezTo>
                    <a:pt x="2229" y="737"/>
                    <a:pt x="2229" y="726"/>
                    <a:pt x="2229" y="709"/>
                  </a:cubicBezTo>
                  <a:cubicBezTo>
                    <a:pt x="2229" y="502"/>
                    <a:pt x="3243" y="290"/>
                    <a:pt x="4398" y="252"/>
                  </a:cubicBezTo>
                  <a:close/>
                  <a:moveTo>
                    <a:pt x="2273" y="1118"/>
                  </a:moveTo>
                  <a:cubicBezTo>
                    <a:pt x="2458" y="1238"/>
                    <a:pt x="2660" y="1331"/>
                    <a:pt x="2867" y="1396"/>
                  </a:cubicBezTo>
                  <a:cubicBezTo>
                    <a:pt x="2747" y="1412"/>
                    <a:pt x="2627" y="1429"/>
                    <a:pt x="2507" y="1450"/>
                  </a:cubicBezTo>
                  <a:cubicBezTo>
                    <a:pt x="2202" y="1499"/>
                    <a:pt x="1908" y="1587"/>
                    <a:pt x="1625" y="1701"/>
                  </a:cubicBezTo>
                  <a:cubicBezTo>
                    <a:pt x="1619" y="1685"/>
                    <a:pt x="1619" y="1663"/>
                    <a:pt x="1619" y="1641"/>
                  </a:cubicBezTo>
                  <a:cubicBezTo>
                    <a:pt x="1619" y="1434"/>
                    <a:pt x="1886" y="1260"/>
                    <a:pt x="2273" y="1118"/>
                  </a:cubicBezTo>
                  <a:close/>
                  <a:moveTo>
                    <a:pt x="6518" y="1123"/>
                  </a:moveTo>
                  <a:cubicBezTo>
                    <a:pt x="6910" y="1260"/>
                    <a:pt x="7177" y="1434"/>
                    <a:pt x="7177" y="1647"/>
                  </a:cubicBezTo>
                  <a:cubicBezTo>
                    <a:pt x="7177" y="1663"/>
                    <a:pt x="7172" y="1685"/>
                    <a:pt x="7166" y="1701"/>
                  </a:cubicBezTo>
                  <a:cubicBezTo>
                    <a:pt x="6883" y="1587"/>
                    <a:pt x="6589" y="1499"/>
                    <a:pt x="6289" y="1450"/>
                  </a:cubicBezTo>
                  <a:cubicBezTo>
                    <a:pt x="6169" y="1429"/>
                    <a:pt x="6044" y="1412"/>
                    <a:pt x="5929" y="1396"/>
                  </a:cubicBezTo>
                  <a:cubicBezTo>
                    <a:pt x="6136" y="1331"/>
                    <a:pt x="6333" y="1238"/>
                    <a:pt x="6518" y="1123"/>
                  </a:cubicBezTo>
                  <a:close/>
                  <a:moveTo>
                    <a:pt x="1521" y="2170"/>
                  </a:moveTo>
                  <a:cubicBezTo>
                    <a:pt x="1685" y="2290"/>
                    <a:pt x="1864" y="2377"/>
                    <a:pt x="2055" y="2426"/>
                  </a:cubicBezTo>
                  <a:cubicBezTo>
                    <a:pt x="1788" y="2491"/>
                    <a:pt x="1532" y="2578"/>
                    <a:pt x="1281" y="2687"/>
                  </a:cubicBezTo>
                  <a:cubicBezTo>
                    <a:pt x="1265" y="2649"/>
                    <a:pt x="1260" y="2611"/>
                    <a:pt x="1260" y="2567"/>
                  </a:cubicBezTo>
                  <a:cubicBezTo>
                    <a:pt x="1260" y="2404"/>
                    <a:pt x="1363" y="2273"/>
                    <a:pt x="1521" y="2170"/>
                  </a:cubicBezTo>
                  <a:close/>
                  <a:moveTo>
                    <a:pt x="7270" y="2170"/>
                  </a:moveTo>
                  <a:cubicBezTo>
                    <a:pt x="7428" y="2273"/>
                    <a:pt x="7537" y="2404"/>
                    <a:pt x="7537" y="2567"/>
                  </a:cubicBezTo>
                  <a:cubicBezTo>
                    <a:pt x="7537" y="2611"/>
                    <a:pt x="7526" y="2649"/>
                    <a:pt x="7509" y="2687"/>
                  </a:cubicBezTo>
                  <a:cubicBezTo>
                    <a:pt x="7264" y="2578"/>
                    <a:pt x="7003" y="2491"/>
                    <a:pt x="6741" y="2426"/>
                  </a:cubicBezTo>
                  <a:cubicBezTo>
                    <a:pt x="6932" y="2377"/>
                    <a:pt x="7112" y="2290"/>
                    <a:pt x="7270" y="2170"/>
                  </a:cubicBezTo>
                  <a:close/>
                  <a:moveTo>
                    <a:pt x="982" y="4028"/>
                  </a:moveTo>
                  <a:cubicBezTo>
                    <a:pt x="1570" y="4377"/>
                    <a:pt x="2769" y="4436"/>
                    <a:pt x="3494" y="4436"/>
                  </a:cubicBezTo>
                  <a:cubicBezTo>
                    <a:pt x="3652" y="4436"/>
                    <a:pt x="3782" y="4436"/>
                    <a:pt x="3880" y="4431"/>
                  </a:cubicBezTo>
                  <a:lnTo>
                    <a:pt x="3880" y="4431"/>
                  </a:lnTo>
                  <a:cubicBezTo>
                    <a:pt x="3799" y="4594"/>
                    <a:pt x="3706" y="4752"/>
                    <a:pt x="3603" y="4900"/>
                  </a:cubicBezTo>
                  <a:cubicBezTo>
                    <a:pt x="3319" y="4913"/>
                    <a:pt x="3064" y="4919"/>
                    <a:pt x="2835" y="4919"/>
                  </a:cubicBezTo>
                  <a:cubicBezTo>
                    <a:pt x="1207" y="4919"/>
                    <a:pt x="886" y="4612"/>
                    <a:pt x="824" y="4469"/>
                  </a:cubicBezTo>
                  <a:cubicBezTo>
                    <a:pt x="769" y="4327"/>
                    <a:pt x="878" y="4148"/>
                    <a:pt x="982" y="4028"/>
                  </a:cubicBezTo>
                  <a:close/>
                  <a:moveTo>
                    <a:pt x="7815" y="4028"/>
                  </a:moveTo>
                  <a:cubicBezTo>
                    <a:pt x="7913" y="4148"/>
                    <a:pt x="8027" y="4327"/>
                    <a:pt x="7967" y="4469"/>
                  </a:cubicBezTo>
                  <a:cubicBezTo>
                    <a:pt x="7910" y="4616"/>
                    <a:pt x="7588" y="4921"/>
                    <a:pt x="5984" y="4921"/>
                  </a:cubicBezTo>
                  <a:cubicBezTo>
                    <a:pt x="5748" y="4921"/>
                    <a:pt x="5483" y="4914"/>
                    <a:pt x="5188" y="4900"/>
                  </a:cubicBezTo>
                  <a:cubicBezTo>
                    <a:pt x="5085" y="4752"/>
                    <a:pt x="4992" y="4594"/>
                    <a:pt x="4910" y="4431"/>
                  </a:cubicBezTo>
                  <a:cubicBezTo>
                    <a:pt x="5014" y="4431"/>
                    <a:pt x="5145" y="4436"/>
                    <a:pt x="5303" y="4436"/>
                  </a:cubicBezTo>
                  <a:cubicBezTo>
                    <a:pt x="6022" y="4436"/>
                    <a:pt x="7221" y="4377"/>
                    <a:pt x="7815" y="4028"/>
                  </a:cubicBezTo>
                  <a:close/>
                  <a:moveTo>
                    <a:pt x="8043" y="4911"/>
                  </a:moveTo>
                  <a:cubicBezTo>
                    <a:pt x="8114" y="5003"/>
                    <a:pt x="8169" y="5128"/>
                    <a:pt x="8131" y="5227"/>
                  </a:cubicBezTo>
                  <a:cubicBezTo>
                    <a:pt x="8083" y="5337"/>
                    <a:pt x="7803" y="5686"/>
                    <a:pt x="6022" y="5686"/>
                  </a:cubicBezTo>
                  <a:cubicBezTo>
                    <a:pt x="5957" y="5686"/>
                    <a:pt x="5889" y="5685"/>
                    <a:pt x="5820" y="5684"/>
                  </a:cubicBezTo>
                  <a:cubicBezTo>
                    <a:pt x="5690" y="5537"/>
                    <a:pt x="5575" y="5401"/>
                    <a:pt x="5472" y="5276"/>
                  </a:cubicBezTo>
                  <a:lnTo>
                    <a:pt x="5472" y="5276"/>
                  </a:lnTo>
                  <a:cubicBezTo>
                    <a:pt x="5640" y="5281"/>
                    <a:pt x="5799" y="5281"/>
                    <a:pt x="5951" y="5281"/>
                  </a:cubicBezTo>
                  <a:cubicBezTo>
                    <a:pt x="6986" y="5281"/>
                    <a:pt x="7678" y="5161"/>
                    <a:pt x="8043" y="4911"/>
                  </a:cubicBezTo>
                  <a:close/>
                  <a:moveTo>
                    <a:pt x="747" y="4916"/>
                  </a:moveTo>
                  <a:cubicBezTo>
                    <a:pt x="1112" y="5167"/>
                    <a:pt x="1804" y="5286"/>
                    <a:pt x="2845" y="5286"/>
                  </a:cubicBezTo>
                  <a:cubicBezTo>
                    <a:pt x="2998" y="5286"/>
                    <a:pt x="3156" y="5286"/>
                    <a:pt x="3319" y="5281"/>
                  </a:cubicBezTo>
                  <a:lnTo>
                    <a:pt x="3319" y="5281"/>
                  </a:lnTo>
                  <a:cubicBezTo>
                    <a:pt x="3221" y="5401"/>
                    <a:pt x="3107" y="5537"/>
                    <a:pt x="2970" y="5684"/>
                  </a:cubicBezTo>
                  <a:cubicBezTo>
                    <a:pt x="2900" y="5685"/>
                    <a:pt x="2832" y="5686"/>
                    <a:pt x="2766" y="5686"/>
                  </a:cubicBezTo>
                  <a:cubicBezTo>
                    <a:pt x="988" y="5686"/>
                    <a:pt x="708" y="5342"/>
                    <a:pt x="666" y="5232"/>
                  </a:cubicBezTo>
                  <a:cubicBezTo>
                    <a:pt x="627" y="5134"/>
                    <a:pt x="682" y="5009"/>
                    <a:pt x="747" y="4916"/>
                  </a:cubicBezTo>
                  <a:close/>
                  <a:moveTo>
                    <a:pt x="627" y="5690"/>
                  </a:moveTo>
                  <a:cubicBezTo>
                    <a:pt x="993" y="5924"/>
                    <a:pt x="1668" y="6038"/>
                    <a:pt x="2654" y="6049"/>
                  </a:cubicBezTo>
                  <a:cubicBezTo>
                    <a:pt x="2529" y="6202"/>
                    <a:pt x="2409" y="6360"/>
                    <a:pt x="2300" y="6523"/>
                  </a:cubicBezTo>
                  <a:cubicBezTo>
                    <a:pt x="2058" y="6545"/>
                    <a:pt x="1849" y="6555"/>
                    <a:pt x="1668" y="6555"/>
                  </a:cubicBezTo>
                  <a:cubicBezTo>
                    <a:pt x="808" y="6555"/>
                    <a:pt x="583" y="6343"/>
                    <a:pt x="529" y="6235"/>
                  </a:cubicBezTo>
                  <a:cubicBezTo>
                    <a:pt x="442" y="6077"/>
                    <a:pt x="535" y="5848"/>
                    <a:pt x="627" y="5690"/>
                  </a:cubicBezTo>
                  <a:close/>
                  <a:moveTo>
                    <a:pt x="8174" y="5690"/>
                  </a:moveTo>
                  <a:cubicBezTo>
                    <a:pt x="8261" y="5848"/>
                    <a:pt x="8354" y="6077"/>
                    <a:pt x="8267" y="6235"/>
                  </a:cubicBezTo>
                  <a:lnTo>
                    <a:pt x="8267" y="6240"/>
                  </a:lnTo>
                  <a:cubicBezTo>
                    <a:pt x="8213" y="6348"/>
                    <a:pt x="7986" y="6555"/>
                    <a:pt x="7135" y="6555"/>
                  </a:cubicBezTo>
                  <a:cubicBezTo>
                    <a:pt x="6952" y="6555"/>
                    <a:pt x="6741" y="6546"/>
                    <a:pt x="6496" y="6523"/>
                  </a:cubicBezTo>
                  <a:cubicBezTo>
                    <a:pt x="6387" y="6360"/>
                    <a:pt x="6267" y="6202"/>
                    <a:pt x="6142" y="6049"/>
                  </a:cubicBezTo>
                  <a:cubicBezTo>
                    <a:pt x="7134" y="6038"/>
                    <a:pt x="7804" y="5924"/>
                    <a:pt x="8174" y="5690"/>
                  </a:cubicBezTo>
                  <a:close/>
                  <a:moveTo>
                    <a:pt x="546" y="6725"/>
                  </a:moveTo>
                  <a:cubicBezTo>
                    <a:pt x="802" y="6856"/>
                    <a:pt x="1172" y="6916"/>
                    <a:pt x="1657" y="6916"/>
                  </a:cubicBezTo>
                  <a:cubicBezTo>
                    <a:pt x="1788" y="6916"/>
                    <a:pt x="1924" y="6916"/>
                    <a:pt x="2066" y="6905"/>
                  </a:cubicBezTo>
                  <a:lnTo>
                    <a:pt x="2066" y="6905"/>
                  </a:lnTo>
                  <a:cubicBezTo>
                    <a:pt x="2050" y="6948"/>
                    <a:pt x="2028" y="6987"/>
                    <a:pt x="2006" y="7019"/>
                  </a:cubicBezTo>
                  <a:cubicBezTo>
                    <a:pt x="1534" y="7147"/>
                    <a:pt x="1212" y="7189"/>
                    <a:pt x="993" y="7189"/>
                  </a:cubicBezTo>
                  <a:cubicBezTo>
                    <a:pt x="681" y="7189"/>
                    <a:pt x="578" y="7104"/>
                    <a:pt x="546" y="7063"/>
                  </a:cubicBezTo>
                  <a:cubicBezTo>
                    <a:pt x="486" y="6981"/>
                    <a:pt x="508" y="6845"/>
                    <a:pt x="546" y="6725"/>
                  </a:cubicBezTo>
                  <a:close/>
                  <a:moveTo>
                    <a:pt x="8245" y="6730"/>
                  </a:moveTo>
                  <a:cubicBezTo>
                    <a:pt x="8283" y="6845"/>
                    <a:pt x="8305" y="6981"/>
                    <a:pt x="8245" y="7068"/>
                  </a:cubicBezTo>
                  <a:cubicBezTo>
                    <a:pt x="8216" y="7107"/>
                    <a:pt x="8112" y="7191"/>
                    <a:pt x="7796" y="7191"/>
                  </a:cubicBezTo>
                  <a:cubicBezTo>
                    <a:pt x="7577" y="7191"/>
                    <a:pt x="7255" y="7150"/>
                    <a:pt x="6785" y="7025"/>
                  </a:cubicBezTo>
                  <a:cubicBezTo>
                    <a:pt x="6768" y="6987"/>
                    <a:pt x="6747" y="6948"/>
                    <a:pt x="6725" y="6910"/>
                  </a:cubicBezTo>
                  <a:lnTo>
                    <a:pt x="6725" y="6910"/>
                  </a:lnTo>
                  <a:cubicBezTo>
                    <a:pt x="6867" y="6921"/>
                    <a:pt x="7003" y="6921"/>
                    <a:pt x="7134" y="6921"/>
                  </a:cubicBezTo>
                  <a:cubicBezTo>
                    <a:pt x="7624" y="6921"/>
                    <a:pt x="7989" y="6856"/>
                    <a:pt x="8245" y="6730"/>
                  </a:cubicBezTo>
                  <a:close/>
                  <a:moveTo>
                    <a:pt x="1810" y="7444"/>
                  </a:moveTo>
                  <a:cubicBezTo>
                    <a:pt x="1630" y="7848"/>
                    <a:pt x="1559" y="7973"/>
                    <a:pt x="1069" y="7995"/>
                  </a:cubicBezTo>
                  <a:cubicBezTo>
                    <a:pt x="1039" y="7996"/>
                    <a:pt x="1009" y="7997"/>
                    <a:pt x="978" y="7997"/>
                  </a:cubicBezTo>
                  <a:cubicBezTo>
                    <a:pt x="814" y="7997"/>
                    <a:pt x="642" y="7968"/>
                    <a:pt x="573" y="7858"/>
                  </a:cubicBezTo>
                  <a:cubicBezTo>
                    <a:pt x="513" y="7766"/>
                    <a:pt x="529" y="7613"/>
                    <a:pt x="567" y="7493"/>
                  </a:cubicBezTo>
                  <a:lnTo>
                    <a:pt x="567" y="7493"/>
                  </a:lnTo>
                  <a:cubicBezTo>
                    <a:pt x="690" y="7533"/>
                    <a:pt x="821" y="7554"/>
                    <a:pt x="953" y="7554"/>
                  </a:cubicBezTo>
                  <a:cubicBezTo>
                    <a:pt x="968" y="7554"/>
                    <a:pt x="983" y="7554"/>
                    <a:pt x="998" y="7553"/>
                  </a:cubicBezTo>
                  <a:cubicBezTo>
                    <a:pt x="1270" y="7548"/>
                    <a:pt x="1543" y="7510"/>
                    <a:pt x="1810" y="7444"/>
                  </a:cubicBezTo>
                  <a:close/>
                  <a:moveTo>
                    <a:pt x="6981" y="7450"/>
                  </a:moveTo>
                  <a:cubicBezTo>
                    <a:pt x="7253" y="7515"/>
                    <a:pt x="7526" y="7553"/>
                    <a:pt x="7798" y="7559"/>
                  </a:cubicBezTo>
                  <a:cubicBezTo>
                    <a:pt x="7945" y="7559"/>
                    <a:pt x="8093" y="7542"/>
                    <a:pt x="8229" y="7499"/>
                  </a:cubicBezTo>
                  <a:lnTo>
                    <a:pt x="8229" y="7499"/>
                  </a:lnTo>
                  <a:cubicBezTo>
                    <a:pt x="8261" y="7613"/>
                    <a:pt x="8283" y="7766"/>
                    <a:pt x="8218" y="7858"/>
                  </a:cubicBezTo>
                  <a:lnTo>
                    <a:pt x="8223" y="7864"/>
                  </a:lnTo>
                  <a:cubicBezTo>
                    <a:pt x="8150" y="7976"/>
                    <a:pt x="7954" y="8001"/>
                    <a:pt x="7785" y="8001"/>
                  </a:cubicBezTo>
                  <a:cubicBezTo>
                    <a:pt x="7765" y="8001"/>
                    <a:pt x="7746" y="8001"/>
                    <a:pt x="7727" y="8000"/>
                  </a:cubicBezTo>
                  <a:cubicBezTo>
                    <a:pt x="7237" y="7978"/>
                    <a:pt x="7161" y="7853"/>
                    <a:pt x="6981" y="7450"/>
                  </a:cubicBezTo>
                  <a:close/>
                  <a:moveTo>
                    <a:pt x="4393" y="1"/>
                  </a:moveTo>
                  <a:cubicBezTo>
                    <a:pt x="3668" y="28"/>
                    <a:pt x="1979" y="137"/>
                    <a:pt x="1979" y="709"/>
                  </a:cubicBezTo>
                  <a:cubicBezTo>
                    <a:pt x="1979" y="753"/>
                    <a:pt x="1984" y="791"/>
                    <a:pt x="2001" y="829"/>
                  </a:cubicBezTo>
                  <a:cubicBezTo>
                    <a:pt x="1565" y="1014"/>
                    <a:pt x="1249" y="1276"/>
                    <a:pt x="1249" y="1641"/>
                  </a:cubicBezTo>
                  <a:cubicBezTo>
                    <a:pt x="1249" y="1723"/>
                    <a:pt x="1265" y="1799"/>
                    <a:pt x="1292" y="1875"/>
                  </a:cubicBezTo>
                  <a:cubicBezTo>
                    <a:pt x="1020" y="2061"/>
                    <a:pt x="884" y="2290"/>
                    <a:pt x="884" y="2562"/>
                  </a:cubicBezTo>
                  <a:cubicBezTo>
                    <a:pt x="884" y="2671"/>
                    <a:pt x="905" y="2775"/>
                    <a:pt x="954" y="2873"/>
                  </a:cubicBezTo>
                  <a:cubicBezTo>
                    <a:pt x="731" y="3031"/>
                    <a:pt x="595" y="3221"/>
                    <a:pt x="595" y="3456"/>
                  </a:cubicBezTo>
                  <a:cubicBezTo>
                    <a:pt x="595" y="3570"/>
                    <a:pt x="633" y="3684"/>
                    <a:pt x="698" y="3777"/>
                  </a:cubicBezTo>
                  <a:cubicBezTo>
                    <a:pt x="551" y="3951"/>
                    <a:pt x="344" y="4278"/>
                    <a:pt x="475" y="4605"/>
                  </a:cubicBezTo>
                  <a:cubicBezTo>
                    <a:pt x="480" y="4611"/>
                    <a:pt x="486" y="4622"/>
                    <a:pt x="491" y="4633"/>
                  </a:cubicBezTo>
                  <a:cubicBezTo>
                    <a:pt x="366" y="4791"/>
                    <a:pt x="202" y="5069"/>
                    <a:pt x="317" y="5357"/>
                  </a:cubicBezTo>
                  <a:cubicBezTo>
                    <a:pt x="328" y="5379"/>
                    <a:pt x="339" y="5401"/>
                    <a:pt x="350" y="5428"/>
                  </a:cubicBezTo>
                  <a:cubicBezTo>
                    <a:pt x="219" y="5624"/>
                    <a:pt x="1" y="6038"/>
                    <a:pt x="192" y="6404"/>
                  </a:cubicBezTo>
                  <a:cubicBezTo>
                    <a:pt x="208" y="6431"/>
                    <a:pt x="224" y="6458"/>
                    <a:pt x="241" y="6480"/>
                  </a:cubicBezTo>
                  <a:cubicBezTo>
                    <a:pt x="153" y="6665"/>
                    <a:pt x="44" y="7014"/>
                    <a:pt x="241" y="7281"/>
                  </a:cubicBezTo>
                  <a:cubicBezTo>
                    <a:pt x="175" y="7461"/>
                    <a:pt x="83" y="7793"/>
                    <a:pt x="251" y="8055"/>
                  </a:cubicBezTo>
                  <a:cubicBezTo>
                    <a:pt x="382" y="8256"/>
                    <a:pt x="627" y="8360"/>
                    <a:pt x="976" y="8360"/>
                  </a:cubicBezTo>
                  <a:lnTo>
                    <a:pt x="1069" y="8360"/>
                  </a:lnTo>
                  <a:cubicBezTo>
                    <a:pt x="1804" y="8327"/>
                    <a:pt x="1941" y="8016"/>
                    <a:pt x="2153" y="7548"/>
                  </a:cubicBezTo>
                  <a:cubicBezTo>
                    <a:pt x="2251" y="7314"/>
                    <a:pt x="2366" y="7085"/>
                    <a:pt x="2496" y="6867"/>
                  </a:cubicBezTo>
                  <a:lnTo>
                    <a:pt x="2545" y="6861"/>
                  </a:lnTo>
                  <a:lnTo>
                    <a:pt x="2540" y="6807"/>
                  </a:lnTo>
                  <a:cubicBezTo>
                    <a:pt x="2714" y="6529"/>
                    <a:pt x="2916" y="6273"/>
                    <a:pt x="3139" y="6033"/>
                  </a:cubicBezTo>
                  <a:cubicBezTo>
                    <a:pt x="4502" y="4551"/>
                    <a:pt x="4365" y="4044"/>
                    <a:pt x="4251" y="3897"/>
                  </a:cubicBezTo>
                  <a:lnTo>
                    <a:pt x="4251" y="3897"/>
                  </a:lnTo>
                  <a:lnTo>
                    <a:pt x="4022" y="4077"/>
                  </a:lnTo>
                  <a:lnTo>
                    <a:pt x="4022" y="4060"/>
                  </a:lnTo>
                  <a:cubicBezTo>
                    <a:pt x="3895" y="4067"/>
                    <a:pt x="3725" y="4071"/>
                    <a:pt x="3530" y="4071"/>
                  </a:cubicBezTo>
                  <a:cubicBezTo>
                    <a:pt x="2703" y="4071"/>
                    <a:pt x="1426" y="3991"/>
                    <a:pt x="1047" y="3630"/>
                  </a:cubicBezTo>
                  <a:cubicBezTo>
                    <a:pt x="993" y="3592"/>
                    <a:pt x="960" y="3526"/>
                    <a:pt x="960" y="3456"/>
                  </a:cubicBezTo>
                  <a:cubicBezTo>
                    <a:pt x="960" y="3347"/>
                    <a:pt x="1042" y="3243"/>
                    <a:pt x="1183" y="3145"/>
                  </a:cubicBezTo>
                  <a:cubicBezTo>
                    <a:pt x="1597" y="3461"/>
                    <a:pt x="2382" y="3537"/>
                    <a:pt x="3020" y="3537"/>
                  </a:cubicBezTo>
                  <a:cubicBezTo>
                    <a:pt x="3352" y="3537"/>
                    <a:pt x="3679" y="3521"/>
                    <a:pt x="4006" y="3483"/>
                  </a:cubicBezTo>
                  <a:lnTo>
                    <a:pt x="3968" y="3123"/>
                  </a:lnTo>
                  <a:cubicBezTo>
                    <a:pt x="3761" y="3146"/>
                    <a:pt x="3417" y="3171"/>
                    <a:pt x="3042" y="3171"/>
                  </a:cubicBezTo>
                  <a:cubicBezTo>
                    <a:pt x="2519" y="3171"/>
                    <a:pt x="1934" y="3123"/>
                    <a:pt x="1576" y="2954"/>
                  </a:cubicBezTo>
                  <a:cubicBezTo>
                    <a:pt x="2011" y="2791"/>
                    <a:pt x="2622" y="2666"/>
                    <a:pt x="3216" y="2589"/>
                  </a:cubicBezTo>
                  <a:cubicBezTo>
                    <a:pt x="3319" y="2595"/>
                    <a:pt x="3423" y="2595"/>
                    <a:pt x="3521" y="2595"/>
                  </a:cubicBezTo>
                  <a:cubicBezTo>
                    <a:pt x="3788" y="2595"/>
                    <a:pt x="3989" y="2584"/>
                    <a:pt x="4049" y="2578"/>
                  </a:cubicBezTo>
                  <a:lnTo>
                    <a:pt x="4022" y="2213"/>
                  </a:lnTo>
                  <a:lnTo>
                    <a:pt x="3984" y="2213"/>
                  </a:lnTo>
                  <a:lnTo>
                    <a:pt x="3984" y="2148"/>
                  </a:lnTo>
                  <a:cubicBezTo>
                    <a:pt x="3837" y="2153"/>
                    <a:pt x="3548" y="2175"/>
                    <a:pt x="3194" y="2213"/>
                  </a:cubicBezTo>
                  <a:cubicBezTo>
                    <a:pt x="2731" y="2197"/>
                    <a:pt x="2219" y="2132"/>
                    <a:pt x="1902" y="1974"/>
                  </a:cubicBezTo>
                  <a:cubicBezTo>
                    <a:pt x="2115" y="1903"/>
                    <a:pt x="2338" y="1843"/>
                    <a:pt x="2562" y="1805"/>
                  </a:cubicBezTo>
                  <a:cubicBezTo>
                    <a:pt x="3030" y="1723"/>
                    <a:pt x="3510" y="1679"/>
                    <a:pt x="3989" y="1674"/>
                  </a:cubicBezTo>
                  <a:lnTo>
                    <a:pt x="3989" y="1309"/>
                  </a:lnTo>
                  <a:cubicBezTo>
                    <a:pt x="3979" y="1309"/>
                    <a:pt x="3799" y="1309"/>
                    <a:pt x="3537" y="1325"/>
                  </a:cubicBezTo>
                  <a:cubicBezTo>
                    <a:pt x="3216" y="1249"/>
                    <a:pt x="2894" y="1145"/>
                    <a:pt x="2589" y="1014"/>
                  </a:cubicBezTo>
                  <a:cubicBezTo>
                    <a:pt x="3178" y="843"/>
                    <a:pt x="3784" y="757"/>
                    <a:pt x="4389" y="757"/>
                  </a:cubicBezTo>
                  <a:cubicBezTo>
                    <a:pt x="4995" y="757"/>
                    <a:pt x="5600" y="843"/>
                    <a:pt x="6185" y="1014"/>
                  </a:cubicBezTo>
                  <a:cubicBezTo>
                    <a:pt x="5880" y="1145"/>
                    <a:pt x="5564" y="1249"/>
                    <a:pt x="5237" y="1325"/>
                  </a:cubicBezTo>
                  <a:cubicBezTo>
                    <a:pt x="4976" y="1309"/>
                    <a:pt x="4801" y="1309"/>
                    <a:pt x="4785" y="1309"/>
                  </a:cubicBezTo>
                  <a:lnTo>
                    <a:pt x="4785" y="1674"/>
                  </a:lnTo>
                  <a:cubicBezTo>
                    <a:pt x="5265" y="1679"/>
                    <a:pt x="5744" y="1723"/>
                    <a:pt x="6218" y="1805"/>
                  </a:cubicBezTo>
                  <a:cubicBezTo>
                    <a:pt x="6441" y="1843"/>
                    <a:pt x="6659" y="1903"/>
                    <a:pt x="6877" y="1974"/>
                  </a:cubicBezTo>
                  <a:cubicBezTo>
                    <a:pt x="6561" y="2132"/>
                    <a:pt x="6044" y="2197"/>
                    <a:pt x="5581" y="2213"/>
                  </a:cubicBezTo>
                  <a:cubicBezTo>
                    <a:pt x="5232" y="2170"/>
                    <a:pt x="4938" y="2153"/>
                    <a:pt x="4796" y="2148"/>
                  </a:cubicBezTo>
                  <a:lnTo>
                    <a:pt x="4796" y="2213"/>
                  </a:lnTo>
                  <a:lnTo>
                    <a:pt x="4752" y="2213"/>
                  </a:lnTo>
                  <a:lnTo>
                    <a:pt x="4731" y="2578"/>
                  </a:lnTo>
                  <a:cubicBezTo>
                    <a:pt x="4790" y="2584"/>
                    <a:pt x="4987" y="2595"/>
                    <a:pt x="5259" y="2595"/>
                  </a:cubicBezTo>
                  <a:cubicBezTo>
                    <a:pt x="5352" y="2595"/>
                    <a:pt x="5455" y="2595"/>
                    <a:pt x="5564" y="2589"/>
                  </a:cubicBezTo>
                  <a:cubicBezTo>
                    <a:pt x="6153" y="2666"/>
                    <a:pt x="6768" y="2791"/>
                    <a:pt x="7204" y="2954"/>
                  </a:cubicBezTo>
                  <a:cubicBezTo>
                    <a:pt x="6846" y="3123"/>
                    <a:pt x="6261" y="3171"/>
                    <a:pt x="5738" y="3171"/>
                  </a:cubicBezTo>
                  <a:cubicBezTo>
                    <a:pt x="5363" y="3171"/>
                    <a:pt x="5019" y="3146"/>
                    <a:pt x="4812" y="3123"/>
                  </a:cubicBezTo>
                  <a:lnTo>
                    <a:pt x="4769" y="3483"/>
                  </a:lnTo>
                  <a:cubicBezTo>
                    <a:pt x="5096" y="3521"/>
                    <a:pt x="5428" y="3537"/>
                    <a:pt x="5755" y="3537"/>
                  </a:cubicBezTo>
                  <a:cubicBezTo>
                    <a:pt x="6392" y="3537"/>
                    <a:pt x="7177" y="3461"/>
                    <a:pt x="7591" y="3145"/>
                  </a:cubicBezTo>
                  <a:cubicBezTo>
                    <a:pt x="7733" y="3243"/>
                    <a:pt x="7815" y="3347"/>
                    <a:pt x="7815" y="3456"/>
                  </a:cubicBezTo>
                  <a:cubicBezTo>
                    <a:pt x="7815" y="3526"/>
                    <a:pt x="7782" y="3592"/>
                    <a:pt x="7733" y="3630"/>
                  </a:cubicBezTo>
                  <a:cubicBezTo>
                    <a:pt x="7354" y="3991"/>
                    <a:pt x="6077" y="4071"/>
                    <a:pt x="5247" y="4071"/>
                  </a:cubicBezTo>
                  <a:cubicBezTo>
                    <a:pt x="5051" y="4071"/>
                    <a:pt x="4880" y="4067"/>
                    <a:pt x="4752" y="4060"/>
                  </a:cubicBezTo>
                  <a:lnTo>
                    <a:pt x="4752" y="4077"/>
                  </a:lnTo>
                  <a:lnTo>
                    <a:pt x="4529" y="3897"/>
                  </a:lnTo>
                  <a:lnTo>
                    <a:pt x="4529" y="3897"/>
                  </a:lnTo>
                  <a:cubicBezTo>
                    <a:pt x="4409" y="4044"/>
                    <a:pt x="4278" y="4551"/>
                    <a:pt x="5640" y="6033"/>
                  </a:cubicBezTo>
                  <a:cubicBezTo>
                    <a:pt x="5858" y="6273"/>
                    <a:pt x="6060" y="6529"/>
                    <a:pt x="6240" y="6807"/>
                  </a:cubicBezTo>
                  <a:lnTo>
                    <a:pt x="6234" y="6861"/>
                  </a:lnTo>
                  <a:lnTo>
                    <a:pt x="6278" y="6867"/>
                  </a:lnTo>
                  <a:cubicBezTo>
                    <a:pt x="6409" y="7085"/>
                    <a:pt x="6523" y="7314"/>
                    <a:pt x="6627" y="7548"/>
                  </a:cubicBezTo>
                  <a:cubicBezTo>
                    <a:pt x="6834" y="8016"/>
                    <a:pt x="6970" y="8327"/>
                    <a:pt x="7706" y="8360"/>
                  </a:cubicBezTo>
                  <a:lnTo>
                    <a:pt x="7798" y="8360"/>
                  </a:lnTo>
                  <a:cubicBezTo>
                    <a:pt x="8152" y="8360"/>
                    <a:pt x="8398" y="8256"/>
                    <a:pt x="8523" y="8055"/>
                  </a:cubicBezTo>
                  <a:cubicBezTo>
                    <a:pt x="8692" y="7793"/>
                    <a:pt x="8605" y="7461"/>
                    <a:pt x="8534" y="7281"/>
                  </a:cubicBezTo>
                  <a:cubicBezTo>
                    <a:pt x="8736" y="7014"/>
                    <a:pt x="8627" y="6665"/>
                    <a:pt x="8539" y="6485"/>
                  </a:cubicBezTo>
                  <a:cubicBezTo>
                    <a:pt x="8556" y="6458"/>
                    <a:pt x="8572" y="6431"/>
                    <a:pt x="8588" y="6409"/>
                  </a:cubicBezTo>
                  <a:cubicBezTo>
                    <a:pt x="8785" y="6044"/>
                    <a:pt x="8567" y="5630"/>
                    <a:pt x="8430" y="5428"/>
                  </a:cubicBezTo>
                  <a:cubicBezTo>
                    <a:pt x="8447" y="5406"/>
                    <a:pt x="8458" y="5385"/>
                    <a:pt x="8463" y="5363"/>
                  </a:cubicBezTo>
                  <a:cubicBezTo>
                    <a:pt x="8577" y="5074"/>
                    <a:pt x="8419" y="4796"/>
                    <a:pt x="8289" y="4633"/>
                  </a:cubicBezTo>
                  <a:cubicBezTo>
                    <a:pt x="8294" y="4627"/>
                    <a:pt x="8300" y="4616"/>
                    <a:pt x="8305" y="4605"/>
                  </a:cubicBezTo>
                  <a:cubicBezTo>
                    <a:pt x="8441" y="4278"/>
                    <a:pt x="8229" y="3957"/>
                    <a:pt x="8082" y="3783"/>
                  </a:cubicBezTo>
                  <a:cubicBezTo>
                    <a:pt x="8147" y="3684"/>
                    <a:pt x="8185" y="3570"/>
                    <a:pt x="8185" y="3456"/>
                  </a:cubicBezTo>
                  <a:cubicBezTo>
                    <a:pt x="8185" y="3221"/>
                    <a:pt x="8049" y="3031"/>
                    <a:pt x="7831" y="2873"/>
                  </a:cubicBezTo>
                  <a:cubicBezTo>
                    <a:pt x="7875" y="2775"/>
                    <a:pt x="7896" y="2671"/>
                    <a:pt x="7896" y="2562"/>
                  </a:cubicBezTo>
                  <a:cubicBezTo>
                    <a:pt x="7896" y="2290"/>
                    <a:pt x="7760" y="2061"/>
                    <a:pt x="7488" y="1875"/>
                  </a:cubicBezTo>
                  <a:cubicBezTo>
                    <a:pt x="7520" y="1799"/>
                    <a:pt x="7531" y="1723"/>
                    <a:pt x="7531" y="1641"/>
                  </a:cubicBezTo>
                  <a:cubicBezTo>
                    <a:pt x="7531" y="1276"/>
                    <a:pt x="7215" y="1014"/>
                    <a:pt x="6779" y="829"/>
                  </a:cubicBezTo>
                  <a:cubicBezTo>
                    <a:pt x="6796" y="791"/>
                    <a:pt x="6801" y="753"/>
                    <a:pt x="6807" y="709"/>
                  </a:cubicBezTo>
                  <a:cubicBezTo>
                    <a:pt x="6807" y="143"/>
                    <a:pt x="5117" y="28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1"/>
            <p:cNvSpPr/>
            <p:nvPr/>
          </p:nvSpPr>
          <p:spPr>
            <a:xfrm>
              <a:off x="3304301" y="1771162"/>
              <a:ext cx="24135" cy="107029"/>
            </a:xfrm>
            <a:custGeom>
              <a:rect b="b" l="l" r="r" t="t"/>
              <a:pathLst>
                <a:path extrusionOk="0" h="4235" w="955">
                  <a:moveTo>
                    <a:pt x="475" y="1"/>
                  </a:moveTo>
                  <a:cubicBezTo>
                    <a:pt x="475" y="1"/>
                    <a:pt x="213" y="34"/>
                    <a:pt x="137" y="77"/>
                  </a:cubicBezTo>
                  <a:cubicBezTo>
                    <a:pt x="61" y="115"/>
                    <a:pt x="1" y="1102"/>
                    <a:pt x="126" y="1211"/>
                  </a:cubicBezTo>
                  <a:cubicBezTo>
                    <a:pt x="251" y="1314"/>
                    <a:pt x="44" y="1478"/>
                    <a:pt x="55" y="1739"/>
                  </a:cubicBezTo>
                  <a:cubicBezTo>
                    <a:pt x="61" y="2006"/>
                    <a:pt x="126" y="2872"/>
                    <a:pt x="191" y="3014"/>
                  </a:cubicBezTo>
                  <a:cubicBezTo>
                    <a:pt x="251" y="3150"/>
                    <a:pt x="240" y="4235"/>
                    <a:pt x="475" y="4235"/>
                  </a:cubicBezTo>
                  <a:cubicBezTo>
                    <a:pt x="709" y="4235"/>
                    <a:pt x="698" y="3150"/>
                    <a:pt x="763" y="3014"/>
                  </a:cubicBezTo>
                  <a:cubicBezTo>
                    <a:pt x="823" y="2878"/>
                    <a:pt x="889" y="2006"/>
                    <a:pt x="900" y="1739"/>
                  </a:cubicBezTo>
                  <a:cubicBezTo>
                    <a:pt x="905" y="1478"/>
                    <a:pt x="704" y="1314"/>
                    <a:pt x="829" y="1211"/>
                  </a:cubicBezTo>
                  <a:cubicBezTo>
                    <a:pt x="954" y="1102"/>
                    <a:pt x="894" y="121"/>
                    <a:pt x="818" y="77"/>
                  </a:cubicBezTo>
                  <a:cubicBezTo>
                    <a:pt x="742" y="28"/>
                    <a:pt x="475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1"/>
            <p:cNvSpPr/>
            <p:nvPr/>
          </p:nvSpPr>
          <p:spPr>
            <a:xfrm>
              <a:off x="3281581" y="1617733"/>
              <a:ext cx="31970" cy="31110"/>
            </a:xfrm>
            <a:custGeom>
              <a:rect b="b" l="l" r="r" t="t"/>
              <a:pathLst>
                <a:path extrusionOk="0" h="1231" w="1265">
                  <a:moveTo>
                    <a:pt x="811" y="1"/>
                  </a:moveTo>
                  <a:cubicBezTo>
                    <a:pt x="603" y="1"/>
                    <a:pt x="245" y="106"/>
                    <a:pt x="126" y="241"/>
                  </a:cubicBezTo>
                  <a:cubicBezTo>
                    <a:pt x="1" y="383"/>
                    <a:pt x="1" y="868"/>
                    <a:pt x="88" y="983"/>
                  </a:cubicBezTo>
                  <a:cubicBezTo>
                    <a:pt x="162" y="1080"/>
                    <a:pt x="321" y="1230"/>
                    <a:pt x="505" y="1230"/>
                  </a:cubicBezTo>
                  <a:cubicBezTo>
                    <a:pt x="536" y="1230"/>
                    <a:pt x="568" y="1226"/>
                    <a:pt x="600" y="1217"/>
                  </a:cubicBezTo>
                  <a:cubicBezTo>
                    <a:pt x="823" y="1151"/>
                    <a:pt x="1058" y="683"/>
                    <a:pt x="1161" y="568"/>
                  </a:cubicBezTo>
                  <a:cubicBezTo>
                    <a:pt x="1265" y="454"/>
                    <a:pt x="1134" y="18"/>
                    <a:pt x="840" y="2"/>
                  </a:cubicBezTo>
                  <a:cubicBezTo>
                    <a:pt x="830" y="1"/>
                    <a:pt x="821" y="1"/>
                    <a:pt x="81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1"/>
            <p:cNvSpPr/>
            <p:nvPr/>
          </p:nvSpPr>
          <p:spPr>
            <a:xfrm>
              <a:off x="3320703" y="1617733"/>
              <a:ext cx="31818" cy="31110"/>
            </a:xfrm>
            <a:custGeom>
              <a:rect b="b" l="l" r="r" t="t"/>
              <a:pathLst>
                <a:path extrusionOk="0" h="1231" w="1259">
                  <a:moveTo>
                    <a:pt x="453" y="1"/>
                  </a:moveTo>
                  <a:cubicBezTo>
                    <a:pt x="444" y="1"/>
                    <a:pt x="434" y="1"/>
                    <a:pt x="425" y="2"/>
                  </a:cubicBezTo>
                  <a:cubicBezTo>
                    <a:pt x="131" y="18"/>
                    <a:pt x="0" y="454"/>
                    <a:pt x="104" y="568"/>
                  </a:cubicBezTo>
                  <a:cubicBezTo>
                    <a:pt x="207" y="683"/>
                    <a:pt x="436" y="1151"/>
                    <a:pt x="659" y="1217"/>
                  </a:cubicBezTo>
                  <a:cubicBezTo>
                    <a:pt x="691" y="1226"/>
                    <a:pt x="723" y="1230"/>
                    <a:pt x="754" y="1230"/>
                  </a:cubicBezTo>
                  <a:cubicBezTo>
                    <a:pt x="938" y="1230"/>
                    <a:pt x="1097" y="1080"/>
                    <a:pt x="1172" y="983"/>
                  </a:cubicBezTo>
                  <a:cubicBezTo>
                    <a:pt x="1259" y="868"/>
                    <a:pt x="1259" y="383"/>
                    <a:pt x="1133" y="241"/>
                  </a:cubicBezTo>
                  <a:cubicBezTo>
                    <a:pt x="1014" y="106"/>
                    <a:pt x="656" y="1"/>
                    <a:pt x="4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1"/>
            <p:cNvSpPr/>
            <p:nvPr/>
          </p:nvSpPr>
          <p:spPr>
            <a:xfrm>
              <a:off x="3305817" y="1641994"/>
              <a:ext cx="23984" cy="19359"/>
            </a:xfrm>
            <a:custGeom>
              <a:rect b="b" l="l" r="r" t="t"/>
              <a:pathLst>
                <a:path extrusionOk="0" h="766" w="949">
                  <a:moveTo>
                    <a:pt x="475" y="1"/>
                  </a:moveTo>
                  <a:cubicBezTo>
                    <a:pt x="355" y="1"/>
                    <a:pt x="1" y="655"/>
                    <a:pt x="208" y="742"/>
                  </a:cubicBezTo>
                  <a:cubicBezTo>
                    <a:pt x="247" y="758"/>
                    <a:pt x="281" y="765"/>
                    <a:pt x="311" y="765"/>
                  </a:cubicBezTo>
                  <a:cubicBezTo>
                    <a:pt x="435" y="765"/>
                    <a:pt x="475" y="644"/>
                    <a:pt x="475" y="644"/>
                  </a:cubicBezTo>
                  <a:cubicBezTo>
                    <a:pt x="475" y="644"/>
                    <a:pt x="514" y="765"/>
                    <a:pt x="639" y="765"/>
                  </a:cubicBezTo>
                  <a:cubicBezTo>
                    <a:pt x="668" y="765"/>
                    <a:pt x="702" y="758"/>
                    <a:pt x="742" y="742"/>
                  </a:cubicBezTo>
                  <a:cubicBezTo>
                    <a:pt x="949" y="655"/>
                    <a:pt x="594" y="1"/>
                    <a:pt x="4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3" name="Google Shape;5823;p71"/>
          <p:cNvGrpSpPr/>
          <p:nvPr/>
        </p:nvGrpSpPr>
        <p:grpSpPr>
          <a:xfrm>
            <a:off x="3572045" y="1558993"/>
            <a:ext cx="451013" cy="1136125"/>
            <a:chOff x="3827467" y="1557988"/>
            <a:chExt cx="451013" cy="1136125"/>
          </a:xfrm>
        </p:grpSpPr>
        <p:sp>
          <p:nvSpPr>
            <p:cNvPr id="5824" name="Google Shape;5824;p71"/>
            <p:cNvSpPr/>
            <p:nvPr/>
          </p:nvSpPr>
          <p:spPr>
            <a:xfrm>
              <a:off x="3827467" y="1557988"/>
              <a:ext cx="451013" cy="1136125"/>
            </a:xfrm>
            <a:custGeom>
              <a:rect b="b" l="l" r="r" t="t"/>
              <a:pathLst>
                <a:path extrusionOk="0" h="44955" w="17846">
                  <a:moveTo>
                    <a:pt x="8915" y="1"/>
                  </a:moveTo>
                  <a:cubicBezTo>
                    <a:pt x="6365" y="17"/>
                    <a:pt x="6904" y="2693"/>
                    <a:pt x="6904" y="2693"/>
                  </a:cubicBezTo>
                  <a:cubicBezTo>
                    <a:pt x="6474" y="2916"/>
                    <a:pt x="6812" y="3559"/>
                    <a:pt x="6844" y="3897"/>
                  </a:cubicBezTo>
                  <a:cubicBezTo>
                    <a:pt x="6871" y="4240"/>
                    <a:pt x="7084" y="4256"/>
                    <a:pt x="7084" y="4256"/>
                  </a:cubicBezTo>
                  <a:cubicBezTo>
                    <a:pt x="7198" y="4769"/>
                    <a:pt x="7678" y="5575"/>
                    <a:pt x="7678" y="5575"/>
                  </a:cubicBezTo>
                  <a:cubicBezTo>
                    <a:pt x="7874" y="7831"/>
                    <a:pt x="5422" y="7766"/>
                    <a:pt x="4234" y="8474"/>
                  </a:cubicBezTo>
                  <a:cubicBezTo>
                    <a:pt x="3041" y="9182"/>
                    <a:pt x="3362" y="11215"/>
                    <a:pt x="3362" y="12888"/>
                  </a:cubicBezTo>
                  <a:cubicBezTo>
                    <a:pt x="3362" y="14566"/>
                    <a:pt x="2817" y="16081"/>
                    <a:pt x="2332" y="18173"/>
                  </a:cubicBezTo>
                  <a:cubicBezTo>
                    <a:pt x="1935" y="19901"/>
                    <a:pt x="1755" y="21137"/>
                    <a:pt x="1700" y="21524"/>
                  </a:cubicBezTo>
                  <a:cubicBezTo>
                    <a:pt x="1542" y="21552"/>
                    <a:pt x="1177" y="21677"/>
                    <a:pt x="774" y="22260"/>
                  </a:cubicBezTo>
                  <a:cubicBezTo>
                    <a:pt x="540" y="22603"/>
                    <a:pt x="469" y="22936"/>
                    <a:pt x="300" y="23110"/>
                  </a:cubicBezTo>
                  <a:cubicBezTo>
                    <a:pt x="205" y="23205"/>
                    <a:pt x="280" y="23371"/>
                    <a:pt x="441" y="23371"/>
                  </a:cubicBezTo>
                  <a:cubicBezTo>
                    <a:pt x="568" y="23371"/>
                    <a:pt x="749" y="23268"/>
                    <a:pt x="943" y="22946"/>
                  </a:cubicBezTo>
                  <a:lnTo>
                    <a:pt x="943" y="22946"/>
                  </a:lnTo>
                  <a:lnTo>
                    <a:pt x="147" y="24805"/>
                  </a:lnTo>
                  <a:cubicBezTo>
                    <a:pt x="147" y="24805"/>
                    <a:pt x="0" y="25077"/>
                    <a:pt x="235" y="25104"/>
                  </a:cubicBezTo>
                  <a:cubicBezTo>
                    <a:pt x="241" y="25105"/>
                    <a:pt x="247" y="25106"/>
                    <a:pt x="253" y="25106"/>
                  </a:cubicBezTo>
                  <a:cubicBezTo>
                    <a:pt x="599" y="25106"/>
                    <a:pt x="886" y="23786"/>
                    <a:pt x="1041" y="23786"/>
                  </a:cubicBezTo>
                  <a:cubicBezTo>
                    <a:pt x="1155" y="23786"/>
                    <a:pt x="404" y="25306"/>
                    <a:pt x="779" y="25431"/>
                  </a:cubicBezTo>
                  <a:cubicBezTo>
                    <a:pt x="793" y="25435"/>
                    <a:pt x="805" y="25437"/>
                    <a:pt x="818" y="25437"/>
                  </a:cubicBezTo>
                  <a:cubicBezTo>
                    <a:pt x="1182" y="25437"/>
                    <a:pt x="1437" y="23862"/>
                    <a:pt x="1519" y="23862"/>
                  </a:cubicBezTo>
                  <a:cubicBezTo>
                    <a:pt x="1519" y="23862"/>
                    <a:pt x="1520" y="23862"/>
                    <a:pt x="1521" y="23862"/>
                  </a:cubicBezTo>
                  <a:cubicBezTo>
                    <a:pt x="1613" y="23889"/>
                    <a:pt x="1085" y="25268"/>
                    <a:pt x="1384" y="25371"/>
                  </a:cubicBezTo>
                  <a:cubicBezTo>
                    <a:pt x="1399" y="25377"/>
                    <a:pt x="1414" y="25379"/>
                    <a:pt x="1428" y="25379"/>
                  </a:cubicBezTo>
                  <a:cubicBezTo>
                    <a:pt x="1774" y="25379"/>
                    <a:pt x="1780" y="23840"/>
                    <a:pt x="2005" y="23840"/>
                  </a:cubicBezTo>
                  <a:cubicBezTo>
                    <a:pt x="2007" y="23840"/>
                    <a:pt x="2009" y="23840"/>
                    <a:pt x="2011" y="23840"/>
                  </a:cubicBezTo>
                  <a:cubicBezTo>
                    <a:pt x="2060" y="23846"/>
                    <a:pt x="1695" y="25012"/>
                    <a:pt x="1956" y="25012"/>
                  </a:cubicBezTo>
                  <a:cubicBezTo>
                    <a:pt x="2213" y="25012"/>
                    <a:pt x="2218" y="24238"/>
                    <a:pt x="2463" y="23846"/>
                  </a:cubicBezTo>
                  <a:cubicBezTo>
                    <a:pt x="2698" y="23486"/>
                    <a:pt x="2997" y="22434"/>
                    <a:pt x="2845" y="21906"/>
                  </a:cubicBezTo>
                  <a:cubicBezTo>
                    <a:pt x="3281" y="20467"/>
                    <a:pt x="4354" y="17568"/>
                    <a:pt x="4616" y="16304"/>
                  </a:cubicBezTo>
                  <a:cubicBezTo>
                    <a:pt x="4904" y="14887"/>
                    <a:pt x="5389" y="12119"/>
                    <a:pt x="5389" y="12119"/>
                  </a:cubicBezTo>
                  <a:cubicBezTo>
                    <a:pt x="5842" y="13018"/>
                    <a:pt x="6098" y="17111"/>
                    <a:pt x="5711" y="18206"/>
                  </a:cubicBezTo>
                  <a:cubicBezTo>
                    <a:pt x="5324" y="19307"/>
                    <a:pt x="4419" y="21944"/>
                    <a:pt x="4806" y="24396"/>
                  </a:cubicBezTo>
                  <a:cubicBezTo>
                    <a:pt x="5193" y="26843"/>
                    <a:pt x="5515" y="30161"/>
                    <a:pt x="5389" y="33033"/>
                  </a:cubicBezTo>
                  <a:cubicBezTo>
                    <a:pt x="5259" y="35899"/>
                    <a:pt x="5744" y="39026"/>
                    <a:pt x="6130" y="41184"/>
                  </a:cubicBezTo>
                  <a:cubicBezTo>
                    <a:pt x="6517" y="43342"/>
                    <a:pt x="6065" y="43892"/>
                    <a:pt x="5776" y="44279"/>
                  </a:cubicBezTo>
                  <a:cubicBezTo>
                    <a:pt x="5487" y="44666"/>
                    <a:pt x="6065" y="44955"/>
                    <a:pt x="6065" y="44955"/>
                  </a:cubicBezTo>
                  <a:lnTo>
                    <a:pt x="7547" y="44955"/>
                  </a:lnTo>
                  <a:cubicBezTo>
                    <a:pt x="8092" y="44955"/>
                    <a:pt x="7934" y="44568"/>
                    <a:pt x="7743" y="43440"/>
                  </a:cubicBezTo>
                  <a:cubicBezTo>
                    <a:pt x="7547" y="42312"/>
                    <a:pt x="7356" y="41408"/>
                    <a:pt x="7580" y="39925"/>
                  </a:cubicBezTo>
                  <a:cubicBezTo>
                    <a:pt x="7874" y="38062"/>
                    <a:pt x="7972" y="36171"/>
                    <a:pt x="7869" y="34286"/>
                  </a:cubicBezTo>
                  <a:cubicBezTo>
                    <a:pt x="7743" y="32030"/>
                    <a:pt x="7771" y="31583"/>
                    <a:pt x="8190" y="29905"/>
                  </a:cubicBezTo>
                  <a:cubicBezTo>
                    <a:pt x="8566" y="28412"/>
                    <a:pt x="8860" y="24396"/>
                    <a:pt x="8920" y="23535"/>
                  </a:cubicBezTo>
                  <a:cubicBezTo>
                    <a:pt x="8980" y="24396"/>
                    <a:pt x="9280" y="28412"/>
                    <a:pt x="9650" y="29905"/>
                  </a:cubicBezTo>
                  <a:cubicBezTo>
                    <a:pt x="10070" y="31583"/>
                    <a:pt x="10103" y="32030"/>
                    <a:pt x="9972" y="34286"/>
                  </a:cubicBezTo>
                  <a:cubicBezTo>
                    <a:pt x="9874" y="36171"/>
                    <a:pt x="9966" y="38062"/>
                    <a:pt x="10266" y="39925"/>
                  </a:cubicBezTo>
                  <a:cubicBezTo>
                    <a:pt x="10490" y="41408"/>
                    <a:pt x="10293" y="42312"/>
                    <a:pt x="10103" y="43440"/>
                  </a:cubicBezTo>
                  <a:cubicBezTo>
                    <a:pt x="9907" y="44568"/>
                    <a:pt x="9749" y="44955"/>
                    <a:pt x="10293" y="44955"/>
                  </a:cubicBezTo>
                  <a:lnTo>
                    <a:pt x="11776" y="44955"/>
                  </a:lnTo>
                  <a:cubicBezTo>
                    <a:pt x="11776" y="44955"/>
                    <a:pt x="12359" y="44666"/>
                    <a:pt x="12070" y="44279"/>
                  </a:cubicBezTo>
                  <a:cubicBezTo>
                    <a:pt x="11776" y="43892"/>
                    <a:pt x="11329" y="43342"/>
                    <a:pt x="11716" y="41184"/>
                  </a:cubicBezTo>
                  <a:cubicBezTo>
                    <a:pt x="12102" y="39026"/>
                    <a:pt x="12582" y="35899"/>
                    <a:pt x="12457" y="33033"/>
                  </a:cubicBezTo>
                  <a:cubicBezTo>
                    <a:pt x="12326" y="30166"/>
                    <a:pt x="12653" y="26848"/>
                    <a:pt x="13034" y="24396"/>
                  </a:cubicBezTo>
                  <a:cubicBezTo>
                    <a:pt x="13421" y="21944"/>
                    <a:pt x="12522" y="19301"/>
                    <a:pt x="12135" y="18206"/>
                  </a:cubicBezTo>
                  <a:cubicBezTo>
                    <a:pt x="11748" y="17111"/>
                    <a:pt x="12004" y="13018"/>
                    <a:pt x="12457" y="12119"/>
                  </a:cubicBezTo>
                  <a:cubicBezTo>
                    <a:pt x="12457" y="12119"/>
                    <a:pt x="12936" y="14887"/>
                    <a:pt x="13230" y="16304"/>
                  </a:cubicBezTo>
                  <a:cubicBezTo>
                    <a:pt x="13487" y="17568"/>
                    <a:pt x="14560" y="20462"/>
                    <a:pt x="15001" y="21900"/>
                  </a:cubicBezTo>
                  <a:cubicBezTo>
                    <a:pt x="14843" y="22434"/>
                    <a:pt x="15148" y="23480"/>
                    <a:pt x="15377" y="23846"/>
                  </a:cubicBezTo>
                  <a:cubicBezTo>
                    <a:pt x="15623" y="24238"/>
                    <a:pt x="15628" y="25006"/>
                    <a:pt x="15890" y="25006"/>
                  </a:cubicBezTo>
                  <a:cubicBezTo>
                    <a:pt x="16146" y="25006"/>
                    <a:pt x="15781" y="23846"/>
                    <a:pt x="15835" y="23840"/>
                  </a:cubicBezTo>
                  <a:cubicBezTo>
                    <a:pt x="15837" y="23840"/>
                    <a:pt x="15839" y="23840"/>
                    <a:pt x="15841" y="23840"/>
                  </a:cubicBezTo>
                  <a:cubicBezTo>
                    <a:pt x="16060" y="23840"/>
                    <a:pt x="16072" y="25379"/>
                    <a:pt x="16418" y="25379"/>
                  </a:cubicBezTo>
                  <a:cubicBezTo>
                    <a:pt x="16432" y="25379"/>
                    <a:pt x="16447" y="25377"/>
                    <a:pt x="16462" y="25371"/>
                  </a:cubicBezTo>
                  <a:cubicBezTo>
                    <a:pt x="16756" y="25268"/>
                    <a:pt x="16227" y="23889"/>
                    <a:pt x="16320" y="23862"/>
                  </a:cubicBezTo>
                  <a:cubicBezTo>
                    <a:pt x="16321" y="23862"/>
                    <a:pt x="16321" y="23862"/>
                    <a:pt x="16322" y="23862"/>
                  </a:cubicBezTo>
                  <a:cubicBezTo>
                    <a:pt x="16413" y="23862"/>
                    <a:pt x="16659" y="25432"/>
                    <a:pt x="17021" y="25432"/>
                  </a:cubicBezTo>
                  <a:cubicBezTo>
                    <a:pt x="17034" y="25432"/>
                    <a:pt x="17047" y="25430"/>
                    <a:pt x="17061" y="25426"/>
                  </a:cubicBezTo>
                  <a:cubicBezTo>
                    <a:pt x="17437" y="25306"/>
                    <a:pt x="16685" y="23786"/>
                    <a:pt x="16805" y="23786"/>
                  </a:cubicBezTo>
                  <a:cubicBezTo>
                    <a:pt x="16955" y="23786"/>
                    <a:pt x="17247" y="25106"/>
                    <a:pt x="17588" y="25106"/>
                  </a:cubicBezTo>
                  <a:cubicBezTo>
                    <a:pt x="17594" y="25106"/>
                    <a:pt x="17600" y="25105"/>
                    <a:pt x="17606" y="25104"/>
                  </a:cubicBezTo>
                  <a:cubicBezTo>
                    <a:pt x="17846" y="25077"/>
                    <a:pt x="17699" y="24805"/>
                    <a:pt x="17699" y="24805"/>
                  </a:cubicBezTo>
                  <a:lnTo>
                    <a:pt x="16908" y="22946"/>
                  </a:lnTo>
                  <a:lnTo>
                    <a:pt x="16908" y="22946"/>
                  </a:lnTo>
                  <a:cubicBezTo>
                    <a:pt x="17100" y="23268"/>
                    <a:pt x="17281" y="23371"/>
                    <a:pt x="17408" y="23371"/>
                  </a:cubicBezTo>
                  <a:cubicBezTo>
                    <a:pt x="17570" y="23371"/>
                    <a:pt x="17646" y="23205"/>
                    <a:pt x="17551" y="23110"/>
                  </a:cubicBezTo>
                  <a:cubicBezTo>
                    <a:pt x="17383" y="22936"/>
                    <a:pt x="17306" y="22598"/>
                    <a:pt x="17072" y="22260"/>
                  </a:cubicBezTo>
                  <a:cubicBezTo>
                    <a:pt x="16669" y="21677"/>
                    <a:pt x="16309" y="21552"/>
                    <a:pt x="16146" y="21524"/>
                  </a:cubicBezTo>
                  <a:cubicBezTo>
                    <a:pt x="16097" y="21137"/>
                    <a:pt x="15917" y="19901"/>
                    <a:pt x="15519" y="18173"/>
                  </a:cubicBezTo>
                  <a:cubicBezTo>
                    <a:pt x="15034" y="16081"/>
                    <a:pt x="14489" y="14566"/>
                    <a:pt x="14489" y="12888"/>
                  </a:cubicBezTo>
                  <a:cubicBezTo>
                    <a:pt x="14489" y="11215"/>
                    <a:pt x="14811" y="9182"/>
                    <a:pt x="13617" y="8474"/>
                  </a:cubicBezTo>
                  <a:cubicBezTo>
                    <a:pt x="12424" y="7766"/>
                    <a:pt x="9977" y="7831"/>
                    <a:pt x="10168" y="5575"/>
                  </a:cubicBezTo>
                  <a:cubicBezTo>
                    <a:pt x="10168" y="5575"/>
                    <a:pt x="10653" y="4769"/>
                    <a:pt x="10767" y="4256"/>
                  </a:cubicBezTo>
                  <a:cubicBezTo>
                    <a:pt x="10767" y="4256"/>
                    <a:pt x="10975" y="4240"/>
                    <a:pt x="11007" y="3897"/>
                  </a:cubicBezTo>
                  <a:cubicBezTo>
                    <a:pt x="11040" y="3559"/>
                    <a:pt x="11378" y="2916"/>
                    <a:pt x="10942" y="2693"/>
                  </a:cubicBezTo>
                  <a:cubicBezTo>
                    <a:pt x="10942" y="2693"/>
                    <a:pt x="11487" y="17"/>
                    <a:pt x="8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25" name="Google Shape;5825;p71"/>
            <p:cNvGrpSpPr/>
            <p:nvPr/>
          </p:nvGrpSpPr>
          <p:grpSpPr>
            <a:xfrm>
              <a:off x="3979228" y="1581563"/>
              <a:ext cx="147768" cy="558502"/>
              <a:chOff x="3979228" y="1581563"/>
              <a:chExt cx="147768" cy="558502"/>
            </a:xfrm>
          </p:grpSpPr>
          <p:sp>
            <p:nvSpPr>
              <p:cNvPr id="5826" name="Google Shape;5826;p71"/>
              <p:cNvSpPr/>
              <p:nvPr/>
            </p:nvSpPr>
            <p:spPr>
              <a:xfrm>
                <a:off x="3979228" y="1780614"/>
                <a:ext cx="147768" cy="143194"/>
              </a:xfrm>
              <a:custGeom>
                <a:rect b="b" l="l" r="r" t="t"/>
                <a:pathLst>
                  <a:path extrusionOk="0" h="5666" w="5847">
                    <a:moveTo>
                      <a:pt x="2918" y="0"/>
                    </a:moveTo>
                    <a:cubicBezTo>
                      <a:pt x="2881" y="0"/>
                      <a:pt x="2844" y="8"/>
                      <a:pt x="2812" y="25"/>
                    </a:cubicBezTo>
                    <a:cubicBezTo>
                      <a:pt x="2768" y="52"/>
                      <a:pt x="2741" y="101"/>
                      <a:pt x="2746" y="150"/>
                    </a:cubicBezTo>
                    <a:lnTo>
                      <a:pt x="2774" y="1785"/>
                    </a:lnTo>
                    <a:cubicBezTo>
                      <a:pt x="2774" y="1785"/>
                      <a:pt x="2720" y="1882"/>
                      <a:pt x="2677" y="1882"/>
                    </a:cubicBezTo>
                    <a:cubicBezTo>
                      <a:pt x="2655" y="1882"/>
                      <a:pt x="2636" y="1857"/>
                      <a:pt x="2626" y="1785"/>
                    </a:cubicBezTo>
                    <a:cubicBezTo>
                      <a:pt x="2594" y="1567"/>
                      <a:pt x="2594" y="689"/>
                      <a:pt x="2507" y="471"/>
                    </a:cubicBezTo>
                    <a:cubicBezTo>
                      <a:pt x="2453" y="339"/>
                      <a:pt x="2311" y="240"/>
                      <a:pt x="2136" y="240"/>
                    </a:cubicBezTo>
                    <a:cubicBezTo>
                      <a:pt x="2023" y="240"/>
                      <a:pt x="1897" y="281"/>
                      <a:pt x="1771" y="379"/>
                    </a:cubicBezTo>
                    <a:cubicBezTo>
                      <a:pt x="1444" y="629"/>
                      <a:pt x="529" y="2095"/>
                      <a:pt x="322" y="2880"/>
                    </a:cubicBezTo>
                    <a:cubicBezTo>
                      <a:pt x="114" y="3659"/>
                      <a:pt x="0" y="4629"/>
                      <a:pt x="27" y="5005"/>
                    </a:cubicBezTo>
                    <a:cubicBezTo>
                      <a:pt x="59" y="5366"/>
                      <a:pt x="165" y="5666"/>
                      <a:pt x="486" y="5666"/>
                    </a:cubicBezTo>
                    <a:cubicBezTo>
                      <a:pt x="500" y="5666"/>
                      <a:pt x="514" y="5665"/>
                      <a:pt x="529" y="5664"/>
                    </a:cubicBezTo>
                    <a:cubicBezTo>
                      <a:pt x="883" y="5632"/>
                      <a:pt x="1270" y="5414"/>
                      <a:pt x="1357" y="5316"/>
                    </a:cubicBezTo>
                    <a:cubicBezTo>
                      <a:pt x="1444" y="5223"/>
                      <a:pt x="1477" y="5098"/>
                      <a:pt x="1771" y="5098"/>
                    </a:cubicBezTo>
                    <a:cubicBezTo>
                      <a:pt x="2065" y="5098"/>
                      <a:pt x="2452" y="5038"/>
                      <a:pt x="2534" y="4760"/>
                    </a:cubicBezTo>
                    <a:cubicBezTo>
                      <a:pt x="2621" y="4476"/>
                      <a:pt x="2741" y="3724"/>
                      <a:pt x="2774" y="3414"/>
                    </a:cubicBezTo>
                    <a:cubicBezTo>
                      <a:pt x="2806" y="3098"/>
                      <a:pt x="2741" y="2913"/>
                      <a:pt x="2774" y="2662"/>
                    </a:cubicBezTo>
                    <a:cubicBezTo>
                      <a:pt x="2790" y="2509"/>
                      <a:pt x="2801" y="2351"/>
                      <a:pt x="2801" y="2193"/>
                    </a:cubicBezTo>
                    <a:cubicBezTo>
                      <a:pt x="2834" y="2221"/>
                      <a:pt x="2877" y="2237"/>
                      <a:pt x="2921" y="2237"/>
                    </a:cubicBezTo>
                    <a:cubicBezTo>
                      <a:pt x="2964" y="2237"/>
                      <a:pt x="3008" y="2221"/>
                      <a:pt x="3046" y="2193"/>
                    </a:cubicBezTo>
                    <a:cubicBezTo>
                      <a:pt x="3046" y="2351"/>
                      <a:pt x="3057" y="2509"/>
                      <a:pt x="3073" y="2662"/>
                    </a:cubicBezTo>
                    <a:cubicBezTo>
                      <a:pt x="3101" y="2913"/>
                      <a:pt x="3046" y="3103"/>
                      <a:pt x="3073" y="3414"/>
                    </a:cubicBezTo>
                    <a:cubicBezTo>
                      <a:pt x="3101" y="3724"/>
                      <a:pt x="3220" y="4476"/>
                      <a:pt x="3308" y="4760"/>
                    </a:cubicBezTo>
                    <a:cubicBezTo>
                      <a:pt x="3400" y="5038"/>
                      <a:pt x="3782" y="5098"/>
                      <a:pt x="4076" y="5098"/>
                    </a:cubicBezTo>
                    <a:cubicBezTo>
                      <a:pt x="4370" y="5098"/>
                      <a:pt x="4403" y="5223"/>
                      <a:pt x="4490" y="5316"/>
                    </a:cubicBezTo>
                    <a:cubicBezTo>
                      <a:pt x="4577" y="5414"/>
                      <a:pt x="4964" y="5632"/>
                      <a:pt x="5318" y="5664"/>
                    </a:cubicBezTo>
                    <a:cubicBezTo>
                      <a:pt x="5333" y="5665"/>
                      <a:pt x="5347" y="5666"/>
                      <a:pt x="5361" y="5666"/>
                    </a:cubicBezTo>
                    <a:cubicBezTo>
                      <a:pt x="5682" y="5666"/>
                      <a:pt x="5788" y="5366"/>
                      <a:pt x="5820" y="5005"/>
                    </a:cubicBezTo>
                    <a:cubicBezTo>
                      <a:pt x="5847" y="4629"/>
                      <a:pt x="5722" y="3665"/>
                      <a:pt x="5514" y="2880"/>
                    </a:cubicBezTo>
                    <a:cubicBezTo>
                      <a:pt x="5313" y="2101"/>
                      <a:pt x="4397" y="629"/>
                      <a:pt x="4070" y="379"/>
                    </a:cubicBezTo>
                    <a:cubicBezTo>
                      <a:pt x="3943" y="281"/>
                      <a:pt x="3816" y="240"/>
                      <a:pt x="3703" y="240"/>
                    </a:cubicBezTo>
                    <a:cubicBezTo>
                      <a:pt x="3528" y="240"/>
                      <a:pt x="3388" y="339"/>
                      <a:pt x="3335" y="471"/>
                    </a:cubicBezTo>
                    <a:cubicBezTo>
                      <a:pt x="3242" y="695"/>
                      <a:pt x="3242" y="1567"/>
                      <a:pt x="3215" y="1785"/>
                    </a:cubicBezTo>
                    <a:cubicBezTo>
                      <a:pt x="3206" y="1857"/>
                      <a:pt x="3187" y="1882"/>
                      <a:pt x="3165" y="1882"/>
                    </a:cubicBezTo>
                    <a:cubicBezTo>
                      <a:pt x="3121" y="1882"/>
                      <a:pt x="3068" y="1785"/>
                      <a:pt x="3068" y="1785"/>
                    </a:cubicBezTo>
                    <a:lnTo>
                      <a:pt x="3095" y="150"/>
                    </a:lnTo>
                    <a:cubicBezTo>
                      <a:pt x="3095" y="101"/>
                      <a:pt x="3068" y="52"/>
                      <a:pt x="3024" y="25"/>
                    </a:cubicBezTo>
                    <a:cubicBezTo>
                      <a:pt x="2992" y="8"/>
                      <a:pt x="2955" y="0"/>
                      <a:pt x="291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71"/>
              <p:cNvSpPr/>
              <p:nvPr/>
            </p:nvSpPr>
            <p:spPr>
              <a:xfrm>
                <a:off x="4008696" y="1581563"/>
                <a:ext cx="88024" cy="80796"/>
              </a:xfrm>
              <a:custGeom>
                <a:rect b="b" l="l" r="r" t="t"/>
                <a:pathLst>
                  <a:path extrusionOk="0" h="3197" w="3483">
                    <a:moveTo>
                      <a:pt x="1263" y="1"/>
                    </a:moveTo>
                    <a:cubicBezTo>
                      <a:pt x="1025" y="1"/>
                      <a:pt x="746" y="51"/>
                      <a:pt x="512" y="385"/>
                    </a:cubicBezTo>
                    <a:cubicBezTo>
                      <a:pt x="191" y="831"/>
                      <a:pt x="0" y="1164"/>
                      <a:pt x="120" y="1676"/>
                    </a:cubicBezTo>
                    <a:cubicBezTo>
                      <a:pt x="196" y="2003"/>
                      <a:pt x="338" y="2139"/>
                      <a:pt x="540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3" y="2477"/>
                      <a:pt x="1014" y="2597"/>
                      <a:pt x="1177" y="2635"/>
                    </a:cubicBezTo>
                    <a:cubicBezTo>
                      <a:pt x="1373" y="2673"/>
                      <a:pt x="1586" y="2722"/>
                      <a:pt x="1586" y="2722"/>
                    </a:cubicBezTo>
                    <a:lnTo>
                      <a:pt x="1618" y="3098"/>
                    </a:lnTo>
                    <a:cubicBezTo>
                      <a:pt x="1618" y="3136"/>
                      <a:pt x="1646" y="3169"/>
                      <a:pt x="1684" y="3185"/>
                    </a:cubicBezTo>
                    <a:lnTo>
                      <a:pt x="1733" y="3196"/>
                    </a:lnTo>
                    <a:lnTo>
                      <a:pt x="1787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6" y="2722"/>
                    </a:lnTo>
                    <a:cubicBezTo>
                      <a:pt x="1896" y="2722"/>
                      <a:pt x="2103" y="2673"/>
                      <a:pt x="2300" y="2635"/>
                    </a:cubicBezTo>
                    <a:cubicBezTo>
                      <a:pt x="2463" y="2597"/>
                      <a:pt x="2594" y="2477"/>
                      <a:pt x="2648" y="2319"/>
                    </a:cubicBezTo>
                    <a:cubicBezTo>
                      <a:pt x="2648" y="2319"/>
                      <a:pt x="2790" y="2281"/>
                      <a:pt x="2937" y="2221"/>
                    </a:cubicBezTo>
                    <a:cubicBezTo>
                      <a:pt x="3144" y="2139"/>
                      <a:pt x="3280" y="2008"/>
                      <a:pt x="3362" y="1676"/>
                    </a:cubicBezTo>
                    <a:cubicBezTo>
                      <a:pt x="3482" y="1164"/>
                      <a:pt x="3291" y="831"/>
                      <a:pt x="2970" y="385"/>
                    </a:cubicBezTo>
                    <a:cubicBezTo>
                      <a:pt x="2731" y="51"/>
                      <a:pt x="2456" y="1"/>
                      <a:pt x="2219" y="1"/>
                    </a:cubicBezTo>
                    <a:cubicBezTo>
                      <a:pt x="2185" y="1"/>
                      <a:pt x="2152" y="2"/>
                      <a:pt x="2120" y="3"/>
                    </a:cubicBezTo>
                    <a:cubicBezTo>
                      <a:pt x="1744" y="14"/>
                      <a:pt x="1738" y="330"/>
                      <a:pt x="1738" y="330"/>
                    </a:cubicBezTo>
                    <a:cubicBezTo>
                      <a:pt x="1738" y="330"/>
                      <a:pt x="1738" y="14"/>
                      <a:pt x="1362" y="3"/>
                    </a:cubicBezTo>
                    <a:cubicBezTo>
                      <a:pt x="1330" y="2"/>
                      <a:pt x="1297" y="1"/>
                      <a:pt x="126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71"/>
              <p:cNvSpPr/>
              <p:nvPr/>
            </p:nvSpPr>
            <p:spPr>
              <a:xfrm>
                <a:off x="4018199" y="1882715"/>
                <a:ext cx="105361" cy="130583"/>
              </a:xfrm>
              <a:custGeom>
                <a:rect b="b" l="l" r="r" t="t"/>
                <a:pathLst>
                  <a:path extrusionOk="0" h="5167" w="4169">
                    <a:moveTo>
                      <a:pt x="1613" y="1"/>
                    </a:moveTo>
                    <a:cubicBezTo>
                      <a:pt x="1613" y="1"/>
                      <a:pt x="1373" y="1259"/>
                      <a:pt x="1744" y="1804"/>
                    </a:cubicBezTo>
                    <a:cubicBezTo>
                      <a:pt x="1864" y="1973"/>
                      <a:pt x="2043" y="2098"/>
                      <a:pt x="2251" y="2142"/>
                    </a:cubicBezTo>
                    <a:cubicBezTo>
                      <a:pt x="2234" y="2251"/>
                      <a:pt x="2256" y="2360"/>
                      <a:pt x="2305" y="2453"/>
                    </a:cubicBezTo>
                    <a:cubicBezTo>
                      <a:pt x="2392" y="2594"/>
                      <a:pt x="2474" y="2709"/>
                      <a:pt x="2474" y="2709"/>
                    </a:cubicBezTo>
                    <a:cubicBezTo>
                      <a:pt x="2425" y="2774"/>
                      <a:pt x="2381" y="2850"/>
                      <a:pt x="2365" y="2932"/>
                    </a:cubicBezTo>
                    <a:cubicBezTo>
                      <a:pt x="2327" y="3052"/>
                      <a:pt x="2305" y="3177"/>
                      <a:pt x="2305" y="3303"/>
                    </a:cubicBezTo>
                    <a:cubicBezTo>
                      <a:pt x="2223" y="3335"/>
                      <a:pt x="2147" y="3384"/>
                      <a:pt x="2082" y="3439"/>
                    </a:cubicBezTo>
                    <a:cubicBezTo>
                      <a:pt x="1940" y="3553"/>
                      <a:pt x="1798" y="3837"/>
                      <a:pt x="1798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6" y="3747"/>
                      <a:pt x="1488" y="3749"/>
                    </a:cubicBezTo>
                    <a:cubicBezTo>
                      <a:pt x="1292" y="3782"/>
                      <a:pt x="1177" y="3864"/>
                      <a:pt x="1090" y="3864"/>
                    </a:cubicBezTo>
                    <a:cubicBezTo>
                      <a:pt x="1008" y="3864"/>
                      <a:pt x="926" y="3684"/>
                      <a:pt x="643" y="3640"/>
                    </a:cubicBezTo>
                    <a:cubicBezTo>
                      <a:pt x="599" y="3633"/>
                      <a:pt x="558" y="3629"/>
                      <a:pt x="520" y="3629"/>
                    </a:cubicBezTo>
                    <a:cubicBezTo>
                      <a:pt x="266" y="3629"/>
                      <a:pt x="152" y="3808"/>
                      <a:pt x="76" y="4202"/>
                    </a:cubicBezTo>
                    <a:cubicBezTo>
                      <a:pt x="0" y="4605"/>
                      <a:pt x="87" y="5166"/>
                      <a:pt x="87" y="5166"/>
                    </a:cubicBezTo>
                    <a:lnTo>
                      <a:pt x="409" y="5112"/>
                    </a:lnTo>
                    <a:cubicBezTo>
                      <a:pt x="409" y="5112"/>
                      <a:pt x="360" y="4512"/>
                      <a:pt x="414" y="4371"/>
                    </a:cubicBezTo>
                    <a:cubicBezTo>
                      <a:pt x="458" y="4262"/>
                      <a:pt x="504" y="4185"/>
                      <a:pt x="579" y="4185"/>
                    </a:cubicBezTo>
                    <a:cubicBezTo>
                      <a:pt x="598" y="4185"/>
                      <a:pt x="620" y="4190"/>
                      <a:pt x="643" y="4202"/>
                    </a:cubicBezTo>
                    <a:cubicBezTo>
                      <a:pt x="737" y="4253"/>
                      <a:pt x="795" y="4322"/>
                      <a:pt x="879" y="4322"/>
                    </a:cubicBezTo>
                    <a:cubicBezTo>
                      <a:pt x="892" y="4322"/>
                      <a:pt x="906" y="4320"/>
                      <a:pt x="921" y="4316"/>
                    </a:cubicBezTo>
                    <a:cubicBezTo>
                      <a:pt x="1000" y="4297"/>
                      <a:pt x="944" y="4266"/>
                      <a:pt x="957" y="4266"/>
                    </a:cubicBezTo>
                    <a:cubicBezTo>
                      <a:pt x="963" y="4266"/>
                      <a:pt x="983" y="4272"/>
                      <a:pt x="1035" y="4289"/>
                    </a:cubicBezTo>
                    <a:cubicBezTo>
                      <a:pt x="1204" y="4343"/>
                      <a:pt x="1319" y="4572"/>
                      <a:pt x="1744" y="4681"/>
                    </a:cubicBezTo>
                    <a:cubicBezTo>
                      <a:pt x="1872" y="4716"/>
                      <a:pt x="2037" y="4740"/>
                      <a:pt x="2220" y="4740"/>
                    </a:cubicBezTo>
                    <a:cubicBezTo>
                      <a:pt x="2636" y="4740"/>
                      <a:pt x="3141" y="4614"/>
                      <a:pt x="3493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62" y="1493"/>
                      <a:pt x="3343" y="1436"/>
                      <a:pt x="3120" y="1436"/>
                    </a:cubicBezTo>
                    <a:cubicBezTo>
                      <a:pt x="3067" y="1436"/>
                      <a:pt x="3013" y="1439"/>
                      <a:pt x="2959" y="1439"/>
                    </a:cubicBezTo>
                    <a:cubicBezTo>
                      <a:pt x="2676" y="1439"/>
                      <a:pt x="2561" y="1717"/>
                      <a:pt x="2311" y="1717"/>
                    </a:cubicBezTo>
                    <a:cubicBezTo>
                      <a:pt x="2054" y="1717"/>
                      <a:pt x="2071" y="1657"/>
                      <a:pt x="1967" y="1406"/>
                    </a:cubicBezTo>
                    <a:cubicBezTo>
                      <a:pt x="1913" y="1265"/>
                      <a:pt x="1880" y="802"/>
                      <a:pt x="1880" y="802"/>
                    </a:cubicBezTo>
                    <a:lnTo>
                      <a:pt x="1613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71"/>
              <p:cNvSpPr/>
              <p:nvPr/>
            </p:nvSpPr>
            <p:spPr>
              <a:xfrm>
                <a:off x="3989413" y="2001041"/>
                <a:ext cx="124366" cy="139024"/>
              </a:xfrm>
              <a:custGeom>
                <a:rect b="b" l="l" r="r" t="t"/>
                <a:pathLst>
                  <a:path extrusionOk="0" h="5501" w="4921">
                    <a:moveTo>
                      <a:pt x="4286" y="0"/>
                    </a:moveTo>
                    <a:cubicBezTo>
                      <a:pt x="4184" y="0"/>
                      <a:pt x="4094" y="63"/>
                      <a:pt x="4065" y="163"/>
                    </a:cubicBezTo>
                    <a:cubicBezTo>
                      <a:pt x="4065" y="163"/>
                      <a:pt x="3998" y="60"/>
                      <a:pt x="3901" y="60"/>
                    </a:cubicBezTo>
                    <a:cubicBezTo>
                      <a:pt x="3877" y="60"/>
                      <a:pt x="3852" y="66"/>
                      <a:pt x="3825" y="81"/>
                    </a:cubicBezTo>
                    <a:cubicBezTo>
                      <a:pt x="3749" y="125"/>
                      <a:pt x="3689" y="190"/>
                      <a:pt x="3662" y="272"/>
                    </a:cubicBezTo>
                    <a:cubicBezTo>
                      <a:pt x="3662" y="272"/>
                      <a:pt x="3631" y="247"/>
                      <a:pt x="3586" y="247"/>
                    </a:cubicBezTo>
                    <a:cubicBezTo>
                      <a:pt x="3547" y="247"/>
                      <a:pt x="3499" y="264"/>
                      <a:pt x="3450" y="326"/>
                    </a:cubicBezTo>
                    <a:cubicBezTo>
                      <a:pt x="3379" y="402"/>
                      <a:pt x="3286" y="457"/>
                      <a:pt x="3182" y="479"/>
                    </a:cubicBezTo>
                    <a:lnTo>
                      <a:pt x="3024" y="560"/>
                    </a:lnTo>
                    <a:cubicBezTo>
                      <a:pt x="2926" y="609"/>
                      <a:pt x="2845" y="686"/>
                      <a:pt x="2785" y="773"/>
                    </a:cubicBezTo>
                    <a:cubicBezTo>
                      <a:pt x="2692" y="757"/>
                      <a:pt x="2605" y="746"/>
                      <a:pt x="2518" y="746"/>
                    </a:cubicBezTo>
                    <a:cubicBezTo>
                      <a:pt x="2431" y="751"/>
                      <a:pt x="2343" y="778"/>
                      <a:pt x="2278" y="827"/>
                    </a:cubicBezTo>
                    <a:cubicBezTo>
                      <a:pt x="2207" y="795"/>
                      <a:pt x="2136" y="778"/>
                      <a:pt x="2060" y="773"/>
                    </a:cubicBezTo>
                    <a:cubicBezTo>
                      <a:pt x="1973" y="773"/>
                      <a:pt x="1880" y="762"/>
                      <a:pt x="1793" y="746"/>
                    </a:cubicBezTo>
                    <a:cubicBezTo>
                      <a:pt x="1771" y="664"/>
                      <a:pt x="1717" y="593"/>
                      <a:pt x="1635" y="560"/>
                    </a:cubicBezTo>
                    <a:cubicBezTo>
                      <a:pt x="1602" y="544"/>
                      <a:pt x="1566" y="536"/>
                      <a:pt x="1529" y="536"/>
                    </a:cubicBezTo>
                    <a:cubicBezTo>
                      <a:pt x="1492" y="536"/>
                      <a:pt x="1455" y="544"/>
                      <a:pt x="1422" y="560"/>
                    </a:cubicBezTo>
                    <a:cubicBezTo>
                      <a:pt x="1401" y="479"/>
                      <a:pt x="1352" y="402"/>
                      <a:pt x="1286" y="348"/>
                    </a:cubicBezTo>
                    <a:cubicBezTo>
                      <a:pt x="1242" y="309"/>
                      <a:pt x="1192" y="290"/>
                      <a:pt x="1137" y="290"/>
                    </a:cubicBezTo>
                    <a:cubicBezTo>
                      <a:pt x="1123" y="290"/>
                      <a:pt x="1109" y="291"/>
                      <a:pt x="1096" y="293"/>
                    </a:cubicBezTo>
                    <a:lnTo>
                      <a:pt x="1019" y="184"/>
                    </a:lnTo>
                    <a:cubicBezTo>
                      <a:pt x="975" y="181"/>
                      <a:pt x="931" y="179"/>
                      <a:pt x="887" y="179"/>
                    </a:cubicBezTo>
                    <a:cubicBezTo>
                      <a:pt x="786" y="179"/>
                      <a:pt x="688" y="189"/>
                      <a:pt x="589" y="212"/>
                    </a:cubicBezTo>
                    <a:cubicBezTo>
                      <a:pt x="349" y="266"/>
                      <a:pt x="376" y="375"/>
                      <a:pt x="376" y="375"/>
                    </a:cubicBezTo>
                    <a:cubicBezTo>
                      <a:pt x="376" y="375"/>
                      <a:pt x="273" y="402"/>
                      <a:pt x="137" y="697"/>
                    </a:cubicBezTo>
                    <a:cubicBezTo>
                      <a:pt x="0" y="985"/>
                      <a:pt x="109" y="1094"/>
                      <a:pt x="82" y="1252"/>
                    </a:cubicBezTo>
                    <a:cubicBezTo>
                      <a:pt x="55" y="1416"/>
                      <a:pt x="137" y="1443"/>
                      <a:pt x="137" y="1443"/>
                    </a:cubicBezTo>
                    <a:lnTo>
                      <a:pt x="137" y="1547"/>
                    </a:lnTo>
                    <a:cubicBezTo>
                      <a:pt x="137" y="1656"/>
                      <a:pt x="191" y="1819"/>
                      <a:pt x="137" y="1950"/>
                    </a:cubicBezTo>
                    <a:cubicBezTo>
                      <a:pt x="82" y="2081"/>
                      <a:pt x="82" y="2059"/>
                      <a:pt x="109" y="2217"/>
                    </a:cubicBezTo>
                    <a:cubicBezTo>
                      <a:pt x="137" y="2375"/>
                      <a:pt x="82" y="2429"/>
                      <a:pt x="55" y="2538"/>
                    </a:cubicBezTo>
                    <a:cubicBezTo>
                      <a:pt x="44" y="2620"/>
                      <a:pt x="55" y="2702"/>
                      <a:pt x="82" y="2778"/>
                    </a:cubicBezTo>
                    <a:lnTo>
                      <a:pt x="28" y="2991"/>
                    </a:lnTo>
                    <a:cubicBezTo>
                      <a:pt x="0" y="3127"/>
                      <a:pt x="44" y="3263"/>
                      <a:pt x="137" y="3367"/>
                    </a:cubicBezTo>
                    <a:cubicBezTo>
                      <a:pt x="137" y="3367"/>
                      <a:pt x="164" y="3683"/>
                      <a:pt x="376" y="3846"/>
                    </a:cubicBezTo>
                    <a:cubicBezTo>
                      <a:pt x="426" y="3888"/>
                      <a:pt x="487" y="3909"/>
                      <a:pt x="549" y="3909"/>
                    </a:cubicBezTo>
                    <a:cubicBezTo>
                      <a:pt x="624" y="3909"/>
                      <a:pt x="699" y="3879"/>
                      <a:pt x="752" y="3819"/>
                    </a:cubicBezTo>
                    <a:cubicBezTo>
                      <a:pt x="801" y="4075"/>
                      <a:pt x="943" y="4304"/>
                      <a:pt x="1150" y="4462"/>
                    </a:cubicBezTo>
                    <a:cubicBezTo>
                      <a:pt x="1341" y="4462"/>
                      <a:pt x="1254" y="4413"/>
                      <a:pt x="1281" y="4304"/>
                    </a:cubicBezTo>
                    <a:cubicBezTo>
                      <a:pt x="1308" y="4195"/>
                      <a:pt x="1068" y="4119"/>
                      <a:pt x="992" y="4037"/>
                    </a:cubicBezTo>
                    <a:cubicBezTo>
                      <a:pt x="910" y="3955"/>
                      <a:pt x="883" y="3743"/>
                      <a:pt x="883" y="3743"/>
                    </a:cubicBezTo>
                    <a:cubicBezTo>
                      <a:pt x="976" y="3645"/>
                      <a:pt x="1057" y="3541"/>
                      <a:pt x="1123" y="3421"/>
                    </a:cubicBezTo>
                    <a:cubicBezTo>
                      <a:pt x="1205" y="3263"/>
                      <a:pt x="1096" y="3127"/>
                      <a:pt x="1014" y="2914"/>
                    </a:cubicBezTo>
                    <a:cubicBezTo>
                      <a:pt x="963" y="2774"/>
                      <a:pt x="899" y="2750"/>
                      <a:pt x="861" y="2750"/>
                    </a:cubicBezTo>
                    <a:cubicBezTo>
                      <a:pt x="841" y="2750"/>
                      <a:pt x="829" y="2756"/>
                      <a:pt x="829" y="2756"/>
                    </a:cubicBezTo>
                    <a:cubicBezTo>
                      <a:pt x="861" y="2631"/>
                      <a:pt x="867" y="2506"/>
                      <a:pt x="856" y="2380"/>
                    </a:cubicBezTo>
                    <a:cubicBezTo>
                      <a:pt x="829" y="2222"/>
                      <a:pt x="774" y="2222"/>
                      <a:pt x="774" y="2222"/>
                    </a:cubicBezTo>
                    <a:cubicBezTo>
                      <a:pt x="774" y="2222"/>
                      <a:pt x="829" y="1983"/>
                      <a:pt x="856" y="1874"/>
                    </a:cubicBezTo>
                    <a:cubicBezTo>
                      <a:pt x="883" y="1765"/>
                      <a:pt x="698" y="1525"/>
                      <a:pt x="698" y="1525"/>
                    </a:cubicBezTo>
                    <a:cubicBezTo>
                      <a:pt x="741" y="1421"/>
                      <a:pt x="796" y="1323"/>
                      <a:pt x="856" y="1231"/>
                    </a:cubicBezTo>
                    <a:cubicBezTo>
                      <a:pt x="938" y="1127"/>
                      <a:pt x="856" y="991"/>
                      <a:pt x="856" y="991"/>
                    </a:cubicBezTo>
                    <a:lnTo>
                      <a:pt x="856" y="991"/>
                    </a:lnTo>
                    <a:lnTo>
                      <a:pt x="1068" y="1018"/>
                    </a:lnTo>
                    <a:cubicBezTo>
                      <a:pt x="1068" y="1018"/>
                      <a:pt x="1150" y="1258"/>
                      <a:pt x="1281" y="1312"/>
                    </a:cubicBezTo>
                    <a:cubicBezTo>
                      <a:pt x="1300" y="1320"/>
                      <a:pt x="1320" y="1324"/>
                      <a:pt x="1339" y="1324"/>
                    </a:cubicBezTo>
                    <a:cubicBezTo>
                      <a:pt x="1453" y="1324"/>
                      <a:pt x="1553" y="1203"/>
                      <a:pt x="1553" y="1203"/>
                    </a:cubicBezTo>
                    <a:cubicBezTo>
                      <a:pt x="1635" y="1318"/>
                      <a:pt x="1760" y="1383"/>
                      <a:pt x="1897" y="1394"/>
                    </a:cubicBezTo>
                    <a:cubicBezTo>
                      <a:pt x="2033" y="1389"/>
                      <a:pt x="2169" y="1361"/>
                      <a:pt x="2300" y="1312"/>
                    </a:cubicBezTo>
                    <a:cubicBezTo>
                      <a:pt x="2300" y="1312"/>
                      <a:pt x="2512" y="1449"/>
                      <a:pt x="2698" y="1449"/>
                    </a:cubicBezTo>
                    <a:cubicBezTo>
                      <a:pt x="2888" y="1449"/>
                      <a:pt x="2937" y="1236"/>
                      <a:pt x="2937" y="1236"/>
                    </a:cubicBezTo>
                    <a:cubicBezTo>
                      <a:pt x="2937" y="1236"/>
                      <a:pt x="3083" y="1269"/>
                      <a:pt x="3193" y="1269"/>
                    </a:cubicBezTo>
                    <a:cubicBezTo>
                      <a:pt x="3217" y="1269"/>
                      <a:pt x="3240" y="1267"/>
                      <a:pt x="3259" y="1263"/>
                    </a:cubicBezTo>
                    <a:cubicBezTo>
                      <a:pt x="3346" y="1225"/>
                      <a:pt x="3417" y="1171"/>
                      <a:pt x="3471" y="1100"/>
                    </a:cubicBezTo>
                    <a:cubicBezTo>
                      <a:pt x="3471" y="1100"/>
                      <a:pt x="3507" y="1118"/>
                      <a:pt x="3572" y="1118"/>
                    </a:cubicBezTo>
                    <a:cubicBezTo>
                      <a:pt x="3621" y="1118"/>
                      <a:pt x="3686" y="1108"/>
                      <a:pt x="3766" y="1073"/>
                    </a:cubicBezTo>
                    <a:cubicBezTo>
                      <a:pt x="3880" y="1024"/>
                      <a:pt x="3989" y="964"/>
                      <a:pt x="4087" y="887"/>
                    </a:cubicBezTo>
                    <a:lnTo>
                      <a:pt x="4087" y="887"/>
                    </a:lnTo>
                    <a:cubicBezTo>
                      <a:pt x="4087" y="887"/>
                      <a:pt x="4011" y="1285"/>
                      <a:pt x="4060" y="1449"/>
                    </a:cubicBezTo>
                    <a:cubicBezTo>
                      <a:pt x="4098" y="1563"/>
                      <a:pt x="4125" y="1677"/>
                      <a:pt x="4142" y="1797"/>
                    </a:cubicBezTo>
                    <a:cubicBezTo>
                      <a:pt x="4060" y="1895"/>
                      <a:pt x="4005" y="2015"/>
                      <a:pt x="3984" y="2141"/>
                    </a:cubicBezTo>
                    <a:cubicBezTo>
                      <a:pt x="3951" y="2331"/>
                      <a:pt x="4087" y="2571"/>
                      <a:pt x="4087" y="2571"/>
                    </a:cubicBezTo>
                    <a:lnTo>
                      <a:pt x="4033" y="2784"/>
                    </a:lnTo>
                    <a:cubicBezTo>
                      <a:pt x="4000" y="2904"/>
                      <a:pt x="4022" y="3029"/>
                      <a:pt x="4087" y="3132"/>
                    </a:cubicBezTo>
                    <a:lnTo>
                      <a:pt x="4011" y="3318"/>
                    </a:lnTo>
                    <a:cubicBezTo>
                      <a:pt x="3929" y="3503"/>
                      <a:pt x="4011" y="3557"/>
                      <a:pt x="4011" y="3557"/>
                    </a:cubicBezTo>
                    <a:lnTo>
                      <a:pt x="3902" y="3666"/>
                    </a:lnTo>
                    <a:cubicBezTo>
                      <a:pt x="3793" y="3770"/>
                      <a:pt x="3875" y="3824"/>
                      <a:pt x="3875" y="3824"/>
                    </a:cubicBezTo>
                    <a:lnTo>
                      <a:pt x="3662" y="4037"/>
                    </a:lnTo>
                    <a:cubicBezTo>
                      <a:pt x="3662" y="4037"/>
                      <a:pt x="3558" y="3901"/>
                      <a:pt x="3422" y="3901"/>
                    </a:cubicBezTo>
                    <a:cubicBezTo>
                      <a:pt x="3335" y="3906"/>
                      <a:pt x="3248" y="3933"/>
                      <a:pt x="3182" y="3982"/>
                    </a:cubicBezTo>
                    <a:cubicBezTo>
                      <a:pt x="3182" y="3982"/>
                      <a:pt x="2965" y="3852"/>
                      <a:pt x="2807" y="3770"/>
                    </a:cubicBezTo>
                    <a:cubicBezTo>
                      <a:pt x="2747" y="3739"/>
                      <a:pt x="2682" y="3724"/>
                      <a:pt x="2612" y="3724"/>
                    </a:cubicBezTo>
                    <a:cubicBezTo>
                      <a:pt x="2497" y="3724"/>
                      <a:pt x="2367" y="3765"/>
                      <a:pt x="2218" y="3846"/>
                    </a:cubicBezTo>
                    <a:cubicBezTo>
                      <a:pt x="1978" y="3982"/>
                      <a:pt x="1951" y="4140"/>
                      <a:pt x="1924" y="4407"/>
                    </a:cubicBezTo>
                    <a:cubicBezTo>
                      <a:pt x="1897" y="4674"/>
                      <a:pt x="2087" y="4996"/>
                      <a:pt x="2136" y="5105"/>
                    </a:cubicBezTo>
                    <a:cubicBezTo>
                      <a:pt x="2191" y="5214"/>
                      <a:pt x="2109" y="5317"/>
                      <a:pt x="2191" y="5454"/>
                    </a:cubicBezTo>
                    <a:cubicBezTo>
                      <a:pt x="2212" y="5488"/>
                      <a:pt x="2242" y="5500"/>
                      <a:pt x="2275" y="5500"/>
                    </a:cubicBezTo>
                    <a:cubicBezTo>
                      <a:pt x="2369" y="5500"/>
                      <a:pt x="2485" y="5399"/>
                      <a:pt x="2485" y="5399"/>
                    </a:cubicBezTo>
                    <a:cubicBezTo>
                      <a:pt x="2485" y="5399"/>
                      <a:pt x="2562" y="5445"/>
                      <a:pt x="2644" y="5445"/>
                    </a:cubicBezTo>
                    <a:cubicBezTo>
                      <a:pt x="2671" y="5445"/>
                      <a:pt x="2699" y="5440"/>
                      <a:pt x="2725" y="5426"/>
                    </a:cubicBezTo>
                    <a:cubicBezTo>
                      <a:pt x="2834" y="5372"/>
                      <a:pt x="2779" y="5159"/>
                      <a:pt x="2888" y="4969"/>
                    </a:cubicBezTo>
                    <a:cubicBezTo>
                      <a:pt x="2997" y="4783"/>
                      <a:pt x="2943" y="4647"/>
                      <a:pt x="3024" y="4516"/>
                    </a:cubicBezTo>
                    <a:cubicBezTo>
                      <a:pt x="3043" y="4483"/>
                      <a:pt x="3061" y="4469"/>
                      <a:pt x="3077" y="4469"/>
                    </a:cubicBezTo>
                    <a:cubicBezTo>
                      <a:pt x="3126" y="4469"/>
                      <a:pt x="3162" y="4596"/>
                      <a:pt x="3182" y="4674"/>
                    </a:cubicBezTo>
                    <a:cubicBezTo>
                      <a:pt x="3201" y="4747"/>
                      <a:pt x="3301" y="4796"/>
                      <a:pt x="3415" y="4796"/>
                    </a:cubicBezTo>
                    <a:cubicBezTo>
                      <a:pt x="3471" y="4796"/>
                      <a:pt x="3531" y="4783"/>
                      <a:pt x="3586" y="4756"/>
                    </a:cubicBezTo>
                    <a:cubicBezTo>
                      <a:pt x="3638" y="4729"/>
                      <a:pt x="3695" y="4720"/>
                      <a:pt x="3754" y="4720"/>
                    </a:cubicBezTo>
                    <a:cubicBezTo>
                      <a:pt x="3873" y="4720"/>
                      <a:pt x="4005" y="4756"/>
                      <a:pt x="4147" y="4756"/>
                    </a:cubicBezTo>
                    <a:cubicBezTo>
                      <a:pt x="4354" y="4756"/>
                      <a:pt x="4332" y="4756"/>
                      <a:pt x="4490" y="4489"/>
                    </a:cubicBezTo>
                    <a:cubicBezTo>
                      <a:pt x="4654" y="4222"/>
                      <a:pt x="4572" y="4086"/>
                      <a:pt x="4654" y="3928"/>
                    </a:cubicBezTo>
                    <a:cubicBezTo>
                      <a:pt x="4730" y="3770"/>
                      <a:pt x="4839" y="3557"/>
                      <a:pt x="4812" y="3318"/>
                    </a:cubicBezTo>
                    <a:cubicBezTo>
                      <a:pt x="4785" y="3078"/>
                      <a:pt x="4785" y="3023"/>
                      <a:pt x="4757" y="2887"/>
                    </a:cubicBezTo>
                    <a:cubicBezTo>
                      <a:pt x="4730" y="2756"/>
                      <a:pt x="4839" y="2696"/>
                      <a:pt x="4812" y="2517"/>
                    </a:cubicBezTo>
                    <a:cubicBezTo>
                      <a:pt x="4785" y="2331"/>
                      <a:pt x="4757" y="2331"/>
                      <a:pt x="4839" y="2195"/>
                    </a:cubicBezTo>
                    <a:cubicBezTo>
                      <a:pt x="4888" y="2130"/>
                      <a:pt x="4861" y="2037"/>
                      <a:pt x="4785" y="2010"/>
                    </a:cubicBezTo>
                    <a:cubicBezTo>
                      <a:pt x="4806" y="1934"/>
                      <a:pt x="4834" y="1863"/>
                      <a:pt x="4866" y="1792"/>
                    </a:cubicBezTo>
                    <a:cubicBezTo>
                      <a:pt x="4921" y="1688"/>
                      <a:pt x="4812" y="1552"/>
                      <a:pt x="4812" y="1552"/>
                    </a:cubicBezTo>
                    <a:lnTo>
                      <a:pt x="4866" y="1416"/>
                    </a:lnTo>
                    <a:cubicBezTo>
                      <a:pt x="4921" y="1285"/>
                      <a:pt x="4703" y="1203"/>
                      <a:pt x="4703" y="1203"/>
                    </a:cubicBezTo>
                    <a:cubicBezTo>
                      <a:pt x="4768" y="1122"/>
                      <a:pt x="4806" y="1018"/>
                      <a:pt x="4812" y="909"/>
                    </a:cubicBezTo>
                    <a:cubicBezTo>
                      <a:pt x="4806" y="811"/>
                      <a:pt x="4741" y="718"/>
                      <a:pt x="4654" y="669"/>
                    </a:cubicBezTo>
                    <a:cubicBezTo>
                      <a:pt x="4697" y="571"/>
                      <a:pt x="4725" y="462"/>
                      <a:pt x="4730" y="348"/>
                    </a:cubicBezTo>
                    <a:cubicBezTo>
                      <a:pt x="4730" y="190"/>
                      <a:pt x="4545" y="32"/>
                      <a:pt x="4332" y="5"/>
                    </a:cubicBezTo>
                    <a:cubicBezTo>
                      <a:pt x="4317" y="2"/>
                      <a:pt x="4301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71"/>
              <p:cNvSpPr/>
              <p:nvPr/>
            </p:nvSpPr>
            <p:spPr>
              <a:xfrm>
                <a:off x="3986785" y="1906092"/>
                <a:ext cx="116531" cy="79533"/>
              </a:xfrm>
              <a:custGeom>
                <a:rect b="b" l="l" r="r" t="t"/>
                <a:pathLst>
                  <a:path extrusionOk="0" h="3147" w="4611">
                    <a:moveTo>
                      <a:pt x="1352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3" y="787"/>
                      <a:pt x="126" y="1141"/>
                    </a:cubicBezTo>
                    <a:cubicBezTo>
                      <a:pt x="153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0" y="3031"/>
                    </a:cubicBezTo>
                    <a:cubicBezTo>
                      <a:pt x="367" y="3113"/>
                      <a:pt x="420" y="3146"/>
                      <a:pt x="502" y="3146"/>
                    </a:cubicBezTo>
                    <a:cubicBezTo>
                      <a:pt x="568" y="3146"/>
                      <a:pt x="651" y="3125"/>
                      <a:pt x="775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0" y="2590"/>
                      <a:pt x="1897" y="2530"/>
                      <a:pt x="1897" y="2530"/>
                    </a:cubicBezTo>
                    <a:cubicBezTo>
                      <a:pt x="2131" y="2470"/>
                      <a:pt x="2338" y="2116"/>
                      <a:pt x="2338" y="2116"/>
                    </a:cubicBezTo>
                    <a:cubicBezTo>
                      <a:pt x="2371" y="2187"/>
                      <a:pt x="2415" y="2258"/>
                      <a:pt x="2458" y="2323"/>
                    </a:cubicBezTo>
                    <a:cubicBezTo>
                      <a:pt x="2502" y="2416"/>
                      <a:pt x="2529" y="2514"/>
                      <a:pt x="2545" y="2617"/>
                    </a:cubicBezTo>
                    <a:lnTo>
                      <a:pt x="2660" y="2590"/>
                    </a:lnTo>
                    <a:cubicBezTo>
                      <a:pt x="2644" y="2492"/>
                      <a:pt x="2644" y="2389"/>
                      <a:pt x="2660" y="2290"/>
                    </a:cubicBezTo>
                    <a:cubicBezTo>
                      <a:pt x="2693" y="2116"/>
                      <a:pt x="2605" y="2089"/>
                      <a:pt x="2927" y="2056"/>
                    </a:cubicBezTo>
                    <a:cubicBezTo>
                      <a:pt x="3254" y="2023"/>
                      <a:pt x="3461" y="1909"/>
                      <a:pt x="3695" y="1522"/>
                    </a:cubicBezTo>
                    <a:cubicBezTo>
                      <a:pt x="3929" y="1141"/>
                      <a:pt x="3989" y="934"/>
                      <a:pt x="4137" y="814"/>
                    </a:cubicBezTo>
                    <a:cubicBezTo>
                      <a:pt x="4284" y="699"/>
                      <a:pt x="4371" y="694"/>
                      <a:pt x="4523" y="547"/>
                    </a:cubicBezTo>
                    <a:cubicBezTo>
                      <a:pt x="4523" y="547"/>
                      <a:pt x="4611" y="492"/>
                      <a:pt x="4256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57" y="289"/>
                      <a:pt x="2822" y="342"/>
                      <a:pt x="2596" y="342"/>
                    </a:cubicBezTo>
                    <a:cubicBezTo>
                      <a:pt x="2428" y="342"/>
                      <a:pt x="2266" y="313"/>
                      <a:pt x="2104" y="225"/>
                    </a:cubicBezTo>
                    <a:cubicBezTo>
                      <a:pt x="1814" y="70"/>
                      <a:pt x="1577" y="1"/>
                      <a:pt x="135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71"/>
              <p:cNvSpPr/>
              <p:nvPr/>
            </p:nvSpPr>
            <p:spPr>
              <a:xfrm>
                <a:off x="4034727" y="1804598"/>
                <a:ext cx="76980" cy="78597"/>
              </a:xfrm>
              <a:custGeom>
                <a:rect b="b" l="l" r="r" t="t"/>
                <a:pathLst>
                  <a:path extrusionOk="0" h="3110" w="3046">
                    <a:moveTo>
                      <a:pt x="486" y="0"/>
                    </a:moveTo>
                    <a:cubicBezTo>
                      <a:pt x="471" y="0"/>
                      <a:pt x="458" y="3"/>
                      <a:pt x="447" y="7"/>
                    </a:cubicBezTo>
                    <a:cubicBezTo>
                      <a:pt x="371" y="46"/>
                      <a:pt x="311" y="193"/>
                      <a:pt x="354" y="264"/>
                    </a:cubicBezTo>
                    <a:cubicBezTo>
                      <a:pt x="252" y="242"/>
                      <a:pt x="226" y="197"/>
                      <a:pt x="194" y="197"/>
                    </a:cubicBezTo>
                    <a:cubicBezTo>
                      <a:pt x="185" y="197"/>
                      <a:pt x="175" y="201"/>
                      <a:pt x="163" y="209"/>
                    </a:cubicBezTo>
                    <a:cubicBezTo>
                      <a:pt x="93" y="258"/>
                      <a:pt x="38" y="427"/>
                      <a:pt x="38" y="427"/>
                    </a:cubicBezTo>
                    <a:cubicBezTo>
                      <a:pt x="114" y="438"/>
                      <a:pt x="180" y="487"/>
                      <a:pt x="207" y="552"/>
                    </a:cubicBezTo>
                    <a:cubicBezTo>
                      <a:pt x="262" y="667"/>
                      <a:pt x="289" y="645"/>
                      <a:pt x="278" y="765"/>
                    </a:cubicBezTo>
                    <a:lnTo>
                      <a:pt x="272" y="765"/>
                    </a:lnTo>
                    <a:cubicBezTo>
                      <a:pt x="153" y="781"/>
                      <a:pt x="120" y="759"/>
                      <a:pt x="0" y="825"/>
                    </a:cubicBezTo>
                    <a:cubicBezTo>
                      <a:pt x="71" y="1114"/>
                      <a:pt x="142" y="1397"/>
                      <a:pt x="289" y="1648"/>
                    </a:cubicBezTo>
                    <a:lnTo>
                      <a:pt x="300" y="1735"/>
                    </a:lnTo>
                    <a:cubicBezTo>
                      <a:pt x="256" y="2323"/>
                      <a:pt x="708" y="2884"/>
                      <a:pt x="1270" y="3053"/>
                    </a:cubicBezTo>
                    <a:cubicBezTo>
                      <a:pt x="1406" y="3093"/>
                      <a:pt x="1544" y="3110"/>
                      <a:pt x="1683" y="3110"/>
                    </a:cubicBezTo>
                    <a:cubicBezTo>
                      <a:pt x="2040" y="3110"/>
                      <a:pt x="2401" y="3001"/>
                      <a:pt x="2746" y="2895"/>
                    </a:cubicBezTo>
                    <a:cubicBezTo>
                      <a:pt x="2812" y="2879"/>
                      <a:pt x="2970" y="2803"/>
                      <a:pt x="2986" y="2743"/>
                    </a:cubicBezTo>
                    <a:cubicBezTo>
                      <a:pt x="3046" y="2541"/>
                      <a:pt x="2921" y="2443"/>
                      <a:pt x="2910" y="2389"/>
                    </a:cubicBezTo>
                    <a:cubicBezTo>
                      <a:pt x="2795" y="1773"/>
                      <a:pt x="2496" y="1375"/>
                      <a:pt x="1940" y="1092"/>
                    </a:cubicBezTo>
                    <a:cubicBezTo>
                      <a:pt x="1738" y="983"/>
                      <a:pt x="1569" y="917"/>
                      <a:pt x="1569" y="917"/>
                    </a:cubicBezTo>
                    <a:cubicBezTo>
                      <a:pt x="1591" y="857"/>
                      <a:pt x="1580" y="792"/>
                      <a:pt x="1537" y="743"/>
                    </a:cubicBezTo>
                    <a:cubicBezTo>
                      <a:pt x="1526" y="667"/>
                      <a:pt x="1575" y="541"/>
                      <a:pt x="1537" y="438"/>
                    </a:cubicBezTo>
                    <a:cubicBezTo>
                      <a:pt x="1474" y="264"/>
                      <a:pt x="1385" y="228"/>
                      <a:pt x="1321" y="228"/>
                    </a:cubicBezTo>
                    <a:cubicBezTo>
                      <a:pt x="1275" y="228"/>
                      <a:pt x="1242" y="247"/>
                      <a:pt x="1242" y="247"/>
                    </a:cubicBezTo>
                    <a:cubicBezTo>
                      <a:pt x="1242" y="247"/>
                      <a:pt x="1025" y="101"/>
                      <a:pt x="845" y="101"/>
                    </a:cubicBezTo>
                    <a:cubicBezTo>
                      <a:pt x="797" y="101"/>
                      <a:pt x="752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32" name="Google Shape;5832;p71"/>
          <p:cNvGrpSpPr/>
          <p:nvPr/>
        </p:nvGrpSpPr>
        <p:grpSpPr>
          <a:xfrm>
            <a:off x="4170709" y="1558993"/>
            <a:ext cx="402414" cy="1136125"/>
            <a:chOff x="4588296" y="1557988"/>
            <a:chExt cx="402414" cy="1136125"/>
          </a:xfrm>
        </p:grpSpPr>
        <p:sp>
          <p:nvSpPr>
            <p:cNvPr id="5833" name="Google Shape;5833;p71"/>
            <p:cNvSpPr/>
            <p:nvPr/>
          </p:nvSpPr>
          <p:spPr>
            <a:xfrm>
              <a:off x="4588296" y="1557988"/>
              <a:ext cx="402414" cy="1136125"/>
            </a:xfrm>
            <a:custGeom>
              <a:rect b="b" l="l" r="r" t="t"/>
              <a:pathLst>
                <a:path extrusionOk="0" h="44955" w="15923">
                  <a:moveTo>
                    <a:pt x="7907" y="1"/>
                  </a:moveTo>
                  <a:lnTo>
                    <a:pt x="7907" y="17"/>
                  </a:lnTo>
                  <a:cubicBezTo>
                    <a:pt x="7586" y="61"/>
                    <a:pt x="6670" y="235"/>
                    <a:pt x="6262" y="764"/>
                  </a:cubicBezTo>
                  <a:cubicBezTo>
                    <a:pt x="5760" y="1412"/>
                    <a:pt x="5973" y="2818"/>
                    <a:pt x="5973" y="2818"/>
                  </a:cubicBezTo>
                  <a:cubicBezTo>
                    <a:pt x="5499" y="2976"/>
                    <a:pt x="5646" y="3597"/>
                    <a:pt x="5859" y="3848"/>
                  </a:cubicBezTo>
                  <a:cubicBezTo>
                    <a:pt x="6071" y="4098"/>
                    <a:pt x="6060" y="4420"/>
                    <a:pt x="6164" y="4523"/>
                  </a:cubicBezTo>
                  <a:cubicBezTo>
                    <a:pt x="6203" y="4570"/>
                    <a:pt x="6256" y="4595"/>
                    <a:pt x="6311" y="4595"/>
                  </a:cubicBezTo>
                  <a:cubicBezTo>
                    <a:pt x="6333" y="4595"/>
                    <a:pt x="6355" y="4591"/>
                    <a:pt x="6376" y="4583"/>
                  </a:cubicBezTo>
                  <a:cubicBezTo>
                    <a:pt x="6474" y="4812"/>
                    <a:pt x="6534" y="5057"/>
                    <a:pt x="6551" y="5308"/>
                  </a:cubicBezTo>
                  <a:cubicBezTo>
                    <a:pt x="6551" y="6540"/>
                    <a:pt x="5608" y="7177"/>
                    <a:pt x="3695" y="7624"/>
                  </a:cubicBezTo>
                  <a:cubicBezTo>
                    <a:pt x="1788" y="8071"/>
                    <a:pt x="1848" y="10610"/>
                    <a:pt x="1963" y="11618"/>
                  </a:cubicBezTo>
                  <a:cubicBezTo>
                    <a:pt x="2077" y="12621"/>
                    <a:pt x="1690" y="14419"/>
                    <a:pt x="1243" y="15743"/>
                  </a:cubicBezTo>
                  <a:cubicBezTo>
                    <a:pt x="791" y="17067"/>
                    <a:pt x="600" y="18827"/>
                    <a:pt x="508" y="20053"/>
                  </a:cubicBezTo>
                  <a:cubicBezTo>
                    <a:pt x="415" y="21274"/>
                    <a:pt x="388" y="22696"/>
                    <a:pt x="339" y="23110"/>
                  </a:cubicBezTo>
                  <a:cubicBezTo>
                    <a:pt x="295" y="23524"/>
                    <a:pt x="159" y="24151"/>
                    <a:pt x="83" y="24625"/>
                  </a:cubicBezTo>
                  <a:cubicBezTo>
                    <a:pt x="1" y="25099"/>
                    <a:pt x="219" y="25213"/>
                    <a:pt x="611" y="25655"/>
                  </a:cubicBezTo>
                  <a:cubicBezTo>
                    <a:pt x="886" y="25963"/>
                    <a:pt x="1153" y="26166"/>
                    <a:pt x="1418" y="26166"/>
                  </a:cubicBezTo>
                  <a:cubicBezTo>
                    <a:pt x="1536" y="26166"/>
                    <a:pt x="1654" y="26125"/>
                    <a:pt x="1772" y="26036"/>
                  </a:cubicBezTo>
                  <a:cubicBezTo>
                    <a:pt x="2148" y="25742"/>
                    <a:pt x="2262" y="25290"/>
                    <a:pt x="2137" y="25104"/>
                  </a:cubicBezTo>
                  <a:cubicBezTo>
                    <a:pt x="2079" y="25021"/>
                    <a:pt x="2020" y="24998"/>
                    <a:pt x="1975" y="24998"/>
                  </a:cubicBezTo>
                  <a:cubicBezTo>
                    <a:pt x="1922" y="24998"/>
                    <a:pt x="1886" y="25028"/>
                    <a:pt x="1886" y="25028"/>
                  </a:cubicBezTo>
                  <a:cubicBezTo>
                    <a:pt x="1875" y="24843"/>
                    <a:pt x="1897" y="24652"/>
                    <a:pt x="1952" y="24472"/>
                  </a:cubicBezTo>
                  <a:cubicBezTo>
                    <a:pt x="2050" y="24129"/>
                    <a:pt x="1935" y="23655"/>
                    <a:pt x="1783" y="23290"/>
                  </a:cubicBezTo>
                  <a:cubicBezTo>
                    <a:pt x="1630" y="22930"/>
                    <a:pt x="1423" y="22058"/>
                    <a:pt x="1935" y="20974"/>
                  </a:cubicBezTo>
                  <a:cubicBezTo>
                    <a:pt x="2453" y="19895"/>
                    <a:pt x="3249" y="16604"/>
                    <a:pt x="3221" y="15885"/>
                  </a:cubicBezTo>
                  <a:cubicBezTo>
                    <a:pt x="3199" y="15165"/>
                    <a:pt x="3739" y="13672"/>
                    <a:pt x="3739" y="13672"/>
                  </a:cubicBezTo>
                  <a:cubicBezTo>
                    <a:pt x="3739" y="13672"/>
                    <a:pt x="4148" y="14958"/>
                    <a:pt x="4562" y="16190"/>
                  </a:cubicBezTo>
                  <a:cubicBezTo>
                    <a:pt x="4976" y="17427"/>
                    <a:pt x="4044" y="19819"/>
                    <a:pt x="3635" y="22521"/>
                  </a:cubicBezTo>
                  <a:cubicBezTo>
                    <a:pt x="3221" y="25219"/>
                    <a:pt x="3559" y="27714"/>
                    <a:pt x="3608" y="29028"/>
                  </a:cubicBezTo>
                  <a:cubicBezTo>
                    <a:pt x="3663" y="30335"/>
                    <a:pt x="3891" y="30695"/>
                    <a:pt x="3532" y="31572"/>
                  </a:cubicBezTo>
                  <a:cubicBezTo>
                    <a:pt x="3172" y="32444"/>
                    <a:pt x="3276" y="33605"/>
                    <a:pt x="3276" y="33605"/>
                  </a:cubicBezTo>
                  <a:cubicBezTo>
                    <a:pt x="2480" y="34580"/>
                    <a:pt x="2170" y="36585"/>
                    <a:pt x="2398" y="39233"/>
                  </a:cubicBezTo>
                  <a:cubicBezTo>
                    <a:pt x="2633" y="41882"/>
                    <a:pt x="2660" y="42269"/>
                    <a:pt x="2606" y="43195"/>
                  </a:cubicBezTo>
                  <a:cubicBezTo>
                    <a:pt x="2551" y="44121"/>
                    <a:pt x="1728" y="44072"/>
                    <a:pt x="1576" y="44454"/>
                  </a:cubicBezTo>
                  <a:cubicBezTo>
                    <a:pt x="1423" y="44840"/>
                    <a:pt x="2426" y="44791"/>
                    <a:pt x="3249" y="44917"/>
                  </a:cubicBezTo>
                  <a:cubicBezTo>
                    <a:pt x="3409" y="44942"/>
                    <a:pt x="3542" y="44955"/>
                    <a:pt x="3651" y="44955"/>
                  </a:cubicBezTo>
                  <a:cubicBezTo>
                    <a:pt x="4099" y="44955"/>
                    <a:pt x="4153" y="44740"/>
                    <a:pt x="4175" y="44328"/>
                  </a:cubicBezTo>
                  <a:cubicBezTo>
                    <a:pt x="4202" y="43811"/>
                    <a:pt x="4044" y="42732"/>
                    <a:pt x="4071" y="41293"/>
                  </a:cubicBezTo>
                  <a:cubicBezTo>
                    <a:pt x="4099" y="39855"/>
                    <a:pt x="5047" y="37206"/>
                    <a:pt x="5101" y="36149"/>
                  </a:cubicBezTo>
                  <a:cubicBezTo>
                    <a:pt x="5150" y="35092"/>
                    <a:pt x="5047" y="34400"/>
                    <a:pt x="5641" y="33626"/>
                  </a:cubicBezTo>
                  <a:cubicBezTo>
                    <a:pt x="6229" y="32858"/>
                    <a:pt x="6567" y="29769"/>
                    <a:pt x="7183" y="28281"/>
                  </a:cubicBezTo>
                  <a:cubicBezTo>
                    <a:pt x="7629" y="27202"/>
                    <a:pt x="7864" y="25693"/>
                    <a:pt x="7962" y="24924"/>
                  </a:cubicBezTo>
                  <a:cubicBezTo>
                    <a:pt x="8060" y="25693"/>
                    <a:pt x="8300" y="27202"/>
                    <a:pt x="8741" y="28281"/>
                  </a:cubicBezTo>
                  <a:cubicBezTo>
                    <a:pt x="9357" y="29769"/>
                    <a:pt x="9695" y="32858"/>
                    <a:pt x="10283" y="33626"/>
                  </a:cubicBezTo>
                  <a:cubicBezTo>
                    <a:pt x="10877" y="34400"/>
                    <a:pt x="10774" y="35092"/>
                    <a:pt x="10823" y="36149"/>
                  </a:cubicBezTo>
                  <a:cubicBezTo>
                    <a:pt x="10877" y="37201"/>
                    <a:pt x="11825" y="39849"/>
                    <a:pt x="11852" y="41293"/>
                  </a:cubicBezTo>
                  <a:cubicBezTo>
                    <a:pt x="11880" y="42732"/>
                    <a:pt x="11727" y="43811"/>
                    <a:pt x="11749" y="44328"/>
                  </a:cubicBezTo>
                  <a:cubicBezTo>
                    <a:pt x="11771" y="44740"/>
                    <a:pt x="11825" y="44955"/>
                    <a:pt x="12273" y="44955"/>
                  </a:cubicBezTo>
                  <a:cubicBezTo>
                    <a:pt x="12382" y="44955"/>
                    <a:pt x="12514" y="44942"/>
                    <a:pt x="12675" y="44917"/>
                  </a:cubicBezTo>
                  <a:cubicBezTo>
                    <a:pt x="13498" y="44791"/>
                    <a:pt x="14501" y="44840"/>
                    <a:pt x="14348" y="44454"/>
                  </a:cubicBezTo>
                  <a:cubicBezTo>
                    <a:pt x="14196" y="44067"/>
                    <a:pt x="13373" y="44121"/>
                    <a:pt x="13318" y="43195"/>
                  </a:cubicBezTo>
                  <a:cubicBezTo>
                    <a:pt x="13269" y="42269"/>
                    <a:pt x="13291" y="41882"/>
                    <a:pt x="13525" y="39233"/>
                  </a:cubicBezTo>
                  <a:cubicBezTo>
                    <a:pt x="13754" y="36585"/>
                    <a:pt x="13449" y="34580"/>
                    <a:pt x="12648" y="33605"/>
                  </a:cubicBezTo>
                  <a:cubicBezTo>
                    <a:pt x="12648" y="33605"/>
                    <a:pt x="12752" y="32444"/>
                    <a:pt x="12392" y="31572"/>
                  </a:cubicBezTo>
                  <a:cubicBezTo>
                    <a:pt x="12032" y="30695"/>
                    <a:pt x="12261" y="30335"/>
                    <a:pt x="12316" y="29028"/>
                  </a:cubicBezTo>
                  <a:cubicBezTo>
                    <a:pt x="12365" y="27714"/>
                    <a:pt x="12702" y="25219"/>
                    <a:pt x="12288" y="22521"/>
                  </a:cubicBezTo>
                  <a:cubicBezTo>
                    <a:pt x="11880" y="19819"/>
                    <a:pt x="10953" y="17427"/>
                    <a:pt x="11362" y="16190"/>
                  </a:cubicBezTo>
                  <a:cubicBezTo>
                    <a:pt x="11776" y="14958"/>
                    <a:pt x="12185" y="13672"/>
                    <a:pt x="12185" y="13672"/>
                  </a:cubicBezTo>
                  <a:cubicBezTo>
                    <a:pt x="12185" y="13672"/>
                    <a:pt x="12724" y="15165"/>
                    <a:pt x="12702" y="15885"/>
                  </a:cubicBezTo>
                  <a:cubicBezTo>
                    <a:pt x="12675" y="16604"/>
                    <a:pt x="13471" y="19895"/>
                    <a:pt x="13988" y="20974"/>
                  </a:cubicBezTo>
                  <a:cubicBezTo>
                    <a:pt x="14501" y="22058"/>
                    <a:pt x="14294" y="22930"/>
                    <a:pt x="14141" y="23290"/>
                  </a:cubicBezTo>
                  <a:cubicBezTo>
                    <a:pt x="13988" y="23655"/>
                    <a:pt x="13874" y="24134"/>
                    <a:pt x="13972" y="24472"/>
                  </a:cubicBezTo>
                  <a:cubicBezTo>
                    <a:pt x="14027" y="24652"/>
                    <a:pt x="14048" y="24843"/>
                    <a:pt x="14037" y="25028"/>
                  </a:cubicBezTo>
                  <a:cubicBezTo>
                    <a:pt x="14037" y="25028"/>
                    <a:pt x="14003" y="24999"/>
                    <a:pt x="13951" y="24999"/>
                  </a:cubicBezTo>
                  <a:cubicBezTo>
                    <a:pt x="13905" y="24999"/>
                    <a:pt x="13846" y="25022"/>
                    <a:pt x="13787" y="25110"/>
                  </a:cubicBezTo>
                  <a:cubicBezTo>
                    <a:pt x="13662" y="25290"/>
                    <a:pt x="13776" y="25742"/>
                    <a:pt x="14152" y="26036"/>
                  </a:cubicBezTo>
                  <a:cubicBezTo>
                    <a:pt x="14268" y="26125"/>
                    <a:pt x="14385" y="26166"/>
                    <a:pt x="14503" y="26166"/>
                  </a:cubicBezTo>
                  <a:cubicBezTo>
                    <a:pt x="14768" y="26166"/>
                    <a:pt x="15038" y="25963"/>
                    <a:pt x="15313" y="25655"/>
                  </a:cubicBezTo>
                  <a:cubicBezTo>
                    <a:pt x="15710" y="25213"/>
                    <a:pt x="15923" y="25093"/>
                    <a:pt x="15841" y="24625"/>
                  </a:cubicBezTo>
                  <a:cubicBezTo>
                    <a:pt x="15765" y="24151"/>
                    <a:pt x="15629" y="23524"/>
                    <a:pt x="15580" y="23110"/>
                  </a:cubicBezTo>
                  <a:cubicBezTo>
                    <a:pt x="15531" y="22696"/>
                    <a:pt x="15503" y="21268"/>
                    <a:pt x="15416" y="20048"/>
                  </a:cubicBezTo>
                  <a:cubicBezTo>
                    <a:pt x="15323" y="18827"/>
                    <a:pt x="15133" y="17067"/>
                    <a:pt x="14680" y="15737"/>
                  </a:cubicBezTo>
                  <a:cubicBezTo>
                    <a:pt x="14228" y="14413"/>
                    <a:pt x="13847" y="12615"/>
                    <a:pt x="13961" y="11613"/>
                  </a:cubicBezTo>
                  <a:cubicBezTo>
                    <a:pt x="14076" y="10610"/>
                    <a:pt x="14136" y="8065"/>
                    <a:pt x="12223" y="7619"/>
                  </a:cubicBezTo>
                  <a:cubicBezTo>
                    <a:pt x="10316" y="7177"/>
                    <a:pt x="9368" y="6540"/>
                    <a:pt x="9368" y="5303"/>
                  </a:cubicBezTo>
                  <a:cubicBezTo>
                    <a:pt x="9390" y="5057"/>
                    <a:pt x="9449" y="4812"/>
                    <a:pt x="9542" y="4578"/>
                  </a:cubicBezTo>
                  <a:cubicBezTo>
                    <a:pt x="9564" y="4586"/>
                    <a:pt x="9587" y="4590"/>
                    <a:pt x="9609" y="4590"/>
                  </a:cubicBezTo>
                  <a:cubicBezTo>
                    <a:pt x="9665" y="4590"/>
                    <a:pt x="9720" y="4566"/>
                    <a:pt x="9755" y="4523"/>
                  </a:cubicBezTo>
                  <a:cubicBezTo>
                    <a:pt x="9864" y="4415"/>
                    <a:pt x="9853" y="4098"/>
                    <a:pt x="10065" y="3848"/>
                  </a:cubicBezTo>
                  <a:cubicBezTo>
                    <a:pt x="10278" y="3597"/>
                    <a:pt x="10419" y="2971"/>
                    <a:pt x="9951" y="2818"/>
                  </a:cubicBezTo>
                  <a:cubicBezTo>
                    <a:pt x="9951" y="2818"/>
                    <a:pt x="10163" y="1407"/>
                    <a:pt x="9662" y="764"/>
                  </a:cubicBezTo>
                  <a:cubicBezTo>
                    <a:pt x="9253" y="230"/>
                    <a:pt x="8332" y="61"/>
                    <a:pt x="8016" y="12"/>
                  </a:cubicBezTo>
                  <a:lnTo>
                    <a:pt x="8016" y="1"/>
                  </a:lnTo>
                  <a:lnTo>
                    <a:pt x="7962" y="6"/>
                  </a:lnTo>
                  <a:lnTo>
                    <a:pt x="7907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34" name="Google Shape;5834;p71"/>
            <p:cNvGrpSpPr/>
            <p:nvPr/>
          </p:nvGrpSpPr>
          <p:grpSpPr>
            <a:xfrm>
              <a:off x="4708538" y="1583316"/>
              <a:ext cx="163226" cy="588527"/>
              <a:chOff x="4708538" y="1583316"/>
              <a:chExt cx="163226" cy="588527"/>
            </a:xfrm>
          </p:grpSpPr>
          <p:sp>
            <p:nvSpPr>
              <p:cNvPr id="5835" name="Google Shape;5835;p71"/>
              <p:cNvSpPr/>
              <p:nvPr/>
            </p:nvSpPr>
            <p:spPr>
              <a:xfrm>
                <a:off x="4708538" y="1775367"/>
                <a:ext cx="163226" cy="158038"/>
              </a:xfrm>
              <a:custGeom>
                <a:rect b="b" l="l" r="r" t="t"/>
                <a:pathLst>
                  <a:path extrusionOk="0" h="5667" w="5853">
                    <a:moveTo>
                      <a:pt x="2924" y="0"/>
                    </a:moveTo>
                    <a:cubicBezTo>
                      <a:pt x="2887" y="0"/>
                      <a:pt x="2851" y="8"/>
                      <a:pt x="2818" y="25"/>
                    </a:cubicBezTo>
                    <a:cubicBezTo>
                      <a:pt x="2774" y="52"/>
                      <a:pt x="2747" y="101"/>
                      <a:pt x="2753" y="150"/>
                    </a:cubicBezTo>
                    <a:lnTo>
                      <a:pt x="2780" y="1785"/>
                    </a:lnTo>
                    <a:cubicBezTo>
                      <a:pt x="2780" y="1785"/>
                      <a:pt x="2726" y="1882"/>
                      <a:pt x="2683" y="1882"/>
                    </a:cubicBezTo>
                    <a:cubicBezTo>
                      <a:pt x="2661" y="1882"/>
                      <a:pt x="2642" y="1857"/>
                      <a:pt x="2633" y="1785"/>
                    </a:cubicBezTo>
                    <a:cubicBezTo>
                      <a:pt x="2600" y="1567"/>
                      <a:pt x="2600" y="689"/>
                      <a:pt x="2513" y="471"/>
                    </a:cubicBezTo>
                    <a:cubicBezTo>
                      <a:pt x="2460" y="339"/>
                      <a:pt x="2318" y="240"/>
                      <a:pt x="2142" y="240"/>
                    </a:cubicBezTo>
                    <a:cubicBezTo>
                      <a:pt x="2029" y="240"/>
                      <a:pt x="1903" y="281"/>
                      <a:pt x="1777" y="379"/>
                    </a:cubicBezTo>
                    <a:cubicBezTo>
                      <a:pt x="1450" y="629"/>
                      <a:pt x="535" y="2101"/>
                      <a:pt x="328" y="2880"/>
                    </a:cubicBezTo>
                    <a:cubicBezTo>
                      <a:pt x="126" y="3665"/>
                      <a:pt x="1" y="4629"/>
                      <a:pt x="33" y="5005"/>
                    </a:cubicBezTo>
                    <a:cubicBezTo>
                      <a:pt x="59" y="5363"/>
                      <a:pt x="169" y="5667"/>
                      <a:pt x="486" y="5667"/>
                    </a:cubicBezTo>
                    <a:cubicBezTo>
                      <a:pt x="501" y="5667"/>
                      <a:pt x="518" y="5666"/>
                      <a:pt x="535" y="5664"/>
                    </a:cubicBezTo>
                    <a:cubicBezTo>
                      <a:pt x="889" y="5632"/>
                      <a:pt x="1270" y="5414"/>
                      <a:pt x="1363" y="5321"/>
                    </a:cubicBezTo>
                    <a:cubicBezTo>
                      <a:pt x="1450" y="5228"/>
                      <a:pt x="1477" y="5098"/>
                      <a:pt x="1772" y="5098"/>
                    </a:cubicBezTo>
                    <a:cubicBezTo>
                      <a:pt x="2071" y="5098"/>
                      <a:pt x="2453" y="5038"/>
                      <a:pt x="2540" y="4760"/>
                    </a:cubicBezTo>
                    <a:cubicBezTo>
                      <a:pt x="2627" y="4482"/>
                      <a:pt x="2747" y="3730"/>
                      <a:pt x="2780" y="3414"/>
                    </a:cubicBezTo>
                    <a:cubicBezTo>
                      <a:pt x="2807" y="3103"/>
                      <a:pt x="2747" y="2913"/>
                      <a:pt x="2780" y="2667"/>
                    </a:cubicBezTo>
                    <a:cubicBezTo>
                      <a:pt x="2796" y="2509"/>
                      <a:pt x="2807" y="2351"/>
                      <a:pt x="2807" y="2199"/>
                    </a:cubicBezTo>
                    <a:cubicBezTo>
                      <a:pt x="2840" y="2221"/>
                      <a:pt x="2883" y="2237"/>
                      <a:pt x="2927" y="2237"/>
                    </a:cubicBezTo>
                    <a:cubicBezTo>
                      <a:pt x="2970" y="2237"/>
                      <a:pt x="3014" y="2221"/>
                      <a:pt x="3047" y="2199"/>
                    </a:cubicBezTo>
                    <a:cubicBezTo>
                      <a:pt x="3052" y="2351"/>
                      <a:pt x="3058" y="2509"/>
                      <a:pt x="3079" y="2667"/>
                    </a:cubicBezTo>
                    <a:cubicBezTo>
                      <a:pt x="3107" y="2918"/>
                      <a:pt x="3047" y="3103"/>
                      <a:pt x="3079" y="3414"/>
                    </a:cubicBezTo>
                    <a:cubicBezTo>
                      <a:pt x="3107" y="3724"/>
                      <a:pt x="3227" y="4476"/>
                      <a:pt x="3314" y="4760"/>
                    </a:cubicBezTo>
                    <a:cubicBezTo>
                      <a:pt x="3401" y="5043"/>
                      <a:pt x="3788" y="5098"/>
                      <a:pt x="4082" y="5098"/>
                    </a:cubicBezTo>
                    <a:cubicBezTo>
                      <a:pt x="4376" y="5098"/>
                      <a:pt x="4404" y="5223"/>
                      <a:pt x="4496" y="5321"/>
                    </a:cubicBezTo>
                    <a:cubicBezTo>
                      <a:pt x="4583" y="5414"/>
                      <a:pt x="4965" y="5632"/>
                      <a:pt x="5319" y="5664"/>
                    </a:cubicBezTo>
                    <a:cubicBezTo>
                      <a:pt x="5336" y="5666"/>
                      <a:pt x="5352" y="5667"/>
                      <a:pt x="5368" y="5667"/>
                    </a:cubicBezTo>
                    <a:cubicBezTo>
                      <a:pt x="5684" y="5667"/>
                      <a:pt x="5794" y="5363"/>
                      <a:pt x="5820" y="5005"/>
                    </a:cubicBezTo>
                    <a:cubicBezTo>
                      <a:pt x="5853" y="4629"/>
                      <a:pt x="5733" y="3665"/>
                      <a:pt x="5526" y="2880"/>
                    </a:cubicBezTo>
                    <a:cubicBezTo>
                      <a:pt x="5319" y="2101"/>
                      <a:pt x="4404" y="629"/>
                      <a:pt x="4082" y="379"/>
                    </a:cubicBezTo>
                    <a:cubicBezTo>
                      <a:pt x="3954" y="281"/>
                      <a:pt x="3826" y="240"/>
                      <a:pt x="3713" y="240"/>
                    </a:cubicBezTo>
                    <a:cubicBezTo>
                      <a:pt x="3536" y="240"/>
                      <a:pt x="3394" y="339"/>
                      <a:pt x="3341" y="471"/>
                    </a:cubicBezTo>
                    <a:cubicBezTo>
                      <a:pt x="3254" y="695"/>
                      <a:pt x="3254" y="1567"/>
                      <a:pt x="3227" y="1785"/>
                    </a:cubicBezTo>
                    <a:cubicBezTo>
                      <a:pt x="3216" y="1857"/>
                      <a:pt x="3195" y="1882"/>
                      <a:pt x="3172" y="1882"/>
                    </a:cubicBezTo>
                    <a:cubicBezTo>
                      <a:pt x="3127" y="1882"/>
                      <a:pt x="3074" y="1785"/>
                      <a:pt x="3074" y="1785"/>
                    </a:cubicBezTo>
                    <a:lnTo>
                      <a:pt x="3101" y="150"/>
                    </a:lnTo>
                    <a:cubicBezTo>
                      <a:pt x="3107" y="101"/>
                      <a:pt x="3079" y="52"/>
                      <a:pt x="3030" y="25"/>
                    </a:cubicBezTo>
                    <a:cubicBezTo>
                      <a:pt x="2998" y="8"/>
                      <a:pt x="2961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71"/>
              <p:cNvSpPr/>
              <p:nvPr/>
            </p:nvSpPr>
            <p:spPr>
              <a:xfrm>
                <a:off x="4745162" y="1583316"/>
                <a:ext cx="88150" cy="80796"/>
              </a:xfrm>
              <a:custGeom>
                <a:rect b="b" l="l" r="r" t="t"/>
                <a:pathLst>
                  <a:path extrusionOk="0" h="3197" w="3488">
                    <a:moveTo>
                      <a:pt x="1269" y="1"/>
                    </a:moveTo>
                    <a:cubicBezTo>
                      <a:pt x="1031" y="1"/>
                      <a:pt x="751" y="51"/>
                      <a:pt x="513" y="385"/>
                    </a:cubicBezTo>
                    <a:cubicBezTo>
                      <a:pt x="196" y="831"/>
                      <a:pt x="0" y="1164"/>
                      <a:pt x="120" y="1676"/>
                    </a:cubicBezTo>
                    <a:cubicBezTo>
                      <a:pt x="202" y="2003"/>
                      <a:pt x="344" y="2139"/>
                      <a:pt x="545" y="2221"/>
                    </a:cubicBezTo>
                    <a:cubicBezTo>
                      <a:pt x="692" y="2281"/>
                      <a:pt x="834" y="2319"/>
                      <a:pt x="834" y="2319"/>
                    </a:cubicBezTo>
                    <a:cubicBezTo>
                      <a:pt x="888" y="2477"/>
                      <a:pt x="1019" y="2597"/>
                      <a:pt x="1183" y="2635"/>
                    </a:cubicBezTo>
                    <a:cubicBezTo>
                      <a:pt x="1379" y="2673"/>
                      <a:pt x="1586" y="2722"/>
                      <a:pt x="1586" y="2722"/>
                    </a:cubicBezTo>
                    <a:lnTo>
                      <a:pt x="1619" y="3098"/>
                    </a:lnTo>
                    <a:cubicBezTo>
                      <a:pt x="1624" y="3136"/>
                      <a:pt x="1651" y="3169"/>
                      <a:pt x="1689" y="3185"/>
                    </a:cubicBezTo>
                    <a:lnTo>
                      <a:pt x="1739" y="3196"/>
                    </a:lnTo>
                    <a:lnTo>
                      <a:pt x="1793" y="3185"/>
                    </a:lnTo>
                    <a:cubicBezTo>
                      <a:pt x="1831" y="3169"/>
                      <a:pt x="1858" y="3136"/>
                      <a:pt x="1864" y="3098"/>
                    </a:cubicBezTo>
                    <a:lnTo>
                      <a:pt x="1897" y="2722"/>
                    </a:lnTo>
                    <a:cubicBezTo>
                      <a:pt x="1897" y="2722"/>
                      <a:pt x="2109" y="2673"/>
                      <a:pt x="2305" y="2635"/>
                    </a:cubicBezTo>
                    <a:cubicBezTo>
                      <a:pt x="2469" y="2597"/>
                      <a:pt x="2599" y="2477"/>
                      <a:pt x="2649" y="2319"/>
                    </a:cubicBezTo>
                    <a:cubicBezTo>
                      <a:pt x="2649" y="2319"/>
                      <a:pt x="2790" y="2281"/>
                      <a:pt x="2943" y="2221"/>
                    </a:cubicBezTo>
                    <a:cubicBezTo>
                      <a:pt x="3144" y="2139"/>
                      <a:pt x="3286" y="2008"/>
                      <a:pt x="3362" y="1676"/>
                    </a:cubicBezTo>
                    <a:cubicBezTo>
                      <a:pt x="3488" y="1164"/>
                      <a:pt x="3297" y="831"/>
                      <a:pt x="2975" y="385"/>
                    </a:cubicBezTo>
                    <a:cubicBezTo>
                      <a:pt x="2737" y="51"/>
                      <a:pt x="2457" y="1"/>
                      <a:pt x="2223" y="1"/>
                    </a:cubicBezTo>
                    <a:cubicBezTo>
                      <a:pt x="2189" y="1"/>
                      <a:pt x="2157" y="2"/>
                      <a:pt x="2125" y="3"/>
                    </a:cubicBezTo>
                    <a:cubicBezTo>
                      <a:pt x="1744" y="14"/>
                      <a:pt x="1744" y="330"/>
                      <a:pt x="1744" y="330"/>
                    </a:cubicBezTo>
                    <a:cubicBezTo>
                      <a:pt x="1744" y="330"/>
                      <a:pt x="1744" y="14"/>
                      <a:pt x="1368" y="3"/>
                    </a:cubicBezTo>
                    <a:cubicBezTo>
                      <a:pt x="1336" y="2"/>
                      <a:pt x="1303" y="1"/>
                      <a:pt x="126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71"/>
              <p:cNvSpPr/>
              <p:nvPr/>
            </p:nvSpPr>
            <p:spPr>
              <a:xfrm>
                <a:off x="4751848" y="1888032"/>
                <a:ext cx="116291" cy="144095"/>
              </a:xfrm>
              <a:custGeom>
                <a:rect b="b" l="l" r="r" t="t"/>
                <a:pathLst>
                  <a:path extrusionOk="0" h="5167" w="4170">
                    <a:moveTo>
                      <a:pt x="1614" y="1"/>
                    </a:moveTo>
                    <a:cubicBezTo>
                      <a:pt x="1614" y="1"/>
                      <a:pt x="1374" y="1259"/>
                      <a:pt x="1739" y="1804"/>
                    </a:cubicBezTo>
                    <a:cubicBezTo>
                      <a:pt x="1864" y="1973"/>
                      <a:pt x="2044" y="2098"/>
                      <a:pt x="2251" y="2142"/>
                    </a:cubicBezTo>
                    <a:cubicBezTo>
                      <a:pt x="2235" y="2251"/>
                      <a:pt x="2251" y="2360"/>
                      <a:pt x="2306" y="2453"/>
                    </a:cubicBezTo>
                    <a:cubicBezTo>
                      <a:pt x="2387" y="2594"/>
                      <a:pt x="2475" y="2709"/>
                      <a:pt x="2475" y="2709"/>
                    </a:cubicBezTo>
                    <a:cubicBezTo>
                      <a:pt x="2420" y="2774"/>
                      <a:pt x="2382" y="2850"/>
                      <a:pt x="2360" y="2932"/>
                    </a:cubicBezTo>
                    <a:cubicBezTo>
                      <a:pt x="2327" y="3052"/>
                      <a:pt x="2306" y="3177"/>
                      <a:pt x="2306" y="3303"/>
                    </a:cubicBezTo>
                    <a:cubicBezTo>
                      <a:pt x="2224" y="3335"/>
                      <a:pt x="2148" y="3384"/>
                      <a:pt x="2077" y="3439"/>
                    </a:cubicBezTo>
                    <a:cubicBezTo>
                      <a:pt x="1935" y="3553"/>
                      <a:pt x="1793" y="3837"/>
                      <a:pt x="1793" y="3837"/>
                    </a:cubicBezTo>
                    <a:cubicBezTo>
                      <a:pt x="1726" y="3778"/>
                      <a:pt x="1635" y="3745"/>
                      <a:pt x="1544" y="3745"/>
                    </a:cubicBezTo>
                    <a:cubicBezTo>
                      <a:pt x="1525" y="3745"/>
                      <a:pt x="1507" y="3747"/>
                      <a:pt x="1488" y="3749"/>
                    </a:cubicBezTo>
                    <a:cubicBezTo>
                      <a:pt x="1287" y="3782"/>
                      <a:pt x="1178" y="3864"/>
                      <a:pt x="1091" y="3864"/>
                    </a:cubicBezTo>
                    <a:cubicBezTo>
                      <a:pt x="1003" y="3864"/>
                      <a:pt x="922" y="3684"/>
                      <a:pt x="638" y="3640"/>
                    </a:cubicBezTo>
                    <a:cubicBezTo>
                      <a:pt x="595" y="3633"/>
                      <a:pt x="554" y="3629"/>
                      <a:pt x="517" y="3629"/>
                    </a:cubicBezTo>
                    <a:cubicBezTo>
                      <a:pt x="266" y="3629"/>
                      <a:pt x="152" y="3808"/>
                      <a:pt x="72" y="4202"/>
                    </a:cubicBezTo>
                    <a:cubicBezTo>
                      <a:pt x="1" y="4605"/>
                      <a:pt x="88" y="5166"/>
                      <a:pt x="88" y="5166"/>
                    </a:cubicBezTo>
                    <a:lnTo>
                      <a:pt x="409" y="5112"/>
                    </a:lnTo>
                    <a:cubicBezTo>
                      <a:pt x="409" y="5112"/>
                      <a:pt x="355" y="4512"/>
                      <a:pt x="415" y="4371"/>
                    </a:cubicBezTo>
                    <a:cubicBezTo>
                      <a:pt x="458" y="4262"/>
                      <a:pt x="501" y="4185"/>
                      <a:pt x="575" y="4185"/>
                    </a:cubicBezTo>
                    <a:cubicBezTo>
                      <a:pt x="594" y="4185"/>
                      <a:pt x="615" y="4190"/>
                      <a:pt x="638" y="4202"/>
                    </a:cubicBezTo>
                    <a:cubicBezTo>
                      <a:pt x="737" y="4253"/>
                      <a:pt x="791" y="4322"/>
                      <a:pt x="878" y="4322"/>
                    </a:cubicBezTo>
                    <a:cubicBezTo>
                      <a:pt x="892" y="4322"/>
                      <a:pt x="906" y="4320"/>
                      <a:pt x="922" y="4316"/>
                    </a:cubicBezTo>
                    <a:cubicBezTo>
                      <a:pt x="1001" y="4297"/>
                      <a:pt x="945" y="4266"/>
                      <a:pt x="958" y="4266"/>
                    </a:cubicBezTo>
                    <a:cubicBezTo>
                      <a:pt x="964" y="4266"/>
                      <a:pt x="984" y="4272"/>
                      <a:pt x="1036" y="4289"/>
                    </a:cubicBezTo>
                    <a:cubicBezTo>
                      <a:pt x="1205" y="4343"/>
                      <a:pt x="1314" y="4572"/>
                      <a:pt x="1739" y="4681"/>
                    </a:cubicBezTo>
                    <a:cubicBezTo>
                      <a:pt x="1869" y="4716"/>
                      <a:pt x="2035" y="4740"/>
                      <a:pt x="2217" y="4740"/>
                    </a:cubicBezTo>
                    <a:cubicBezTo>
                      <a:pt x="2634" y="4740"/>
                      <a:pt x="3136" y="4614"/>
                      <a:pt x="3488" y="4202"/>
                    </a:cubicBezTo>
                    <a:cubicBezTo>
                      <a:pt x="4000" y="3608"/>
                      <a:pt x="4169" y="2818"/>
                      <a:pt x="3831" y="2087"/>
                    </a:cubicBezTo>
                    <a:cubicBezTo>
                      <a:pt x="3554" y="1493"/>
                      <a:pt x="3337" y="1436"/>
                      <a:pt x="3114" y="1436"/>
                    </a:cubicBezTo>
                    <a:cubicBezTo>
                      <a:pt x="3061" y="1436"/>
                      <a:pt x="3008" y="1439"/>
                      <a:pt x="2954" y="1439"/>
                    </a:cubicBezTo>
                    <a:cubicBezTo>
                      <a:pt x="2671" y="1439"/>
                      <a:pt x="2562" y="1717"/>
                      <a:pt x="2306" y="1717"/>
                    </a:cubicBezTo>
                    <a:cubicBezTo>
                      <a:pt x="2055" y="1717"/>
                      <a:pt x="2066" y="1657"/>
                      <a:pt x="1968" y="1406"/>
                    </a:cubicBezTo>
                    <a:cubicBezTo>
                      <a:pt x="1908" y="1265"/>
                      <a:pt x="1881" y="802"/>
                      <a:pt x="1881" y="802"/>
                    </a:cubicBezTo>
                    <a:lnTo>
                      <a:pt x="1614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71"/>
              <p:cNvSpPr/>
              <p:nvPr/>
            </p:nvSpPr>
            <p:spPr>
              <a:xfrm>
                <a:off x="4720084" y="2018461"/>
                <a:ext cx="137095" cy="153381"/>
              </a:xfrm>
              <a:custGeom>
                <a:rect b="b" l="l" r="r" t="t"/>
                <a:pathLst>
                  <a:path extrusionOk="0" h="5500" w="4916">
                    <a:moveTo>
                      <a:pt x="4289" y="0"/>
                    </a:moveTo>
                    <a:cubicBezTo>
                      <a:pt x="4186" y="0"/>
                      <a:pt x="4095" y="67"/>
                      <a:pt x="4066" y="162"/>
                    </a:cubicBezTo>
                    <a:cubicBezTo>
                      <a:pt x="4066" y="162"/>
                      <a:pt x="3997" y="62"/>
                      <a:pt x="3900" y="62"/>
                    </a:cubicBezTo>
                    <a:cubicBezTo>
                      <a:pt x="3875" y="62"/>
                      <a:pt x="3849" y="69"/>
                      <a:pt x="3821" y="86"/>
                    </a:cubicBezTo>
                    <a:cubicBezTo>
                      <a:pt x="3750" y="124"/>
                      <a:pt x="3690" y="189"/>
                      <a:pt x="3663" y="271"/>
                    </a:cubicBezTo>
                    <a:cubicBezTo>
                      <a:pt x="3663" y="271"/>
                      <a:pt x="3630" y="247"/>
                      <a:pt x="3584" y="247"/>
                    </a:cubicBezTo>
                    <a:cubicBezTo>
                      <a:pt x="3545" y="247"/>
                      <a:pt x="3497" y="264"/>
                      <a:pt x="3450" y="326"/>
                    </a:cubicBezTo>
                    <a:cubicBezTo>
                      <a:pt x="3379" y="407"/>
                      <a:pt x="3287" y="462"/>
                      <a:pt x="3183" y="484"/>
                    </a:cubicBezTo>
                    <a:lnTo>
                      <a:pt x="3020" y="565"/>
                    </a:lnTo>
                    <a:cubicBezTo>
                      <a:pt x="2927" y="614"/>
                      <a:pt x="2840" y="691"/>
                      <a:pt x="2780" y="778"/>
                    </a:cubicBezTo>
                    <a:cubicBezTo>
                      <a:pt x="2693" y="762"/>
                      <a:pt x="2606" y="751"/>
                      <a:pt x="2513" y="751"/>
                    </a:cubicBezTo>
                    <a:cubicBezTo>
                      <a:pt x="2426" y="756"/>
                      <a:pt x="2344" y="783"/>
                      <a:pt x="2273" y="832"/>
                    </a:cubicBezTo>
                    <a:cubicBezTo>
                      <a:pt x="2208" y="800"/>
                      <a:pt x="2137" y="783"/>
                      <a:pt x="2061" y="778"/>
                    </a:cubicBezTo>
                    <a:cubicBezTo>
                      <a:pt x="1973" y="778"/>
                      <a:pt x="1881" y="767"/>
                      <a:pt x="1794" y="751"/>
                    </a:cubicBezTo>
                    <a:cubicBezTo>
                      <a:pt x="1772" y="669"/>
                      <a:pt x="1712" y="598"/>
                      <a:pt x="1636" y="565"/>
                    </a:cubicBezTo>
                    <a:cubicBezTo>
                      <a:pt x="1600" y="549"/>
                      <a:pt x="1563" y="541"/>
                      <a:pt x="1527" y="541"/>
                    </a:cubicBezTo>
                    <a:cubicBezTo>
                      <a:pt x="1490" y="541"/>
                      <a:pt x="1453" y="549"/>
                      <a:pt x="1418" y="565"/>
                    </a:cubicBezTo>
                    <a:cubicBezTo>
                      <a:pt x="1401" y="484"/>
                      <a:pt x="1352" y="407"/>
                      <a:pt x="1281" y="353"/>
                    </a:cubicBezTo>
                    <a:cubicBezTo>
                      <a:pt x="1242" y="314"/>
                      <a:pt x="1188" y="295"/>
                      <a:pt x="1135" y="295"/>
                    </a:cubicBezTo>
                    <a:cubicBezTo>
                      <a:pt x="1122" y="295"/>
                      <a:pt x="1109" y="296"/>
                      <a:pt x="1096" y="298"/>
                    </a:cubicBezTo>
                    <a:lnTo>
                      <a:pt x="1014" y="189"/>
                    </a:lnTo>
                    <a:cubicBezTo>
                      <a:pt x="972" y="186"/>
                      <a:pt x="929" y="184"/>
                      <a:pt x="886" y="184"/>
                    </a:cubicBezTo>
                    <a:cubicBezTo>
                      <a:pt x="787" y="184"/>
                      <a:pt x="688" y="194"/>
                      <a:pt x="589" y="217"/>
                    </a:cubicBezTo>
                    <a:cubicBezTo>
                      <a:pt x="350" y="271"/>
                      <a:pt x="377" y="380"/>
                      <a:pt x="377" y="380"/>
                    </a:cubicBezTo>
                    <a:cubicBezTo>
                      <a:pt x="377" y="380"/>
                      <a:pt x="268" y="407"/>
                      <a:pt x="137" y="702"/>
                    </a:cubicBezTo>
                    <a:cubicBezTo>
                      <a:pt x="1" y="990"/>
                      <a:pt x="110" y="1099"/>
                      <a:pt x="83" y="1257"/>
                    </a:cubicBezTo>
                    <a:cubicBezTo>
                      <a:pt x="55" y="1421"/>
                      <a:pt x="137" y="1448"/>
                      <a:pt x="137" y="1448"/>
                    </a:cubicBezTo>
                    <a:lnTo>
                      <a:pt x="137" y="1552"/>
                    </a:lnTo>
                    <a:cubicBezTo>
                      <a:pt x="137" y="1661"/>
                      <a:pt x="192" y="1824"/>
                      <a:pt x="137" y="1955"/>
                    </a:cubicBezTo>
                    <a:cubicBezTo>
                      <a:pt x="83" y="2086"/>
                      <a:pt x="83" y="2064"/>
                      <a:pt x="110" y="2222"/>
                    </a:cubicBezTo>
                    <a:cubicBezTo>
                      <a:pt x="137" y="2380"/>
                      <a:pt x="83" y="2434"/>
                      <a:pt x="55" y="2543"/>
                    </a:cubicBezTo>
                    <a:cubicBezTo>
                      <a:pt x="44" y="2625"/>
                      <a:pt x="50" y="2707"/>
                      <a:pt x="83" y="2783"/>
                    </a:cubicBezTo>
                    <a:lnTo>
                      <a:pt x="28" y="2996"/>
                    </a:lnTo>
                    <a:cubicBezTo>
                      <a:pt x="1" y="3132"/>
                      <a:pt x="39" y="3268"/>
                      <a:pt x="137" y="3372"/>
                    </a:cubicBezTo>
                    <a:cubicBezTo>
                      <a:pt x="137" y="3372"/>
                      <a:pt x="164" y="3688"/>
                      <a:pt x="377" y="3851"/>
                    </a:cubicBezTo>
                    <a:cubicBezTo>
                      <a:pt x="426" y="3893"/>
                      <a:pt x="488" y="3914"/>
                      <a:pt x="549" y="3914"/>
                    </a:cubicBezTo>
                    <a:cubicBezTo>
                      <a:pt x="623" y="3914"/>
                      <a:pt x="697" y="3884"/>
                      <a:pt x="747" y="3824"/>
                    </a:cubicBezTo>
                    <a:cubicBezTo>
                      <a:pt x="796" y="4080"/>
                      <a:pt x="938" y="4309"/>
                      <a:pt x="1151" y="4467"/>
                    </a:cubicBezTo>
                    <a:cubicBezTo>
                      <a:pt x="1336" y="4467"/>
                      <a:pt x="1260" y="4412"/>
                      <a:pt x="1281" y="4303"/>
                    </a:cubicBezTo>
                    <a:cubicBezTo>
                      <a:pt x="1309" y="4200"/>
                      <a:pt x="1069" y="4118"/>
                      <a:pt x="987" y="4036"/>
                    </a:cubicBezTo>
                    <a:cubicBezTo>
                      <a:pt x="911" y="3955"/>
                      <a:pt x="884" y="3742"/>
                      <a:pt x="884" y="3742"/>
                    </a:cubicBezTo>
                    <a:cubicBezTo>
                      <a:pt x="976" y="3650"/>
                      <a:pt x="1058" y="3541"/>
                      <a:pt x="1123" y="3421"/>
                    </a:cubicBezTo>
                    <a:cubicBezTo>
                      <a:pt x="1205" y="3263"/>
                      <a:pt x="1096" y="3132"/>
                      <a:pt x="1014" y="2914"/>
                    </a:cubicBezTo>
                    <a:cubicBezTo>
                      <a:pt x="964" y="2773"/>
                      <a:pt x="899" y="2750"/>
                      <a:pt x="861" y="2750"/>
                    </a:cubicBezTo>
                    <a:cubicBezTo>
                      <a:pt x="842" y="2750"/>
                      <a:pt x="829" y="2756"/>
                      <a:pt x="829" y="2756"/>
                    </a:cubicBezTo>
                    <a:cubicBezTo>
                      <a:pt x="856" y="2636"/>
                      <a:pt x="867" y="2505"/>
                      <a:pt x="856" y="2380"/>
                    </a:cubicBezTo>
                    <a:cubicBezTo>
                      <a:pt x="829" y="2222"/>
                      <a:pt x="775" y="2222"/>
                      <a:pt x="775" y="2222"/>
                    </a:cubicBezTo>
                    <a:cubicBezTo>
                      <a:pt x="775" y="2222"/>
                      <a:pt x="829" y="1982"/>
                      <a:pt x="856" y="1873"/>
                    </a:cubicBezTo>
                    <a:cubicBezTo>
                      <a:pt x="884" y="1770"/>
                      <a:pt x="698" y="1524"/>
                      <a:pt x="698" y="1524"/>
                    </a:cubicBezTo>
                    <a:cubicBezTo>
                      <a:pt x="742" y="1426"/>
                      <a:pt x="791" y="1328"/>
                      <a:pt x="856" y="1236"/>
                    </a:cubicBezTo>
                    <a:cubicBezTo>
                      <a:pt x="938" y="1127"/>
                      <a:pt x="856" y="990"/>
                      <a:pt x="856" y="990"/>
                    </a:cubicBezTo>
                    <a:lnTo>
                      <a:pt x="856" y="990"/>
                    </a:lnTo>
                    <a:lnTo>
                      <a:pt x="1069" y="1018"/>
                    </a:lnTo>
                    <a:cubicBezTo>
                      <a:pt x="1069" y="1018"/>
                      <a:pt x="1151" y="1263"/>
                      <a:pt x="1281" y="1312"/>
                    </a:cubicBezTo>
                    <a:cubicBezTo>
                      <a:pt x="1301" y="1320"/>
                      <a:pt x="1320" y="1323"/>
                      <a:pt x="1339" y="1323"/>
                    </a:cubicBezTo>
                    <a:cubicBezTo>
                      <a:pt x="1449" y="1323"/>
                      <a:pt x="1548" y="1208"/>
                      <a:pt x="1548" y="1208"/>
                    </a:cubicBezTo>
                    <a:cubicBezTo>
                      <a:pt x="1636" y="1317"/>
                      <a:pt x="1761" y="1383"/>
                      <a:pt x="1897" y="1394"/>
                    </a:cubicBezTo>
                    <a:cubicBezTo>
                      <a:pt x="2033" y="1394"/>
                      <a:pt x="2170" y="1366"/>
                      <a:pt x="2300" y="1312"/>
                    </a:cubicBezTo>
                    <a:cubicBezTo>
                      <a:pt x="2300" y="1312"/>
                      <a:pt x="2513" y="1448"/>
                      <a:pt x="2698" y="1448"/>
                    </a:cubicBezTo>
                    <a:cubicBezTo>
                      <a:pt x="2883" y="1448"/>
                      <a:pt x="2938" y="1236"/>
                      <a:pt x="2938" y="1236"/>
                    </a:cubicBezTo>
                    <a:cubicBezTo>
                      <a:pt x="2938" y="1236"/>
                      <a:pt x="3074" y="1271"/>
                      <a:pt x="3184" y="1271"/>
                    </a:cubicBezTo>
                    <a:cubicBezTo>
                      <a:pt x="3212" y="1271"/>
                      <a:pt x="3238" y="1268"/>
                      <a:pt x="3259" y="1263"/>
                    </a:cubicBezTo>
                    <a:cubicBezTo>
                      <a:pt x="3341" y="1230"/>
                      <a:pt x="3417" y="1176"/>
                      <a:pt x="3472" y="1105"/>
                    </a:cubicBezTo>
                    <a:cubicBezTo>
                      <a:pt x="3472" y="1105"/>
                      <a:pt x="3506" y="1120"/>
                      <a:pt x="3570" y="1120"/>
                    </a:cubicBezTo>
                    <a:cubicBezTo>
                      <a:pt x="3619" y="1120"/>
                      <a:pt x="3685" y="1111"/>
                      <a:pt x="3766" y="1078"/>
                    </a:cubicBezTo>
                    <a:cubicBezTo>
                      <a:pt x="3881" y="1029"/>
                      <a:pt x="3990" y="963"/>
                      <a:pt x="4088" y="887"/>
                    </a:cubicBezTo>
                    <a:lnTo>
                      <a:pt x="4088" y="887"/>
                    </a:lnTo>
                    <a:cubicBezTo>
                      <a:pt x="4088" y="887"/>
                      <a:pt x="4006" y="1290"/>
                      <a:pt x="4060" y="1448"/>
                    </a:cubicBezTo>
                    <a:cubicBezTo>
                      <a:pt x="4099" y="1563"/>
                      <a:pt x="4126" y="1677"/>
                      <a:pt x="4142" y="1797"/>
                    </a:cubicBezTo>
                    <a:cubicBezTo>
                      <a:pt x="4060" y="1900"/>
                      <a:pt x="4006" y="2015"/>
                      <a:pt x="3979" y="2146"/>
                    </a:cubicBezTo>
                    <a:cubicBezTo>
                      <a:pt x="3951" y="2331"/>
                      <a:pt x="4088" y="2571"/>
                      <a:pt x="4088" y="2571"/>
                    </a:cubicBezTo>
                    <a:lnTo>
                      <a:pt x="4033" y="2783"/>
                    </a:lnTo>
                    <a:cubicBezTo>
                      <a:pt x="4000" y="2903"/>
                      <a:pt x="4017" y="3028"/>
                      <a:pt x="4088" y="3132"/>
                    </a:cubicBezTo>
                    <a:lnTo>
                      <a:pt x="4006" y="3317"/>
                    </a:lnTo>
                    <a:cubicBezTo>
                      <a:pt x="3930" y="3508"/>
                      <a:pt x="4006" y="3557"/>
                      <a:pt x="4006" y="3557"/>
                    </a:cubicBezTo>
                    <a:lnTo>
                      <a:pt x="3902" y="3666"/>
                    </a:lnTo>
                    <a:cubicBezTo>
                      <a:pt x="3793" y="3775"/>
                      <a:pt x="3875" y="3824"/>
                      <a:pt x="3875" y="3824"/>
                    </a:cubicBezTo>
                    <a:lnTo>
                      <a:pt x="3663" y="4042"/>
                    </a:lnTo>
                    <a:cubicBezTo>
                      <a:pt x="3663" y="4042"/>
                      <a:pt x="3554" y="3906"/>
                      <a:pt x="3417" y="3906"/>
                    </a:cubicBezTo>
                    <a:cubicBezTo>
                      <a:pt x="3336" y="3906"/>
                      <a:pt x="3248" y="3933"/>
                      <a:pt x="3178" y="3982"/>
                    </a:cubicBezTo>
                    <a:cubicBezTo>
                      <a:pt x="3178" y="3982"/>
                      <a:pt x="2965" y="3851"/>
                      <a:pt x="2807" y="3769"/>
                    </a:cubicBezTo>
                    <a:cubicBezTo>
                      <a:pt x="2746" y="3739"/>
                      <a:pt x="2681" y="3723"/>
                      <a:pt x="2612" y="3723"/>
                    </a:cubicBezTo>
                    <a:cubicBezTo>
                      <a:pt x="2497" y="3723"/>
                      <a:pt x="2368" y="3766"/>
                      <a:pt x="2219" y="3851"/>
                    </a:cubicBezTo>
                    <a:cubicBezTo>
                      <a:pt x="1979" y="3982"/>
                      <a:pt x="1952" y="4145"/>
                      <a:pt x="1924" y="4412"/>
                    </a:cubicBezTo>
                    <a:cubicBezTo>
                      <a:pt x="1897" y="4679"/>
                      <a:pt x="2082" y="5001"/>
                      <a:pt x="2137" y="5104"/>
                    </a:cubicBezTo>
                    <a:cubicBezTo>
                      <a:pt x="2191" y="5213"/>
                      <a:pt x="2110" y="5317"/>
                      <a:pt x="2191" y="5453"/>
                    </a:cubicBezTo>
                    <a:cubicBezTo>
                      <a:pt x="2213" y="5487"/>
                      <a:pt x="2243" y="5500"/>
                      <a:pt x="2276" y="5500"/>
                    </a:cubicBezTo>
                    <a:cubicBezTo>
                      <a:pt x="2370" y="5500"/>
                      <a:pt x="2486" y="5399"/>
                      <a:pt x="2486" y="5399"/>
                    </a:cubicBezTo>
                    <a:cubicBezTo>
                      <a:pt x="2486" y="5399"/>
                      <a:pt x="2559" y="5445"/>
                      <a:pt x="2642" y="5445"/>
                    </a:cubicBezTo>
                    <a:cubicBezTo>
                      <a:pt x="2670" y="5445"/>
                      <a:pt x="2698" y="5440"/>
                      <a:pt x="2725" y="5426"/>
                    </a:cubicBezTo>
                    <a:cubicBezTo>
                      <a:pt x="2834" y="5371"/>
                      <a:pt x="2774" y="5159"/>
                      <a:pt x="2883" y="4974"/>
                    </a:cubicBezTo>
                    <a:cubicBezTo>
                      <a:pt x="2998" y="4783"/>
                      <a:pt x="2943" y="4652"/>
                      <a:pt x="3020" y="4516"/>
                    </a:cubicBezTo>
                    <a:cubicBezTo>
                      <a:pt x="3040" y="4484"/>
                      <a:pt x="3058" y="4471"/>
                      <a:pt x="3075" y="4471"/>
                    </a:cubicBezTo>
                    <a:cubicBezTo>
                      <a:pt x="3126" y="4471"/>
                      <a:pt x="3162" y="4597"/>
                      <a:pt x="3183" y="4679"/>
                    </a:cubicBezTo>
                    <a:cubicBezTo>
                      <a:pt x="3201" y="4748"/>
                      <a:pt x="3301" y="4795"/>
                      <a:pt x="3412" y="4795"/>
                    </a:cubicBezTo>
                    <a:cubicBezTo>
                      <a:pt x="3468" y="4795"/>
                      <a:pt x="3528" y="4783"/>
                      <a:pt x="3581" y="4756"/>
                    </a:cubicBezTo>
                    <a:cubicBezTo>
                      <a:pt x="3635" y="4730"/>
                      <a:pt x="3693" y="4722"/>
                      <a:pt x="3753" y="4722"/>
                    </a:cubicBezTo>
                    <a:cubicBezTo>
                      <a:pt x="3873" y="4722"/>
                      <a:pt x="4004" y="4756"/>
                      <a:pt x="4142" y="4756"/>
                    </a:cubicBezTo>
                    <a:cubicBezTo>
                      <a:pt x="4355" y="4756"/>
                      <a:pt x="4327" y="4756"/>
                      <a:pt x="4491" y="4489"/>
                    </a:cubicBezTo>
                    <a:cubicBezTo>
                      <a:pt x="4649" y="4222"/>
                      <a:pt x="4573" y="4091"/>
                      <a:pt x="4649" y="3933"/>
                    </a:cubicBezTo>
                    <a:cubicBezTo>
                      <a:pt x="4731" y="3769"/>
                      <a:pt x="4840" y="3557"/>
                      <a:pt x="4812" y="3317"/>
                    </a:cubicBezTo>
                    <a:cubicBezTo>
                      <a:pt x="4801" y="3176"/>
                      <a:pt x="4780" y="3034"/>
                      <a:pt x="4758" y="2892"/>
                    </a:cubicBezTo>
                    <a:cubicBezTo>
                      <a:pt x="4731" y="2756"/>
                      <a:pt x="4840" y="2701"/>
                      <a:pt x="4812" y="2516"/>
                    </a:cubicBezTo>
                    <a:cubicBezTo>
                      <a:pt x="4785" y="2331"/>
                      <a:pt x="4758" y="2331"/>
                      <a:pt x="4840" y="2195"/>
                    </a:cubicBezTo>
                    <a:cubicBezTo>
                      <a:pt x="4889" y="2135"/>
                      <a:pt x="4861" y="2037"/>
                      <a:pt x="4785" y="2009"/>
                    </a:cubicBezTo>
                    <a:cubicBezTo>
                      <a:pt x="4801" y="1933"/>
                      <a:pt x="4829" y="1862"/>
                      <a:pt x="4867" y="1797"/>
                    </a:cubicBezTo>
                    <a:cubicBezTo>
                      <a:pt x="4916" y="1693"/>
                      <a:pt x="4812" y="1557"/>
                      <a:pt x="4812" y="1557"/>
                    </a:cubicBezTo>
                    <a:lnTo>
                      <a:pt x="4867" y="1421"/>
                    </a:lnTo>
                    <a:cubicBezTo>
                      <a:pt x="4916" y="1285"/>
                      <a:pt x="4703" y="1208"/>
                      <a:pt x="4703" y="1208"/>
                    </a:cubicBezTo>
                    <a:cubicBezTo>
                      <a:pt x="4769" y="1121"/>
                      <a:pt x="4807" y="1018"/>
                      <a:pt x="4812" y="914"/>
                    </a:cubicBezTo>
                    <a:cubicBezTo>
                      <a:pt x="4801" y="811"/>
                      <a:pt x="4742" y="718"/>
                      <a:pt x="4649" y="674"/>
                    </a:cubicBezTo>
                    <a:cubicBezTo>
                      <a:pt x="4698" y="571"/>
                      <a:pt x="4725" y="462"/>
                      <a:pt x="4731" y="353"/>
                    </a:cubicBezTo>
                    <a:cubicBezTo>
                      <a:pt x="4731" y="189"/>
                      <a:pt x="4545" y="31"/>
                      <a:pt x="4333" y="4"/>
                    </a:cubicBezTo>
                    <a:cubicBezTo>
                      <a:pt x="4318" y="2"/>
                      <a:pt x="4304" y="0"/>
                      <a:pt x="42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71"/>
              <p:cNvSpPr/>
              <p:nvPr/>
            </p:nvSpPr>
            <p:spPr>
              <a:xfrm>
                <a:off x="4717044" y="1913828"/>
                <a:ext cx="128757" cy="87762"/>
              </a:xfrm>
              <a:custGeom>
                <a:rect b="b" l="l" r="r" t="t"/>
                <a:pathLst>
                  <a:path extrusionOk="0" h="3147" w="4617">
                    <a:moveTo>
                      <a:pt x="1353" y="1"/>
                    </a:moveTo>
                    <a:cubicBezTo>
                      <a:pt x="1277" y="1"/>
                      <a:pt x="1203" y="9"/>
                      <a:pt x="1129" y="24"/>
                    </a:cubicBezTo>
                    <a:cubicBezTo>
                      <a:pt x="753" y="100"/>
                      <a:pt x="448" y="198"/>
                      <a:pt x="273" y="378"/>
                    </a:cubicBezTo>
                    <a:cubicBezTo>
                      <a:pt x="1" y="650"/>
                      <a:pt x="99" y="787"/>
                      <a:pt x="126" y="1141"/>
                    </a:cubicBezTo>
                    <a:cubicBezTo>
                      <a:pt x="159" y="1495"/>
                      <a:pt x="213" y="1942"/>
                      <a:pt x="213" y="2323"/>
                    </a:cubicBezTo>
                    <a:cubicBezTo>
                      <a:pt x="213" y="2710"/>
                      <a:pt x="186" y="2884"/>
                      <a:pt x="306" y="3031"/>
                    </a:cubicBezTo>
                    <a:cubicBezTo>
                      <a:pt x="370" y="3113"/>
                      <a:pt x="422" y="3146"/>
                      <a:pt x="504" y="3146"/>
                    </a:cubicBezTo>
                    <a:cubicBezTo>
                      <a:pt x="569" y="3146"/>
                      <a:pt x="654" y="3125"/>
                      <a:pt x="780" y="3091"/>
                    </a:cubicBezTo>
                    <a:cubicBezTo>
                      <a:pt x="1189" y="2972"/>
                      <a:pt x="1042" y="2764"/>
                      <a:pt x="1336" y="2677"/>
                    </a:cubicBezTo>
                    <a:cubicBezTo>
                      <a:pt x="1636" y="2590"/>
                      <a:pt x="1897" y="2530"/>
                      <a:pt x="1897" y="2530"/>
                    </a:cubicBezTo>
                    <a:cubicBezTo>
                      <a:pt x="2137" y="2470"/>
                      <a:pt x="2344" y="2116"/>
                      <a:pt x="2344" y="2116"/>
                    </a:cubicBezTo>
                    <a:cubicBezTo>
                      <a:pt x="2377" y="2187"/>
                      <a:pt x="2415" y="2258"/>
                      <a:pt x="2458" y="2323"/>
                    </a:cubicBezTo>
                    <a:cubicBezTo>
                      <a:pt x="2502" y="2416"/>
                      <a:pt x="2535" y="2514"/>
                      <a:pt x="2546" y="2617"/>
                    </a:cubicBezTo>
                    <a:lnTo>
                      <a:pt x="2665" y="2590"/>
                    </a:lnTo>
                    <a:cubicBezTo>
                      <a:pt x="2649" y="2492"/>
                      <a:pt x="2649" y="2389"/>
                      <a:pt x="2665" y="2290"/>
                    </a:cubicBezTo>
                    <a:cubicBezTo>
                      <a:pt x="2698" y="2116"/>
                      <a:pt x="2606" y="2089"/>
                      <a:pt x="2932" y="2056"/>
                    </a:cubicBezTo>
                    <a:cubicBezTo>
                      <a:pt x="3254" y="2023"/>
                      <a:pt x="3461" y="1909"/>
                      <a:pt x="3701" y="1522"/>
                    </a:cubicBezTo>
                    <a:cubicBezTo>
                      <a:pt x="3935" y="1141"/>
                      <a:pt x="3995" y="934"/>
                      <a:pt x="4142" y="814"/>
                    </a:cubicBezTo>
                    <a:cubicBezTo>
                      <a:pt x="4289" y="699"/>
                      <a:pt x="4376" y="694"/>
                      <a:pt x="4524" y="547"/>
                    </a:cubicBezTo>
                    <a:cubicBezTo>
                      <a:pt x="4524" y="547"/>
                      <a:pt x="4616" y="492"/>
                      <a:pt x="4257" y="345"/>
                    </a:cubicBezTo>
                    <a:cubicBezTo>
                      <a:pt x="4040" y="255"/>
                      <a:pt x="3901" y="220"/>
                      <a:pt x="3725" y="220"/>
                    </a:cubicBezTo>
                    <a:cubicBezTo>
                      <a:pt x="3613" y="220"/>
                      <a:pt x="3486" y="235"/>
                      <a:pt x="3314" y="258"/>
                    </a:cubicBezTo>
                    <a:cubicBezTo>
                      <a:pt x="3060" y="289"/>
                      <a:pt x="2824" y="342"/>
                      <a:pt x="2597" y="342"/>
                    </a:cubicBezTo>
                    <a:cubicBezTo>
                      <a:pt x="2429" y="342"/>
                      <a:pt x="2266" y="313"/>
                      <a:pt x="2104" y="225"/>
                    </a:cubicBezTo>
                    <a:cubicBezTo>
                      <a:pt x="1819" y="70"/>
                      <a:pt x="1579" y="1"/>
                      <a:pt x="135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71"/>
              <p:cNvSpPr/>
              <p:nvPr/>
            </p:nvSpPr>
            <p:spPr>
              <a:xfrm>
                <a:off x="4770086" y="1801832"/>
                <a:ext cx="84973" cy="86730"/>
              </a:xfrm>
              <a:custGeom>
                <a:rect b="b" l="l" r="r" t="t"/>
                <a:pathLst>
                  <a:path extrusionOk="0" h="3110" w="3047">
                    <a:moveTo>
                      <a:pt x="486" y="0"/>
                    </a:moveTo>
                    <a:cubicBezTo>
                      <a:pt x="472" y="0"/>
                      <a:pt x="459" y="3"/>
                      <a:pt x="447" y="7"/>
                    </a:cubicBezTo>
                    <a:cubicBezTo>
                      <a:pt x="371" y="46"/>
                      <a:pt x="311" y="193"/>
                      <a:pt x="355" y="264"/>
                    </a:cubicBezTo>
                    <a:cubicBezTo>
                      <a:pt x="252" y="242"/>
                      <a:pt x="227" y="197"/>
                      <a:pt x="194" y="197"/>
                    </a:cubicBezTo>
                    <a:cubicBezTo>
                      <a:pt x="185" y="197"/>
                      <a:pt x="176" y="201"/>
                      <a:pt x="164" y="209"/>
                    </a:cubicBezTo>
                    <a:cubicBezTo>
                      <a:pt x="93" y="258"/>
                      <a:pt x="39" y="427"/>
                      <a:pt x="39" y="427"/>
                    </a:cubicBezTo>
                    <a:cubicBezTo>
                      <a:pt x="110" y="438"/>
                      <a:pt x="175" y="487"/>
                      <a:pt x="208" y="552"/>
                    </a:cubicBezTo>
                    <a:cubicBezTo>
                      <a:pt x="262" y="667"/>
                      <a:pt x="289" y="645"/>
                      <a:pt x="273" y="765"/>
                    </a:cubicBezTo>
                    <a:cubicBezTo>
                      <a:pt x="153" y="781"/>
                      <a:pt x="120" y="759"/>
                      <a:pt x="1" y="825"/>
                    </a:cubicBezTo>
                    <a:cubicBezTo>
                      <a:pt x="55" y="1114"/>
                      <a:pt x="153" y="1391"/>
                      <a:pt x="289" y="1648"/>
                    </a:cubicBezTo>
                    <a:lnTo>
                      <a:pt x="295" y="1735"/>
                    </a:lnTo>
                    <a:cubicBezTo>
                      <a:pt x="251" y="2323"/>
                      <a:pt x="704" y="2884"/>
                      <a:pt x="1270" y="3053"/>
                    </a:cubicBezTo>
                    <a:cubicBezTo>
                      <a:pt x="1405" y="3093"/>
                      <a:pt x="1543" y="3110"/>
                      <a:pt x="1682" y="3110"/>
                    </a:cubicBezTo>
                    <a:cubicBezTo>
                      <a:pt x="2038" y="3110"/>
                      <a:pt x="2402" y="3001"/>
                      <a:pt x="2747" y="2895"/>
                    </a:cubicBezTo>
                    <a:cubicBezTo>
                      <a:pt x="2807" y="2879"/>
                      <a:pt x="2970" y="2803"/>
                      <a:pt x="2987" y="2743"/>
                    </a:cubicBezTo>
                    <a:cubicBezTo>
                      <a:pt x="3047" y="2541"/>
                      <a:pt x="2916" y="2443"/>
                      <a:pt x="2910" y="2389"/>
                    </a:cubicBezTo>
                    <a:cubicBezTo>
                      <a:pt x="2790" y="1773"/>
                      <a:pt x="2496" y="1375"/>
                      <a:pt x="1940" y="1092"/>
                    </a:cubicBezTo>
                    <a:cubicBezTo>
                      <a:pt x="1739" y="983"/>
                      <a:pt x="1570" y="917"/>
                      <a:pt x="1570" y="917"/>
                    </a:cubicBezTo>
                    <a:cubicBezTo>
                      <a:pt x="1592" y="857"/>
                      <a:pt x="1575" y="792"/>
                      <a:pt x="1537" y="743"/>
                    </a:cubicBezTo>
                    <a:cubicBezTo>
                      <a:pt x="1526" y="667"/>
                      <a:pt x="1570" y="541"/>
                      <a:pt x="1537" y="438"/>
                    </a:cubicBezTo>
                    <a:cubicBezTo>
                      <a:pt x="1474" y="264"/>
                      <a:pt x="1384" y="228"/>
                      <a:pt x="1319" y="228"/>
                    </a:cubicBezTo>
                    <a:cubicBezTo>
                      <a:pt x="1271" y="228"/>
                      <a:pt x="1238" y="247"/>
                      <a:pt x="1238" y="247"/>
                    </a:cubicBezTo>
                    <a:cubicBezTo>
                      <a:pt x="1238" y="247"/>
                      <a:pt x="1020" y="101"/>
                      <a:pt x="843" y="101"/>
                    </a:cubicBezTo>
                    <a:cubicBezTo>
                      <a:pt x="796" y="101"/>
                      <a:pt x="751" y="112"/>
                      <a:pt x="714" y="138"/>
                    </a:cubicBezTo>
                    <a:cubicBezTo>
                      <a:pt x="691" y="73"/>
                      <a:pt x="569" y="0"/>
                      <a:pt x="48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41" name="Google Shape;5841;p71"/>
          <p:cNvGrpSpPr/>
          <p:nvPr/>
        </p:nvGrpSpPr>
        <p:grpSpPr>
          <a:xfrm>
            <a:off x="2925871" y="2837181"/>
            <a:ext cx="2132746" cy="348002"/>
            <a:chOff x="2925871" y="2837181"/>
            <a:chExt cx="2132746" cy="348002"/>
          </a:xfrm>
        </p:grpSpPr>
        <p:grpSp>
          <p:nvGrpSpPr>
            <p:cNvPr id="5842" name="Google Shape;5842;p71"/>
            <p:cNvGrpSpPr/>
            <p:nvPr/>
          </p:nvGrpSpPr>
          <p:grpSpPr>
            <a:xfrm>
              <a:off x="2925871" y="2837181"/>
              <a:ext cx="2132746" cy="348002"/>
              <a:chOff x="2925871" y="2837181"/>
              <a:chExt cx="2132746" cy="348002"/>
            </a:xfrm>
          </p:grpSpPr>
          <p:sp>
            <p:nvSpPr>
              <p:cNvPr id="5843" name="Google Shape;5843;p71"/>
              <p:cNvSpPr/>
              <p:nvPr/>
            </p:nvSpPr>
            <p:spPr>
              <a:xfrm>
                <a:off x="2986196" y="2942669"/>
                <a:ext cx="175871" cy="137053"/>
              </a:xfrm>
              <a:custGeom>
                <a:rect b="b" l="l" r="r" t="t"/>
                <a:pathLst>
                  <a:path extrusionOk="0" h="5423" w="6959">
                    <a:moveTo>
                      <a:pt x="0" y="0"/>
                    </a:moveTo>
                    <a:lnTo>
                      <a:pt x="0" y="5422"/>
                    </a:lnTo>
                    <a:lnTo>
                      <a:pt x="6959" y="5422"/>
                    </a:lnTo>
                    <a:lnTo>
                      <a:pt x="6959" y="0"/>
                    </a:ln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71"/>
              <p:cNvSpPr/>
              <p:nvPr/>
            </p:nvSpPr>
            <p:spPr>
              <a:xfrm>
                <a:off x="4537776" y="3000366"/>
                <a:ext cx="520841" cy="21633"/>
              </a:xfrm>
              <a:custGeom>
                <a:rect b="b" l="l" r="r" t="t"/>
                <a:pathLst>
                  <a:path extrusionOk="0" h="856" w="20609">
                    <a:moveTo>
                      <a:pt x="0" y="0"/>
                    </a:moveTo>
                    <a:lnTo>
                      <a:pt x="0" y="856"/>
                    </a:lnTo>
                    <a:lnTo>
                      <a:pt x="20608" y="856"/>
                    </a:lnTo>
                    <a:lnTo>
                      <a:pt x="19540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71"/>
              <p:cNvSpPr/>
              <p:nvPr/>
            </p:nvSpPr>
            <p:spPr>
              <a:xfrm>
                <a:off x="4476490" y="2956998"/>
                <a:ext cx="148046" cy="108242"/>
              </a:xfrm>
              <a:custGeom>
                <a:rect b="b" l="l" r="r" t="t"/>
                <a:pathLst>
                  <a:path extrusionOk="0" h="4283" w="5858">
                    <a:moveTo>
                      <a:pt x="0" y="0"/>
                    </a:moveTo>
                    <a:lnTo>
                      <a:pt x="0" y="4283"/>
                    </a:lnTo>
                    <a:lnTo>
                      <a:pt x="4142" y="4283"/>
                    </a:lnTo>
                    <a:cubicBezTo>
                      <a:pt x="5090" y="4283"/>
                      <a:pt x="5858" y="3515"/>
                      <a:pt x="5858" y="2572"/>
                    </a:cubicBezTo>
                    <a:lnTo>
                      <a:pt x="5858" y="1716"/>
                    </a:lnTo>
                    <a:cubicBezTo>
                      <a:pt x="5858" y="768"/>
                      <a:pt x="5090" y="0"/>
                      <a:pt x="4142" y="0"/>
                    </a:cubicBezTo>
                    <a:close/>
                  </a:path>
                </a:pathLst>
              </a:custGeom>
              <a:solidFill>
                <a:srgbClr val="92A9B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71"/>
              <p:cNvSpPr/>
              <p:nvPr/>
            </p:nvSpPr>
            <p:spPr>
              <a:xfrm>
                <a:off x="3210237" y="2901626"/>
                <a:ext cx="1252505" cy="219113"/>
              </a:xfrm>
              <a:custGeom>
                <a:rect b="b" l="l" r="r" t="t"/>
                <a:pathLst>
                  <a:path extrusionOk="0" h="8670" w="49560">
                    <a:moveTo>
                      <a:pt x="1" y="1"/>
                    </a:moveTo>
                    <a:lnTo>
                      <a:pt x="1" y="8670"/>
                    </a:lnTo>
                    <a:lnTo>
                      <a:pt x="47843" y="8670"/>
                    </a:lnTo>
                    <a:cubicBezTo>
                      <a:pt x="48791" y="8670"/>
                      <a:pt x="49559" y="7902"/>
                      <a:pt x="49559" y="6959"/>
                    </a:cubicBezTo>
                    <a:lnTo>
                      <a:pt x="49559" y="1711"/>
                    </a:lnTo>
                    <a:cubicBezTo>
                      <a:pt x="49559" y="763"/>
                      <a:pt x="48791" y="1"/>
                      <a:pt x="4784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71"/>
              <p:cNvSpPr/>
              <p:nvPr/>
            </p:nvSpPr>
            <p:spPr>
              <a:xfrm>
                <a:off x="3161764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4" y="13770"/>
                      <a:pt x="2388" y="13231"/>
                      <a:pt x="2388" y="12577"/>
                    </a:cubicBezTo>
                    <a:lnTo>
                      <a:pt x="2388" y="1194"/>
                    </a:lnTo>
                    <a:cubicBezTo>
                      <a:pt x="2388" y="534"/>
                      <a:pt x="1854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71"/>
              <p:cNvSpPr/>
              <p:nvPr/>
            </p:nvSpPr>
            <p:spPr>
              <a:xfrm>
                <a:off x="2925871" y="2837181"/>
                <a:ext cx="60351" cy="348002"/>
              </a:xfrm>
              <a:custGeom>
                <a:rect b="b" l="l" r="r" t="t"/>
                <a:pathLst>
                  <a:path extrusionOk="0" h="13770" w="2388">
                    <a:moveTo>
                      <a:pt x="1194" y="0"/>
                    </a:moveTo>
                    <a:cubicBezTo>
                      <a:pt x="535" y="0"/>
                      <a:pt x="1" y="534"/>
                      <a:pt x="1" y="1194"/>
                    </a:cubicBezTo>
                    <a:lnTo>
                      <a:pt x="1" y="12577"/>
                    </a:lnTo>
                    <a:cubicBezTo>
                      <a:pt x="1" y="13231"/>
                      <a:pt x="535" y="13770"/>
                      <a:pt x="1194" y="13770"/>
                    </a:cubicBezTo>
                    <a:cubicBezTo>
                      <a:pt x="1853" y="13770"/>
                      <a:pt x="2387" y="13231"/>
                      <a:pt x="2387" y="12577"/>
                    </a:cubicBezTo>
                    <a:lnTo>
                      <a:pt x="2387" y="1194"/>
                    </a:lnTo>
                    <a:cubicBezTo>
                      <a:pt x="2387" y="534"/>
                      <a:pt x="1853" y="0"/>
                      <a:pt x="11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71"/>
              <p:cNvSpPr/>
              <p:nvPr/>
            </p:nvSpPr>
            <p:spPr>
              <a:xfrm>
                <a:off x="4462717" y="2931650"/>
                <a:ext cx="27572" cy="159065"/>
              </a:xfrm>
              <a:custGeom>
                <a:rect b="b" l="l" r="r" t="t"/>
                <a:pathLst>
                  <a:path extrusionOk="0" h="6294" w="1091">
                    <a:moveTo>
                      <a:pt x="545" y="0"/>
                    </a:moveTo>
                    <a:cubicBezTo>
                      <a:pt x="246" y="0"/>
                      <a:pt x="0" y="240"/>
                      <a:pt x="0" y="545"/>
                    </a:cubicBezTo>
                    <a:lnTo>
                      <a:pt x="0" y="5749"/>
                    </a:lnTo>
                    <a:cubicBezTo>
                      <a:pt x="0" y="6049"/>
                      <a:pt x="246" y="6294"/>
                      <a:pt x="545" y="6294"/>
                    </a:cubicBezTo>
                    <a:cubicBezTo>
                      <a:pt x="845" y="6294"/>
                      <a:pt x="1090" y="6049"/>
                      <a:pt x="1090" y="5749"/>
                    </a:cubicBezTo>
                    <a:lnTo>
                      <a:pt x="1090" y="545"/>
                    </a:lnTo>
                    <a:cubicBezTo>
                      <a:pt x="1090" y="240"/>
                      <a:pt x="845" y="0"/>
                      <a:pt x="54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50" name="Google Shape;5850;p71"/>
            <p:cNvSpPr/>
            <p:nvPr/>
          </p:nvSpPr>
          <p:spPr>
            <a:xfrm>
              <a:off x="3222275" y="2920500"/>
              <a:ext cx="1214896" cy="181229"/>
            </a:xfrm>
            <a:custGeom>
              <a:rect b="b" l="l" r="r" t="t"/>
              <a:pathLst>
                <a:path extrusionOk="0" h="7171" w="49532">
                  <a:moveTo>
                    <a:pt x="0" y="0"/>
                  </a:moveTo>
                  <a:lnTo>
                    <a:pt x="0" y="7171"/>
                  </a:lnTo>
                  <a:lnTo>
                    <a:pt x="48567" y="7171"/>
                  </a:lnTo>
                  <a:cubicBezTo>
                    <a:pt x="49101" y="7171"/>
                    <a:pt x="49531" y="6740"/>
                    <a:pt x="49531" y="6206"/>
                  </a:cubicBezTo>
                  <a:lnTo>
                    <a:pt x="49531" y="964"/>
                  </a:lnTo>
                  <a:cubicBezTo>
                    <a:pt x="49531" y="430"/>
                    <a:pt x="49101" y="0"/>
                    <a:pt x="485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1"/>
            <p:cNvSpPr/>
            <p:nvPr/>
          </p:nvSpPr>
          <p:spPr>
            <a:xfrm>
              <a:off x="3222275" y="2920500"/>
              <a:ext cx="968006" cy="181381"/>
            </a:xfrm>
            <a:custGeom>
              <a:rect b="b" l="l" r="r" t="t"/>
              <a:pathLst>
                <a:path extrusionOk="0" h="7177" w="39762">
                  <a:moveTo>
                    <a:pt x="0" y="0"/>
                  </a:moveTo>
                  <a:lnTo>
                    <a:pt x="0" y="7176"/>
                  </a:lnTo>
                  <a:lnTo>
                    <a:pt x="39761" y="7176"/>
                  </a:lnTo>
                  <a:lnTo>
                    <a:pt x="39761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1"/>
            <p:cNvSpPr/>
            <p:nvPr/>
          </p:nvSpPr>
          <p:spPr>
            <a:xfrm>
              <a:off x="3222275" y="2920500"/>
              <a:ext cx="724118" cy="181381"/>
            </a:xfrm>
            <a:custGeom>
              <a:rect b="b" l="l" r="r" t="t"/>
              <a:pathLst>
                <a:path extrusionOk="0" h="7177" w="30112">
                  <a:moveTo>
                    <a:pt x="0" y="0"/>
                  </a:moveTo>
                  <a:lnTo>
                    <a:pt x="0" y="7176"/>
                  </a:lnTo>
                  <a:lnTo>
                    <a:pt x="30111" y="7176"/>
                  </a:lnTo>
                  <a:lnTo>
                    <a:pt x="3011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1"/>
            <p:cNvSpPr/>
            <p:nvPr/>
          </p:nvSpPr>
          <p:spPr>
            <a:xfrm>
              <a:off x="3222274" y="2920500"/>
              <a:ext cx="480243" cy="181381"/>
            </a:xfrm>
            <a:custGeom>
              <a:rect b="b" l="l" r="r" t="t"/>
              <a:pathLst>
                <a:path extrusionOk="0" h="7177" w="20462">
                  <a:moveTo>
                    <a:pt x="0" y="0"/>
                  </a:moveTo>
                  <a:lnTo>
                    <a:pt x="0" y="7176"/>
                  </a:lnTo>
                  <a:lnTo>
                    <a:pt x="20461" y="7176"/>
                  </a:lnTo>
                  <a:lnTo>
                    <a:pt x="2046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1"/>
            <p:cNvSpPr/>
            <p:nvPr/>
          </p:nvSpPr>
          <p:spPr>
            <a:xfrm>
              <a:off x="3222276" y="2920500"/>
              <a:ext cx="233593" cy="181381"/>
            </a:xfrm>
            <a:custGeom>
              <a:rect b="b" l="l" r="r" t="t"/>
              <a:pathLst>
                <a:path extrusionOk="0" h="7177" w="10703">
                  <a:moveTo>
                    <a:pt x="0" y="0"/>
                  </a:moveTo>
                  <a:lnTo>
                    <a:pt x="0" y="7176"/>
                  </a:lnTo>
                  <a:lnTo>
                    <a:pt x="10702" y="7176"/>
                  </a:lnTo>
                  <a:lnTo>
                    <a:pt x="10702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5" name="Google Shape;5855;p71"/>
          <p:cNvGrpSpPr/>
          <p:nvPr/>
        </p:nvGrpSpPr>
        <p:grpSpPr>
          <a:xfrm>
            <a:off x="3526573" y="3256553"/>
            <a:ext cx="447702" cy="1135923"/>
            <a:chOff x="3526573" y="3256553"/>
            <a:chExt cx="447702" cy="1135923"/>
          </a:xfrm>
        </p:grpSpPr>
        <p:sp>
          <p:nvSpPr>
            <p:cNvPr id="5856" name="Google Shape;5856;p71"/>
            <p:cNvSpPr/>
            <p:nvPr/>
          </p:nvSpPr>
          <p:spPr>
            <a:xfrm>
              <a:off x="3526573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57" name="Google Shape;5857;p71"/>
            <p:cNvGrpSpPr/>
            <p:nvPr/>
          </p:nvGrpSpPr>
          <p:grpSpPr>
            <a:xfrm>
              <a:off x="3539512" y="3261380"/>
              <a:ext cx="426827" cy="1112925"/>
              <a:chOff x="3539512" y="3261380"/>
              <a:chExt cx="426827" cy="1112925"/>
            </a:xfrm>
          </p:grpSpPr>
          <p:sp>
            <p:nvSpPr>
              <p:cNvPr id="5858" name="Google Shape;5858;p71"/>
              <p:cNvSpPr/>
              <p:nvPr/>
            </p:nvSpPr>
            <p:spPr>
              <a:xfrm>
                <a:off x="3539512" y="3319229"/>
                <a:ext cx="211809" cy="1054874"/>
              </a:xfrm>
              <a:custGeom>
                <a:rect b="b" l="l" r="r" t="t"/>
                <a:pathLst>
                  <a:path extrusionOk="0" h="41740" w="8381">
                    <a:moveTo>
                      <a:pt x="8125" y="3066"/>
                    </a:moveTo>
                    <a:lnTo>
                      <a:pt x="8125" y="3605"/>
                    </a:lnTo>
                    <a:cubicBezTo>
                      <a:pt x="7881" y="3629"/>
                      <a:pt x="7650" y="3720"/>
                      <a:pt x="7406" y="3720"/>
                    </a:cubicBezTo>
                    <a:cubicBezTo>
                      <a:pt x="7372" y="3720"/>
                      <a:pt x="7337" y="3718"/>
                      <a:pt x="7302" y="3714"/>
                    </a:cubicBezTo>
                    <a:lnTo>
                      <a:pt x="7308" y="3714"/>
                    </a:lnTo>
                    <a:cubicBezTo>
                      <a:pt x="7373" y="3654"/>
                      <a:pt x="7433" y="3589"/>
                      <a:pt x="7493" y="3523"/>
                    </a:cubicBezTo>
                    <a:cubicBezTo>
                      <a:pt x="7667" y="3333"/>
                      <a:pt x="7885" y="3175"/>
                      <a:pt x="8125" y="3066"/>
                    </a:cubicBezTo>
                    <a:close/>
                    <a:moveTo>
                      <a:pt x="3308" y="11130"/>
                    </a:moveTo>
                    <a:cubicBezTo>
                      <a:pt x="3226" y="11408"/>
                      <a:pt x="3117" y="11675"/>
                      <a:pt x="2981" y="11926"/>
                    </a:cubicBezTo>
                    <a:cubicBezTo>
                      <a:pt x="2856" y="12171"/>
                      <a:pt x="2741" y="12449"/>
                      <a:pt x="2545" y="12645"/>
                    </a:cubicBezTo>
                    <a:cubicBezTo>
                      <a:pt x="2536" y="12654"/>
                      <a:pt x="2546" y="12663"/>
                      <a:pt x="2552" y="12663"/>
                    </a:cubicBezTo>
                    <a:cubicBezTo>
                      <a:pt x="2554" y="12663"/>
                      <a:pt x="2555" y="12662"/>
                      <a:pt x="2556" y="12661"/>
                    </a:cubicBezTo>
                    <a:cubicBezTo>
                      <a:pt x="2676" y="12574"/>
                      <a:pt x="2779" y="12471"/>
                      <a:pt x="2861" y="12351"/>
                    </a:cubicBezTo>
                    <a:cubicBezTo>
                      <a:pt x="2861" y="12356"/>
                      <a:pt x="2861" y="12362"/>
                      <a:pt x="2861" y="12362"/>
                    </a:cubicBezTo>
                    <a:cubicBezTo>
                      <a:pt x="2883" y="12487"/>
                      <a:pt x="2894" y="12612"/>
                      <a:pt x="2894" y="12738"/>
                    </a:cubicBezTo>
                    <a:cubicBezTo>
                      <a:pt x="2769" y="12847"/>
                      <a:pt x="2676" y="12950"/>
                      <a:pt x="2512" y="13010"/>
                    </a:cubicBezTo>
                    <a:cubicBezTo>
                      <a:pt x="2414" y="13043"/>
                      <a:pt x="2322" y="13092"/>
                      <a:pt x="2240" y="13157"/>
                    </a:cubicBezTo>
                    <a:cubicBezTo>
                      <a:pt x="2186" y="13201"/>
                      <a:pt x="2136" y="13255"/>
                      <a:pt x="2093" y="13310"/>
                    </a:cubicBezTo>
                    <a:cubicBezTo>
                      <a:pt x="2169" y="12912"/>
                      <a:pt x="2305" y="12525"/>
                      <a:pt x="2491" y="12165"/>
                    </a:cubicBezTo>
                    <a:cubicBezTo>
                      <a:pt x="2692" y="11779"/>
                      <a:pt x="3003" y="11452"/>
                      <a:pt x="3308" y="11130"/>
                    </a:cubicBezTo>
                    <a:close/>
                    <a:moveTo>
                      <a:pt x="8147" y="13277"/>
                    </a:moveTo>
                    <a:lnTo>
                      <a:pt x="8147" y="14143"/>
                    </a:lnTo>
                    <a:cubicBezTo>
                      <a:pt x="8140" y="14142"/>
                      <a:pt x="8133" y="14141"/>
                      <a:pt x="8127" y="14141"/>
                    </a:cubicBezTo>
                    <a:cubicBezTo>
                      <a:pt x="8109" y="14141"/>
                      <a:pt x="8094" y="14147"/>
                      <a:pt x="8081" y="14160"/>
                    </a:cubicBezTo>
                    <a:cubicBezTo>
                      <a:pt x="8010" y="14231"/>
                      <a:pt x="7929" y="14296"/>
                      <a:pt x="7842" y="14350"/>
                    </a:cubicBezTo>
                    <a:cubicBezTo>
                      <a:pt x="7591" y="14192"/>
                      <a:pt x="7444" y="14023"/>
                      <a:pt x="7122" y="14018"/>
                    </a:cubicBezTo>
                    <a:cubicBezTo>
                      <a:pt x="7111" y="14017"/>
                      <a:pt x="7099" y="14016"/>
                      <a:pt x="7087" y="14016"/>
                    </a:cubicBezTo>
                    <a:cubicBezTo>
                      <a:pt x="7055" y="14016"/>
                      <a:pt x="7023" y="14021"/>
                      <a:pt x="6992" y="14029"/>
                    </a:cubicBezTo>
                    <a:cubicBezTo>
                      <a:pt x="7117" y="13882"/>
                      <a:pt x="7237" y="13735"/>
                      <a:pt x="7411" y="13626"/>
                    </a:cubicBezTo>
                    <a:cubicBezTo>
                      <a:pt x="7645" y="13484"/>
                      <a:pt x="7918" y="13430"/>
                      <a:pt x="8147" y="13277"/>
                    </a:cubicBezTo>
                    <a:close/>
                    <a:moveTo>
                      <a:pt x="3172" y="11817"/>
                    </a:moveTo>
                    <a:cubicBezTo>
                      <a:pt x="3166" y="12040"/>
                      <a:pt x="3183" y="12263"/>
                      <a:pt x="3210" y="12487"/>
                    </a:cubicBezTo>
                    <a:cubicBezTo>
                      <a:pt x="3243" y="12825"/>
                      <a:pt x="3172" y="13184"/>
                      <a:pt x="3134" y="13522"/>
                    </a:cubicBezTo>
                    <a:cubicBezTo>
                      <a:pt x="3068" y="14171"/>
                      <a:pt x="2976" y="14835"/>
                      <a:pt x="2774" y="15457"/>
                    </a:cubicBezTo>
                    <a:cubicBezTo>
                      <a:pt x="2741" y="15560"/>
                      <a:pt x="2703" y="15664"/>
                      <a:pt x="2670" y="15767"/>
                    </a:cubicBezTo>
                    <a:cubicBezTo>
                      <a:pt x="2616" y="15566"/>
                      <a:pt x="2507" y="15375"/>
                      <a:pt x="2469" y="15173"/>
                    </a:cubicBezTo>
                    <a:cubicBezTo>
                      <a:pt x="2403" y="14765"/>
                      <a:pt x="2540" y="14350"/>
                      <a:pt x="2681" y="13974"/>
                    </a:cubicBezTo>
                    <a:cubicBezTo>
                      <a:pt x="2888" y="13440"/>
                      <a:pt x="3079" y="12928"/>
                      <a:pt x="2948" y="12345"/>
                    </a:cubicBezTo>
                    <a:cubicBezTo>
                      <a:pt x="2941" y="12327"/>
                      <a:pt x="2926" y="12316"/>
                      <a:pt x="2910" y="12316"/>
                    </a:cubicBezTo>
                    <a:cubicBezTo>
                      <a:pt x="2903" y="12316"/>
                      <a:pt x="2895" y="12318"/>
                      <a:pt x="2888" y="12323"/>
                    </a:cubicBezTo>
                    <a:cubicBezTo>
                      <a:pt x="2997" y="12165"/>
                      <a:pt x="3090" y="11996"/>
                      <a:pt x="3172" y="11817"/>
                    </a:cubicBezTo>
                    <a:close/>
                    <a:moveTo>
                      <a:pt x="8141" y="15010"/>
                    </a:moveTo>
                    <a:cubicBezTo>
                      <a:pt x="8141" y="15315"/>
                      <a:pt x="8136" y="15620"/>
                      <a:pt x="8136" y="15925"/>
                    </a:cubicBezTo>
                    <a:lnTo>
                      <a:pt x="8141" y="15925"/>
                    </a:lnTo>
                    <a:cubicBezTo>
                      <a:pt x="7624" y="16268"/>
                      <a:pt x="7144" y="16644"/>
                      <a:pt x="6877" y="17227"/>
                    </a:cubicBezTo>
                    <a:cubicBezTo>
                      <a:pt x="6741" y="17538"/>
                      <a:pt x="6725" y="17892"/>
                      <a:pt x="6725" y="18230"/>
                    </a:cubicBezTo>
                    <a:cubicBezTo>
                      <a:pt x="6550" y="18257"/>
                      <a:pt x="6392" y="18257"/>
                      <a:pt x="6212" y="18328"/>
                    </a:cubicBezTo>
                    <a:cubicBezTo>
                      <a:pt x="6136" y="18355"/>
                      <a:pt x="6065" y="18394"/>
                      <a:pt x="6000" y="18443"/>
                    </a:cubicBezTo>
                    <a:cubicBezTo>
                      <a:pt x="6191" y="17026"/>
                      <a:pt x="7275" y="16056"/>
                      <a:pt x="8141" y="15010"/>
                    </a:cubicBezTo>
                    <a:close/>
                    <a:moveTo>
                      <a:pt x="2883" y="12912"/>
                    </a:moveTo>
                    <a:cubicBezTo>
                      <a:pt x="2839" y="13397"/>
                      <a:pt x="2649" y="13827"/>
                      <a:pt x="2496" y="14323"/>
                    </a:cubicBezTo>
                    <a:cubicBezTo>
                      <a:pt x="2403" y="14596"/>
                      <a:pt x="2376" y="14890"/>
                      <a:pt x="2398" y="15179"/>
                    </a:cubicBezTo>
                    <a:cubicBezTo>
                      <a:pt x="2425" y="15424"/>
                      <a:pt x="2583" y="15636"/>
                      <a:pt x="2632" y="15865"/>
                    </a:cubicBezTo>
                    <a:cubicBezTo>
                      <a:pt x="2485" y="16279"/>
                      <a:pt x="2322" y="16672"/>
                      <a:pt x="2202" y="17091"/>
                    </a:cubicBezTo>
                    <a:lnTo>
                      <a:pt x="2207" y="17091"/>
                    </a:lnTo>
                    <a:cubicBezTo>
                      <a:pt x="2049" y="17636"/>
                      <a:pt x="1968" y="18203"/>
                      <a:pt x="1962" y="18770"/>
                    </a:cubicBezTo>
                    <a:cubicBezTo>
                      <a:pt x="1946" y="18873"/>
                      <a:pt x="1919" y="18971"/>
                      <a:pt x="1891" y="19069"/>
                    </a:cubicBezTo>
                    <a:cubicBezTo>
                      <a:pt x="1820" y="19140"/>
                      <a:pt x="1744" y="19205"/>
                      <a:pt x="1657" y="19249"/>
                    </a:cubicBezTo>
                    <a:cubicBezTo>
                      <a:pt x="1722" y="18682"/>
                      <a:pt x="1641" y="18088"/>
                      <a:pt x="1673" y="17516"/>
                    </a:cubicBezTo>
                    <a:cubicBezTo>
                      <a:pt x="1711" y="16808"/>
                      <a:pt x="1733" y="16100"/>
                      <a:pt x="1766" y="15391"/>
                    </a:cubicBezTo>
                    <a:cubicBezTo>
                      <a:pt x="1788" y="14868"/>
                      <a:pt x="1799" y="14334"/>
                      <a:pt x="1962" y="13827"/>
                    </a:cubicBezTo>
                    <a:cubicBezTo>
                      <a:pt x="2033" y="13582"/>
                      <a:pt x="2180" y="13364"/>
                      <a:pt x="2382" y="13201"/>
                    </a:cubicBezTo>
                    <a:cubicBezTo>
                      <a:pt x="2485" y="13119"/>
                      <a:pt x="2643" y="13097"/>
                      <a:pt x="2758" y="13026"/>
                    </a:cubicBezTo>
                    <a:cubicBezTo>
                      <a:pt x="2801" y="12994"/>
                      <a:pt x="2845" y="12955"/>
                      <a:pt x="2883" y="12912"/>
                    </a:cubicBezTo>
                    <a:close/>
                    <a:moveTo>
                      <a:pt x="4202" y="37274"/>
                    </a:moveTo>
                    <a:lnTo>
                      <a:pt x="4202" y="37274"/>
                    </a:lnTo>
                    <a:cubicBezTo>
                      <a:pt x="4240" y="37351"/>
                      <a:pt x="4289" y="37421"/>
                      <a:pt x="4349" y="37481"/>
                    </a:cubicBezTo>
                    <a:cubicBezTo>
                      <a:pt x="4469" y="37628"/>
                      <a:pt x="4561" y="37792"/>
                      <a:pt x="4616" y="37972"/>
                    </a:cubicBezTo>
                    <a:cubicBezTo>
                      <a:pt x="4262" y="38500"/>
                      <a:pt x="4463" y="39111"/>
                      <a:pt x="4420" y="39699"/>
                    </a:cubicBezTo>
                    <a:cubicBezTo>
                      <a:pt x="4398" y="40037"/>
                      <a:pt x="4332" y="40364"/>
                      <a:pt x="4109" y="40625"/>
                    </a:cubicBezTo>
                    <a:cubicBezTo>
                      <a:pt x="3880" y="40881"/>
                      <a:pt x="3379" y="41050"/>
                      <a:pt x="3014" y="41078"/>
                    </a:cubicBezTo>
                    <a:cubicBezTo>
                      <a:pt x="3090" y="40936"/>
                      <a:pt x="3155" y="40789"/>
                      <a:pt x="3215" y="40642"/>
                    </a:cubicBezTo>
                    <a:cubicBezTo>
                      <a:pt x="3313" y="40380"/>
                      <a:pt x="3308" y="40091"/>
                      <a:pt x="3297" y="39813"/>
                    </a:cubicBezTo>
                    <a:cubicBezTo>
                      <a:pt x="3493" y="39525"/>
                      <a:pt x="3662" y="39225"/>
                      <a:pt x="3809" y="38914"/>
                    </a:cubicBezTo>
                    <a:cubicBezTo>
                      <a:pt x="3831" y="39394"/>
                      <a:pt x="3896" y="39868"/>
                      <a:pt x="3847" y="40353"/>
                    </a:cubicBezTo>
                    <a:cubicBezTo>
                      <a:pt x="3847" y="40361"/>
                      <a:pt x="3854" y="40365"/>
                      <a:pt x="3862" y="40365"/>
                    </a:cubicBezTo>
                    <a:cubicBezTo>
                      <a:pt x="3869" y="40365"/>
                      <a:pt x="3877" y="40361"/>
                      <a:pt x="3880" y="40353"/>
                    </a:cubicBezTo>
                    <a:cubicBezTo>
                      <a:pt x="3956" y="39824"/>
                      <a:pt x="3896" y="39290"/>
                      <a:pt x="3880" y="38756"/>
                    </a:cubicBezTo>
                    <a:cubicBezTo>
                      <a:pt x="3956" y="38582"/>
                      <a:pt x="4022" y="38408"/>
                      <a:pt x="4076" y="38228"/>
                    </a:cubicBezTo>
                    <a:cubicBezTo>
                      <a:pt x="4169" y="37917"/>
                      <a:pt x="4207" y="37596"/>
                      <a:pt x="4202" y="37274"/>
                    </a:cubicBezTo>
                    <a:close/>
                    <a:moveTo>
                      <a:pt x="8201" y="1"/>
                    </a:moveTo>
                    <a:cubicBezTo>
                      <a:pt x="8194" y="1"/>
                      <a:pt x="8188" y="3"/>
                      <a:pt x="8185" y="9"/>
                    </a:cubicBezTo>
                    <a:cubicBezTo>
                      <a:pt x="8174" y="194"/>
                      <a:pt x="8163" y="1534"/>
                      <a:pt x="8152" y="1720"/>
                    </a:cubicBezTo>
                    <a:cubicBezTo>
                      <a:pt x="8045" y="1623"/>
                      <a:pt x="7903" y="1583"/>
                      <a:pt x="7752" y="1583"/>
                    </a:cubicBezTo>
                    <a:cubicBezTo>
                      <a:pt x="7444" y="1583"/>
                      <a:pt x="7098" y="1749"/>
                      <a:pt x="6926" y="1943"/>
                    </a:cubicBezTo>
                    <a:cubicBezTo>
                      <a:pt x="6922" y="1948"/>
                      <a:pt x="6928" y="1955"/>
                      <a:pt x="6933" y="1955"/>
                    </a:cubicBezTo>
                    <a:cubicBezTo>
                      <a:pt x="6935" y="1955"/>
                      <a:pt x="6936" y="1955"/>
                      <a:pt x="6937" y="1954"/>
                    </a:cubicBezTo>
                    <a:cubicBezTo>
                      <a:pt x="7148" y="1771"/>
                      <a:pt x="7424" y="1656"/>
                      <a:pt x="7697" y="1656"/>
                    </a:cubicBezTo>
                    <a:cubicBezTo>
                      <a:pt x="7855" y="1656"/>
                      <a:pt x="8011" y="1694"/>
                      <a:pt x="8152" y="1780"/>
                    </a:cubicBezTo>
                    <a:cubicBezTo>
                      <a:pt x="8147" y="1894"/>
                      <a:pt x="8141" y="2003"/>
                      <a:pt x="8136" y="2117"/>
                    </a:cubicBezTo>
                    <a:cubicBezTo>
                      <a:pt x="8004" y="2045"/>
                      <a:pt x="7845" y="2007"/>
                      <a:pt x="7688" y="2007"/>
                    </a:cubicBezTo>
                    <a:cubicBezTo>
                      <a:pt x="7501" y="2007"/>
                      <a:pt x="7316" y="2062"/>
                      <a:pt x="7182" y="2177"/>
                    </a:cubicBezTo>
                    <a:cubicBezTo>
                      <a:pt x="7182" y="2183"/>
                      <a:pt x="7182" y="2188"/>
                      <a:pt x="7188" y="2188"/>
                    </a:cubicBezTo>
                    <a:cubicBezTo>
                      <a:pt x="7325" y="2100"/>
                      <a:pt x="7481" y="2053"/>
                      <a:pt x="7640" y="2053"/>
                    </a:cubicBezTo>
                    <a:cubicBezTo>
                      <a:pt x="7715" y="2053"/>
                      <a:pt x="7790" y="2064"/>
                      <a:pt x="7863" y="2085"/>
                    </a:cubicBezTo>
                    <a:cubicBezTo>
                      <a:pt x="7809" y="2128"/>
                      <a:pt x="7765" y="2199"/>
                      <a:pt x="7716" y="2248"/>
                    </a:cubicBezTo>
                    <a:cubicBezTo>
                      <a:pt x="7629" y="2335"/>
                      <a:pt x="7520" y="2390"/>
                      <a:pt x="7400" y="2401"/>
                    </a:cubicBezTo>
                    <a:cubicBezTo>
                      <a:pt x="7395" y="2401"/>
                      <a:pt x="7395" y="2406"/>
                      <a:pt x="7400" y="2406"/>
                    </a:cubicBezTo>
                    <a:cubicBezTo>
                      <a:pt x="7408" y="2407"/>
                      <a:pt x="7417" y="2407"/>
                      <a:pt x="7425" y="2407"/>
                    </a:cubicBezTo>
                    <a:cubicBezTo>
                      <a:pt x="7515" y="2407"/>
                      <a:pt x="7603" y="2380"/>
                      <a:pt x="7678" y="2330"/>
                    </a:cubicBezTo>
                    <a:cubicBezTo>
                      <a:pt x="7771" y="2270"/>
                      <a:pt x="7852" y="2188"/>
                      <a:pt x="7918" y="2096"/>
                    </a:cubicBezTo>
                    <a:cubicBezTo>
                      <a:pt x="7994" y="2117"/>
                      <a:pt x="8070" y="2139"/>
                      <a:pt x="8147" y="2172"/>
                    </a:cubicBezTo>
                    <a:cubicBezTo>
                      <a:pt x="8141" y="2297"/>
                      <a:pt x="8136" y="2423"/>
                      <a:pt x="8136" y="2542"/>
                    </a:cubicBezTo>
                    <a:cubicBezTo>
                      <a:pt x="7901" y="2553"/>
                      <a:pt x="7689" y="2662"/>
                      <a:pt x="7476" y="2750"/>
                    </a:cubicBezTo>
                    <a:cubicBezTo>
                      <a:pt x="7452" y="2754"/>
                      <a:pt x="7458" y="2789"/>
                      <a:pt x="7479" y="2789"/>
                    </a:cubicBezTo>
                    <a:cubicBezTo>
                      <a:pt x="7482" y="2789"/>
                      <a:pt x="7484" y="2789"/>
                      <a:pt x="7487" y="2788"/>
                    </a:cubicBezTo>
                    <a:cubicBezTo>
                      <a:pt x="7694" y="2706"/>
                      <a:pt x="7912" y="2641"/>
                      <a:pt x="8130" y="2597"/>
                    </a:cubicBezTo>
                    <a:lnTo>
                      <a:pt x="8130" y="2597"/>
                    </a:lnTo>
                    <a:cubicBezTo>
                      <a:pt x="8130" y="2722"/>
                      <a:pt x="8130" y="2842"/>
                      <a:pt x="8125" y="2962"/>
                    </a:cubicBezTo>
                    <a:cubicBezTo>
                      <a:pt x="7357" y="3322"/>
                      <a:pt x="6953" y="4188"/>
                      <a:pt x="6027" y="4237"/>
                    </a:cubicBezTo>
                    <a:cubicBezTo>
                      <a:pt x="6005" y="4237"/>
                      <a:pt x="6005" y="4270"/>
                      <a:pt x="6027" y="4270"/>
                    </a:cubicBezTo>
                    <a:cubicBezTo>
                      <a:pt x="6403" y="4221"/>
                      <a:pt x="6768" y="4090"/>
                      <a:pt x="7084" y="3883"/>
                    </a:cubicBezTo>
                    <a:cubicBezTo>
                      <a:pt x="7139" y="3845"/>
                      <a:pt x="7188" y="3812"/>
                      <a:pt x="7237" y="3769"/>
                    </a:cubicBezTo>
                    <a:cubicBezTo>
                      <a:pt x="7303" y="3785"/>
                      <a:pt x="7368" y="3791"/>
                      <a:pt x="7431" y="3791"/>
                    </a:cubicBezTo>
                    <a:cubicBezTo>
                      <a:pt x="7665" y="3791"/>
                      <a:pt x="7885" y="3702"/>
                      <a:pt x="8125" y="3676"/>
                    </a:cubicBezTo>
                    <a:lnTo>
                      <a:pt x="8125" y="3807"/>
                    </a:lnTo>
                    <a:lnTo>
                      <a:pt x="8114" y="3807"/>
                    </a:lnTo>
                    <a:cubicBezTo>
                      <a:pt x="7994" y="3910"/>
                      <a:pt x="7874" y="4019"/>
                      <a:pt x="7765" y="4139"/>
                    </a:cubicBezTo>
                    <a:cubicBezTo>
                      <a:pt x="7771" y="4128"/>
                      <a:pt x="7765" y="4123"/>
                      <a:pt x="7760" y="4117"/>
                    </a:cubicBezTo>
                    <a:cubicBezTo>
                      <a:pt x="7685" y="4083"/>
                      <a:pt x="7608" y="4070"/>
                      <a:pt x="7531" y="4070"/>
                    </a:cubicBezTo>
                    <a:cubicBezTo>
                      <a:pt x="7172" y="4070"/>
                      <a:pt x="6796" y="4371"/>
                      <a:pt x="6447" y="4384"/>
                    </a:cubicBezTo>
                    <a:cubicBezTo>
                      <a:pt x="6419" y="4384"/>
                      <a:pt x="6425" y="4428"/>
                      <a:pt x="6447" y="4428"/>
                    </a:cubicBezTo>
                    <a:cubicBezTo>
                      <a:pt x="6878" y="4423"/>
                      <a:pt x="7232" y="4147"/>
                      <a:pt x="7663" y="4147"/>
                    </a:cubicBezTo>
                    <a:cubicBezTo>
                      <a:pt x="7690" y="4147"/>
                      <a:pt x="7716" y="4148"/>
                      <a:pt x="7743" y="4150"/>
                    </a:cubicBezTo>
                    <a:lnTo>
                      <a:pt x="7749" y="4150"/>
                    </a:lnTo>
                    <a:cubicBezTo>
                      <a:pt x="7515" y="4390"/>
                      <a:pt x="7286" y="4619"/>
                      <a:pt x="6926" y="4689"/>
                    </a:cubicBezTo>
                    <a:cubicBezTo>
                      <a:pt x="6800" y="4714"/>
                      <a:pt x="6672" y="4723"/>
                      <a:pt x="6543" y="4723"/>
                    </a:cubicBezTo>
                    <a:cubicBezTo>
                      <a:pt x="6190" y="4723"/>
                      <a:pt x="5829" y="4655"/>
                      <a:pt x="5482" y="4651"/>
                    </a:cubicBezTo>
                    <a:cubicBezTo>
                      <a:pt x="5455" y="4651"/>
                      <a:pt x="5460" y="4695"/>
                      <a:pt x="5488" y="4695"/>
                    </a:cubicBezTo>
                    <a:cubicBezTo>
                      <a:pt x="5832" y="4702"/>
                      <a:pt x="6204" y="4777"/>
                      <a:pt x="6564" y="4777"/>
                    </a:cubicBezTo>
                    <a:cubicBezTo>
                      <a:pt x="6729" y="4777"/>
                      <a:pt x="6891" y="4761"/>
                      <a:pt x="7046" y="4717"/>
                    </a:cubicBezTo>
                    <a:cubicBezTo>
                      <a:pt x="7509" y="4591"/>
                      <a:pt x="7787" y="4204"/>
                      <a:pt x="8119" y="3883"/>
                    </a:cubicBezTo>
                    <a:cubicBezTo>
                      <a:pt x="8119" y="4101"/>
                      <a:pt x="8125" y="4319"/>
                      <a:pt x="8130" y="4537"/>
                    </a:cubicBezTo>
                    <a:lnTo>
                      <a:pt x="8125" y="4537"/>
                    </a:lnTo>
                    <a:cubicBezTo>
                      <a:pt x="7891" y="4668"/>
                      <a:pt x="7667" y="4722"/>
                      <a:pt x="7466" y="4902"/>
                    </a:cubicBezTo>
                    <a:cubicBezTo>
                      <a:pt x="7313" y="5044"/>
                      <a:pt x="7166" y="5174"/>
                      <a:pt x="6970" y="5229"/>
                    </a:cubicBezTo>
                    <a:cubicBezTo>
                      <a:pt x="6463" y="4973"/>
                      <a:pt x="5782" y="4984"/>
                      <a:pt x="5237" y="4935"/>
                    </a:cubicBezTo>
                    <a:cubicBezTo>
                      <a:pt x="5215" y="4935"/>
                      <a:pt x="5210" y="4967"/>
                      <a:pt x="5231" y="4967"/>
                    </a:cubicBezTo>
                    <a:cubicBezTo>
                      <a:pt x="5482" y="5005"/>
                      <a:pt x="5733" y="5044"/>
                      <a:pt x="5978" y="5076"/>
                    </a:cubicBezTo>
                    <a:cubicBezTo>
                      <a:pt x="6272" y="5120"/>
                      <a:pt x="6577" y="5131"/>
                      <a:pt x="6850" y="5251"/>
                    </a:cubicBezTo>
                    <a:lnTo>
                      <a:pt x="6833" y="5251"/>
                    </a:lnTo>
                    <a:cubicBezTo>
                      <a:pt x="6777" y="5258"/>
                      <a:pt x="6720" y="5260"/>
                      <a:pt x="6663" y="5260"/>
                    </a:cubicBezTo>
                    <a:cubicBezTo>
                      <a:pt x="6549" y="5260"/>
                      <a:pt x="6434" y="5251"/>
                      <a:pt x="6321" y="5251"/>
                    </a:cubicBezTo>
                    <a:cubicBezTo>
                      <a:pt x="6141" y="5262"/>
                      <a:pt x="5967" y="5300"/>
                      <a:pt x="5793" y="5360"/>
                    </a:cubicBezTo>
                    <a:cubicBezTo>
                      <a:pt x="5548" y="5218"/>
                      <a:pt x="5231" y="5283"/>
                      <a:pt x="4964" y="5180"/>
                    </a:cubicBezTo>
                    <a:cubicBezTo>
                      <a:pt x="4961" y="5178"/>
                      <a:pt x="4958" y="5178"/>
                      <a:pt x="4955" y="5178"/>
                    </a:cubicBezTo>
                    <a:cubicBezTo>
                      <a:pt x="4933" y="5178"/>
                      <a:pt x="4919" y="5209"/>
                      <a:pt x="4948" y="5223"/>
                    </a:cubicBezTo>
                    <a:cubicBezTo>
                      <a:pt x="5182" y="5321"/>
                      <a:pt x="5449" y="5300"/>
                      <a:pt x="5684" y="5398"/>
                    </a:cubicBezTo>
                    <a:lnTo>
                      <a:pt x="5673" y="5398"/>
                    </a:lnTo>
                    <a:cubicBezTo>
                      <a:pt x="5668" y="5396"/>
                      <a:pt x="5664" y="5396"/>
                      <a:pt x="5660" y="5396"/>
                    </a:cubicBezTo>
                    <a:cubicBezTo>
                      <a:pt x="5648" y="5396"/>
                      <a:pt x="5637" y="5401"/>
                      <a:pt x="5629" y="5409"/>
                    </a:cubicBezTo>
                    <a:lnTo>
                      <a:pt x="5618" y="5414"/>
                    </a:lnTo>
                    <a:cubicBezTo>
                      <a:pt x="5520" y="5452"/>
                      <a:pt x="5417" y="5485"/>
                      <a:pt x="5313" y="5518"/>
                    </a:cubicBezTo>
                    <a:cubicBezTo>
                      <a:pt x="5202" y="5539"/>
                      <a:pt x="5087" y="5546"/>
                      <a:pt x="4971" y="5546"/>
                    </a:cubicBezTo>
                    <a:cubicBezTo>
                      <a:pt x="4729" y="5546"/>
                      <a:pt x="4481" y="5514"/>
                      <a:pt x="4245" y="5507"/>
                    </a:cubicBezTo>
                    <a:cubicBezTo>
                      <a:pt x="4234" y="5507"/>
                      <a:pt x="4234" y="5523"/>
                      <a:pt x="4245" y="5523"/>
                    </a:cubicBezTo>
                    <a:cubicBezTo>
                      <a:pt x="4503" y="5578"/>
                      <a:pt x="4763" y="5605"/>
                      <a:pt x="5024" y="5605"/>
                    </a:cubicBezTo>
                    <a:cubicBezTo>
                      <a:pt x="5122" y="5605"/>
                      <a:pt x="5220" y="5601"/>
                      <a:pt x="5319" y="5594"/>
                    </a:cubicBezTo>
                    <a:cubicBezTo>
                      <a:pt x="5368" y="5594"/>
                      <a:pt x="5417" y="5583"/>
                      <a:pt x="5460" y="5578"/>
                    </a:cubicBezTo>
                    <a:lnTo>
                      <a:pt x="5460" y="5578"/>
                    </a:lnTo>
                    <a:cubicBezTo>
                      <a:pt x="5302" y="5746"/>
                      <a:pt x="5182" y="5954"/>
                      <a:pt x="4997" y="6106"/>
                    </a:cubicBezTo>
                    <a:cubicBezTo>
                      <a:pt x="4864" y="6216"/>
                      <a:pt x="4710" y="6265"/>
                      <a:pt x="4557" y="6265"/>
                    </a:cubicBezTo>
                    <a:cubicBezTo>
                      <a:pt x="4160" y="6265"/>
                      <a:pt x="3777" y="5934"/>
                      <a:pt x="3820" y="5501"/>
                    </a:cubicBezTo>
                    <a:cubicBezTo>
                      <a:pt x="3820" y="5483"/>
                      <a:pt x="3806" y="5473"/>
                      <a:pt x="3793" y="5473"/>
                    </a:cubicBezTo>
                    <a:cubicBezTo>
                      <a:pt x="3783" y="5473"/>
                      <a:pt x="3774" y="5479"/>
                      <a:pt x="3771" y="5490"/>
                    </a:cubicBezTo>
                    <a:cubicBezTo>
                      <a:pt x="3706" y="5970"/>
                      <a:pt x="4033" y="6259"/>
                      <a:pt x="4490" y="6297"/>
                    </a:cubicBezTo>
                    <a:cubicBezTo>
                      <a:pt x="4515" y="6299"/>
                      <a:pt x="4540" y="6300"/>
                      <a:pt x="4564" y="6300"/>
                    </a:cubicBezTo>
                    <a:cubicBezTo>
                      <a:pt x="4718" y="6300"/>
                      <a:pt x="4865" y="6256"/>
                      <a:pt x="4992" y="6172"/>
                    </a:cubicBezTo>
                    <a:lnTo>
                      <a:pt x="4992" y="6172"/>
                    </a:lnTo>
                    <a:cubicBezTo>
                      <a:pt x="4866" y="6297"/>
                      <a:pt x="4752" y="6439"/>
                      <a:pt x="4643" y="6580"/>
                    </a:cubicBezTo>
                    <a:lnTo>
                      <a:pt x="4627" y="6580"/>
                    </a:lnTo>
                    <a:cubicBezTo>
                      <a:pt x="4229" y="6558"/>
                      <a:pt x="3902" y="6362"/>
                      <a:pt x="3629" y="6073"/>
                    </a:cubicBezTo>
                    <a:cubicBezTo>
                      <a:pt x="3627" y="6071"/>
                      <a:pt x="3624" y="6070"/>
                      <a:pt x="3622" y="6070"/>
                    </a:cubicBezTo>
                    <a:cubicBezTo>
                      <a:pt x="3613" y="6070"/>
                      <a:pt x="3605" y="6083"/>
                      <a:pt x="3613" y="6095"/>
                    </a:cubicBezTo>
                    <a:cubicBezTo>
                      <a:pt x="3782" y="6297"/>
                      <a:pt x="3995" y="6455"/>
                      <a:pt x="4240" y="6553"/>
                    </a:cubicBezTo>
                    <a:cubicBezTo>
                      <a:pt x="4191" y="6575"/>
                      <a:pt x="4136" y="6586"/>
                      <a:pt x="4082" y="6597"/>
                    </a:cubicBezTo>
                    <a:cubicBezTo>
                      <a:pt x="4049" y="6602"/>
                      <a:pt x="4015" y="6605"/>
                      <a:pt x="3981" y="6605"/>
                    </a:cubicBezTo>
                    <a:cubicBezTo>
                      <a:pt x="3947" y="6605"/>
                      <a:pt x="3913" y="6602"/>
                      <a:pt x="3880" y="6597"/>
                    </a:cubicBezTo>
                    <a:cubicBezTo>
                      <a:pt x="3864" y="6597"/>
                      <a:pt x="3858" y="6618"/>
                      <a:pt x="3875" y="6624"/>
                    </a:cubicBezTo>
                    <a:cubicBezTo>
                      <a:pt x="3941" y="6638"/>
                      <a:pt x="4029" y="6657"/>
                      <a:pt x="4114" y="6657"/>
                    </a:cubicBezTo>
                    <a:cubicBezTo>
                      <a:pt x="4188" y="6657"/>
                      <a:pt x="4260" y="6642"/>
                      <a:pt x="4311" y="6597"/>
                    </a:cubicBezTo>
                    <a:cubicBezTo>
                      <a:pt x="4311" y="6591"/>
                      <a:pt x="4316" y="6591"/>
                      <a:pt x="4316" y="6586"/>
                    </a:cubicBezTo>
                    <a:cubicBezTo>
                      <a:pt x="4403" y="6613"/>
                      <a:pt x="4496" y="6640"/>
                      <a:pt x="4589" y="6656"/>
                    </a:cubicBezTo>
                    <a:cubicBezTo>
                      <a:pt x="4534" y="6722"/>
                      <a:pt x="4480" y="6793"/>
                      <a:pt x="4425" y="6858"/>
                    </a:cubicBezTo>
                    <a:cubicBezTo>
                      <a:pt x="4345" y="6867"/>
                      <a:pt x="4266" y="6871"/>
                      <a:pt x="4187" y="6871"/>
                    </a:cubicBezTo>
                    <a:cubicBezTo>
                      <a:pt x="4019" y="6871"/>
                      <a:pt x="3853" y="6852"/>
                      <a:pt x="3689" y="6814"/>
                    </a:cubicBezTo>
                    <a:cubicBezTo>
                      <a:pt x="3700" y="6804"/>
                      <a:pt x="3706" y="6787"/>
                      <a:pt x="3700" y="6771"/>
                    </a:cubicBezTo>
                    <a:cubicBezTo>
                      <a:pt x="3608" y="6553"/>
                      <a:pt x="3537" y="6237"/>
                      <a:pt x="3308" y="6117"/>
                    </a:cubicBezTo>
                    <a:cubicBezTo>
                      <a:pt x="3306" y="6115"/>
                      <a:pt x="3303" y="6113"/>
                      <a:pt x="3300" y="6113"/>
                    </a:cubicBezTo>
                    <a:cubicBezTo>
                      <a:pt x="3291" y="6113"/>
                      <a:pt x="3283" y="6126"/>
                      <a:pt x="3292" y="6139"/>
                    </a:cubicBezTo>
                    <a:cubicBezTo>
                      <a:pt x="3373" y="6237"/>
                      <a:pt x="3439" y="6346"/>
                      <a:pt x="3493" y="6466"/>
                    </a:cubicBezTo>
                    <a:cubicBezTo>
                      <a:pt x="3542" y="6575"/>
                      <a:pt x="3575" y="6689"/>
                      <a:pt x="3629" y="6798"/>
                    </a:cubicBezTo>
                    <a:cubicBezTo>
                      <a:pt x="3428" y="6744"/>
                      <a:pt x="3254" y="6607"/>
                      <a:pt x="3166" y="6417"/>
                    </a:cubicBezTo>
                    <a:cubicBezTo>
                      <a:pt x="3162" y="6408"/>
                      <a:pt x="3156" y="6405"/>
                      <a:pt x="3149" y="6405"/>
                    </a:cubicBezTo>
                    <a:cubicBezTo>
                      <a:pt x="3139" y="6405"/>
                      <a:pt x="3130" y="6414"/>
                      <a:pt x="3134" y="6428"/>
                    </a:cubicBezTo>
                    <a:cubicBezTo>
                      <a:pt x="3270" y="6799"/>
                      <a:pt x="3730" y="6934"/>
                      <a:pt x="4135" y="6934"/>
                    </a:cubicBezTo>
                    <a:cubicBezTo>
                      <a:pt x="4217" y="6934"/>
                      <a:pt x="4296" y="6928"/>
                      <a:pt x="4371" y="6918"/>
                    </a:cubicBezTo>
                    <a:lnTo>
                      <a:pt x="4371" y="6918"/>
                    </a:lnTo>
                    <a:cubicBezTo>
                      <a:pt x="4343" y="6956"/>
                      <a:pt x="4316" y="6989"/>
                      <a:pt x="4283" y="7022"/>
                    </a:cubicBezTo>
                    <a:cubicBezTo>
                      <a:pt x="4158" y="7158"/>
                      <a:pt x="4022" y="7289"/>
                      <a:pt x="3875" y="7398"/>
                    </a:cubicBezTo>
                    <a:cubicBezTo>
                      <a:pt x="3788" y="7398"/>
                      <a:pt x="3706" y="7387"/>
                      <a:pt x="3619" y="7365"/>
                    </a:cubicBezTo>
                    <a:cubicBezTo>
                      <a:pt x="3629" y="7354"/>
                      <a:pt x="3629" y="7338"/>
                      <a:pt x="3624" y="7327"/>
                    </a:cubicBezTo>
                    <a:cubicBezTo>
                      <a:pt x="3575" y="7158"/>
                      <a:pt x="3471" y="7016"/>
                      <a:pt x="3324" y="6913"/>
                    </a:cubicBezTo>
                    <a:cubicBezTo>
                      <a:pt x="3321" y="6909"/>
                      <a:pt x="3317" y="6908"/>
                      <a:pt x="3313" y="6908"/>
                    </a:cubicBezTo>
                    <a:cubicBezTo>
                      <a:pt x="3299" y="6908"/>
                      <a:pt x="3285" y="6928"/>
                      <a:pt x="3303" y="6945"/>
                    </a:cubicBezTo>
                    <a:cubicBezTo>
                      <a:pt x="3428" y="7060"/>
                      <a:pt x="3471" y="7196"/>
                      <a:pt x="3542" y="7343"/>
                    </a:cubicBezTo>
                    <a:cubicBezTo>
                      <a:pt x="3243" y="7256"/>
                      <a:pt x="2943" y="7060"/>
                      <a:pt x="2883" y="6765"/>
                    </a:cubicBezTo>
                    <a:cubicBezTo>
                      <a:pt x="2880" y="6750"/>
                      <a:pt x="2869" y="6743"/>
                      <a:pt x="2857" y="6743"/>
                    </a:cubicBezTo>
                    <a:cubicBezTo>
                      <a:pt x="2844" y="6743"/>
                      <a:pt x="2831" y="6753"/>
                      <a:pt x="2834" y="6771"/>
                    </a:cubicBezTo>
                    <a:cubicBezTo>
                      <a:pt x="2899" y="7190"/>
                      <a:pt x="3401" y="7419"/>
                      <a:pt x="3798" y="7457"/>
                    </a:cubicBezTo>
                    <a:cubicBezTo>
                      <a:pt x="3584" y="7606"/>
                      <a:pt x="3344" y="7701"/>
                      <a:pt x="3083" y="7701"/>
                    </a:cubicBezTo>
                    <a:cubicBezTo>
                      <a:pt x="2979" y="7701"/>
                      <a:pt x="2873" y="7686"/>
                      <a:pt x="2763" y="7654"/>
                    </a:cubicBezTo>
                    <a:cubicBezTo>
                      <a:pt x="2747" y="7654"/>
                      <a:pt x="2747" y="7670"/>
                      <a:pt x="2752" y="7675"/>
                    </a:cubicBezTo>
                    <a:cubicBezTo>
                      <a:pt x="2895" y="7734"/>
                      <a:pt x="3031" y="7760"/>
                      <a:pt x="3163" y="7760"/>
                    </a:cubicBezTo>
                    <a:cubicBezTo>
                      <a:pt x="3473" y="7760"/>
                      <a:pt x="3754" y="7614"/>
                      <a:pt x="4011" y="7403"/>
                    </a:cubicBezTo>
                    <a:lnTo>
                      <a:pt x="4011" y="7403"/>
                    </a:lnTo>
                    <a:cubicBezTo>
                      <a:pt x="3989" y="7463"/>
                      <a:pt x="3978" y="7528"/>
                      <a:pt x="3962" y="7594"/>
                    </a:cubicBezTo>
                    <a:cubicBezTo>
                      <a:pt x="3918" y="7757"/>
                      <a:pt x="3837" y="7910"/>
                      <a:pt x="3722" y="8030"/>
                    </a:cubicBezTo>
                    <a:cubicBezTo>
                      <a:pt x="3711" y="8035"/>
                      <a:pt x="3706" y="8041"/>
                      <a:pt x="3700" y="8051"/>
                    </a:cubicBezTo>
                    <a:cubicBezTo>
                      <a:pt x="3493" y="8280"/>
                      <a:pt x="3182" y="8488"/>
                      <a:pt x="2869" y="8488"/>
                    </a:cubicBezTo>
                    <a:cubicBezTo>
                      <a:pt x="2861" y="8488"/>
                      <a:pt x="2853" y="8488"/>
                      <a:pt x="2845" y="8487"/>
                    </a:cubicBezTo>
                    <a:cubicBezTo>
                      <a:pt x="2818" y="8487"/>
                      <a:pt x="2812" y="8520"/>
                      <a:pt x="2834" y="8525"/>
                    </a:cubicBezTo>
                    <a:cubicBezTo>
                      <a:pt x="2876" y="8531"/>
                      <a:pt x="2918" y="8534"/>
                      <a:pt x="2959" y="8534"/>
                    </a:cubicBezTo>
                    <a:cubicBezTo>
                      <a:pt x="3252" y="8534"/>
                      <a:pt x="3517" y="8386"/>
                      <a:pt x="3722" y="8171"/>
                    </a:cubicBezTo>
                    <a:lnTo>
                      <a:pt x="3722" y="8171"/>
                    </a:lnTo>
                    <a:cubicBezTo>
                      <a:pt x="3804" y="8520"/>
                      <a:pt x="3679" y="8787"/>
                      <a:pt x="3482" y="9027"/>
                    </a:cubicBezTo>
                    <a:cubicBezTo>
                      <a:pt x="3466" y="9032"/>
                      <a:pt x="3450" y="9049"/>
                      <a:pt x="3450" y="9065"/>
                    </a:cubicBezTo>
                    <a:cubicBezTo>
                      <a:pt x="3297" y="9228"/>
                      <a:pt x="3139" y="9381"/>
                      <a:pt x="2970" y="9523"/>
                    </a:cubicBezTo>
                    <a:cubicBezTo>
                      <a:pt x="2611" y="9850"/>
                      <a:pt x="2300" y="10209"/>
                      <a:pt x="2109" y="10661"/>
                    </a:cubicBezTo>
                    <a:cubicBezTo>
                      <a:pt x="2102" y="10672"/>
                      <a:pt x="2111" y="10683"/>
                      <a:pt x="2122" y="10683"/>
                    </a:cubicBezTo>
                    <a:cubicBezTo>
                      <a:pt x="2127" y="10683"/>
                      <a:pt x="2133" y="10680"/>
                      <a:pt x="2136" y="10672"/>
                    </a:cubicBezTo>
                    <a:cubicBezTo>
                      <a:pt x="2360" y="10204"/>
                      <a:pt x="2714" y="9882"/>
                      <a:pt x="3079" y="9550"/>
                    </a:cubicBezTo>
                    <a:lnTo>
                      <a:pt x="3079" y="9550"/>
                    </a:lnTo>
                    <a:cubicBezTo>
                      <a:pt x="2921" y="10160"/>
                      <a:pt x="2670" y="10651"/>
                      <a:pt x="2349" y="11190"/>
                    </a:cubicBezTo>
                    <a:cubicBezTo>
                      <a:pt x="2169" y="11490"/>
                      <a:pt x="1924" y="11893"/>
                      <a:pt x="1989" y="12253"/>
                    </a:cubicBezTo>
                    <a:cubicBezTo>
                      <a:pt x="1994" y="12270"/>
                      <a:pt x="2010" y="12279"/>
                      <a:pt x="2024" y="12279"/>
                    </a:cubicBezTo>
                    <a:cubicBezTo>
                      <a:pt x="2041" y="12279"/>
                      <a:pt x="2055" y="12268"/>
                      <a:pt x="2049" y="12247"/>
                    </a:cubicBezTo>
                    <a:cubicBezTo>
                      <a:pt x="1968" y="11811"/>
                      <a:pt x="2398" y="11261"/>
                      <a:pt x="2616" y="10912"/>
                    </a:cubicBezTo>
                    <a:cubicBezTo>
                      <a:pt x="2883" y="10482"/>
                      <a:pt x="3079" y="10013"/>
                      <a:pt x="3194" y="9523"/>
                    </a:cubicBezTo>
                    <a:cubicBezTo>
                      <a:pt x="3199" y="9501"/>
                      <a:pt x="3188" y="9479"/>
                      <a:pt x="3166" y="9474"/>
                    </a:cubicBezTo>
                    <a:cubicBezTo>
                      <a:pt x="3237" y="9414"/>
                      <a:pt x="3303" y="9348"/>
                      <a:pt x="3373" y="9288"/>
                    </a:cubicBezTo>
                    <a:cubicBezTo>
                      <a:pt x="3401" y="9256"/>
                      <a:pt x="3433" y="9228"/>
                      <a:pt x="3461" y="9196"/>
                    </a:cubicBezTo>
                    <a:lnTo>
                      <a:pt x="3461" y="9196"/>
                    </a:lnTo>
                    <a:cubicBezTo>
                      <a:pt x="3548" y="9801"/>
                      <a:pt x="3477" y="10411"/>
                      <a:pt x="3341" y="11005"/>
                    </a:cubicBezTo>
                    <a:cubicBezTo>
                      <a:pt x="2632" y="11642"/>
                      <a:pt x="2164" y="12498"/>
                      <a:pt x="2017" y="13440"/>
                    </a:cubicBezTo>
                    <a:cubicBezTo>
                      <a:pt x="1984" y="13500"/>
                      <a:pt x="1946" y="13560"/>
                      <a:pt x="1919" y="13620"/>
                    </a:cubicBezTo>
                    <a:cubicBezTo>
                      <a:pt x="1701" y="14073"/>
                      <a:pt x="1690" y="14612"/>
                      <a:pt x="1662" y="15102"/>
                    </a:cubicBezTo>
                    <a:cubicBezTo>
                      <a:pt x="1624" y="15860"/>
                      <a:pt x="1608" y="16623"/>
                      <a:pt x="1575" y="17386"/>
                    </a:cubicBezTo>
                    <a:cubicBezTo>
                      <a:pt x="1559" y="17691"/>
                      <a:pt x="1548" y="17996"/>
                      <a:pt x="1553" y="18301"/>
                    </a:cubicBezTo>
                    <a:cubicBezTo>
                      <a:pt x="1553" y="18633"/>
                      <a:pt x="1624" y="18955"/>
                      <a:pt x="1619" y="19282"/>
                    </a:cubicBezTo>
                    <a:cubicBezTo>
                      <a:pt x="1483" y="19353"/>
                      <a:pt x="1330" y="19396"/>
                      <a:pt x="1188" y="19467"/>
                    </a:cubicBezTo>
                    <a:cubicBezTo>
                      <a:pt x="959" y="19581"/>
                      <a:pt x="780" y="19772"/>
                      <a:pt x="622" y="19968"/>
                    </a:cubicBezTo>
                    <a:cubicBezTo>
                      <a:pt x="605" y="19989"/>
                      <a:pt x="624" y="20014"/>
                      <a:pt x="643" y="20014"/>
                    </a:cubicBezTo>
                    <a:cubicBezTo>
                      <a:pt x="649" y="20014"/>
                      <a:pt x="655" y="20011"/>
                      <a:pt x="660" y="20006"/>
                    </a:cubicBezTo>
                    <a:cubicBezTo>
                      <a:pt x="872" y="19739"/>
                      <a:pt x="1161" y="19543"/>
                      <a:pt x="1493" y="19451"/>
                    </a:cubicBezTo>
                    <a:cubicBezTo>
                      <a:pt x="1597" y="19418"/>
                      <a:pt x="1701" y="19380"/>
                      <a:pt x="1793" y="19325"/>
                    </a:cubicBezTo>
                    <a:lnTo>
                      <a:pt x="1793" y="19325"/>
                    </a:lnTo>
                    <a:cubicBezTo>
                      <a:pt x="1766" y="19385"/>
                      <a:pt x="1739" y="19440"/>
                      <a:pt x="1701" y="19489"/>
                    </a:cubicBezTo>
                    <a:cubicBezTo>
                      <a:pt x="1526" y="19756"/>
                      <a:pt x="1265" y="19957"/>
                      <a:pt x="1009" y="20143"/>
                    </a:cubicBezTo>
                    <a:cubicBezTo>
                      <a:pt x="600" y="20448"/>
                      <a:pt x="186" y="20742"/>
                      <a:pt x="11" y="21243"/>
                    </a:cubicBezTo>
                    <a:cubicBezTo>
                      <a:pt x="0" y="21272"/>
                      <a:pt x="26" y="21294"/>
                      <a:pt x="49" y="21294"/>
                    </a:cubicBezTo>
                    <a:cubicBezTo>
                      <a:pt x="60" y="21294"/>
                      <a:pt x="71" y="21289"/>
                      <a:pt x="77" y="21276"/>
                    </a:cubicBezTo>
                    <a:cubicBezTo>
                      <a:pt x="240" y="20840"/>
                      <a:pt x="589" y="20579"/>
                      <a:pt x="949" y="20323"/>
                    </a:cubicBezTo>
                    <a:lnTo>
                      <a:pt x="949" y="20323"/>
                    </a:lnTo>
                    <a:cubicBezTo>
                      <a:pt x="812" y="20758"/>
                      <a:pt x="812" y="21282"/>
                      <a:pt x="812" y="21728"/>
                    </a:cubicBezTo>
                    <a:cubicBezTo>
                      <a:pt x="812" y="21743"/>
                      <a:pt x="823" y="21750"/>
                      <a:pt x="834" y="21750"/>
                    </a:cubicBezTo>
                    <a:cubicBezTo>
                      <a:pt x="848" y="21750"/>
                      <a:pt x="864" y="21741"/>
                      <a:pt x="867" y="21723"/>
                    </a:cubicBezTo>
                    <a:cubicBezTo>
                      <a:pt x="878" y="21260"/>
                      <a:pt x="889" y="20677"/>
                      <a:pt x="1058" y="20241"/>
                    </a:cubicBezTo>
                    <a:cubicBezTo>
                      <a:pt x="1188" y="20148"/>
                      <a:pt x="1319" y="20050"/>
                      <a:pt x="1439" y="19952"/>
                    </a:cubicBezTo>
                    <a:lnTo>
                      <a:pt x="1488" y="19903"/>
                    </a:lnTo>
                    <a:lnTo>
                      <a:pt x="1488" y="19903"/>
                    </a:lnTo>
                    <a:cubicBezTo>
                      <a:pt x="1483" y="20246"/>
                      <a:pt x="1510" y="20584"/>
                      <a:pt x="1477" y="20927"/>
                    </a:cubicBezTo>
                    <a:cubicBezTo>
                      <a:pt x="1434" y="21309"/>
                      <a:pt x="1341" y="21674"/>
                      <a:pt x="1346" y="22061"/>
                    </a:cubicBezTo>
                    <a:cubicBezTo>
                      <a:pt x="1346" y="22075"/>
                      <a:pt x="1361" y="22083"/>
                      <a:pt x="1375" y="22083"/>
                    </a:cubicBezTo>
                    <a:cubicBezTo>
                      <a:pt x="1388" y="22083"/>
                      <a:pt x="1401" y="22076"/>
                      <a:pt x="1401" y="22061"/>
                    </a:cubicBezTo>
                    <a:cubicBezTo>
                      <a:pt x="1417" y="21679"/>
                      <a:pt x="1510" y="21314"/>
                      <a:pt x="1570" y="20938"/>
                    </a:cubicBezTo>
                    <a:cubicBezTo>
                      <a:pt x="1630" y="20568"/>
                      <a:pt x="1602" y="20175"/>
                      <a:pt x="1581" y="19805"/>
                    </a:cubicBezTo>
                    <a:cubicBezTo>
                      <a:pt x="1722" y="19658"/>
                      <a:pt x="1842" y="19489"/>
                      <a:pt x="1935" y="19309"/>
                    </a:cubicBezTo>
                    <a:cubicBezTo>
                      <a:pt x="2000" y="19701"/>
                      <a:pt x="2044" y="20099"/>
                      <a:pt x="2060" y="20497"/>
                    </a:cubicBezTo>
                    <a:cubicBezTo>
                      <a:pt x="2082" y="20971"/>
                      <a:pt x="2033" y="21434"/>
                      <a:pt x="2126" y="21903"/>
                    </a:cubicBezTo>
                    <a:cubicBezTo>
                      <a:pt x="2128" y="21919"/>
                      <a:pt x="2142" y="21927"/>
                      <a:pt x="2154" y="21927"/>
                    </a:cubicBezTo>
                    <a:cubicBezTo>
                      <a:pt x="2166" y="21927"/>
                      <a:pt x="2177" y="21919"/>
                      <a:pt x="2175" y="21903"/>
                    </a:cubicBezTo>
                    <a:cubicBezTo>
                      <a:pt x="2109" y="21429"/>
                      <a:pt x="2164" y="20960"/>
                      <a:pt x="2164" y="20486"/>
                    </a:cubicBezTo>
                    <a:cubicBezTo>
                      <a:pt x="2164" y="20028"/>
                      <a:pt x="2115" y="19576"/>
                      <a:pt x="2011" y="19129"/>
                    </a:cubicBezTo>
                    <a:cubicBezTo>
                      <a:pt x="2098" y="18911"/>
                      <a:pt x="2126" y="18677"/>
                      <a:pt x="2098" y="18448"/>
                    </a:cubicBezTo>
                    <a:cubicBezTo>
                      <a:pt x="2094" y="18429"/>
                      <a:pt x="2077" y="18414"/>
                      <a:pt x="2058" y="18414"/>
                    </a:cubicBezTo>
                    <a:cubicBezTo>
                      <a:pt x="2055" y="18414"/>
                      <a:pt x="2052" y="18415"/>
                      <a:pt x="2049" y="18415"/>
                    </a:cubicBezTo>
                    <a:cubicBezTo>
                      <a:pt x="2109" y="17936"/>
                      <a:pt x="2207" y="17462"/>
                      <a:pt x="2344" y="16999"/>
                    </a:cubicBezTo>
                    <a:cubicBezTo>
                      <a:pt x="2442" y="16666"/>
                      <a:pt x="2567" y="16345"/>
                      <a:pt x="2687" y="16018"/>
                    </a:cubicBezTo>
                    <a:cubicBezTo>
                      <a:pt x="2698" y="16012"/>
                      <a:pt x="2703" y="16007"/>
                      <a:pt x="2703" y="15996"/>
                    </a:cubicBezTo>
                    <a:lnTo>
                      <a:pt x="2703" y="15985"/>
                    </a:lnTo>
                    <a:cubicBezTo>
                      <a:pt x="2796" y="15745"/>
                      <a:pt x="2883" y="15500"/>
                      <a:pt x="2959" y="15255"/>
                    </a:cubicBezTo>
                    <a:cubicBezTo>
                      <a:pt x="3286" y="14127"/>
                      <a:pt x="3390" y="12945"/>
                      <a:pt x="3264" y="11779"/>
                    </a:cubicBezTo>
                    <a:cubicBezTo>
                      <a:pt x="3264" y="11755"/>
                      <a:pt x="3244" y="11739"/>
                      <a:pt x="3220" y="11739"/>
                    </a:cubicBezTo>
                    <a:cubicBezTo>
                      <a:pt x="3217" y="11739"/>
                      <a:pt x="3213" y="11740"/>
                      <a:pt x="3210" y="11740"/>
                    </a:cubicBezTo>
                    <a:cubicBezTo>
                      <a:pt x="3270" y="11599"/>
                      <a:pt x="3324" y="11452"/>
                      <a:pt x="3368" y="11304"/>
                    </a:cubicBezTo>
                    <a:cubicBezTo>
                      <a:pt x="3586" y="10602"/>
                      <a:pt x="3700" y="9806"/>
                      <a:pt x="3564" y="9076"/>
                    </a:cubicBezTo>
                    <a:cubicBezTo>
                      <a:pt x="3804" y="8787"/>
                      <a:pt x="3929" y="8466"/>
                      <a:pt x="3804" y="8068"/>
                    </a:cubicBezTo>
                    <a:cubicBezTo>
                      <a:pt x="3978" y="7855"/>
                      <a:pt x="4082" y="7588"/>
                      <a:pt x="4104" y="7310"/>
                    </a:cubicBezTo>
                    <a:cubicBezTo>
                      <a:pt x="4240" y="7185"/>
                      <a:pt x="4371" y="7049"/>
                      <a:pt x="4490" y="6902"/>
                    </a:cubicBezTo>
                    <a:lnTo>
                      <a:pt x="4512" y="6902"/>
                    </a:lnTo>
                    <a:cubicBezTo>
                      <a:pt x="4518" y="6896"/>
                      <a:pt x="4529" y="6880"/>
                      <a:pt x="4518" y="6869"/>
                    </a:cubicBezTo>
                    <a:cubicBezTo>
                      <a:pt x="4757" y="6580"/>
                      <a:pt x="4970" y="6286"/>
                      <a:pt x="5166" y="6079"/>
                    </a:cubicBezTo>
                    <a:cubicBezTo>
                      <a:pt x="5177" y="6068"/>
                      <a:pt x="5177" y="6057"/>
                      <a:pt x="5166" y="6046"/>
                    </a:cubicBezTo>
                    <a:cubicBezTo>
                      <a:pt x="5340" y="5883"/>
                      <a:pt x="5498" y="5681"/>
                      <a:pt x="5711" y="5539"/>
                    </a:cubicBezTo>
                    <a:lnTo>
                      <a:pt x="5716" y="5534"/>
                    </a:lnTo>
                    <a:cubicBezTo>
                      <a:pt x="5967" y="5469"/>
                      <a:pt x="6212" y="5387"/>
                      <a:pt x="6474" y="5381"/>
                    </a:cubicBezTo>
                    <a:cubicBezTo>
                      <a:pt x="6577" y="5381"/>
                      <a:pt x="6670" y="5381"/>
                      <a:pt x="6763" y="5371"/>
                    </a:cubicBezTo>
                    <a:lnTo>
                      <a:pt x="6763" y="5371"/>
                    </a:lnTo>
                    <a:cubicBezTo>
                      <a:pt x="6490" y="5752"/>
                      <a:pt x="6060" y="5964"/>
                      <a:pt x="5689" y="6242"/>
                    </a:cubicBezTo>
                    <a:cubicBezTo>
                      <a:pt x="5346" y="6493"/>
                      <a:pt x="5101" y="6847"/>
                      <a:pt x="4899" y="7212"/>
                    </a:cubicBezTo>
                    <a:cubicBezTo>
                      <a:pt x="4398" y="8100"/>
                      <a:pt x="4294" y="9228"/>
                      <a:pt x="3646" y="10029"/>
                    </a:cubicBezTo>
                    <a:cubicBezTo>
                      <a:pt x="4327" y="9365"/>
                      <a:pt x="4485" y="8297"/>
                      <a:pt x="4883" y="7463"/>
                    </a:cubicBezTo>
                    <a:cubicBezTo>
                      <a:pt x="5112" y="6962"/>
                      <a:pt x="5466" y="6531"/>
                      <a:pt x="5918" y="6215"/>
                    </a:cubicBezTo>
                    <a:cubicBezTo>
                      <a:pt x="6283" y="5964"/>
                      <a:pt x="6665" y="5752"/>
                      <a:pt x="6921" y="5376"/>
                    </a:cubicBezTo>
                    <a:cubicBezTo>
                      <a:pt x="6926" y="5365"/>
                      <a:pt x="6926" y="5360"/>
                      <a:pt x="6932" y="5349"/>
                    </a:cubicBezTo>
                    <a:cubicBezTo>
                      <a:pt x="6953" y="5343"/>
                      <a:pt x="6970" y="5343"/>
                      <a:pt x="6992" y="5338"/>
                    </a:cubicBezTo>
                    <a:lnTo>
                      <a:pt x="7013" y="5349"/>
                    </a:lnTo>
                    <a:cubicBezTo>
                      <a:pt x="7021" y="5355"/>
                      <a:pt x="7029" y="5357"/>
                      <a:pt x="7038" y="5357"/>
                    </a:cubicBezTo>
                    <a:cubicBezTo>
                      <a:pt x="7059" y="5357"/>
                      <a:pt x="7079" y="5340"/>
                      <a:pt x="7079" y="5316"/>
                    </a:cubicBezTo>
                    <a:cubicBezTo>
                      <a:pt x="7150" y="5289"/>
                      <a:pt x="7226" y="5251"/>
                      <a:pt x="7291" y="5207"/>
                    </a:cubicBezTo>
                    <a:cubicBezTo>
                      <a:pt x="7444" y="5109"/>
                      <a:pt x="7564" y="4956"/>
                      <a:pt x="7716" y="4853"/>
                    </a:cubicBezTo>
                    <a:cubicBezTo>
                      <a:pt x="7836" y="4766"/>
                      <a:pt x="8000" y="4722"/>
                      <a:pt x="8141" y="4657"/>
                    </a:cubicBezTo>
                    <a:cubicBezTo>
                      <a:pt x="8141" y="4918"/>
                      <a:pt x="8147" y="5174"/>
                      <a:pt x="8147" y="5430"/>
                    </a:cubicBezTo>
                    <a:cubicBezTo>
                      <a:pt x="7765" y="5828"/>
                      <a:pt x="7166" y="5997"/>
                      <a:pt x="6692" y="6270"/>
                    </a:cubicBezTo>
                    <a:cubicBezTo>
                      <a:pt x="6141" y="6586"/>
                      <a:pt x="5706" y="7081"/>
                      <a:pt x="5297" y="7561"/>
                    </a:cubicBezTo>
                    <a:cubicBezTo>
                      <a:pt x="5285" y="7577"/>
                      <a:pt x="5297" y="7594"/>
                      <a:pt x="5313" y="7594"/>
                    </a:cubicBezTo>
                    <a:cubicBezTo>
                      <a:pt x="5319" y="7594"/>
                      <a:pt x="5324" y="7592"/>
                      <a:pt x="5330" y="7588"/>
                    </a:cubicBezTo>
                    <a:cubicBezTo>
                      <a:pt x="5847" y="7022"/>
                      <a:pt x="6376" y="6515"/>
                      <a:pt x="7079" y="6182"/>
                    </a:cubicBezTo>
                    <a:cubicBezTo>
                      <a:pt x="7444" y="6008"/>
                      <a:pt x="7842" y="5872"/>
                      <a:pt x="8147" y="5610"/>
                    </a:cubicBezTo>
                    <a:lnTo>
                      <a:pt x="8147" y="5741"/>
                    </a:lnTo>
                    <a:lnTo>
                      <a:pt x="8147" y="6090"/>
                    </a:lnTo>
                    <a:cubicBezTo>
                      <a:pt x="8032" y="6242"/>
                      <a:pt x="7858" y="6340"/>
                      <a:pt x="7716" y="6466"/>
                    </a:cubicBezTo>
                    <a:cubicBezTo>
                      <a:pt x="7531" y="6624"/>
                      <a:pt x="7340" y="6776"/>
                      <a:pt x="7144" y="6923"/>
                    </a:cubicBezTo>
                    <a:cubicBezTo>
                      <a:pt x="6779" y="7190"/>
                      <a:pt x="6392" y="7419"/>
                      <a:pt x="6032" y="7692"/>
                    </a:cubicBezTo>
                    <a:cubicBezTo>
                      <a:pt x="5335" y="8220"/>
                      <a:pt x="4856" y="8842"/>
                      <a:pt x="4463" y="9610"/>
                    </a:cubicBezTo>
                    <a:cubicBezTo>
                      <a:pt x="4448" y="9636"/>
                      <a:pt x="4472" y="9660"/>
                      <a:pt x="4495" y="9660"/>
                    </a:cubicBezTo>
                    <a:cubicBezTo>
                      <a:pt x="4506" y="9660"/>
                      <a:pt x="4516" y="9655"/>
                      <a:pt x="4523" y="9643"/>
                    </a:cubicBezTo>
                    <a:cubicBezTo>
                      <a:pt x="4943" y="8842"/>
                      <a:pt x="5548" y="8149"/>
                      <a:pt x="6283" y="7626"/>
                    </a:cubicBezTo>
                    <a:cubicBezTo>
                      <a:pt x="6648" y="7359"/>
                      <a:pt x="7035" y="7131"/>
                      <a:pt x="7400" y="6864"/>
                    </a:cubicBezTo>
                    <a:cubicBezTo>
                      <a:pt x="7634" y="6695"/>
                      <a:pt x="7934" y="6509"/>
                      <a:pt x="8147" y="6291"/>
                    </a:cubicBezTo>
                    <a:lnTo>
                      <a:pt x="8147" y="7294"/>
                    </a:lnTo>
                    <a:cubicBezTo>
                      <a:pt x="8130" y="7294"/>
                      <a:pt x="8114" y="7305"/>
                      <a:pt x="8103" y="7316"/>
                    </a:cubicBezTo>
                    <a:cubicBezTo>
                      <a:pt x="7929" y="7517"/>
                      <a:pt x="7645" y="7566"/>
                      <a:pt x="7406" y="7643"/>
                    </a:cubicBezTo>
                    <a:cubicBezTo>
                      <a:pt x="7090" y="7752"/>
                      <a:pt x="6768" y="7833"/>
                      <a:pt x="6468" y="7975"/>
                    </a:cubicBezTo>
                    <a:cubicBezTo>
                      <a:pt x="6022" y="8188"/>
                      <a:pt x="5733" y="8602"/>
                      <a:pt x="5488" y="9016"/>
                    </a:cubicBezTo>
                    <a:cubicBezTo>
                      <a:pt x="5480" y="9027"/>
                      <a:pt x="5490" y="9035"/>
                      <a:pt x="5500" y="9035"/>
                    </a:cubicBezTo>
                    <a:cubicBezTo>
                      <a:pt x="5505" y="9035"/>
                      <a:pt x="5511" y="9032"/>
                      <a:pt x="5515" y="9027"/>
                    </a:cubicBezTo>
                    <a:cubicBezTo>
                      <a:pt x="5880" y="8444"/>
                      <a:pt x="6283" y="8068"/>
                      <a:pt x="6953" y="7866"/>
                    </a:cubicBezTo>
                    <a:cubicBezTo>
                      <a:pt x="7318" y="7757"/>
                      <a:pt x="7847" y="7730"/>
                      <a:pt x="8147" y="7468"/>
                    </a:cubicBezTo>
                    <a:lnTo>
                      <a:pt x="8147" y="7833"/>
                    </a:lnTo>
                    <a:cubicBezTo>
                      <a:pt x="7934" y="8084"/>
                      <a:pt x="7596" y="8220"/>
                      <a:pt x="7308" y="8373"/>
                    </a:cubicBezTo>
                    <a:cubicBezTo>
                      <a:pt x="6926" y="8564"/>
                      <a:pt x="6556" y="8776"/>
                      <a:pt x="6201" y="9010"/>
                    </a:cubicBezTo>
                    <a:cubicBezTo>
                      <a:pt x="5716" y="9348"/>
                      <a:pt x="5172" y="9822"/>
                      <a:pt x="4970" y="10394"/>
                    </a:cubicBezTo>
                    <a:cubicBezTo>
                      <a:pt x="4963" y="10413"/>
                      <a:pt x="4983" y="10429"/>
                      <a:pt x="5000" y="10429"/>
                    </a:cubicBezTo>
                    <a:cubicBezTo>
                      <a:pt x="5008" y="10429"/>
                      <a:pt x="5015" y="10425"/>
                      <a:pt x="5019" y="10416"/>
                    </a:cubicBezTo>
                    <a:cubicBezTo>
                      <a:pt x="5275" y="9746"/>
                      <a:pt x="5983" y="9239"/>
                      <a:pt x="6572" y="8880"/>
                    </a:cubicBezTo>
                    <a:cubicBezTo>
                      <a:pt x="7057" y="8580"/>
                      <a:pt x="7716" y="8389"/>
                      <a:pt x="8152" y="7991"/>
                    </a:cubicBezTo>
                    <a:lnTo>
                      <a:pt x="8152" y="8874"/>
                    </a:lnTo>
                    <a:cubicBezTo>
                      <a:pt x="8016" y="8956"/>
                      <a:pt x="7945" y="9065"/>
                      <a:pt x="7852" y="9196"/>
                    </a:cubicBezTo>
                    <a:cubicBezTo>
                      <a:pt x="7700" y="9408"/>
                      <a:pt x="7515" y="9593"/>
                      <a:pt x="7297" y="9735"/>
                    </a:cubicBezTo>
                    <a:cubicBezTo>
                      <a:pt x="7008" y="9920"/>
                      <a:pt x="6681" y="10040"/>
                      <a:pt x="6370" y="10182"/>
                    </a:cubicBezTo>
                    <a:cubicBezTo>
                      <a:pt x="5853" y="10416"/>
                      <a:pt x="5368" y="10721"/>
                      <a:pt x="5155" y="11266"/>
                    </a:cubicBezTo>
                    <a:cubicBezTo>
                      <a:pt x="5144" y="11291"/>
                      <a:pt x="5167" y="11312"/>
                      <a:pt x="5187" y="11312"/>
                    </a:cubicBezTo>
                    <a:cubicBezTo>
                      <a:pt x="5197" y="11312"/>
                      <a:pt x="5206" y="11307"/>
                      <a:pt x="5210" y="11294"/>
                    </a:cubicBezTo>
                    <a:cubicBezTo>
                      <a:pt x="5460" y="10640"/>
                      <a:pt x="6136" y="10389"/>
                      <a:pt x="6730" y="10138"/>
                    </a:cubicBezTo>
                    <a:cubicBezTo>
                      <a:pt x="6970" y="10035"/>
                      <a:pt x="7204" y="9920"/>
                      <a:pt x="7427" y="9784"/>
                    </a:cubicBezTo>
                    <a:cubicBezTo>
                      <a:pt x="7733" y="9588"/>
                      <a:pt x="7907" y="9277"/>
                      <a:pt x="8152" y="9027"/>
                    </a:cubicBezTo>
                    <a:lnTo>
                      <a:pt x="8152" y="10275"/>
                    </a:lnTo>
                    <a:lnTo>
                      <a:pt x="8147" y="10275"/>
                    </a:lnTo>
                    <a:cubicBezTo>
                      <a:pt x="7585" y="10743"/>
                      <a:pt x="6921" y="10879"/>
                      <a:pt x="6278" y="11195"/>
                    </a:cubicBezTo>
                    <a:cubicBezTo>
                      <a:pt x="5874" y="11397"/>
                      <a:pt x="5439" y="11691"/>
                      <a:pt x="5248" y="12111"/>
                    </a:cubicBezTo>
                    <a:cubicBezTo>
                      <a:pt x="5241" y="12125"/>
                      <a:pt x="5253" y="12138"/>
                      <a:pt x="5265" y="12138"/>
                    </a:cubicBezTo>
                    <a:cubicBezTo>
                      <a:pt x="5271" y="12138"/>
                      <a:pt x="5277" y="12135"/>
                      <a:pt x="5281" y="12127"/>
                    </a:cubicBezTo>
                    <a:cubicBezTo>
                      <a:pt x="5526" y="11604"/>
                      <a:pt x="6158" y="11310"/>
                      <a:pt x="6665" y="11103"/>
                    </a:cubicBezTo>
                    <a:cubicBezTo>
                      <a:pt x="7209" y="10890"/>
                      <a:pt x="7689" y="10743"/>
                      <a:pt x="8152" y="10384"/>
                    </a:cubicBezTo>
                    <a:lnTo>
                      <a:pt x="8152" y="10438"/>
                    </a:lnTo>
                    <a:lnTo>
                      <a:pt x="8152" y="11119"/>
                    </a:lnTo>
                    <a:cubicBezTo>
                      <a:pt x="8081" y="11163"/>
                      <a:pt x="8027" y="11223"/>
                      <a:pt x="7983" y="11288"/>
                    </a:cubicBezTo>
                    <a:cubicBezTo>
                      <a:pt x="7858" y="11468"/>
                      <a:pt x="7694" y="11615"/>
                      <a:pt x="7498" y="11713"/>
                    </a:cubicBezTo>
                    <a:cubicBezTo>
                      <a:pt x="7128" y="11904"/>
                      <a:pt x="6708" y="11986"/>
                      <a:pt x="6327" y="12160"/>
                    </a:cubicBezTo>
                    <a:cubicBezTo>
                      <a:pt x="6043" y="12291"/>
                      <a:pt x="5787" y="12465"/>
                      <a:pt x="5553" y="12678"/>
                    </a:cubicBezTo>
                    <a:cubicBezTo>
                      <a:pt x="5291" y="12912"/>
                      <a:pt x="5166" y="13201"/>
                      <a:pt x="4954" y="13473"/>
                    </a:cubicBezTo>
                    <a:cubicBezTo>
                      <a:pt x="4933" y="13498"/>
                      <a:pt x="4956" y="13528"/>
                      <a:pt x="4982" y="13528"/>
                    </a:cubicBezTo>
                    <a:cubicBezTo>
                      <a:pt x="4991" y="13528"/>
                      <a:pt x="5000" y="13525"/>
                      <a:pt x="5008" y="13517"/>
                    </a:cubicBezTo>
                    <a:cubicBezTo>
                      <a:pt x="5242" y="13228"/>
                      <a:pt x="5400" y="12923"/>
                      <a:pt x="5695" y="12678"/>
                    </a:cubicBezTo>
                    <a:cubicBezTo>
                      <a:pt x="5994" y="12427"/>
                      <a:pt x="6343" y="12236"/>
                      <a:pt x="6714" y="12111"/>
                    </a:cubicBezTo>
                    <a:cubicBezTo>
                      <a:pt x="7013" y="11996"/>
                      <a:pt x="7373" y="11937"/>
                      <a:pt x="7645" y="11762"/>
                    </a:cubicBezTo>
                    <a:cubicBezTo>
                      <a:pt x="7738" y="11702"/>
                      <a:pt x="7825" y="11637"/>
                      <a:pt x="7912" y="11561"/>
                    </a:cubicBezTo>
                    <a:cubicBezTo>
                      <a:pt x="8005" y="11473"/>
                      <a:pt x="8065" y="11353"/>
                      <a:pt x="8152" y="11261"/>
                    </a:cubicBezTo>
                    <a:lnTo>
                      <a:pt x="8152" y="11261"/>
                    </a:lnTo>
                    <a:cubicBezTo>
                      <a:pt x="8152" y="11719"/>
                      <a:pt x="8152" y="12171"/>
                      <a:pt x="8147" y="12623"/>
                    </a:cubicBezTo>
                    <a:cubicBezTo>
                      <a:pt x="8136" y="12623"/>
                      <a:pt x="8125" y="12629"/>
                      <a:pt x="8114" y="12634"/>
                    </a:cubicBezTo>
                    <a:cubicBezTo>
                      <a:pt x="8016" y="12694"/>
                      <a:pt x="7912" y="12748"/>
                      <a:pt x="7809" y="12797"/>
                    </a:cubicBezTo>
                    <a:cubicBezTo>
                      <a:pt x="7496" y="12760"/>
                      <a:pt x="7194" y="12712"/>
                      <a:pt x="6906" y="12712"/>
                    </a:cubicBezTo>
                    <a:cubicBezTo>
                      <a:pt x="6490" y="12712"/>
                      <a:pt x="6104" y="12811"/>
                      <a:pt x="5760" y="13184"/>
                    </a:cubicBezTo>
                    <a:cubicBezTo>
                      <a:pt x="5748" y="13197"/>
                      <a:pt x="5760" y="13212"/>
                      <a:pt x="5772" y="13212"/>
                    </a:cubicBezTo>
                    <a:cubicBezTo>
                      <a:pt x="5775" y="13212"/>
                      <a:pt x="5779" y="13210"/>
                      <a:pt x="5782" y="13206"/>
                    </a:cubicBezTo>
                    <a:cubicBezTo>
                      <a:pt x="6071" y="12923"/>
                      <a:pt x="6408" y="12792"/>
                      <a:pt x="6806" y="12765"/>
                    </a:cubicBezTo>
                    <a:cubicBezTo>
                      <a:pt x="6835" y="12763"/>
                      <a:pt x="6864" y="12762"/>
                      <a:pt x="6893" y="12762"/>
                    </a:cubicBezTo>
                    <a:cubicBezTo>
                      <a:pt x="7153" y="12762"/>
                      <a:pt x="7395" y="12844"/>
                      <a:pt x="7651" y="12868"/>
                    </a:cubicBezTo>
                    <a:cubicBezTo>
                      <a:pt x="7057" y="13119"/>
                      <a:pt x="6419" y="13255"/>
                      <a:pt x="5847" y="13566"/>
                    </a:cubicBezTo>
                    <a:cubicBezTo>
                      <a:pt x="5417" y="13800"/>
                      <a:pt x="5106" y="14340"/>
                      <a:pt x="5237" y="14824"/>
                    </a:cubicBezTo>
                    <a:cubicBezTo>
                      <a:pt x="5241" y="14843"/>
                      <a:pt x="5254" y="14850"/>
                      <a:pt x="5268" y="14850"/>
                    </a:cubicBezTo>
                    <a:cubicBezTo>
                      <a:pt x="5292" y="14850"/>
                      <a:pt x="5318" y="14828"/>
                      <a:pt x="5308" y="14797"/>
                    </a:cubicBezTo>
                    <a:cubicBezTo>
                      <a:pt x="5024" y="14023"/>
                      <a:pt x="5978" y="13555"/>
                      <a:pt x="6539" y="13364"/>
                    </a:cubicBezTo>
                    <a:cubicBezTo>
                      <a:pt x="7090" y="13179"/>
                      <a:pt x="7629" y="13048"/>
                      <a:pt x="8147" y="12770"/>
                    </a:cubicBezTo>
                    <a:lnTo>
                      <a:pt x="8147" y="13173"/>
                    </a:lnTo>
                    <a:lnTo>
                      <a:pt x="8136" y="13173"/>
                    </a:lnTo>
                    <a:cubicBezTo>
                      <a:pt x="7863" y="13321"/>
                      <a:pt x="7569" y="13451"/>
                      <a:pt x="7308" y="13620"/>
                    </a:cubicBezTo>
                    <a:cubicBezTo>
                      <a:pt x="7155" y="13735"/>
                      <a:pt x="7024" y="13882"/>
                      <a:pt x="6926" y="14051"/>
                    </a:cubicBezTo>
                    <a:cubicBezTo>
                      <a:pt x="6752" y="14116"/>
                      <a:pt x="6599" y="14225"/>
                      <a:pt x="6474" y="14367"/>
                    </a:cubicBezTo>
                    <a:cubicBezTo>
                      <a:pt x="6237" y="14614"/>
                      <a:pt x="5756" y="15679"/>
                      <a:pt x="5275" y="15679"/>
                    </a:cubicBezTo>
                    <a:cubicBezTo>
                      <a:pt x="5237" y="15679"/>
                      <a:pt x="5199" y="15673"/>
                      <a:pt x="5161" y="15658"/>
                    </a:cubicBezTo>
                    <a:cubicBezTo>
                      <a:pt x="5158" y="15657"/>
                      <a:pt x="5156" y="15657"/>
                      <a:pt x="5154" y="15657"/>
                    </a:cubicBezTo>
                    <a:cubicBezTo>
                      <a:pt x="5142" y="15657"/>
                      <a:pt x="5135" y="15671"/>
                      <a:pt x="5144" y="15680"/>
                    </a:cubicBezTo>
                    <a:cubicBezTo>
                      <a:pt x="5193" y="15713"/>
                      <a:pt x="5244" y="15727"/>
                      <a:pt x="5297" y="15727"/>
                    </a:cubicBezTo>
                    <a:cubicBezTo>
                      <a:pt x="5554" y="15727"/>
                      <a:pt x="5837" y="15382"/>
                      <a:pt x="5973" y="15228"/>
                    </a:cubicBezTo>
                    <a:cubicBezTo>
                      <a:pt x="6169" y="15004"/>
                      <a:pt x="6310" y="14743"/>
                      <a:pt x="6490" y="14508"/>
                    </a:cubicBezTo>
                    <a:cubicBezTo>
                      <a:pt x="6637" y="14296"/>
                      <a:pt x="6866" y="14154"/>
                      <a:pt x="7128" y="14127"/>
                    </a:cubicBezTo>
                    <a:cubicBezTo>
                      <a:pt x="7148" y="14124"/>
                      <a:pt x="7168" y="14123"/>
                      <a:pt x="7187" y="14123"/>
                    </a:cubicBezTo>
                    <a:cubicBezTo>
                      <a:pt x="7411" y="14123"/>
                      <a:pt x="7568" y="14290"/>
                      <a:pt x="7743" y="14416"/>
                    </a:cubicBezTo>
                    <a:cubicBezTo>
                      <a:pt x="7526" y="14536"/>
                      <a:pt x="7286" y="14612"/>
                      <a:pt x="7046" y="14726"/>
                    </a:cubicBezTo>
                    <a:cubicBezTo>
                      <a:pt x="6708" y="14890"/>
                      <a:pt x="6430" y="15206"/>
                      <a:pt x="6201" y="15495"/>
                    </a:cubicBezTo>
                    <a:cubicBezTo>
                      <a:pt x="5727" y="16089"/>
                      <a:pt x="5253" y="16939"/>
                      <a:pt x="5281" y="17718"/>
                    </a:cubicBezTo>
                    <a:cubicBezTo>
                      <a:pt x="5281" y="17729"/>
                      <a:pt x="5287" y="17734"/>
                      <a:pt x="5295" y="17734"/>
                    </a:cubicBezTo>
                    <a:cubicBezTo>
                      <a:pt x="5302" y="17734"/>
                      <a:pt x="5311" y="17729"/>
                      <a:pt x="5313" y="17718"/>
                    </a:cubicBezTo>
                    <a:cubicBezTo>
                      <a:pt x="5466" y="16813"/>
                      <a:pt x="5885" y="15974"/>
                      <a:pt x="6507" y="15299"/>
                    </a:cubicBezTo>
                    <a:cubicBezTo>
                      <a:pt x="6806" y="14983"/>
                      <a:pt x="7133" y="14824"/>
                      <a:pt x="7531" y="14677"/>
                    </a:cubicBezTo>
                    <a:cubicBezTo>
                      <a:pt x="7760" y="14596"/>
                      <a:pt x="8000" y="14487"/>
                      <a:pt x="8136" y="14285"/>
                    </a:cubicBezTo>
                    <a:lnTo>
                      <a:pt x="8136" y="14868"/>
                    </a:lnTo>
                    <a:cubicBezTo>
                      <a:pt x="8130" y="14868"/>
                      <a:pt x="8130" y="14874"/>
                      <a:pt x="8125" y="14879"/>
                    </a:cubicBezTo>
                    <a:cubicBezTo>
                      <a:pt x="7231" y="15996"/>
                      <a:pt x="6109" y="16988"/>
                      <a:pt x="5929" y="18486"/>
                    </a:cubicBezTo>
                    <a:cubicBezTo>
                      <a:pt x="5858" y="18541"/>
                      <a:pt x="5787" y="18601"/>
                      <a:pt x="5722" y="18661"/>
                    </a:cubicBezTo>
                    <a:cubicBezTo>
                      <a:pt x="5373" y="18960"/>
                      <a:pt x="5084" y="19320"/>
                      <a:pt x="4687" y="19565"/>
                    </a:cubicBezTo>
                    <a:cubicBezTo>
                      <a:pt x="4668" y="19579"/>
                      <a:pt x="4681" y="19600"/>
                      <a:pt x="4698" y="19600"/>
                    </a:cubicBezTo>
                    <a:cubicBezTo>
                      <a:pt x="4701" y="19600"/>
                      <a:pt x="4705" y="19600"/>
                      <a:pt x="4708" y="19598"/>
                    </a:cubicBezTo>
                    <a:cubicBezTo>
                      <a:pt x="5019" y="19429"/>
                      <a:pt x="5270" y="19200"/>
                      <a:pt x="5526" y="18955"/>
                    </a:cubicBezTo>
                    <a:cubicBezTo>
                      <a:pt x="5662" y="18824"/>
                      <a:pt x="5798" y="18704"/>
                      <a:pt x="5945" y="18590"/>
                    </a:cubicBezTo>
                    <a:cubicBezTo>
                      <a:pt x="5948" y="18591"/>
                      <a:pt x="5951" y="18591"/>
                      <a:pt x="5954" y="18591"/>
                    </a:cubicBezTo>
                    <a:cubicBezTo>
                      <a:pt x="5967" y="18591"/>
                      <a:pt x="5979" y="18581"/>
                      <a:pt x="5983" y="18568"/>
                    </a:cubicBezTo>
                    <a:lnTo>
                      <a:pt x="5983" y="18562"/>
                    </a:lnTo>
                    <a:cubicBezTo>
                      <a:pt x="6000" y="18546"/>
                      <a:pt x="6022" y="18530"/>
                      <a:pt x="6038" y="18519"/>
                    </a:cubicBezTo>
                    <a:cubicBezTo>
                      <a:pt x="6250" y="18361"/>
                      <a:pt x="6485" y="18372"/>
                      <a:pt x="6725" y="18334"/>
                    </a:cubicBezTo>
                    <a:lnTo>
                      <a:pt x="6725" y="18372"/>
                    </a:lnTo>
                    <a:cubicBezTo>
                      <a:pt x="6725" y="18546"/>
                      <a:pt x="6725" y="18721"/>
                      <a:pt x="6719" y="18900"/>
                    </a:cubicBezTo>
                    <a:cubicBezTo>
                      <a:pt x="6534" y="18928"/>
                      <a:pt x="6365" y="19020"/>
                      <a:pt x="6245" y="19162"/>
                    </a:cubicBezTo>
                    <a:cubicBezTo>
                      <a:pt x="6005" y="19402"/>
                      <a:pt x="5874" y="19614"/>
                      <a:pt x="5542" y="19750"/>
                    </a:cubicBezTo>
                    <a:cubicBezTo>
                      <a:pt x="5106" y="19930"/>
                      <a:pt x="4638" y="19974"/>
                      <a:pt x="4371" y="20404"/>
                    </a:cubicBezTo>
                    <a:cubicBezTo>
                      <a:pt x="4363" y="20416"/>
                      <a:pt x="4374" y="20427"/>
                      <a:pt x="4385" y="20427"/>
                    </a:cubicBezTo>
                    <a:cubicBezTo>
                      <a:pt x="4390" y="20427"/>
                      <a:pt x="4395" y="20425"/>
                      <a:pt x="4398" y="20421"/>
                    </a:cubicBezTo>
                    <a:cubicBezTo>
                      <a:pt x="4687" y="20001"/>
                      <a:pt x="5210" y="19963"/>
                      <a:pt x="5651" y="19799"/>
                    </a:cubicBezTo>
                    <a:lnTo>
                      <a:pt x="5662" y="19799"/>
                    </a:lnTo>
                    <a:cubicBezTo>
                      <a:pt x="5569" y="20083"/>
                      <a:pt x="5526" y="20339"/>
                      <a:pt x="5357" y="20595"/>
                    </a:cubicBezTo>
                    <a:cubicBezTo>
                      <a:pt x="5275" y="20726"/>
                      <a:pt x="5177" y="20846"/>
                      <a:pt x="5084" y="20971"/>
                    </a:cubicBezTo>
                    <a:cubicBezTo>
                      <a:pt x="5080" y="20962"/>
                      <a:pt x="5068" y="20953"/>
                      <a:pt x="5055" y="20953"/>
                    </a:cubicBezTo>
                    <a:cubicBezTo>
                      <a:pt x="5052" y="20953"/>
                      <a:pt x="5049" y="20954"/>
                      <a:pt x="5046" y="20955"/>
                    </a:cubicBezTo>
                    <a:cubicBezTo>
                      <a:pt x="4747" y="21015"/>
                      <a:pt x="4496" y="21222"/>
                      <a:pt x="4381" y="21510"/>
                    </a:cubicBezTo>
                    <a:cubicBezTo>
                      <a:pt x="4374" y="21521"/>
                      <a:pt x="4383" y="21529"/>
                      <a:pt x="4394" y="21529"/>
                    </a:cubicBezTo>
                    <a:cubicBezTo>
                      <a:pt x="4399" y="21529"/>
                      <a:pt x="4405" y="21527"/>
                      <a:pt x="4409" y="21521"/>
                    </a:cubicBezTo>
                    <a:cubicBezTo>
                      <a:pt x="4480" y="21391"/>
                      <a:pt x="4578" y="21282"/>
                      <a:pt x="4703" y="21200"/>
                    </a:cubicBezTo>
                    <a:cubicBezTo>
                      <a:pt x="4806" y="21145"/>
                      <a:pt x="4910" y="21096"/>
                      <a:pt x="5024" y="21058"/>
                    </a:cubicBezTo>
                    <a:lnTo>
                      <a:pt x="5024" y="21058"/>
                    </a:lnTo>
                    <a:cubicBezTo>
                      <a:pt x="4997" y="21102"/>
                      <a:pt x="4970" y="21140"/>
                      <a:pt x="4943" y="21183"/>
                    </a:cubicBezTo>
                    <a:cubicBezTo>
                      <a:pt x="4812" y="21396"/>
                      <a:pt x="4725" y="21641"/>
                      <a:pt x="4697" y="21892"/>
                    </a:cubicBezTo>
                    <a:cubicBezTo>
                      <a:pt x="4262" y="22388"/>
                      <a:pt x="4262" y="23025"/>
                      <a:pt x="4278" y="23652"/>
                    </a:cubicBezTo>
                    <a:cubicBezTo>
                      <a:pt x="4289" y="23979"/>
                      <a:pt x="4278" y="24338"/>
                      <a:pt x="4371" y="24654"/>
                    </a:cubicBezTo>
                    <a:cubicBezTo>
                      <a:pt x="4474" y="25052"/>
                      <a:pt x="4697" y="25396"/>
                      <a:pt x="4850" y="25771"/>
                    </a:cubicBezTo>
                    <a:cubicBezTo>
                      <a:pt x="4854" y="25779"/>
                      <a:pt x="4862" y="25783"/>
                      <a:pt x="4869" y="25783"/>
                    </a:cubicBezTo>
                    <a:cubicBezTo>
                      <a:pt x="4882" y="25783"/>
                      <a:pt x="4895" y="25772"/>
                      <a:pt x="4888" y="25755"/>
                    </a:cubicBezTo>
                    <a:cubicBezTo>
                      <a:pt x="4790" y="25494"/>
                      <a:pt x="4659" y="25243"/>
                      <a:pt x="4550" y="24981"/>
                    </a:cubicBezTo>
                    <a:cubicBezTo>
                      <a:pt x="4409" y="24644"/>
                      <a:pt x="4392" y="24262"/>
                      <a:pt x="4381" y="23892"/>
                    </a:cubicBezTo>
                    <a:cubicBezTo>
                      <a:pt x="4360" y="23254"/>
                      <a:pt x="4316" y="22595"/>
                      <a:pt x="4681" y="22044"/>
                    </a:cubicBezTo>
                    <a:lnTo>
                      <a:pt x="4681" y="22044"/>
                    </a:lnTo>
                    <a:cubicBezTo>
                      <a:pt x="4670" y="22224"/>
                      <a:pt x="4665" y="22409"/>
                      <a:pt x="4659" y="22600"/>
                    </a:cubicBezTo>
                    <a:cubicBezTo>
                      <a:pt x="4659" y="22606"/>
                      <a:pt x="4664" y="22610"/>
                      <a:pt x="4669" y="22610"/>
                    </a:cubicBezTo>
                    <a:cubicBezTo>
                      <a:pt x="4672" y="22610"/>
                      <a:pt x="4676" y="22608"/>
                      <a:pt x="4676" y="22600"/>
                    </a:cubicBezTo>
                    <a:cubicBezTo>
                      <a:pt x="4714" y="22388"/>
                      <a:pt x="4719" y="22170"/>
                      <a:pt x="4741" y="21957"/>
                    </a:cubicBezTo>
                    <a:lnTo>
                      <a:pt x="4757" y="21941"/>
                    </a:lnTo>
                    <a:cubicBezTo>
                      <a:pt x="4768" y="21925"/>
                      <a:pt x="4768" y="21903"/>
                      <a:pt x="4757" y="21886"/>
                    </a:cubicBezTo>
                    <a:cubicBezTo>
                      <a:pt x="4757" y="21870"/>
                      <a:pt x="4763" y="21848"/>
                      <a:pt x="4763" y="21826"/>
                    </a:cubicBezTo>
                    <a:cubicBezTo>
                      <a:pt x="4817" y="21543"/>
                      <a:pt x="4981" y="21276"/>
                      <a:pt x="5139" y="21036"/>
                    </a:cubicBezTo>
                    <a:cubicBezTo>
                      <a:pt x="5210" y="20933"/>
                      <a:pt x="5286" y="20835"/>
                      <a:pt x="5362" y="20731"/>
                    </a:cubicBezTo>
                    <a:cubicBezTo>
                      <a:pt x="5684" y="21031"/>
                      <a:pt x="5706" y="21472"/>
                      <a:pt x="5738" y="21903"/>
                    </a:cubicBezTo>
                    <a:cubicBezTo>
                      <a:pt x="5569" y="22202"/>
                      <a:pt x="5362" y="22453"/>
                      <a:pt x="5248" y="22791"/>
                    </a:cubicBezTo>
                    <a:cubicBezTo>
                      <a:pt x="5123" y="23161"/>
                      <a:pt x="5095" y="23565"/>
                      <a:pt x="5101" y="23957"/>
                    </a:cubicBezTo>
                    <a:cubicBezTo>
                      <a:pt x="5117" y="24889"/>
                      <a:pt x="5411" y="25788"/>
                      <a:pt x="5449" y="26720"/>
                    </a:cubicBezTo>
                    <a:cubicBezTo>
                      <a:pt x="5068" y="27145"/>
                      <a:pt x="4888" y="27690"/>
                      <a:pt x="4763" y="28251"/>
                    </a:cubicBezTo>
                    <a:cubicBezTo>
                      <a:pt x="4756" y="28275"/>
                      <a:pt x="4780" y="28292"/>
                      <a:pt x="4801" y="28292"/>
                    </a:cubicBezTo>
                    <a:cubicBezTo>
                      <a:pt x="4813" y="28292"/>
                      <a:pt x="4824" y="28287"/>
                      <a:pt x="4828" y="28273"/>
                    </a:cubicBezTo>
                    <a:cubicBezTo>
                      <a:pt x="4932" y="27929"/>
                      <a:pt x="5057" y="27591"/>
                      <a:pt x="5204" y="27270"/>
                    </a:cubicBezTo>
                    <a:cubicBezTo>
                      <a:pt x="5270" y="27128"/>
                      <a:pt x="5357" y="26998"/>
                      <a:pt x="5460" y="26883"/>
                    </a:cubicBezTo>
                    <a:cubicBezTo>
                      <a:pt x="5591" y="27237"/>
                      <a:pt x="5646" y="27624"/>
                      <a:pt x="5624" y="28006"/>
                    </a:cubicBezTo>
                    <a:lnTo>
                      <a:pt x="5618" y="28006"/>
                    </a:lnTo>
                    <a:cubicBezTo>
                      <a:pt x="5019" y="28534"/>
                      <a:pt x="4425" y="29084"/>
                      <a:pt x="4185" y="29880"/>
                    </a:cubicBezTo>
                    <a:cubicBezTo>
                      <a:pt x="3907" y="30817"/>
                      <a:pt x="4114" y="31695"/>
                      <a:pt x="4174" y="32648"/>
                    </a:cubicBezTo>
                    <a:cubicBezTo>
                      <a:pt x="4174" y="32654"/>
                      <a:pt x="4178" y="32656"/>
                      <a:pt x="4183" y="32656"/>
                    </a:cubicBezTo>
                    <a:cubicBezTo>
                      <a:pt x="4187" y="32656"/>
                      <a:pt x="4191" y="32654"/>
                      <a:pt x="4191" y="32648"/>
                    </a:cubicBezTo>
                    <a:cubicBezTo>
                      <a:pt x="4196" y="31787"/>
                      <a:pt x="4033" y="30964"/>
                      <a:pt x="4229" y="30114"/>
                    </a:cubicBezTo>
                    <a:cubicBezTo>
                      <a:pt x="4414" y="29281"/>
                      <a:pt x="5003" y="28665"/>
                      <a:pt x="5618" y="28125"/>
                    </a:cubicBezTo>
                    <a:lnTo>
                      <a:pt x="5618" y="28125"/>
                    </a:lnTo>
                    <a:cubicBezTo>
                      <a:pt x="5613" y="28240"/>
                      <a:pt x="5602" y="28349"/>
                      <a:pt x="5591" y="28463"/>
                    </a:cubicBezTo>
                    <a:cubicBezTo>
                      <a:pt x="5586" y="28469"/>
                      <a:pt x="5580" y="28469"/>
                      <a:pt x="5580" y="28474"/>
                    </a:cubicBezTo>
                    <a:cubicBezTo>
                      <a:pt x="5264" y="28872"/>
                      <a:pt x="4899" y="29242"/>
                      <a:pt x="4648" y="29689"/>
                    </a:cubicBezTo>
                    <a:cubicBezTo>
                      <a:pt x="4550" y="29869"/>
                      <a:pt x="4485" y="30065"/>
                      <a:pt x="4452" y="30267"/>
                    </a:cubicBezTo>
                    <a:cubicBezTo>
                      <a:pt x="4398" y="30561"/>
                      <a:pt x="4501" y="30844"/>
                      <a:pt x="4480" y="31139"/>
                    </a:cubicBezTo>
                    <a:cubicBezTo>
                      <a:pt x="4480" y="31157"/>
                      <a:pt x="4495" y="31168"/>
                      <a:pt x="4508" y="31168"/>
                    </a:cubicBezTo>
                    <a:cubicBezTo>
                      <a:pt x="4519" y="31168"/>
                      <a:pt x="4529" y="31161"/>
                      <a:pt x="4529" y="31144"/>
                    </a:cubicBezTo>
                    <a:cubicBezTo>
                      <a:pt x="4545" y="30975"/>
                      <a:pt x="4539" y="30806"/>
                      <a:pt x="4518" y="30637"/>
                    </a:cubicBezTo>
                    <a:cubicBezTo>
                      <a:pt x="4485" y="30310"/>
                      <a:pt x="4578" y="30005"/>
                      <a:pt x="4719" y="29722"/>
                    </a:cubicBezTo>
                    <a:cubicBezTo>
                      <a:pt x="4926" y="29302"/>
                      <a:pt x="5302" y="28975"/>
                      <a:pt x="5580" y="28600"/>
                    </a:cubicBezTo>
                    <a:lnTo>
                      <a:pt x="5580" y="28600"/>
                    </a:lnTo>
                    <a:cubicBezTo>
                      <a:pt x="5564" y="28725"/>
                      <a:pt x="5542" y="28856"/>
                      <a:pt x="5526" y="28975"/>
                    </a:cubicBezTo>
                    <a:cubicBezTo>
                      <a:pt x="5422" y="29668"/>
                      <a:pt x="5177" y="30365"/>
                      <a:pt x="5177" y="31062"/>
                    </a:cubicBezTo>
                    <a:cubicBezTo>
                      <a:pt x="5177" y="31075"/>
                      <a:pt x="5186" y="31081"/>
                      <a:pt x="5195" y="31081"/>
                    </a:cubicBezTo>
                    <a:cubicBezTo>
                      <a:pt x="5205" y="31081"/>
                      <a:pt x="5215" y="31074"/>
                      <a:pt x="5215" y="31062"/>
                    </a:cubicBezTo>
                    <a:cubicBezTo>
                      <a:pt x="5237" y="30654"/>
                      <a:pt x="5297" y="30251"/>
                      <a:pt x="5406" y="29853"/>
                    </a:cubicBezTo>
                    <a:cubicBezTo>
                      <a:pt x="5444" y="30065"/>
                      <a:pt x="5558" y="30256"/>
                      <a:pt x="5662" y="30458"/>
                    </a:cubicBezTo>
                    <a:cubicBezTo>
                      <a:pt x="5657" y="30463"/>
                      <a:pt x="5651" y="30474"/>
                      <a:pt x="5646" y="30479"/>
                    </a:cubicBezTo>
                    <a:cubicBezTo>
                      <a:pt x="5564" y="30964"/>
                      <a:pt x="5417" y="31428"/>
                      <a:pt x="5204" y="31869"/>
                    </a:cubicBezTo>
                    <a:cubicBezTo>
                      <a:pt x="4981" y="32305"/>
                      <a:pt x="4736" y="32708"/>
                      <a:pt x="4583" y="33182"/>
                    </a:cubicBezTo>
                    <a:cubicBezTo>
                      <a:pt x="4485" y="33498"/>
                      <a:pt x="4425" y="33825"/>
                      <a:pt x="4409" y="34157"/>
                    </a:cubicBezTo>
                    <a:cubicBezTo>
                      <a:pt x="4076" y="34599"/>
                      <a:pt x="3896" y="35013"/>
                      <a:pt x="3924" y="35569"/>
                    </a:cubicBezTo>
                    <a:cubicBezTo>
                      <a:pt x="3962" y="36288"/>
                      <a:pt x="4158" y="37007"/>
                      <a:pt x="4071" y="37727"/>
                    </a:cubicBezTo>
                    <a:cubicBezTo>
                      <a:pt x="3995" y="38386"/>
                      <a:pt x="3662" y="39007"/>
                      <a:pt x="3324" y="39563"/>
                    </a:cubicBezTo>
                    <a:lnTo>
                      <a:pt x="3270" y="39655"/>
                    </a:lnTo>
                    <a:cubicBezTo>
                      <a:pt x="3265" y="39654"/>
                      <a:pt x="3260" y="39653"/>
                      <a:pt x="3255" y="39653"/>
                    </a:cubicBezTo>
                    <a:cubicBezTo>
                      <a:pt x="3234" y="39653"/>
                      <a:pt x="3215" y="39671"/>
                      <a:pt x="3215" y="39694"/>
                    </a:cubicBezTo>
                    <a:lnTo>
                      <a:pt x="3215" y="39732"/>
                    </a:lnTo>
                    <a:cubicBezTo>
                      <a:pt x="3090" y="39939"/>
                      <a:pt x="2959" y="40135"/>
                      <a:pt x="2823" y="40326"/>
                    </a:cubicBezTo>
                    <a:cubicBezTo>
                      <a:pt x="2818" y="40326"/>
                      <a:pt x="2807" y="40326"/>
                      <a:pt x="2801" y="40331"/>
                    </a:cubicBezTo>
                    <a:cubicBezTo>
                      <a:pt x="2714" y="40407"/>
                      <a:pt x="2638" y="40495"/>
                      <a:pt x="2545" y="40565"/>
                    </a:cubicBezTo>
                    <a:cubicBezTo>
                      <a:pt x="2436" y="40647"/>
                      <a:pt x="2316" y="40718"/>
                      <a:pt x="2202" y="40794"/>
                    </a:cubicBezTo>
                    <a:cubicBezTo>
                      <a:pt x="2006" y="40909"/>
                      <a:pt x="1853" y="41089"/>
                      <a:pt x="1766" y="41301"/>
                    </a:cubicBezTo>
                    <a:cubicBezTo>
                      <a:pt x="1762" y="41312"/>
                      <a:pt x="1770" y="41320"/>
                      <a:pt x="1779" y="41320"/>
                    </a:cubicBezTo>
                    <a:cubicBezTo>
                      <a:pt x="1784" y="41320"/>
                      <a:pt x="1789" y="41318"/>
                      <a:pt x="1793" y="41312"/>
                    </a:cubicBezTo>
                    <a:cubicBezTo>
                      <a:pt x="1902" y="41045"/>
                      <a:pt x="2131" y="40903"/>
                      <a:pt x="2365" y="40756"/>
                    </a:cubicBezTo>
                    <a:cubicBezTo>
                      <a:pt x="2447" y="40713"/>
                      <a:pt x="2540" y="40658"/>
                      <a:pt x="2621" y="40604"/>
                    </a:cubicBezTo>
                    <a:lnTo>
                      <a:pt x="2621" y="40604"/>
                    </a:lnTo>
                    <a:cubicBezTo>
                      <a:pt x="2469" y="40805"/>
                      <a:pt x="2305" y="41001"/>
                      <a:pt x="2136" y="41192"/>
                    </a:cubicBezTo>
                    <a:cubicBezTo>
                      <a:pt x="2124" y="41205"/>
                      <a:pt x="2138" y="41224"/>
                      <a:pt x="2155" y="41224"/>
                    </a:cubicBezTo>
                    <a:cubicBezTo>
                      <a:pt x="2159" y="41224"/>
                      <a:pt x="2164" y="41223"/>
                      <a:pt x="2169" y="41219"/>
                    </a:cubicBezTo>
                    <a:cubicBezTo>
                      <a:pt x="2551" y="40816"/>
                      <a:pt x="2905" y="40380"/>
                      <a:pt x="3221" y="39922"/>
                    </a:cubicBezTo>
                    <a:lnTo>
                      <a:pt x="3221" y="39922"/>
                    </a:lnTo>
                    <a:cubicBezTo>
                      <a:pt x="3232" y="40233"/>
                      <a:pt x="3183" y="40549"/>
                      <a:pt x="3068" y="40838"/>
                    </a:cubicBezTo>
                    <a:cubicBezTo>
                      <a:pt x="3030" y="40920"/>
                      <a:pt x="2992" y="41001"/>
                      <a:pt x="2954" y="41083"/>
                    </a:cubicBezTo>
                    <a:lnTo>
                      <a:pt x="2910" y="41083"/>
                    </a:lnTo>
                    <a:cubicBezTo>
                      <a:pt x="2883" y="41083"/>
                      <a:pt x="2888" y="41116"/>
                      <a:pt x="2910" y="41116"/>
                    </a:cubicBezTo>
                    <a:lnTo>
                      <a:pt x="2932" y="41116"/>
                    </a:lnTo>
                    <a:cubicBezTo>
                      <a:pt x="2828" y="41317"/>
                      <a:pt x="2720" y="41514"/>
                      <a:pt x="2627" y="41721"/>
                    </a:cubicBezTo>
                    <a:cubicBezTo>
                      <a:pt x="2623" y="41731"/>
                      <a:pt x="2634" y="41740"/>
                      <a:pt x="2644" y="41740"/>
                    </a:cubicBezTo>
                    <a:cubicBezTo>
                      <a:pt x="2650" y="41740"/>
                      <a:pt x="2656" y="41737"/>
                      <a:pt x="2660" y="41732"/>
                    </a:cubicBezTo>
                    <a:cubicBezTo>
                      <a:pt x="2758" y="41524"/>
                      <a:pt x="2872" y="41323"/>
                      <a:pt x="2981" y="41116"/>
                    </a:cubicBezTo>
                    <a:cubicBezTo>
                      <a:pt x="3542" y="41099"/>
                      <a:pt x="4142" y="40805"/>
                      <a:pt x="4360" y="40271"/>
                    </a:cubicBezTo>
                    <a:cubicBezTo>
                      <a:pt x="4643" y="39579"/>
                      <a:pt x="4251" y="38724"/>
                      <a:pt x="4648" y="38086"/>
                    </a:cubicBezTo>
                    <a:cubicBezTo>
                      <a:pt x="4648" y="38092"/>
                      <a:pt x="4654" y="38103"/>
                      <a:pt x="4654" y="38113"/>
                    </a:cubicBezTo>
                    <a:cubicBezTo>
                      <a:pt x="4796" y="38555"/>
                      <a:pt x="4845" y="39018"/>
                      <a:pt x="4790" y="39481"/>
                    </a:cubicBezTo>
                    <a:cubicBezTo>
                      <a:pt x="4790" y="39489"/>
                      <a:pt x="4796" y="39493"/>
                      <a:pt x="4801" y="39493"/>
                    </a:cubicBezTo>
                    <a:cubicBezTo>
                      <a:pt x="4806" y="39493"/>
                      <a:pt x="4812" y="39489"/>
                      <a:pt x="4812" y="39481"/>
                    </a:cubicBezTo>
                    <a:cubicBezTo>
                      <a:pt x="4888" y="39094"/>
                      <a:pt x="4883" y="38696"/>
                      <a:pt x="4796" y="38310"/>
                    </a:cubicBezTo>
                    <a:cubicBezTo>
                      <a:pt x="4757" y="38119"/>
                      <a:pt x="4697" y="37928"/>
                      <a:pt x="4616" y="37743"/>
                    </a:cubicBezTo>
                    <a:cubicBezTo>
                      <a:pt x="4518" y="37525"/>
                      <a:pt x="4338" y="37367"/>
                      <a:pt x="4229" y="37154"/>
                    </a:cubicBezTo>
                    <a:cubicBezTo>
                      <a:pt x="4223" y="37138"/>
                      <a:pt x="4207" y="37133"/>
                      <a:pt x="4191" y="37133"/>
                    </a:cubicBezTo>
                    <a:cubicBezTo>
                      <a:pt x="4180" y="36882"/>
                      <a:pt x="4147" y="36631"/>
                      <a:pt x="4114" y="36375"/>
                    </a:cubicBezTo>
                    <a:lnTo>
                      <a:pt x="4104" y="36293"/>
                    </a:lnTo>
                    <a:lnTo>
                      <a:pt x="4104" y="36293"/>
                    </a:lnTo>
                    <a:cubicBezTo>
                      <a:pt x="4174" y="36375"/>
                      <a:pt x="4251" y="36451"/>
                      <a:pt x="4332" y="36522"/>
                    </a:cubicBezTo>
                    <a:cubicBezTo>
                      <a:pt x="4599" y="36762"/>
                      <a:pt x="4850" y="36985"/>
                      <a:pt x="5035" y="37291"/>
                    </a:cubicBezTo>
                    <a:cubicBezTo>
                      <a:pt x="5406" y="37928"/>
                      <a:pt x="5362" y="38587"/>
                      <a:pt x="5270" y="39285"/>
                    </a:cubicBezTo>
                    <a:cubicBezTo>
                      <a:pt x="5270" y="39290"/>
                      <a:pt x="5274" y="39293"/>
                      <a:pt x="5278" y="39293"/>
                    </a:cubicBezTo>
                    <a:cubicBezTo>
                      <a:pt x="5282" y="39293"/>
                      <a:pt x="5286" y="39290"/>
                      <a:pt x="5286" y="39285"/>
                    </a:cubicBezTo>
                    <a:cubicBezTo>
                      <a:pt x="5411" y="38675"/>
                      <a:pt x="5488" y="38146"/>
                      <a:pt x="5275" y="37541"/>
                    </a:cubicBezTo>
                    <a:cubicBezTo>
                      <a:pt x="5052" y="36893"/>
                      <a:pt x="4490" y="36577"/>
                      <a:pt x="4098" y="36054"/>
                    </a:cubicBezTo>
                    <a:cubicBezTo>
                      <a:pt x="4093" y="36048"/>
                      <a:pt x="4082" y="36037"/>
                      <a:pt x="4071" y="36037"/>
                    </a:cubicBezTo>
                    <a:cubicBezTo>
                      <a:pt x="4033" y="35749"/>
                      <a:pt x="4022" y="35454"/>
                      <a:pt x="4038" y="35160"/>
                    </a:cubicBezTo>
                    <a:cubicBezTo>
                      <a:pt x="4060" y="34860"/>
                      <a:pt x="4229" y="34588"/>
                      <a:pt x="4392" y="34332"/>
                    </a:cubicBezTo>
                    <a:lnTo>
                      <a:pt x="4392" y="34386"/>
                    </a:lnTo>
                    <a:cubicBezTo>
                      <a:pt x="4392" y="34860"/>
                      <a:pt x="4376" y="35340"/>
                      <a:pt x="4556" y="35792"/>
                    </a:cubicBezTo>
                    <a:cubicBezTo>
                      <a:pt x="4562" y="35802"/>
                      <a:pt x="4571" y="35806"/>
                      <a:pt x="4580" y="35806"/>
                    </a:cubicBezTo>
                    <a:cubicBezTo>
                      <a:pt x="4596" y="35806"/>
                      <a:pt x="4612" y="35792"/>
                      <a:pt x="4605" y="35770"/>
                    </a:cubicBezTo>
                    <a:cubicBezTo>
                      <a:pt x="4430" y="35324"/>
                      <a:pt x="4469" y="34849"/>
                      <a:pt x="4485" y="34375"/>
                    </a:cubicBezTo>
                    <a:cubicBezTo>
                      <a:pt x="4496" y="33858"/>
                      <a:pt x="4599" y="33346"/>
                      <a:pt x="4790" y="32866"/>
                    </a:cubicBezTo>
                    <a:cubicBezTo>
                      <a:pt x="4850" y="32713"/>
                      <a:pt x="4915" y="32566"/>
                      <a:pt x="4986" y="32425"/>
                    </a:cubicBezTo>
                    <a:cubicBezTo>
                      <a:pt x="5057" y="32795"/>
                      <a:pt x="5182" y="33149"/>
                      <a:pt x="5199" y="33525"/>
                    </a:cubicBezTo>
                    <a:cubicBezTo>
                      <a:pt x="5215" y="33978"/>
                      <a:pt x="5068" y="34424"/>
                      <a:pt x="4992" y="34860"/>
                    </a:cubicBezTo>
                    <a:cubicBezTo>
                      <a:pt x="4926" y="35258"/>
                      <a:pt x="4856" y="35868"/>
                      <a:pt x="5128" y="36195"/>
                    </a:cubicBezTo>
                    <a:cubicBezTo>
                      <a:pt x="5133" y="36202"/>
                      <a:pt x="5139" y="36204"/>
                      <a:pt x="5145" y="36204"/>
                    </a:cubicBezTo>
                    <a:cubicBezTo>
                      <a:pt x="5159" y="36204"/>
                      <a:pt x="5172" y="36189"/>
                      <a:pt x="5161" y="36174"/>
                    </a:cubicBezTo>
                    <a:cubicBezTo>
                      <a:pt x="4812" y="35732"/>
                      <a:pt x="5063" y="34877"/>
                      <a:pt x="5166" y="34392"/>
                    </a:cubicBezTo>
                    <a:cubicBezTo>
                      <a:pt x="5248" y="34065"/>
                      <a:pt x="5286" y="33727"/>
                      <a:pt x="5281" y="33395"/>
                    </a:cubicBezTo>
                    <a:cubicBezTo>
                      <a:pt x="5270" y="33051"/>
                      <a:pt x="5155" y="32703"/>
                      <a:pt x="5068" y="32370"/>
                    </a:cubicBezTo>
                    <a:cubicBezTo>
                      <a:pt x="5063" y="32356"/>
                      <a:pt x="5050" y="32342"/>
                      <a:pt x="5033" y="32342"/>
                    </a:cubicBezTo>
                    <a:cubicBezTo>
                      <a:pt x="5030" y="32342"/>
                      <a:pt x="5027" y="32342"/>
                      <a:pt x="5024" y="32343"/>
                    </a:cubicBezTo>
                    <a:cubicBezTo>
                      <a:pt x="5308" y="31771"/>
                      <a:pt x="5635" y="31231"/>
                      <a:pt x="5716" y="30572"/>
                    </a:cubicBezTo>
                    <a:cubicBezTo>
                      <a:pt x="5755" y="30648"/>
                      <a:pt x="5787" y="30736"/>
                      <a:pt x="5815" y="30817"/>
                    </a:cubicBezTo>
                    <a:cubicBezTo>
                      <a:pt x="5831" y="30866"/>
                      <a:pt x="5842" y="30910"/>
                      <a:pt x="5853" y="30953"/>
                    </a:cubicBezTo>
                    <a:cubicBezTo>
                      <a:pt x="5853" y="30959"/>
                      <a:pt x="5853" y="30970"/>
                      <a:pt x="5858" y="30975"/>
                    </a:cubicBezTo>
                    <a:cubicBezTo>
                      <a:pt x="5973" y="31504"/>
                      <a:pt x="5847" y="32054"/>
                      <a:pt x="5662" y="32555"/>
                    </a:cubicBezTo>
                    <a:cubicBezTo>
                      <a:pt x="5659" y="32562"/>
                      <a:pt x="5664" y="32567"/>
                      <a:pt x="5669" y="32567"/>
                    </a:cubicBezTo>
                    <a:cubicBezTo>
                      <a:pt x="5673" y="32567"/>
                      <a:pt x="5676" y="32565"/>
                      <a:pt x="5678" y="32561"/>
                    </a:cubicBezTo>
                    <a:cubicBezTo>
                      <a:pt x="5891" y="32147"/>
                      <a:pt x="5994" y="31684"/>
                      <a:pt x="5983" y="31215"/>
                    </a:cubicBezTo>
                    <a:lnTo>
                      <a:pt x="5983" y="31215"/>
                    </a:lnTo>
                    <a:cubicBezTo>
                      <a:pt x="6092" y="31428"/>
                      <a:pt x="6169" y="31662"/>
                      <a:pt x="6207" y="31902"/>
                    </a:cubicBezTo>
                    <a:cubicBezTo>
                      <a:pt x="6245" y="32261"/>
                      <a:pt x="6109" y="32632"/>
                      <a:pt x="6092" y="32991"/>
                    </a:cubicBezTo>
                    <a:cubicBezTo>
                      <a:pt x="6092" y="33001"/>
                      <a:pt x="6100" y="33007"/>
                      <a:pt x="6106" y="33007"/>
                    </a:cubicBezTo>
                    <a:cubicBezTo>
                      <a:pt x="6110" y="33007"/>
                      <a:pt x="6114" y="33004"/>
                      <a:pt x="6114" y="32997"/>
                    </a:cubicBezTo>
                    <a:cubicBezTo>
                      <a:pt x="6174" y="32626"/>
                      <a:pt x="6278" y="32272"/>
                      <a:pt x="6272" y="31896"/>
                    </a:cubicBezTo>
                    <a:cubicBezTo>
                      <a:pt x="6267" y="31586"/>
                      <a:pt x="6120" y="31297"/>
                      <a:pt x="5962" y="31035"/>
                    </a:cubicBezTo>
                    <a:cubicBezTo>
                      <a:pt x="5891" y="30567"/>
                      <a:pt x="5597" y="30207"/>
                      <a:pt x="5466" y="29755"/>
                    </a:cubicBezTo>
                    <a:cubicBezTo>
                      <a:pt x="5461" y="29741"/>
                      <a:pt x="5446" y="29731"/>
                      <a:pt x="5431" y="29731"/>
                    </a:cubicBezTo>
                    <a:cubicBezTo>
                      <a:pt x="5428" y="29731"/>
                      <a:pt x="5425" y="29732"/>
                      <a:pt x="5422" y="29733"/>
                    </a:cubicBezTo>
                    <a:cubicBezTo>
                      <a:pt x="5504" y="29390"/>
                      <a:pt x="5586" y="29057"/>
                      <a:pt x="5635" y="28719"/>
                    </a:cubicBezTo>
                    <a:cubicBezTo>
                      <a:pt x="5733" y="28093"/>
                      <a:pt x="5782" y="27390"/>
                      <a:pt x="5531" y="26790"/>
                    </a:cubicBezTo>
                    <a:cubicBezTo>
                      <a:pt x="5738" y="26567"/>
                      <a:pt x="5989" y="26387"/>
                      <a:pt x="6229" y="26191"/>
                    </a:cubicBezTo>
                    <a:cubicBezTo>
                      <a:pt x="6741" y="25782"/>
                      <a:pt x="7095" y="25259"/>
                      <a:pt x="7128" y="24595"/>
                    </a:cubicBezTo>
                    <a:cubicBezTo>
                      <a:pt x="7128" y="24576"/>
                      <a:pt x="7113" y="24564"/>
                      <a:pt x="7100" y="24564"/>
                    </a:cubicBezTo>
                    <a:cubicBezTo>
                      <a:pt x="7090" y="24564"/>
                      <a:pt x="7081" y="24570"/>
                      <a:pt x="7079" y="24584"/>
                    </a:cubicBezTo>
                    <a:cubicBezTo>
                      <a:pt x="6986" y="25276"/>
                      <a:pt x="6599" y="25712"/>
                      <a:pt x="6125" y="26120"/>
                    </a:cubicBezTo>
                    <a:cubicBezTo>
                      <a:pt x="6071" y="25663"/>
                      <a:pt x="5951" y="25248"/>
                      <a:pt x="5994" y="24774"/>
                    </a:cubicBezTo>
                    <a:cubicBezTo>
                      <a:pt x="6027" y="24366"/>
                      <a:pt x="6234" y="24001"/>
                      <a:pt x="6223" y="23586"/>
                    </a:cubicBezTo>
                    <a:cubicBezTo>
                      <a:pt x="6223" y="23578"/>
                      <a:pt x="6212" y="23572"/>
                      <a:pt x="6202" y="23572"/>
                    </a:cubicBezTo>
                    <a:cubicBezTo>
                      <a:pt x="6193" y="23572"/>
                      <a:pt x="6185" y="23576"/>
                      <a:pt x="6185" y="23586"/>
                    </a:cubicBezTo>
                    <a:cubicBezTo>
                      <a:pt x="6152" y="24071"/>
                      <a:pt x="5896" y="24502"/>
                      <a:pt x="5864" y="24998"/>
                    </a:cubicBezTo>
                    <a:cubicBezTo>
                      <a:pt x="5836" y="25379"/>
                      <a:pt x="5880" y="25837"/>
                      <a:pt x="6043" y="26191"/>
                    </a:cubicBezTo>
                    <a:cubicBezTo>
                      <a:pt x="5924" y="26289"/>
                      <a:pt x="5798" y="26387"/>
                      <a:pt x="5673" y="26485"/>
                    </a:cubicBezTo>
                    <a:cubicBezTo>
                      <a:pt x="5607" y="26545"/>
                      <a:pt x="5542" y="26600"/>
                      <a:pt x="5482" y="26665"/>
                    </a:cubicBezTo>
                    <a:cubicBezTo>
                      <a:pt x="5460" y="25880"/>
                      <a:pt x="5275" y="25112"/>
                      <a:pt x="5199" y="24328"/>
                    </a:cubicBezTo>
                    <a:cubicBezTo>
                      <a:pt x="5155" y="23859"/>
                      <a:pt x="5188" y="23385"/>
                      <a:pt x="5302" y="22927"/>
                    </a:cubicBezTo>
                    <a:cubicBezTo>
                      <a:pt x="5384" y="22600"/>
                      <a:pt x="5591" y="22360"/>
                      <a:pt x="5749" y="22093"/>
                    </a:cubicBezTo>
                    <a:cubicBezTo>
                      <a:pt x="5787" y="22426"/>
                      <a:pt x="5864" y="22742"/>
                      <a:pt x="6131" y="22960"/>
                    </a:cubicBezTo>
                    <a:cubicBezTo>
                      <a:pt x="6138" y="22966"/>
                      <a:pt x="6147" y="22969"/>
                      <a:pt x="6154" y="22969"/>
                    </a:cubicBezTo>
                    <a:cubicBezTo>
                      <a:pt x="6178" y="22969"/>
                      <a:pt x="6196" y="22941"/>
                      <a:pt x="6180" y="22916"/>
                    </a:cubicBezTo>
                    <a:cubicBezTo>
                      <a:pt x="5722" y="22273"/>
                      <a:pt x="6049" y="21200"/>
                      <a:pt x="5384" y="20688"/>
                    </a:cubicBezTo>
                    <a:cubicBezTo>
                      <a:pt x="5422" y="20639"/>
                      <a:pt x="5455" y="20584"/>
                      <a:pt x="5488" y="20530"/>
                    </a:cubicBezTo>
                    <a:cubicBezTo>
                      <a:pt x="5629" y="20279"/>
                      <a:pt x="5673" y="20066"/>
                      <a:pt x="5722" y="19789"/>
                    </a:cubicBezTo>
                    <a:cubicBezTo>
                      <a:pt x="5727" y="19778"/>
                      <a:pt x="5722" y="19767"/>
                      <a:pt x="5716" y="19761"/>
                    </a:cubicBezTo>
                    <a:cubicBezTo>
                      <a:pt x="5847" y="19690"/>
                      <a:pt x="5973" y="19598"/>
                      <a:pt x="6076" y="19489"/>
                    </a:cubicBezTo>
                    <a:lnTo>
                      <a:pt x="6076" y="19489"/>
                    </a:lnTo>
                    <a:cubicBezTo>
                      <a:pt x="5989" y="19729"/>
                      <a:pt x="6038" y="19963"/>
                      <a:pt x="6120" y="20208"/>
                    </a:cubicBezTo>
                    <a:cubicBezTo>
                      <a:pt x="6261" y="20590"/>
                      <a:pt x="6425" y="20965"/>
                      <a:pt x="6621" y="21331"/>
                    </a:cubicBezTo>
                    <a:cubicBezTo>
                      <a:pt x="6599" y="21843"/>
                      <a:pt x="6414" y="22322"/>
                      <a:pt x="6398" y="22834"/>
                    </a:cubicBezTo>
                    <a:cubicBezTo>
                      <a:pt x="6398" y="22851"/>
                      <a:pt x="6412" y="22861"/>
                      <a:pt x="6426" y="22861"/>
                    </a:cubicBezTo>
                    <a:cubicBezTo>
                      <a:pt x="6439" y="22861"/>
                      <a:pt x="6452" y="22853"/>
                      <a:pt x="6452" y="22834"/>
                    </a:cubicBezTo>
                    <a:cubicBezTo>
                      <a:pt x="6485" y="22393"/>
                      <a:pt x="6697" y="21963"/>
                      <a:pt x="6719" y="21521"/>
                    </a:cubicBezTo>
                    <a:cubicBezTo>
                      <a:pt x="6855" y="21794"/>
                      <a:pt x="6992" y="22066"/>
                      <a:pt x="7106" y="22339"/>
                    </a:cubicBezTo>
                    <a:cubicBezTo>
                      <a:pt x="7090" y="22344"/>
                      <a:pt x="7079" y="22355"/>
                      <a:pt x="7073" y="22371"/>
                    </a:cubicBezTo>
                    <a:cubicBezTo>
                      <a:pt x="6975" y="22796"/>
                      <a:pt x="6768" y="23183"/>
                      <a:pt x="6659" y="23608"/>
                    </a:cubicBezTo>
                    <a:cubicBezTo>
                      <a:pt x="6566" y="23990"/>
                      <a:pt x="6659" y="24426"/>
                      <a:pt x="6741" y="24802"/>
                    </a:cubicBezTo>
                    <a:cubicBezTo>
                      <a:pt x="6745" y="24814"/>
                      <a:pt x="6755" y="24820"/>
                      <a:pt x="6766" y="24820"/>
                    </a:cubicBezTo>
                    <a:cubicBezTo>
                      <a:pt x="6782" y="24820"/>
                      <a:pt x="6799" y="24807"/>
                      <a:pt x="6795" y="24791"/>
                    </a:cubicBezTo>
                    <a:cubicBezTo>
                      <a:pt x="6697" y="24328"/>
                      <a:pt x="6654" y="23870"/>
                      <a:pt x="6801" y="23412"/>
                    </a:cubicBezTo>
                    <a:cubicBezTo>
                      <a:pt x="6915" y="23080"/>
                      <a:pt x="7079" y="22775"/>
                      <a:pt x="7144" y="22426"/>
                    </a:cubicBezTo>
                    <a:cubicBezTo>
                      <a:pt x="7367" y="22976"/>
                      <a:pt x="7515" y="23543"/>
                      <a:pt x="7482" y="24169"/>
                    </a:cubicBezTo>
                    <a:cubicBezTo>
                      <a:pt x="7482" y="24188"/>
                      <a:pt x="7496" y="24198"/>
                      <a:pt x="7509" y="24198"/>
                    </a:cubicBezTo>
                    <a:cubicBezTo>
                      <a:pt x="7519" y="24198"/>
                      <a:pt x="7529" y="24192"/>
                      <a:pt x="7531" y="24180"/>
                    </a:cubicBezTo>
                    <a:cubicBezTo>
                      <a:pt x="7624" y="23412"/>
                      <a:pt x="7422" y="22693"/>
                      <a:pt x="7095" y="22006"/>
                    </a:cubicBezTo>
                    <a:cubicBezTo>
                      <a:pt x="6904" y="21598"/>
                      <a:pt x="6697" y="21194"/>
                      <a:pt x="6507" y="20786"/>
                    </a:cubicBezTo>
                    <a:cubicBezTo>
                      <a:pt x="6321" y="20399"/>
                      <a:pt x="6038" y="19930"/>
                      <a:pt x="6163" y="19489"/>
                    </a:cubicBezTo>
                    <a:cubicBezTo>
                      <a:pt x="6169" y="19462"/>
                      <a:pt x="6152" y="19440"/>
                      <a:pt x="6125" y="19440"/>
                    </a:cubicBezTo>
                    <a:cubicBezTo>
                      <a:pt x="6299" y="19265"/>
                      <a:pt x="6463" y="19080"/>
                      <a:pt x="6708" y="18993"/>
                    </a:cubicBezTo>
                    <a:lnTo>
                      <a:pt x="6708" y="18993"/>
                    </a:lnTo>
                    <a:cubicBezTo>
                      <a:pt x="6708" y="19047"/>
                      <a:pt x="6703" y="19102"/>
                      <a:pt x="6697" y="19162"/>
                    </a:cubicBezTo>
                    <a:cubicBezTo>
                      <a:pt x="6686" y="19320"/>
                      <a:pt x="6708" y="19718"/>
                      <a:pt x="6616" y="19859"/>
                    </a:cubicBezTo>
                    <a:cubicBezTo>
                      <a:pt x="6603" y="19875"/>
                      <a:pt x="6615" y="19895"/>
                      <a:pt x="6629" y="19895"/>
                    </a:cubicBezTo>
                    <a:cubicBezTo>
                      <a:pt x="6634" y="19895"/>
                      <a:pt x="6639" y="19892"/>
                      <a:pt x="6643" y="19887"/>
                    </a:cubicBezTo>
                    <a:cubicBezTo>
                      <a:pt x="6801" y="19680"/>
                      <a:pt x="6757" y="19282"/>
                      <a:pt x="6779" y="19031"/>
                    </a:cubicBezTo>
                    <a:cubicBezTo>
                      <a:pt x="6801" y="18786"/>
                      <a:pt x="6795" y="18546"/>
                      <a:pt x="6795" y="18306"/>
                    </a:cubicBezTo>
                    <a:cubicBezTo>
                      <a:pt x="6844" y="18295"/>
                      <a:pt x="6833" y="18219"/>
                      <a:pt x="6795" y="18208"/>
                    </a:cubicBezTo>
                    <a:cubicBezTo>
                      <a:pt x="6795" y="18045"/>
                      <a:pt x="6801" y="17881"/>
                      <a:pt x="6817" y="17718"/>
                    </a:cubicBezTo>
                    <a:cubicBezTo>
                      <a:pt x="6899" y="16922"/>
                      <a:pt x="7509" y="16421"/>
                      <a:pt x="8125" y="15996"/>
                    </a:cubicBezTo>
                    <a:lnTo>
                      <a:pt x="8125" y="16574"/>
                    </a:lnTo>
                    <a:cubicBezTo>
                      <a:pt x="7504" y="17304"/>
                      <a:pt x="7373" y="18399"/>
                      <a:pt x="7749" y="19276"/>
                    </a:cubicBezTo>
                    <a:cubicBezTo>
                      <a:pt x="7753" y="19286"/>
                      <a:pt x="7761" y="19290"/>
                      <a:pt x="7769" y="19290"/>
                    </a:cubicBezTo>
                    <a:cubicBezTo>
                      <a:pt x="7784" y="19290"/>
                      <a:pt x="7799" y="19277"/>
                      <a:pt x="7793" y="19260"/>
                    </a:cubicBezTo>
                    <a:cubicBezTo>
                      <a:pt x="7607" y="18802"/>
                      <a:pt x="7591" y="18339"/>
                      <a:pt x="7656" y="17854"/>
                    </a:cubicBezTo>
                    <a:cubicBezTo>
                      <a:pt x="7711" y="17407"/>
                      <a:pt x="7896" y="17075"/>
                      <a:pt x="8125" y="16721"/>
                    </a:cubicBezTo>
                    <a:cubicBezTo>
                      <a:pt x="8130" y="17761"/>
                      <a:pt x="8147" y="18808"/>
                      <a:pt x="8179" y="19848"/>
                    </a:cubicBezTo>
                    <a:cubicBezTo>
                      <a:pt x="8179" y="19856"/>
                      <a:pt x="8183" y="19859"/>
                      <a:pt x="8186" y="19859"/>
                    </a:cubicBezTo>
                    <a:cubicBezTo>
                      <a:pt x="8191" y="19859"/>
                      <a:pt x="8196" y="19854"/>
                      <a:pt x="8196" y="19848"/>
                    </a:cubicBezTo>
                    <a:cubicBezTo>
                      <a:pt x="8239" y="18541"/>
                      <a:pt x="8250" y="17227"/>
                      <a:pt x="8250" y="15914"/>
                    </a:cubicBezTo>
                    <a:lnTo>
                      <a:pt x="8283" y="15892"/>
                    </a:lnTo>
                    <a:cubicBezTo>
                      <a:pt x="8312" y="15873"/>
                      <a:pt x="8289" y="15831"/>
                      <a:pt x="8260" y="15831"/>
                    </a:cubicBezTo>
                    <a:cubicBezTo>
                      <a:pt x="8257" y="15831"/>
                      <a:pt x="8253" y="15831"/>
                      <a:pt x="8250" y="15833"/>
                    </a:cubicBezTo>
                    <a:cubicBezTo>
                      <a:pt x="8250" y="14274"/>
                      <a:pt x="8234" y="12716"/>
                      <a:pt x="8234" y="11157"/>
                    </a:cubicBezTo>
                    <a:cubicBezTo>
                      <a:pt x="8239" y="11146"/>
                      <a:pt x="8239" y="11136"/>
                      <a:pt x="8234" y="11125"/>
                    </a:cubicBezTo>
                    <a:lnTo>
                      <a:pt x="8234" y="10558"/>
                    </a:lnTo>
                    <a:lnTo>
                      <a:pt x="8239" y="8891"/>
                    </a:lnTo>
                    <a:lnTo>
                      <a:pt x="8239" y="8885"/>
                    </a:lnTo>
                    <a:lnTo>
                      <a:pt x="8239" y="7861"/>
                    </a:lnTo>
                    <a:cubicBezTo>
                      <a:pt x="8239" y="7855"/>
                      <a:pt x="8239" y="7844"/>
                      <a:pt x="8239" y="7839"/>
                    </a:cubicBezTo>
                    <a:lnTo>
                      <a:pt x="8239" y="6144"/>
                    </a:lnTo>
                    <a:lnTo>
                      <a:pt x="8250" y="6133"/>
                    </a:lnTo>
                    <a:cubicBezTo>
                      <a:pt x="8272" y="6106"/>
                      <a:pt x="8272" y="6068"/>
                      <a:pt x="8245" y="6041"/>
                    </a:cubicBezTo>
                    <a:lnTo>
                      <a:pt x="8245" y="5855"/>
                    </a:lnTo>
                    <a:cubicBezTo>
                      <a:pt x="8256" y="5736"/>
                      <a:pt x="8261" y="5610"/>
                      <a:pt x="8261" y="5485"/>
                    </a:cubicBezTo>
                    <a:cubicBezTo>
                      <a:pt x="8288" y="5452"/>
                      <a:pt x="8321" y="5414"/>
                      <a:pt x="8348" y="5381"/>
                    </a:cubicBezTo>
                    <a:cubicBezTo>
                      <a:pt x="8381" y="5335"/>
                      <a:pt x="8339" y="5277"/>
                      <a:pt x="8289" y="5277"/>
                    </a:cubicBezTo>
                    <a:cubicBezTo>
                      <a:pt x="8280" y="5277"/>
                      <a:pt x="8270" y="5279"/>
                      <a:pt x="8261" y="5283"/>
                    </a:cubicBezTo>
                    <a:cubicBezTo>
                      <a:pt x="8277" y="3910"/>
                      <a:pt x="8321" y="1376"/>
                      <a:pt x="8212" y="9"/>
                    </a:cubicBezTo>
                    <a:cubicBezTo>
                      <a:pt x="8212" y="3"/>
                      <a:pt x="8207" y="1"/>
                      <a:pt x="82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71"/>
              <p:cNvSpPr/>
              <p:nvPr/>
            </p:nvSpPr>
            <p:spPr>
              <a:xfrm>
                <a:off x="3743006" y="3319684"/>
                <a:ext cx="223333" cy="1054621"/>
              </a:xfrm>
              <a:custGeom>
                <a:rect b="b" l="l" r="r" t="t"/>
                <a:pathLst>
                  <a:path extrusionOk="0" h="41730" w="8837">
                    <a:moveTo>
                      <a:pt x="285" y="3048"/>
                    </a:moveTo>
                    <a:cubicBezTo>
                      <a:pt x="536" y="3151"/>
                      <a:pt x="759" y="3309"/>
                      <a:pt x="950" y="3505"/>
                    </a:cubicBezTo>
                    <a:cubicBezTo>
                      <a:pt x="1010" y="3571"/>
                      <a:pt x="1076" y="3636"/>
                      <a:pt x="1146" y="3691"/>
                    </a:cubicBezTo>
                    <a:cubicBezTo>
                      <a:pt x="1105" y="3696"/>
                      <a:pt x="1064" y="3698"/>
                      <a:pt x="1023" y="3698"/>
                    </a:cubicBezTo>
                    <a:cubicBezTo>
                      <a:pt x="774" y="3698"/>
                      <a:pt x="534" y="3610"/>
                      <a:pt x="285" y="3587"/>
                    </a:cubicBezTo>
                    <a:lnTo>
                      <a:pt x="285" y="3582"/>
                    </a:lnTo>
                    <a:lnTo>
                      <a:pt x="285" y="3048"/>
                    </a:lnTo>
                    <a:close/>
                    <a:moveTo>
                      <a:pt x="5358" y="11107"/>
                    </a:moveTo>
                    <a:lnTo>
                      <a:pt x="5358" y="11107"/>
                    </a:lnTo>
                    <a:cubicBezTo>
                      <a:pt x="5674" y="11428"/>
                      <a:pt x="5996" y="11755"/>
                      <a:pt x="6214" y="12142"/>
                    </a:cubicBezTo>
                    <a:cubicBezTo>
                      <a:pt x="6410" y="12502"/>
                      <a:pt x="6552" y="12888"/>
                      <a:pt x="6633" y="13286"/>
                    </a:cubicBezTo>
                    <a:cubicBezTo>
                      <a:pt x="6584" y="13232"/>
                      <a:pt x="6535" y="13177"/>
                      <a:pt x="6475" y="13134"/>
                    </a:cubicBezTo>
                    <a:cubicBezTo>
                      <a:pt x="6388" y="13074"/>
                      <a:pt x="6296" y="13025"/>
                      <a:pt x="6192" y="12987"/>
                    </a:cubicBezTo>
                    <a:cubicBezTo>
                      <a:pt x="6023" y="12932"/>
                      <a:pt x="5920" y="12829"/>
                      <a:pt x="5789" y="12714"/>
                    </a:cubicBezTo>
                    <a:cubicBezTo>
                      <a:pt x="5789" y="12589"/>
                      <a:pt x="5800" y="12463"/>
                      <a:pt x="5822" y="12344"/>
                    </a:cubicBezTo>
                    <a:cubicBezTo>
                      <a:pt x="5822" y="12338"/>
                      <a:pt x="5822" y="12333"/>
                      <a:pt x="5822" y="12333"/>
                    </a:cubicBezTo>
                    <a:cubicBezTo>
                      <a:pt x="5914" y="12447"/>
                      <a:pt x="6023" y="12556"/>
                      <a:pt x="6143" y="12638"/>
                    </a:cubicBezTo>
                    <a:cubicBezTo>
                      <a:pt x="6145" y="12639"/>
                      <a:pt x="6147" y="12639"/>
                      <a:pt x="6149" y="12639"/>
                    </a:cubicBezTo>
                    <a:cubicBezTo>
                      <a:pt x="6157" y="12639"/>
                      <a:pt x="6164" y="12630"/>
                      <a:pt x="6159" y="12621"/>
                    </a:cubicBezTo>
                    <a:cubicBezTo>
                      <a:pt x="5947" y="12425"/>
                      <a:pt x="5832" y="12147"/>
                      <a:pt x="5696" y="11902"/>
                    </a:cubicBezTo>
                    <a:cubicBezTo>
                      <a:pt x="5549" y="11652"/>
                      <a:pt x="5435" y="11385"/>
                      <a:pt x="5358" y="11107"/>
                    </a:cubicBezTo>
                    <a:close/>
                    <a:moveTo>
                      <a:pt x="258" y="13264"/>
                    </a:moveTo>
                    <a:cubicBezTo>
                      <a:pt x="503" y="13412"/>
                      <a:pt x="792" y="13466"/>
                      <a:pt x="1037" y="13608"/>
                    </a:cubicBezTo>
                    <a:cubicBezTo>
                      <a:pt x="1217" y="13717"/>
                      <a:pt x="1343" y="13864"/>
                      <a:pt x="1479" y="14011"/>
                    </a:cubicBezTo>
                    <a:cubicBezTo>
                      <a:pt x="1435" y="14000"/>
                      <a:pt x="1386" y="14000"/>
                      <a:pt x="1343" y="14000"/>
                    </a:cubicBezTo>
                    <a:cubicBezTo>
                      <a:pt x="999" y="14005"/>
                      <a:pt x="847" y="14174"/>
                      <a:pt x="580" y="14332"/>
                    </a:cubicBezTo>
                    <a:cubicBezTo>
                      <a:pt x="492" y="14278"/>
                      <a:pt x="405" y="14213"/>
                      <a:pt x="329" y="14142"/>
                    </a:cubicBezTo>
                    <a:cubicBezTo>
                      <a:pt x="317" y="14129"/>
                      <a:pt x="298" y="14123"/>
                      <a:pt x="281" y="14123"/>
                    </a:cubicBezTo>
                    <a:cubicBezTo>
                      <a:pt x="275" y="14123"/>
                      <a:pt x="269" y="14124"/>
                      <a:pt x="264" y="14125"/>
                    </a:cubicBezTo>
                    <a:cubicBezTo>
                      <a:pt x="264" y="13837"/>
                      <a:pt x="258" y="13548"/>
                      <a:pt x="258" y="13264"/>
                    </a:cubicBezTo>
                    <a:close/>
                    <a:moveTo>
                      <a:pt x="5495" y="11799"/>
                    </a:moveTo>
                    <a:lnTo>
                      <a:pt x="5495" y="11799"/>
                    </a:lnTo>
                    <a:cubicBezTo>
                      <a:pt x="5582" y="11978"/>
                      <a:pt x="5680" y="12147"/>
                      <a:pt x="5800" y="12305"/>
                    </a:cubicBezTo>
                    <a:cubicBezTo>
                      <a:pt x="5791" y="12300"/>
                      <a:pt x="5782" y="12298"/>
                      <a:pt x="5774" y="12298"/>
                    </a:cubicBezTo>
                    <a:cubicBezTo>
                      <a:pt x="5757" y="12298"/>
                      <a:pt x="5742" y="12309"/>
                      <a:pt x="5734" y="12327"/>
                    </a:cubicBezTo>
                    <a:cubicBezTo>
                      <a:pt x="5593" y="12905"/>
                      <a:pt x="5800" y="13417"/>
                      <a:pt x="6012" y="13956"/>
                    </a:cubicBezTo>
                    <a:cubicBezTo>
                      <a:pt x="6159" y="14332"/>
                      <a:pt x="6312" y="14747"/>
                      <a:pt x="6236" y="15155"/>
                    </a:cubicBezTo>
                    <a:cubicBezTo>
                      <a:pt x="6198" y="15357"/>
                      <a:pt x="6083" y="15548"/>
                      <a:pt x="6023" y="15749"/>
                    </a:cubicBezTo>
                    <a:cubicBezTo>
                      <a:pt x="5985" y="15646"/>
                      <a:pt x="5952" y="15542"/>
                      <a:pt x="5914" y="15439"/>
                    </a:cubicBezTo>
                    <a:cubicBezTo>
                      <a:pt x="5707" y="14817"/>
                      <a:pt x="5604" y="14153"/>
                      <a:pt x="5533" y="13504"/>
                    </a:cubicBezTo>
                    <a:cubicBezTo>
                      <a:pt x="5500" y="13166"/>
                      <a:pt x="5424" y="12801"/>
                      <a:pt x="5456" y="12469"/>
                    </a:cubicBezTo>
                    <a:cubicBezTo>
                      <a:pt x="5484" y="12245"/>
                      <a:pt x="5500" y="12022"/>
                      <a:pt x="5495" y="11799"/>
                    </a:cubicBezTo>
                    <a:close/>
                    <a:moveTo>
                      <a:pt x="269" y="14998"/>
                    </a:moveTo>
                    <a:cubicBezTo>
                      <a:pt x="1178" y="16042"/>
                      <a:pt x="2313" y="17011"/>
                      <a:pt x="2519" y="18419"/>
                    </a:cubicBezTo>
                    <a:cubicBezTo>
                      <a:pt x="2449" y="18376"/>
                      <a:pt x="2372" y="18337"/>
                      <a:pt x="2296" y="18310"/>
                    </a:cubicBezTo>
                    <a:cubicBezTo>
                      <a:pt x="2105" y="18239"/>
                      <a:pt x="1942" y="18239"/>
                      <a:pt x="1757" y="18207"/>
                    </a:cubicBezTo>
                    <a:cubicBezTo>
                      <a:pt x="1757" y="17869"/>
                      <a:pt x="1740" y="17520"/>
                      <a:pt x="1593" y="17209"/>
                    </a:cubicBezTo>
                    <a:cubicBezTo>
                      <a:pt x="1315" y="16626"/>
                      <a:pt x="814" y="16250"/>
                      <a:pt x="269" y="15902"/>
                    </a:cubicBezTo>
                    <a:cubicBezTo>
                      <a:pt x="269" y="15604"/>
                      <a:pt x="269" y="15301"/>
                      <a:pt x="269" y="14998"/>
                    </a:cubicBezTo>
                    <a:close/>
                    <a:moveTo>
                      <a:pt x="5800" y="12899"/>
                    </a:moveTo>
                    <a:lnTo>
                      <a:pt x="5800" y="12899"/>
                    </a:lnTo>
                    <a:cubicBezTo>
                      <a:pt x="5838" y="12937"/>
                      <a:pt x="5887" y="12976"/>
                      <a:pt x="5936" y="13008"/>
                    </a:cubicBezTo>
                    <a:cubicBezTo>
                      <a:pt x="6056" y="13079"/>
                      <a:pt x="6219" y="13106"/>
                      <a:pt x="6328" y="13183"/>
                    </a:cubicBezTo>
                    <a:cubicBezTo>
                      <a:pt x="6541" y="13341"/>
                      <a:pt x="6693" y="13559"/>
                      <a:pt x="6775" y="13809"/>
                    </a:cubicBezTo>
                    <a:cubicBezTo>
                      <a:pt x="6944" y="14316"/>
                      <a:pt x="6955" y="14850"/>
                      <a:pt x="6977" y="15379"/>
                    </a:cubicBezTo>
                    <a:cubicBezTo>
                      <a:pt x="7009" y="16087"/>
                      <a:pt x="7031" y="16795"/>
                      <a:pt x="7075" y="17504"/>
                    </a:cubicBezTo>
                    <a:cubicBezTo>
                      <a:pt x="7113" y="18070"/>
                      <a:pt x="7020" y="18664"/>
                      <a:pt x="7097" y="19231"/>
                    </a:cubicBezTo>
                    <a:cubicBezTo>
                      <a:pt x="7004" y="19187"/>
                      <a:pt x="6917" y="19122"/>
                      <a:pt x="6846" y="19051"/>
                    </a:cubicBezTo>
                    <a:cubicBezTo>
                      <a:pt x="6813" y="18953"/>
                      <a:pt x="6791" y="18855"/>
                      <a:pt x="6770" y="18752"/>
                    </a:cubicBezTo>
                    <a:cubicBezTo>
                      <a:pt x="6764" y="18185"/>
                      <a:pt x="6677" y="17618"/>
                      <a:pt x="6514" y="17073"/>
                    </a:cubicBezTo>
                    <a:cubicBezTo>
                      <a:pt x="6388" y="16654"/>
                      <a:pt x="6219" y="16261"/>
                      <a:pt x="6067" y="15853"/>
                    </a:cubicBezTo>
                    <a:cubicBezTo>
                      <a:pt x="6116" y="15618"/>
                      <a:pt x="6285" y="15406"/>
                      <a:pt x="6307" y="15161"/>
                    </a:cubicBezTo>
                    <a:cubicBezTo>
                      <a:pt x="6334" y="14872"/>
                      <a:pt x="6301" y="14578"/>
                      <a:pt x="6208" y="14305"/>
                    </a:cubicBezTo>
                    <a:cubicBezTo>
                      <a:pt x="6045" y="13809"/>
                      <a:pt x="5843" y="13379"/>
                      <a:pt x="5800" y="12899"/>
                    </a:cubicBezTo>
                    <a:close/>
                    <a:moveTo>
                      <a:pt x="4410" y="37251"/>
                    </a:moveTo>
                    <a:lnTo>
                      <a:pt x="4410" y="37251"/>
                    </a:lnTo>
                    <a:cubicBezTo>
                      <a:pt x="4399" y="37578"/>
                      <a:pt x="4448" y="37899"/>
                      <a:pt x="4541" y="38210"/>
                    </a:cubicBezTo>
                    <a:lnTo>
                      <a:pt x="4541" y="38204"/>
                    </a:lnTo>
                    <a:cubicBezTo>
                      <a:pt x="4596" y="38390"/>
                      <a:pt x="4666" y="38564"/>
                      <a:pt x="4743" y="38738"/>
                    </a:cubicBezTo>
                    <a:cubicBezTo>
                      <a:pt x="4726" y="39272"/>
                      <a:pt x="4666" y="39801"/>
                      <a:pt x="4748" y="40335"/>
                    </a:cubicBezTo>
                    <a:cubicBezTo>
                      <a:pt x="4748" y="40345"/>
                      <a:pt x="4754" y="40349"/>
                      <a:pt x="4761" y="40349"/>
                    </a:cubicBezTo>
                    <a:cubicBezTo>
                      <a:pt x="4769" y="40349"/>
                      <a:pt x="4778" y="40342"/>
                      <a:pt x="4775" y="40329"/>
                    </a:cubicBezTo>
                    <a:cubicBezTo>
                      <a:pt x="4726" y="39850"/>
                      <a:pt x="4797" y="39376"/>
                      <a:pt x="4819" y="38896"/>
                    </a:cubicBezTo>
                    <a:cubicBezTo>
                      <a:pt x="4972" y="39207"/>
                      <a:pt x="5157" y="39507"/>
                      <a:pt x="5358" y="39795"/>
                    </a:cubicBezTo>
                    <a:cubicBezTo>
                      <a:pt x="5348" y="40068"/>
                      <a:pt x="5342" y="40362"/>
                      <a:pt x="5446" y="40618"/>
                    </a:cubicBezTo>
                    <a:cubicBezTo>
                      <a:pt x="5506" y="40771"/>
                      <a:pt x="5582" y="40918"/>
                      <a:pt x="5658" y="41060"/>
                    </a:cubicBezTo>
                    <a:cubicBezTo>
                      <a:pt x="5277" y="41032"/>
                      <a:pt x="4754" y="40869"/>
                      <a:pt x="4508" y="40602"/>
                    </a:cubicBezTo>
                    <a:cubicBezTo>
                      <a:pt x="4263" y="40340"/>
                      <a:pt x="4203" y="40013"/>
                      <a:pt x="4176" y="39681"/>
                    </a:cubicBezTo>
                    <a:cubicBezTo>
                      <a:pt x="4132" y="39087"/>
                      <a:pt x="4345" y="38477"/>
                      <a:pt x="3974" y="37954"/>
                    </a:cubicBezTo>
                    <a:cubicBezTo>
                      <a:pt x="4034" y="37774"/>
                      <a:pt x="4132" y="37605"/>
                      <a:pt x="4258" y="37463"/>
                    </a:cubicBezTo>
                    <a:cubicBezTo>
                      <a:pt x="4318" y="37403"/>
                      <a:pt x="4372" y="37333"/>
                      <a:pt x="4410" y="37251"/>
                    </a:cubicBezTo>
                    <a:close/>
                    <a:moveTo>
                      <a:pt x="195" y="0"/>
                    </a:moveTo>
                    <a:cubicBezTo>
                      <a:pt x="187" y="0"/>
                      <a:pt x="179" y="4"/>
                      <a:pt x="176" y="13"/>
                    </a:cubicBezTo>
                    <a:cubicBezTo>
                      <a:pt x="67" y="1375"/>
                      <a:pt x="111" y="3914"/>
                      <a:pt x="127" y="5287"/>
                    </a:cubicBezTo>
                    <a:cubicBezTo>
                      <a:pt x="117" y="5280"/>
                      <a:pt x="106" y="5277"/>
                      <a:pt x="95" y="5277"/>
                    </a:cubicBezTo>
                    <a:cubicBezTo>
                      <a:pt x="47" y="5277"/>
                      <a:pt x="0" y="5336"/>
                      <a:pt x="40" y="5385"/>
                    </a:cubicBezTo>
                    <a:cubicBezTo>
                      <a:pt x="67" y="5418"/>
                      <a:pt x="100" y="5451"/>
                      <a:pt x="133" y="5483"/>
                    </a:cubicBezTo>
                    <a:cubicBezTo>
                      <a:pt x="144" y="5592"/>
                      <a:pt x="144" y="5718"/>
                      <a:pt x="144" y="5837"/>
                    </a:cubicBezTo>
                    <a:lnTo>
                      <a:pt x="144" y="6028"/>
                    </a:lnTo>
                    <a:cubicBezTo>
                      <a:pt x="116" y="6055"/>
                      <a:pt x="111" y="6094"/>
                      <a:pt x="133" y="6121"/>
                    </a:cubicBezTo>
                    <a:lnTo>
                      <a:pt x="144" y="6132"/>
                    </a:lnTo>
                    <a:lnTo>
                      <a:pt x="149" y="7826"/>
                    </a:lnTo>
                    <a:cubicBezTo>
                      <a:pt x="144" y="7832"/>
                      <a:pt x="144" y="7843"/>
                      <a:pt x="149" y="7848"/>
                    </a:cubicBezTo>
                    <a:lnTo>
                      <a:pt x="149" y="8873"/>
                    </a:lnTo>
                    <a:lnTo>
                      <a:pt x="149" y="8878"/>
                    </a:lnTo>
                    <a:cubicBezTo>
                      <a:pt x="149" y="9434"/>
                      <a:pt x="149" y="9990"/>
                      <a:pt x="155" y="10545"/>
                    </a:cubicBezTo>
                    <a:lnTo>
                      <a:pt x="155" y="11112"/>
                    </a:lnTo>
                    <a:cubicBezTo>
                      <a:pt x="149" y="11123"/>
                      <a:pt x="149" y="11134"/>
                      <a:pt x="155" y="11145"/>
                    </a:cubicBezTo>
                    <a:cubicBezTo>
                      <a:pt x="155" y="12703"/>
                      <a:pt x="133" y="14262"/>
                      <a:pt x="133" y="15820"/>
                    </a:cubicBezTo>
                    <a:cubicBezTo>
                      <a:pt x="130" y="15819"/>
                      <a:pt x="126" y="15818"/>
                      <a:pt x="123" y="15818"/>
                    </a:cubicBezTo>
                    <a:cubicBezTo>
                      <a:pt x="94" y="15818"/>
                      <a:pt x="71" y="15860"/>
                      <a:pt x="100" y="15880"/>
                    </a:cubicBezTo>
                    <a:lnTo>
                      <a:pt x="133" y="15902"/>
                    </a:lnTo>
                    <a:cubicBezTo>
                      <a:pt x="133" y="17215"/>
                      <a:pt x="149" y="18528"/>
                      <a:pt x="187" y="19836"/>
                    </a:cubicBezTo>
                    <a:cubicBezTo>
                      <a:pt x="187" y="19842"/>
                      <a:pt x="194" y="19846"/>
                      <a:pt x="200" y="19846"/>
                    </a:cubicBezTo>
                    <a:cubicBezTo>
                      <a:pt x="205" y="19846"/>
                      <a:pt x="209" y="19843"/>
                      <a:pt x="209" y="19836"/>
                    </a:cubicBezTo>
                    <a:cubicBezTo>
                      <a:pt x="247" y="18795"/>
                      <a:pt x="258" y="17749"/>
                      <a:pt x="264" y="16708"/>
                    </a:cubicBezTo>
                    <a:cubicBezTo>
                      <a:pt x="509" y="17062"/>
                      <a:pt x="705" y="17395"/>
                      <a:pt x="759" y="17842"/>
                    </a:cubicBezTo>
                    <a:cubicBezTo>
                      <a:pt x="830" y="18321"/>
                      <a:pt x="814" y="18790"/>
                      <a:pt x="618" y="19247"/>
                    </a:cubicBezTo>
                    <a:cubicBezTo>
                      <a:pt x="611" y="19265"/>
                      <a:pt x="626" y="19278"/>
                      <a:pt x="642" y="19278"/>
                    </a:cubicBezTo>
                    <a:cubicBezTo>
                      <a:pt x="651" y="19278"/>
                      <a:pt x="661" y="19274"/>
                      <a:pt x="667" y="19264"/>
                    </a:cubicBezTo>
                    <a:cubicBezTo>
                      <a:pt x="1059" y="18386"/>
                      <a:pt x="923" y="17286"/>
                      <a:pt x="269" y="16561"/>
                    </a:cubicBezTo>
                    <a:lnTo>
                      <a:pt x="269" y="15983"/>
                    </a:lnTo>
                    <a:cubicBezTo>
                      <a:pt x="917" y="16403"/>
                      <a:pt x="1560" y="16910"/>
                      <a:pt x="1648" y="17705"/>
                    </a:cubicBezTo>
                    <a:cubicBezTo>
                      <a:pt x="1664" y="17869"/>
                      <a:pt x="1669" y="18032"/>
                      <a:pt x="1664" y="18196"/>
                    </a:cubicBezTo>
                    <a:cubicBezTo>
                      <a:pt x="1626" y="18207"/>
                      <a:pt x="1615" y="18283"/>
                      <a:pt x="1664" y="18294"/>
                    </a:cubicBezTo>
                    <a:cubicBezTo>
                      <a:pt x="1659" y="18534"/>
                      <a:pt x="1664" y="18779"/>
                      <a:pt x="1680" y="19019"/>
                    </a:cubicBezTo>
                    <a:cubicBezTo>
                      <a:pt x="1708" y="19269"/>
                      <a:pt x="1664" y="19667"/>
                      <a:pt x="1827" y="19874"/>
                    </a:cubicBezTo>
                    <a:cubicBezTo>
                      <a:pt x="1832" y="19880"/>
                      <a:pt x="1837" y="19882"/>
                      <a:pt x="1842" y="19882"/>
                    </a:cubicBezTo>
                    <a:cubicBezTo>
                      <a:pt x="1857" y="19882"/>
                      <a:pt x="1872" y="19863"/>
                      <a:pt x="1860" y="19847"/>
                    </a:cubicBezTo>
                    <a:cubicBezTo>
                      <a:pt x="1757" y="19700"/>
                      <a:pt x="1784" y="19307"/>
                      <a:pt x="1773" y="19144"/>
                    </a:cubicBezTo>
                    <a:cubicBezTo>
                      <a:pt x="1768" y="19089"/>
                      <a:pt x="1768" y="19035"/>
                      <a:pt x="1762" y="18980"/>
                    </a:cubicBezTo>
                    <a:lnTo>
                      <a:pt x="1762" y="18980"/>
                    </a:lnTo>
                    <a:cubicBezTo>
                      <a:pt x="2018" y="19068"/>
                      <a:pt x="2193" y="19253"/>
                      <a:pt x="2378" y="19427"/>
                    </a:cubicBezTo>
                    <a:cubicBezTo>
                      <a:pt x="2351" y="19427"/>
                      <a:pt x="2329" y="19449"/>
                      <a:pt x="2334" y="19471"/>
                    </a:cubicBezTo>
                    <a:cubicBezTo>
                      <a:pt x="2465" y="19918"/>
                      <a:pt x="2171" y="20386"/>
                      <a:pt x="1975" y="20773"/>
                    </a:cubicBezTo>
                    <a:cubicBezTo>
                      <a:pt x="1773" y="21182"/>
                      <a:pt x="1555" y="21585"/>
                      <a:pt x="1353" y="21994"/>
                    </a:cubicBezTo>
                    <a:cubicBezTo>
                      <a:pt x="1010" y="22680"/>
                      <a:pt x="798" y="23400"/>
                      <a:pt x="896" y="24168"/>
                    </a:cubicBezTo>
                    <a:cubicBezTo>
                      <a:pt x="896" y="24180"/>
                      <a:pt x="905" y="24185"/>
                      <a:pt x="915" y="24185"/>
                    </a:cubicBezTo>
                    <a:cubicBezTo>
                      <a:pt x="929" y="24185"/>
                      <a:pt x="945" y="24175"/>
                      <a:pt x="945" y="24157"/>
                    </a:cubicBezTo>
                    <a:cubicBezTo>
                      <a:pt x="912" y="23530"/>
                      <a:pt x="1070" y="22964"/>
                      <a:pt x="1304" y="22413"/>
                    </a:cubicBezTo>
                    <a:cubicBezTo>
                      <a:pt x="1370" y="22762"/>
                      <a:pt x="1544" y="23067"/>
                      <a:pt x="1659" y="23400"/>
                    </a:cubicBezTo>
                    <a:cubicBezTo>
                      <a:pt x="1822" y="23857"/>
                      <a:pt x="1773" y="24310"/>
                      <a:pt x="1669" y="24778"/>
                    </a:cubicBezTo>
                    <a:cubicBezTo>
                      <a:pt x="1663" y="24794"/>
                      <a:pt x="1682" y="24805"/>
                      <a:pt x="1699" y="24805"/>
                    </a:cubicBezTo>
                    <a:cubicBezTo>
                      <a:pt x="1711" y="24805"/>
                      <a:pt x="1722" y="24800"/>
                      <a:pt x="1724" y="24789"/>
                    </a:cubicBezTo>
                    <a:cubicBezTo>
                      <a:pt x="1817" y="24413"/>
                      <a:pt x="1909" y="23977"/>
                      <a:pt x="1811" y="23596"/>
                    </a:cubicBezTo>
                    <a:cubicBezTo>
                      <a:pt x="1697" y="23171"/>
                      <a:pt x="1479" y="22784"/>
                      <a:pt x="1375" y="22359"/>
                    </a:cubicBezTo>
                    <a:cubicBezTo>
                      <a:pt x="1370" y="22342"/>
                      <a:pt x="1359" y="22332"/>
                      <a:pt x="1343" y="22326"/>
                    </a:cubicBezTo>
                    <a:cubicBezTo>
                      <a:pt x="1462" y="22054"/>
                      <a:pt x="1604" y="21781"/>
                      <a:pt x="1746" y="21509"/>
                    </a:cubicBezTo>
                    <a:cubicBezTo>
                      <a:pt x="1773" y="21950"/>
                      <a:pt x="1996" y="22381"/>
                      <a:pt x="2029" y="22822"/>
                    </a:cubicBezTo>
                    <a:cubicBezTo>
                      <a:pt x="2029" y="22838"/>
                      <a:pt x="2044" y="22846"/>
                      <a:pt x="2059" y="22846"/>
                    </a:cubicBezTo>
                    <a:cubicBezTo>
                      <a:pt x="2074" y="22846"/>
                      <a:pt x="2089" y="22838"/>
                      <a:pt x="2089" y="22822"/>
                    </a:cubicBezTo>
                    <a:cubicBezTo>
                      <a:pt x="2073" y="22310"/>
                      <a:pt x="1877" y="21830"/>
                      <a:pt x="1855" y="21318"/>
                    </a:cubicBezTo>
                    <a:cubicBezTo>
                      <a:pt x="2056" y="20953"/>
                      <a:pt x="2231" y="20582"/>
                      <a:pt x="2378" y="20196"/>
                    </a:cubicBezTo>
                    <a:cubicBezTo>
                      <a:pt x="2465" y="19950"/>
                      <a:pt x="2519" y="19716"/>
                      <a:pt x="2421" y="19476"/>
                    </a:cubicBezTo>
                    <a:lnTo>
                      <a:pt x="2421" y="19476"/>
                    </a:lnTo>
                    <a:cubicBezTo>
                      <a:pt x="2536" y="19585"/>
                      <a:pt x="2667" y="19678"/>
                      <a:pt x="2808" y="19749"/>
                    </a:cubicBezTo>
                    <a:cubicBezTo>
                      <a:pt x="2797" y="19754"/>
                      <a:pt x="2792" y="19765"/>
                      <a:pt x="2797" y="19776"/>
                    </a:cubicBezTo>
                    <a:cubicBezTo>
                      <a:pt x="2852" y="20054"/>
                      <a:pt x="2895" y="20266"/>
                      <a:pt x="3043" y="20517"/>
                    </a:cubicBezTo>
                    <a:cubicBezTo>
                      <a:pt x="3075" y="20572"/>
                      <a:pt x="3113" y="20626"/>
                      <a:pt x="3157" y="20675"/>
                    </a:cubicBezTo>
                    <a:cubicBezTo>
                      <a:pt x="2454" y="21187"/>
                      <a:pt x="2797" y="22261"/>
                      <a:pt x="2318" y="22904"/>
                    </a:cubicBezTo>
                    <a:cubicBezTo>
                      <a:pt x="2301" y="22929"/>
                      <a:pt x="2323" y="22957"/>
                      <a:pt x="2346" y="22957"/>
                    </a:cubicBezTo>
                    <a:cubicBezTo>
                      <a:pt x="2353" y="22957"/>
                      <a:pt x="2360" y="22954"/>
                      <a:pt x="2367" y="22947"/>
                    </a:cubicBezTo>
                    <a:cubicBezTo>
                      <a:pt x="2650" y="22729"/>
                      <a:pt x="2732" y="22413"/>
                      <a:pt x="2770" y="22081"/>
                    </a:cubicBezTo>
                    <a:cubicBezTo>
                      <a:pt x="2939" y="22353"/>
                      <a:pt x="3157" y="22588"/>
                      <a:pt x="3244" y="22915"/>
                    </a:cubicBezTo>
                    <a:cubicBezTo>
                      <a:pt x="3359" y="23372"/>
                      <a:pt x="3397" y="23846"/>
                      <a:pt x="3348" y="24315"/>
                    </a:cubicBezTo>
                    <a:cubicBezTo>
                      <a:pt x="3271" y="25100"/>
                      <a:pt x="3075" y="25868"/>
                      <a:pt x="3048" y="26653"/>
                    </a:cubicBezTo>
                    <a:cubicBezTo>
                      <a:pt x="2983" y="26587"/>
                      <a:pt x="2917" y="26527"/>
                      <a:pt x="2846" y="26473"/>
                    </a:cubicBezTo>
                    <a:cubicBezTo>
                      <a:pt x="2716" y="26375"/>
                      <a:pt x="2585" y="26277"/>
                      <a:pt x="2460" y="26179"/>
                    </a:cubicBezTo>
                    <a:cubicBezTo>
                      <a:pt x="2628" y="25824"/>
                      <a:pt x="2678" y="25367"/>
                      <a:pt x="2650" y="24985"/>
                    </a:cubicBezTo>
                    <a:cubicBezTo>
                      <a:pt x="2612" y="24489"/>
                      <a:pt x="2345" y="24059"/>
                      <a:pt x="2307" y="23574"/>
                    </a:cubicBezTo>
                    <a:cubicBezTo>
                      <a:pt x="2307" y="23566"/>
                      <a:pt x="2297" y="23562"/>
                      <a:pt x="2288" y="23562"/>
                    </a:cubicBezTo>
                    <a:cubicBezTo>
                      <a:pt x="2278" y="23562"/>
                      <a:pt x="2269" y="23566"/>
                      <a:pt x="2269" y="23574"/>
                    </a:cubicBezTo>
                    <a:cubicBezTo>
                      <a:pt x="2258" y="23983"/>
                      <a:pt x="2470" y="24359"/>
                      <a:pt x="2509" y="24762"/>
                    </a:cubicBezTo>
                    <a:cubicBezTo>
                      <a:pt x="2552" y="25241"/>
                      <a:pt x="2427" y="25650"/>
                      <a:pt x="2372" y="26108"/>
                    </a:cubicBezTo>
                    <a:cubicBezTo>
                      <a:pt x="1871" y="25699"/>
                      <a:pt x="1462" y="25263"/>
                      <a:pt x="1370" y="24571"/>
                    </a:cubicBezTo>
                    <a:cubicBezTo>
                      <a:pt x="1367" y="24557"/>
                      <a:pt x="1358" y="24551"/>
                      <a:pt x="1347" y="24551"/>
                    </a:cubicBezTo>
                    <a:cubicBezTo>
                      <a:pt x="1332" y="24551"/>
                      <a:pt x="1315" y="24563"/>
                      <a:pt x="1315" y="24582"/>
                    </a:cubicBezTo>
                    <a:cubicBezTo>
                      <a:pt x="1353" y="25247"/>
                      <a:pt x="1724" y="25770"/>
                      <a:pt x="2258" y="26179"/>
                    </a:cubicBezTo>
                    <a:cubicBezTo>
                      <a:pt x="2514" y="26375"/>
                      <a:pt x="2776" y="26554"/>
                      <a:pt x="2999" y="26778"/>
                    </a:cubicBezTo>
                    <a:cubicBezTo>
                      <a:pt x="2732" y="27377"/>
                      <a:pt x="2786" y="28080"/>
                      <a:pt x="2885" y="28707"/>
                    </a:cubicBezTo>
                    <a:cubicBezTo>
                      <a:pt x="2939" y="29045"/>
                      <a:pt x="3026" y="29377"/>
                      <a:pt x="3113" y="29715"/>
                    </a:cubicBezTo>
                    <a:cubicBezTo>
                      <a:pt x="3111" y="29714"/>
                      <a:pt x="3108" y="29714"/>
                      <a:pt x="3105" y="29714"/>
                    </a:cubicBezTo>
                    <a:cubicBezTo>
                      <a:pt x="3086" y="29714"/>
                      <a:pt x="3069" y="29728"/>
                      <a:pt x="3064" y="29742"/>
                    </a:cubicBezTo>
                    <a:cubicBezTo>
                      <a:pt x="2928" y="30189"/>
                      <a:pt x="2618" y="30554"/>
                      <a:pt x="2541" y="31017"/>
                    </a:cubicBezTo>
                    <a:cubicBezTo>
                      <a:pt x="2378" y="31284"/>
                      <a:pt x="2220" y="31573"/>
                      <a:pt x="2214" y="31884"/>
                    </a:cubicBezTo>
                    <a:cubicBezTo>
                      <a:pt x="2209" y="32260"/>
                      <a:pt x="2318" y="32614"/>
                      <a:pt x="2383" y="32984"/>
                    </a:cubicBezTo>
                    <a:cubicBezTo>
                      <a:pt x="2383" y="32991"/>
                      <a:pt x="2387" y="32994"/>
                      <a:pt x="2392" y="32994"/>
                    </a:cubicBezTo>
                    <a:cubicBezTo>
                      <a:pt x="2398" y="32994"/>
                      <a:pt x="2405" y="32988"/>
                      <a:pt x="2405" y="32979"/>
                    </a:cubicBezTo>
                    <a:cubicBezTo>
                      <a:pt x="2389" y="32619"/>
                      <a:pt x="2242" y="32249"/>
                      <a:pt x="2285" y="31889"/>
                    </a:cubicBezTo>
                    <a:cubicBezTo>
                      <a:pt x="2323" y="31649"/>
                      <a:pt x="2405" y="31415"/>
                      <a:pt x="2525" y="31202"/>
                    </a:cubicBezTo>
                    <a:lnTo>
                      <a:pt x="2525" y="31202"/>
                    </a:lnTo>
                    <a:cubicBezTo>
                      <a:pt x="2503" y="31682"/>
                      <a:pt x="2623" y="32118"/>
                      <a:pt x="2841" y="32548"/>
                    </a:cubicBezTo>
                    <a:cubicBezTo>
                      <a:pt x="2843" y="32552"/>
                      <a:pt x="2845" y="32553"/>
                      <a:pt x="2848" y="32553"/>
                    </a:cubicBezTo>
                    <a:cubicBezTo>
                      <a:pt x="2854" y="32553"/>
                      <a:pt x="2861" y="32547"/>
                      <a:pt x="2857" y="32543"/>
                    </a:cubicBezTo>
                    <a:cubicBezTo>
                      <a:pt x="2661" y="32042"/>
                      <a:pt x="2530" y="31491"/>
                      <a:pt x="2656" y="30963"/>
                    </a:cubicBezTo>
                    <a:cubicBezTo>
                      <a:pt x="2656" y="30952"/>
                      <a:pt x="2656" y="30946"/>
                      <a:pt x="2656" y="30941"/>
                    </a:cubicBezTo>
                    <a:cubicBezTo>
                      <a:pt x="2667" y="30897"/>
                      <a:pt x="2678" y="30848"/>
                      <a:pt x="2694" y="30805"/>
                    </a:cubicBezTo>
                    <a:cubicBezTo>
                      <a:pt x="2721" y="30723"/>
                      <a:pt x="2759" y="30636"/>
                      <a:pt x="2803" y="30559"/>
                    </a:cubicBezTo>
                    <a:cubicBezTo>
                      <a:pt x="2879" y="31224"/>
                      <a:pt x="3228" y="31758"/>
                      <a:pt x="3528" y="32330"/>
                    </a:cubicBezTo>
                    <a:cubicBezTo>
                      <a:pt x="3524" y="32329"/>
                      <a:pt x="3520" y="32329"/>
                      <a:pt x="3516" y="32329"/>
                    </a:cubicBezTo>
                    <a:cubicBezTo>
                      <a:pt x="3499" y="32329"/>
                      <a:pt x="3483" y="32340"/>
                      <a:pt x="3479" y="32358"/>
                    </a:cubicBezTo>
                    <a:cubicBezTo>
                      <a:pt x="3391" y="32690"/>
                      <a:pt x="3266" y="33039"/>
                      <a:pt x="3255" y="33382"/>
                    </a:cubicBezTo>
                    <a:cubicBezTo>
                      <a:pt x="3250" y="33714"/>
                      <a:pt x="3288" y="34052"/>
                      <a:pt x="3375" y="34379"/>
                    </a:cubicBezTo>
                    <a:cubicBezTo>
                      <a:pt x="3484" y="34864"/>
                      <a:pt x="3751" y="35720"/>
                      <a:pt x="3380" y="36161"/>
                    </a:cubicBezTo>
                    <a:cubicBezTo>
                      <a:pt x="3369" y="36176"/>
                      <a:pt x="3382" y="36192"/>
                      <a:pt x="3398" y="36192"/>
                    </a:cubicBezTo>
                    <a:cubicBezTo>
                      <a:pt x="3405" y="36192"/>
                      <a:pt x="3412" y="36189"/>
                      <a:pt x="3419" y="36183"/>
                    </a:cubicBezTo>
                    <a:cubicBezTo>
                      <a:pt x="3707" y="35856"/>
                      <a:pt x="3637" y="35246"/>
                      <a:pt x="3566" y="34848"/>
                    </a:cubicBezTo>
                    <a:cubicBezTo>
                      <a:pt x="3484" y="34412"/>
                      <a:pt x="3326" y="33965"/>
                      <a:pt x="3348" y="33513"/>
                    </a:cubicBezTo>
                    <a:cubicBezTo>
                      <a:pt x="3364" y="33137"/>
                      <a:pt x="3489" y="32783"/>
                      <a:pt x="3571" y="32412"/>
                    </a:cubicBezTo>
                    <a:cubicBezTo>
                      <a:pt x="3642" y="32554"/>
                      <a:pt x="3713" y="32701"/>
                      <a:pt x="3773" y="32854"/>
                    </a:cubicBezTo>
                    <a:cubicBezTo>
                      <a:pt x="3974" y="33333"/>
                      <a:pt x="4083" y="33845"/>
                      <a:pt x="4094" y="34363"/>
                    </a:cubicBezTo>
                    <a:cubicBezTo>
                      <a:pt x="4111" y="34837"/>
                      <a:pt x="4149" y="35311"/>
                      <a:pt x="3969" y="35758"/>
                    </a:cubicBezTo>
                    <a:cubicBezTo>
                      <a:pt x="3962" y="35779"/>
                      <a:pt x="3980" y="35793"/>
                      <a:pt x="3997" y="35793"/>
                    </a:cubicBezTo>
                    <a:cubicBezTo>
                      <a:pt x="4006" y="35793"/>
                      <a:pt x="4014" y="35789"/>
                      <a:pt x="4018" y="35780"/>
                    </a:cubicBezTo>
                    <a:cubicBezTo>
                      <a:pt x="4214" y="35327"/>
                      <a:pt x="4192" y="34853"/>
                      <a:pt x="4192" y="34374"/>
                    </a:cubicBezTo>
                    <a:lnTo>
                      <a:pt x="4192" y="34319"/>
                    </a:lnTo>
                    <a:cubicBezTo>
                      <a:pt x="4361" y="34575"/>
                      <a:pt x="4541" y="34848"/>
                      <a:pt x="4563" y="35148"/>
                    </a:cubicBezTo>
                    <a:cubicBezTo>
                      <a:pt x="4579" y="35442"/>
                      <a:pt x="4568" y="35736"/>
                      <a:pt x="4530" y="36025"/>
                    </a:cubicBezTo>
                    <a:cubicBezTo>
                      <a:pt x="4519" y="36025"/>
                      <a:pt x="4508" y="36036"/>
                      <a:pt x="4503" y="36041"/>
                    </a:cubicBezTo>
                    <a:cubicBezTo>
                      <a:pt x="4089" y="36564"/>
                      <a:pt x="3500" y="36880"/>
                      <a:pt x="3261" y="37529"/>
                    </a:cubicBezTo>
                    <a:cubicBezTo>
                      <a:pt x="3037" y="38134"/>
                      <a:pt x="3124" y="38657"/>
                      <a:pt x="3255" y="39272"/>
                    </a:cubicBezTo>
                    <a:cubicBezTo>
                      <a:pt x="3255" y="39278"/>
                      <a:pt x="3259" y="39281"/>
                      <a:pt x="3263" y="39281"/>
                    </a:cubicBezTo>
                    <a:cubicBezTo>
                      <a:pt x="3266" y="39281"/>
                      <a:pt x="3269" y="39278"/>
                      <a:pt x="3266" y="39272"/>
                    </a:cubicBezTo>
                    <a:cubicBezTo>
                      <a:pt x="3173" y="38575"/>
                      <a:pt x="3124" y="37910"/>
                      <a:pt x="3517" y="37278"/>
                    </a:cubicBezTo>
                    <a:cubicBezTo>
                      <a:pt x="3707" y="36973"/>
                      <a:pt x="3974" y="36750"/>
                      <a:pt x="4252" y="36510"/>
                    </a:cubicBezTo>
                    <a:cubicBezTo>
                      <a:pt x="4339" y="36439"/>
                      <a:pt x="4421" y="36363"/>
                      <a:pt x="4497" y="36281"/>
                    </a:cubicBezTo>
                    <a:lnTo>
                      <a:pt x="4497" y="36281"/>
                    </a:lnTo>
                    <a:cubicBezTo>
                      <a:pt x="4497" y="36308"/>
                      <a:pt x="4487" y="36335"/>
                      <a:pt x="4487" y="36363"/>
                    </a:cubicBezTo>
                    <a:cubicBezTo>
                      <a:pt x="4448" y="36619"/>
                      <a:pt x="4416" y="36869"/>
                      <a:pt x="4405" y="37120"/>
                    </a:cubicBezTo>
                    <a:cubicBezTo>
                      <a:pt x="4388" y="37120"/>
                      <a:pt x="4372" y="37125"/>
                      <a:pt x="4361" y="37142"/>
                    </a:cubicBezTo>
                    <a:cubicBezTo>
                      <a:pt x="4247" y="37354"/>
                      <a:pt x="4062" y="37512"/>
                      <a:pt x="3958" y="37730"/>
                    </a:cubicBezTo>
                    <a:cubicBezTo>
                      <a:pt x="3871" y="37916"/>
                      <a:pt x="3811" y="38101"/>
                      <a:pt x="3767" y="38297"/>
                    </a:cubicBezTo>
                    <a:cubicBezTo>
                      <a:pt x="3675" y="38684"/>
                      <a:pt x="3669" y="39082"/>
                      <a:pt x="3751" y="39469"/>
                    </a:cubicBezTo>
                    <a:cubicBezTo>
                      <a:pt x="3751" y="39477"/>
                      <a:pt x="3756" y="39481"/>
                      <a:pt x="3762" y="39481"/>
                    </a:cubicBezTo>
                    <a:cubicBezTo>
                      <a:pt x="3767" y="39481"/>
                      <a:pt x="3773" y="39477"/>
                      <a:pt x="3773" y="39469"/>
                    </a:cubicBezTo>
                    <a:cubicBezTo>
                      <a:pt x="3718" y="39005"/>
                      <a:pt x="3773" y="38537"/>
                      <a:pt x="3920" y="38101"/>
                    </a:cubicBezTo>
                    <a:cubicBezTo>
                      <a:pt x="3920" y="38090"/>
                      <a:pt x="3925" y="38079"/>
                      <a:pt x="3931" y="38074"/>
                    </a:cubicBezTo>
                    <a:cubicBezTo>
                      <a:pt x="4345" y="38711"/>
                      <a:pt x="3931" y="39567"/>
                      <a:pt x="4230" y="40259"/>
                    </a:cubicBezTo>
                    <a:cubicBezTo>
                      <a:pt x="4459" y="40793"/>
                      <a:pt x="5091" y="41087"/>
                      <a:pt x="5680" y="41103"/>
                    </a:cubicBezTo>
                    <a:cubicBezTo>
                      <a:pt x="5794" y="41310"/>
                      <a:pt x="5914" y="41512"/>
                      <a:pt x="6018" y="41719"/>
                    </a:cubicBezTo>
                    <a:cubicBezTo>
                      <a:pt x="6022" y="41727"/>
                      <a:pt x="6028" y="41729"/>
                      <a:pt x="6034" y="41729"/>
                    </a:cubicBezTo>
                    <a:cubicBezTo>
                      <a:pt x="6046" y="41729"/>
                      <a:pt x="6058" y="41719"/>
                      <a:pt x="6050" y="41708"/>
                    </a:cubicBezTo>
                    <a:cubicBezTo>
                      <a:pt x="5958" y="41501"/>
                      <a:pt x="5843" y="41305"/>
                      <a:pt x="5734" y="41103"/>
                    </a:cubicBezTo>
                    <a:lnTo>
                      <a:pt x="5756" y="41103"/>
                    </a:lnTo>
                    <a:cubicBezTo>
                      <a:pt x="5783" y="41103"/>
                      <a:pt x="5783" y="41071"/>
                      <a:pt x="5762" y="41071"/>
                    </a:cubicBezTo>
                    <a:lnTo>
                      <a:pt x="5713" y="41071"/>
                    </a:lnTo>
                    <a:cubicBezTo>
                      <a:pt x="5674" y="40989"/>
                      <a:pt x="5631" y="40907"/>
                      <a:pt x="5598" y="40825"/>
                    </a:cubicBezTo>
                    <a:cubicBezTo>
                      <a:pt x="5473" y="40537"/>
                      <a:pt x="5418" y="40226"/>
                      <a:pt x="5435" y="39910"/>
                    </a:cubicBezTo>
                    <a:lnTo>
                      <a:pt x="5435" y="39910"/>
                    </a:lnTo>
                    <a:cubicBezTo>
                      <a:pt x="5767" y="40368"/>
                      <a:pt x="6138" y="40804"/>
                      <a:pt x="6541" y="41207"/>
                    </a:cubicBezTo>
                    <a:cubicBezTo>
                      <a:pt x="6544" y="41210"/>
                      <a:pt x="6549" y="41212"/>
                      <a:pt x="6553" y="41212"/>
                    </a:cubicBezTo>
                    <a:cubicBezTo>
                      <a:pt x="6569" y="41212"/>
                      <a:pt x="6586" y="41192"/>
                      <a:pt x="6574" y="41180"/>
                    </a:cubicBezTo>
                    <a:cubicBezTo>
                      <a:pt x="6394" y="40989"/>
                      <a:pt x="6225" y="40793"/>
                      <a:pt x="6061" y="40591"/>
                    </a:cubicBezTo>
                    <a:lnTo>
                      <a:pt x="6061" y="40591"/>
                    </a:lnTo>
                    <a:cubicBezTo>
                      <a:pt x="6149" y="40646"/>
                      <a:pt x="6247" y="40700"/>
                      <a:pt x="6334" y="40744"/>
                    </a:cubicBezTo>
                    <a:cubicBezTo>
                      <a:pt x="6584" y="40885"/>
                      <a:pt x="6819" y="41032"/>
                      <a:pt x="6939" y="41299"/>
                    </a:cubicBezTo>
                    <a:cubicBezTo>
                      <a:pt x="6941" y="41305"/>
                      <a:pt x="6945" y="41308"/>
                      <a:pt x="6950" y="41308"/>
                    </a:cubicBezTo>
                    <a:cubicBezTo>
                      <a:pt x="6959" y="41308"/>
                      <a:pt x="6969" y="41299"/>
                      <a:pt x="6966" y="41289"/>
                    </a:cubicBezTo>
                    <a:cubicBezTo>
                      <a:pt x="6879" y="41065"/>
                      <a:pt x="6710" y="40913"/>
                      <a:pt x="6508" y="40782"/>
                    </a:cubicBezTo>
                    <a:cubicBezTo>
                      <a:pt x="6383" y="40705"/>
                      <a:pt x="6257" y="40635"/>
                      <a:pt x="6143" y="40553"/>
                    </a:cubicBezTo>
                    <a:cubicBezTo>
                      <a:pt x="6045" y="40482"/>
                      <a:pt x="5969" y="40395"/>
                      <a:pt x="5871" y="40319"/>
                    </a:cubicBezTo>
                    <a:cubicBezTo>
                      <a:pt x="5865" y="40313"/>
                      <a:pt x="5860" y="40313"/>
                      <a:pt x="5849" y="40313"/>
                    </a:cubicBezTo>
                    <a:cubicBezTo>
                      <a:pt x="5707" y="40122"/>
                      <a:pt x="5565" y="39921"/>
                      <a:pt x="5435" y="39719"/>
                    </a:cubicBezTo>
                    <a:lnTo>
                      <a:pt x="5435" y="39681"/>
                    </a:lnTo>
                    <a:cubicBezTo>
                      <a:pt x="5435" y="39659"/>
                      <a:pt x="5416" y="39640"/>
                      <a:pt x="5395" y="39640"/>
                    </a:cubicBezTo>
                    <a:cubicBezTo>
                      <a:pt x="5390" y="39640"/>
                      <a:pt x="5385" y="39641"/>
                      <a:pt x="5380" y="39643"/>
                    </a:cubicBezTo>
                    <a:cubicBezTo>
                      <a:pt x="5364" y="39610"/>
                      <a:pt x="5342" y="39578"/>
                      <a:pt x="5320" y="39550"/>
                    </a:cubicBezTo>
                    <a:cubicBezTo>
                      <a:pt x="4972" y="38994"/>
                      <a:pt x="4617" y="38373"/>
                      <a:pt x="4536" y="37714"/>
                    </a:cubicBezTo>
                    <a:cubicBezTo>
                      <a:pt x="4448" y="36995"/>
                      <a:pt x="4650" y="36275"/>
                      <a:pt x="4694" y="35556"/>
                    </a:cubicBezTo>
                    <a:cubicBezTo>
                      <a:pt x="4721" y="35000"/>
                      <a:pt x="4530" y="34586"/>
                      <a:pt x="4181" y="34145"/>
                    </a:cubicBezTo>
                    <a:cubicBezTo>
                      <a:pt x="4165" y="33813"/>
                      <a:pt x="4105" y="33486"/>
                      <a:pt x="4002" y="33170"/>
                    </a:cubicBezTo>
                    <a:cubicBezTo>
                      <a:pt x="3838" y="32695"/>
                      <a:pt x="3582" y="32292"/>
                      <a:pt x="3348" y="31856"/>
                    </a:cubicBezTo>
                    <a:cubicBezTo>
                      <a:pt x="3113" y="31415"/>
                      <a:pt x="2983" y="30957"/>
                      <a:pt x="2879" y="30467"/>
                    </a:cubicBezTo>
                    <a:cubicBezTo>
                      <a:pt x="2879" y="30456"/>
                      <a:pt x="2874" y="30451"/>
                      <a:pt x="2863" y="30445"/>
                    </a:cubicBezTo>
                    <a:cubicBezTo>
                      <a:pt x="2972" y="30243"/>
                      <a:pt x="3092" y="30053"/>
                      <a:pt x="3135" y="29840"/>
                    </a:cubicBezTo>
                    <a:cubicBezTo>
                      <a:pt x="3239" y="30243"/>
                      <a:pt x="3326" y="30647"/>
                      <a:pt x="3342" y="31050"/>
                    </a:cubicBezTo>
                    <a:cubicBezTo>
                      <a:pt x="3342" y="31061"/>
                      <a:pt x="3353" y="31068"/>
                      <a:pt x="3363" y="31068"/>
                    </a:cubicBezTo>
                    <a:cubicBezTo>
                      <a:pt x="3372" y="31068"/>
                      <a:pt x="3380" y="31063"/>
                      <a:pt x="3380" y="31050"/>
                    </a:cubicBezTo>
                    <a:cubicBezTo>
                      <a:pt x="3380" y="30352"/>
                      <a:pt x="3124" y="29655"/>
                      <a:pt x="3015" y="28963"/>
                    </a:cubicBezTo>
                    <a:cubicBezTo>
                      <a:pt x="2994" y="28843"/>
                      <a:pt x="2972" y="28712"/>
                      <a:pt x="2955" y="28587"/>
                    </a:cubicBezTo>
                    <a:lnTo>
                      <a:pt x="2955" y="28587"/>
                    </a:lnTo>
                    <a:cubicBezTo>
                      <a:pt x="3250" y="28963"/>
                      <a:pt x="3642" y="29290"/>
                      <a:pt x="3860" y="29709"/>
                    </a:cubicBezTo>
                    <a:cubicBezTo>
                      <a:pt x="4007" y="29993"/>
                      <a:pt x="4105" y="30298"/>
                      <a:pt x="4067" y="30625"/>
                    </a:cubicBezTo>
                    <a:cubicBezTo>
                      <a:pt x="4045" y="30794"/>
                      <a:pt x="4040" y="30963"/>
                      <a:pt x="4056" y="31132"/>
                    </a:cubicBezTo>
                    <a:cubicBezTo>
                      <a:pt x="4059" y="31149"/>
                      <a:pt x="4070" y="31156"/>
                      <a:pt x="4081" y="31156"/>
                    </a:cubicBezTo>
                    <a:cubicBezTo>
                      <a:pt x="4095" y="31156"/>
                      <a:pt x="4111" y="31144"/>
                      <a:pt x="4111" y="31126"/>
                    </a:cubicBezTo>
                    <a:cubicBezTo>
                      <a:pt x="4083" y="30832"/>
                      <a:pt x="4192" y="30549"/>
                      <a:pt x="4138" y="30254"/>
                    </a:cubicBezTo>
                    <a:cubicBezTo>
                      <a:pt x="4100" y="30053"/>
                      <a:pt x="4034" y="29857"/>
                      <a:pt x="3931" y="29677"/>
                    </a:cubicBezTo>
                    <a:cubicBezTo>
                      <a:pt x="3669" y="29230"/>
                      <a:pt x="3282" y="28859"/>
                      <a:pt x="2955" y="28462"/>
                    </a:cubicBezTo>
                    <a:cubicBezTo>
                      <a:pt x="2950" y="28456"/>
                      <a:pt x="2945" y="28456"/>
                      <a:pt x="2939" y="28451"/>
                    </a:cubicBezTo>
                    <a:cubicBezTo>
                      <a:pt x="2928" y="28336"/>
                      <a:pt x="2917" y="28227"/>
                      <a:pt x="2912" y="28113"/>
                    </a:cubicBezTo>
                    <a:lnTo>
                      <a:pt x="2912" y="28113"/>
                    </a:lnTo>
                    <a:cubicBezTo>
                      <a:pt x="3560" y="28658"/>
                      <a:pt x="4176" y="29268"/>
                      <a:pt x="4378" y="30102"/>
                    </a:cubicBezTo>
                    <a:cubicBezTo>
                      <a:pt x="4579" y="30952"/>
                      <a:pt x="4405" y="31775"/>
                      <a:pt x="4416" y="32636"/>
                    </a:cubicBezTo>
                    <a:cubicBezTo>
                      <a:pt x="4416" y="32641"/>
                      <a:pt x="4420" y="32644"/>
                      <a:pt x="4424" y="32644"/>
                    </a:cubicBezTo>
                    <a:cubicBezTo>
                      <a:pt x="4428" y="32644"/>
                      <a:pt x="4432" y="32641"/>
                      <a:pt x="4432" y="32636"/>
                    </a:cubicBezTo>
                    <a:cubicBezTo>
                      <a:pt x="4497" y="31682"/>
                      <a:pt x="4715" y="30805"/>
                      <a:pt x="4416" y="29867"/>
                    </a:cubicBezTo>
                    <a:cubicBezTo>
                      <a:pt x="4165" y="29072"/>
                      <a:pt x="3544" y="28522"/>
                      <a:pt x="2912" y="27993"/>
                    </a:cubicBezTo>
                    <a:lnTo>
                      <a:pt x="2906" y="27993"/>
                    </a:lnTo>
                    <a:cubicBezTo>
                      <a:pt x="2879" y="27606"/>
                      <a:pt x="2939" y="27225"/>
                      <a:pt x="3081" y="26871"/>
                    </a:cubicBezTo>
                    <a:cubicBezTo>
                      <a:pt x="3190" y="26985"/>
                      <a:pt x="3277" y="27116"/>
                      <a:pt x="3353" y="27257"/>
                    </a:cubicBezTo>
                    <a:cubicBezTo>
                      <a:pt x="3506" y="27579"/>
                      <a:pt x="3637" y="27917"/>
                      <a:pt x="3746" y="28260"/>
                    </a:cubicBezTo>
                    <a:cubicBezTo>
                      <a:pt x="3750" y="28274"/>
                      <a:pt x="3762" y="28280"/>
                      <a:pt x="3775" y="28280"/>
                    </a:cubicBezTo>
                    <a:cubicBezTo>
                      <a:pt x="3797" y="28280"/>
                      <a:pt x="3823" y="28262"/>
                      <a:pt x="3816" y="28238"/>
                    </a:cubicBezTo>
                    <a:cubicBezTo>
                      <a:pt x="3680" y="27677"/>
                      <a:pt x="3495" y="27132"/>
                      <a:pt x="3092" y="26707"/>
                    </a:cubicBezTo>
                    <a:cubicBezTo>
                      <a:pt x="3135" y="25775"/>
                      <a:pt x="3446" y="24876"/>
                      <a:pt x="3457" y="23944"/>
                    </a:cubicBezTo>
                    <a:cubicBezTo>
                      <a:pt x="3462" y="23552"/>
                      <a:pt x="3440" y="23149"/>
                      <a:pt x="3304" y="22778"/>
                    </a:cubicBezTo>
                    <a:cubicBezTo>
                      <a:pt x="3184" y="22441"/>
                      <a:pt x="2966" y="22190"/>
                      <a:pt x="2786" y="21890"/>
                    </a:cubicBezTo>
                    <a:cubicBezTo>
                      <a:pt x="2825" y="21460"/>
                      <a:pt x="2841" y="21018"/>
                      <a:pt x="3184" y="20719"/>
                    </a:cubicBezTo>
                    <a:cubicBezTo>
                      <a:pt x="3261" y="20822"/>
                      <a:pt x="3348" y="20920"/>
                      <a:pt x="3419" y="21024"/>
                    </a:cubicBezTo>
                    <a:cubicBezTo>
                      <a:pt x="3587" y="21264"/>
                      <a:pt x="3756" y="21531"/>
                      <a:pt x="3811" y="21814"/>
                    </a:cubicBezTo>
                    <a:cubicBezTo>
                      <a:pt x="3816" y="21836"/>
                      <a:pt x="3822" y="21857"/>
                      <a:pt x="3822" y="21874"/>
                    </a:cubicBezTo>
                    <a:cubicBezTo>
                      <a:pt x="3811" y="21890"/>
                      <a:pt x="3811" y="21912"/>
                      <a:pt x="3822" y="21928"/>
                    </a:cubicBezTo>
                    <a:lnTo>
                      <a:pt x="3833" y="21945"/>
                    </a:lnTo>
                    <a:cubicBezTo>
                      <a:pt x="3865" y="22157"/>
                      <a:pt x="3865" y="22375"/>
                      <a:pt x="3909" y="22588"/>
                    </a:cubicBezTo>
                    <a:cubicBezTo>
                      <a:pt x="3909" y="22593"/>
                      <a:pt x="3913" y="22596"/>
                      <a:pt x="3917" y="22596"/>
                    </a:cubicBezTo>
                    <a:cubicBezTo>
                      <a:pt x="3921" y="22596"/>
                      <a:pt x="3925" y="22593"/>
                      <a:pt x="3925" y="22588"/>
                    </a:cubicBezTo>
                    <a:cubicBezTo>
                      <a:pt x="3920" y="22397"/>
                      <a:pt x="3920" y="22212"/>
                      <a:pt x="3904" y="22032"/>
                    </a:cubicBezTo>
                    <a:lnTo>
                      <a:pt x="3904" y="22032"/>
                    </a:lnTo>
                    <a:cubicBezTo>
                      <a:pt x="4285" y="22577"/>
                      <a:pt x="4241" y="23242"/>
                      <a:pt x="4220" y="23879"/>
                    </a:cubicBezTo>
                    <a:cubicBezTo>
                      <a:pt x="4209" y="24250"/>
                      <a:pt x="4192" y="24631"/>
                      <a:pt x="4040" y="24969"/>
                    </a:cubicBezTo>
                    <a:cubicBezTo>
                      <a:pt x="3925" y="25230"/>
                      <a:pt x="3789" y="25481"/>
                      <a:pt x="3686" y="25743"/>
                    </a:cubicBezTo>
                    <a:cubicBezTo>
                      <a:pt x="3679" y="25760"/>
                      <a:pt x="3694" y="25773"/>
                      <a:pt x="3709" y="25773"/>
                    </a:cubicBezTo>
                    <a:cubicBezTo>
                      <a:pt x="3717" y="25773"/>
                      <a:pt x="3725" y="25769"/>
                      <a:pt x="3729" y="25759"/>
                    </a:cubicBezTo>
                    <a:cubicBezTo>
                      <a:pt x="3893" y="25383"/>
                      <a:pt x="4121" y="25040"/>
                      <a:pt x="4236" y="24642"/>
                    </a:cubicBezTo>
                    <a:cubicBezTo>
                      <a:pt x="4329" y="24326"/>
                      <a:pt x="4318" y="23966"/>
                      <a:pt x="4329" y="23639"/>
                    </a:cubicBezTo>
                    <a:cubicBezTo>
                      <a:pt x="4345" y="23013"/>
                      <a:pt x="4350" y="22375"/>
                      <a:pt x="3887" y="21879"/>
                    </a:cubicBezTo>
                    <a:cubicBezTo>
                      <a:pt x="3854" y="21623"/>
                      <a:pt x="3767" y="21383"/>
                      <a:pt x="3631" y="21171"/>
                    </a:cubicBezTo>
                    <a:cubicBezTo>
                      <a:pt x="3604" y="21127"/>
                      <a:pt x="3577" y="21089"/>
                      <a:pt x="3544" y="21046"/>
                    </a:cubicBezTo>
                    <a:lnTo>
                      <a:pt x="3544" y="21046"/>
                    </a:lnTo>
                    <a:cubicBezTo>
                      <a:pt x="3664" y="21084"/>
                      <a:pt x="3778" y="21133"/>
                      <a:pt x="3887" y="21187"/>
                    </a:cubicBezTo>
                    <a:cubicBezTo>
                      <a:pt x="4013" y="21269"/>
                      <a:pt x="4121" y="21378"/>
                      <a:pt x="4198" y="21509"/>
                    </a:cubicBezTo>
                    <a:cubicBezTo>
                      <a:pt x="4202" y="21514"/>
                      <a:pt x="4207" y="21517"/>
                      <a:pt x="4212" y="21517"/>
                    </a:cubicBezTo>
                    <a:cubicBezTo>
                      <a:pt x="4221" y="21517"/>
                      <a:pt x="4229" y="21508"/>
                      <a:pt x="4225" y="21498"/>
                    </a:cubicBezTo>
                    <a:cubicBezTo>
                      <a:pt x="4100" y="21204"/>
                      <a:pt x="3838" y="20997"/>
                      <a:pt x="3522" y="20942"/>
                    </a:cubicBezTo>
                    <a:cubicBezTo>
                      <a:pt x="3519" y="20941"/>
                      <a:pt x="3516" y="20941"/>
                      <a:pt x="3513" y="20941"/>
                    </a:cubicBezTo>
                    <a:cubicBezTo>
                      <a:pt x="3500" y="20941"/>
                      <a:pt x="3488" y="20949"/>
                      <a:pt x="3484" y="20958"/>
                    </a:cubicBezTo>
                    <a:cubicBezTo>
                      <a:pt x="3386" y="20833"/>
                      <a:pt x="3288" y="20713"/>
                      <a:pt x="3201" y="20582"/>
                    </a:cubicBezTo>
                    <a:cubicBezTo>
                      <a:pt x="3021" y="20326"/>
                      <a:pt x="2977" y="20070"/>
                      <a:pt x="2879" y="19787"/>
                    </a:cubicBezTo>
                    <a:lnTo>
                      <a:pt x="2890" y="19787"/>
                    </a:lnTo>
                    <a:cubicBezTo>
                      <a:pt x="3353" y="19950"/>
                      <a:pt x="3904" y="19994"/>
                      <a:pt x="4209" y="20408"/>
                    </a:cubicBezTo>
                    <a:cubicBezTo>
                      <a:pt x="4212" y="20413"/>
                      <a:pt x="4216" y="20415"/>
                      <a:pt x="4221" y="20415"/>
                    </a:cubicBezTo>
                    <a:cubicBezTo>
                      <a:pt x="4232" y="20415"/>
                      <a:pt x="4244" y="20403"/>
                      <a:pt x="4236" y="20392"/>
                    </a:cubicBezTo>
                    <a:cubicBezTo>
                      <a:pt x="3958" y="19961"/>
                      <a:pt x="3462" y="19912"/>
                      <a:pt x="3004" y="19738"/>
                    </a:cubicBezTo>
                    <a:cubicBezTo>
                      <a:pt x="2656" y="19602"/>
                      <a:pt x="2514" y="19389"/>
                      <a:pt x="2269" y="19149"/>
                    </a:cubicBezTo>
                    <a:cubicBezTo>
                      <a:pt x="2138" y="19002"/>
                      <a:pt x="1958" y="18910"/>
                      <a:pt x="1768" y="18888"/>
                    </a:cubicBezTo>
                    <a:cubicBezTo>
                      <a:pt x="1762" y="18708"/>
                      <a:pt x="1762" y="18534"/>
                      <a:pt x="1762" y="18359"/>
                    </a:cubicBezTo>
                    <a:lnTo>
                      <a:pt x="1762" y="18321"/>
                    </a:lnTo>
                    <a:cubicBezTo>
                      <a:pt x="2013" y="18359"/>
                      <a:pt x="2258" y="18348"/>
                      <a:pt x="2481" y="18506"/>
                    </a:cubicBezTo>
                    <a:cubicBezTo>
                      <a:pt x="2503" y="18517"/>
                      <a:pt x="2525" y="18534"/>
                      <a:pt x="2541" y="18550"/>
                    </a:cubicBezTo>
                    <a:cubicBezTo>
                      <a:pt x="2541" y="18550"/>
                      <a:pt x="2541" y="18550"/>
                      <a:pt x="2541" y="18555"/>
                    </a:cubicBezTo>
                    <a:cubicBezTo>
                      <a:pt x="2546" y="18569"/>
                      <a:pt x="2558" y="18579"/>
                      <a:pt x="2571" y="18579"/>
                    </a:cubicBezTo>
                    <a:cubicBezTo>
                      <a:pt x="2574" y="18579"/>
                      <a:pt x="2577" y="18578"/>
                      <a:pt x="2579" y="18577"/>
                    </a:cubicBezTo>
                    <a:cubicBezTo>
                      <a:pt x="2732" y="18692"/>
                      <a:pt x="2879" y="18811"/>
                      <a:pt x="3021" y="18942"/>
                    </a:cubicBezTo>
                    <a:cubicBezTo>
                      <a:pt x="3288" y="19187"/>
                      <a:pt x="3549" y="19422"/>
                      <a:pt x="3882" y="19585"/>
                    </a:cubicBezTo>
                    <a:cubicBezTo>
                      <a:pt x="3884" y="19587"/>
                      <a:pt x="3887" y="19588"/>
                      <a:pt x="3890" y="19588"/>
                    </a:cubicBezTo>
                    <a:cubicBezTo>
                      <a:pt x="3906" y="19588"/>
                      <a:pt x="3922" y="19566"/>
                      <a:pt x="3904" y="19553"/>
                    </a:cubicBezTo>
                    <a:cubicBezTo>
                      <a:pt x="3484" y="19307"/>
                      <a:pt x="3179" y="18948"/>
                      <a:pt x="2814" y="18648"/>
                    </a:cubicBezTo>
                    <a:cubicBezTo>
                      <a:pt x="2743" y="18588"/>
                      <a:pt x="2667" y="18528"/>
                      <a:pt x="2590" y="18474"/>
                    </a:cubicBezTo>
                    <a:cubicBezTo>
                      <a:pt x="2400" y="16970"/>
                      <a:pt x="1223" y="15978"/>
                      <a:pt x="280" y="14866"/>
                    </a:cubicBezTo>
                    <a:cubicBezTo>
                      <a:pt x="280" y="14861"/>
                      <a:pt x="275" y="14856"/>
                      <a:pt x="269" y="14856"/>
                    </a:cubicBezTo>
                    <a:lnTo>
                      <a:pt x="269" y="14272"/>
                    </a:lnTo>
                    <a:cubicBezTo>
                      <a:pt x="416" y="14480"/>
                      <a:pt x="667" y="14583"/>
                      <a:pt x="907" y="14665"/>
                    </a:cubicBezTo>
                    <a:cubicBezTo>
                      <a:pt x="1326" y="14812"/>
                      <a:pt x="1675" y="14970"/>
                      <a:pt x="1985" y="15286"/>
                    </a:cubicBezTo>
                    <a:cubicBezTo>
                      <a:pt x="2634" y="15951"/>
                      <a:pt x="3075" y="16795"/>
                      <a:pt x="3244" y="17705"/>
                    </a:cubicBezTo>
                    <a:cubicBezTo>
                      <a:pt x="3244" y="17716"/>
                      <a:pt x="3252" y="17722"/>
                      <a:pt x="3261" y="17722"/>
                    </a:cubicBezTo>
                    <a:cubicBezTo>
                      <a:pt x="3269" y="17722"/>
                      <a:pt x="3277" y="17716"/>
                      <a:pt x="3277" y="17705"/>
                    </a:cubicBezTo>
                    <a:cubicBezTo>
                      <a:pt x="3304" y="16926"/>
                      <a:pt x="2803" y="16076"/>
                      <a:pt x="2312" y="15482"/>
                    </a:cubicBezTo>
                    <a:cubicBezTo>
                      <a:pt x="2067" y="15188"/>
                      <a:pt x="1778" y="14877"/>
                      <a:pt x="1419" y="14714"/>
                    </a:cubicBezTo>
                    <a:cubicBezTo>
                      <a:pt x="1168" y="14599"/>
                      <a:pt x="917" y="14523"/>
                      <a:pt x="683" y="14403"/>
                    </a:cubicBezTo>
                    <a:cubicBezTo>
                      <a:pt x="874" y="14278"/>
                      <a:pt x="1032" y="14111"/>
                      <a:pt x="1273" y="14111"/>
                    </a:cubicBezTo>
                    <a:cubicBezTo>
                      <a:pt x="1294" y="14111"/>
                      <a:pt x="1315" y="14112"/>
                      <a:pt x="1337" y="14114"/>
                    </a:cubicBezTo>
                    <a:cubicBezTo>
                      <a:pt x="1604" y="14142"/>
                      <a:pt x="1844" y="14278"/>
                      <a:pt x="2007" y="14496"/>
                    </a:cubicBezTo>
                    <a:cubicBezTo>
                      <a:pt x="2193" y="14730"/>
                      <a:pt x="2340" y="14992"/>
                      <a:pt x="2547" y="15215"/>
                    </a:cubicBezTo>
                    <a:cubicBezTo>
                      <a:pt x="2692" y="15369"/>
                      <a:pt x="2991" y="15715"/>
                      <a:pt x="3260" y="15715"/>
                    </a:cubicBezTo>
                    <a:cubicBezTo>
                      <a:pt x="3314" y="15715"/>
                      <a:pt x="3368" y="15701"/>
                      <a:pt x="3419" y="15667"/>
                    </a:cubicBezTo>
                    <a:cubicBezTo>
                      <a:pt x="3433" y="15658"/>
                      <a:pt x="3422" y="15645"/>
                      <a:pt x="3409" y="15645"/>
                    </a:cubicBezTo>
                    <a:cubicBezTo>
                      <a:pt x="3407" y="15645"/>
                      <a:pt x="3404" y="15645"/>
                      <a:pt x="3402" y="15646"/>
                    </a:cubicBezTo>
                    <a:cubicBezTo>
                      <a:pt x="3362" y="15660"/>
                      <a:pt x="3322" y="15667"/>
                      <a:pt x="3281" y="15667"/>
                    </a:cubicBezTo>
                    <a:cubicBezTo>
                      <a:pt x="2775" y="15667"/>
                      <a:pt x="2271" y="14602"/>
                      <a:pt x="2018" y="14354"/>
                    </a:cubicBezTo>
                    <a:cubicBezTo>
                      <a:pt x="1887" y="14213"/>
                      <a:pt x="1724" y="14104"/>
                      <a:pt x="1544" y="14038"/>
                    </a:cubicBezTo>
                    <a:cubicBezTo>
                      <a:pt x="1441" y="13869"/>
                      <a:pt x="1304" y="13722"/>
                      <a:pt x="1135" y="13608"/>
                    </a:cubicBezTo>
                    <a:cubicBezTo>
                      <a:pt x="863" y="13439"/>
                      <a:pt x="558" y="13308"/>
                      <a:pt x="269" y="13161"/>
                    </a:cubicBezTo>
                    <a:lnTo>
                      <a:pt x="258" y="13161"/>
                    </a:lnTo>
                    <a:lnTo>
                      <a:pt x="258" y="12758"/>
                    </a:lnTo>
                    <a:cubicBezTo>
                      <a:pt x="798" y="13030"/>
                      <a:pt x="1370" y="13166"/>
                      <a:pt x="1947" y="13352"/>
                    </a:cubicBezTo>
                    <a:cubicBezTo>
                      <a:pt x="2541" y="13542"/>
                      <a:pt x="3538" y="14011"/>
                      <a:pt x="3239" y="14785"/>
                    </a:cubicBezTo>
                    <a:cubicBezTo>
                      <a:pt x="3228" y="14816"/>
                      <a:pt x="3257" y="14838"/>
                      <a:pt x="3284" y="14838"/>
                    </a:cubicBezTo>
                    <a:cubicBezTo>
                      <a:pt x="3299" y="14838"/>
                      <a:pt x="3314" y="14830"/>
                      <a:pt x="3320" y="14812"/>
                    </a:cubicBezTo>
                    <a:cubicBezTo>
                      <a:pt x="3457" y="14327"/>
                      <a:pt x="3124" y="13788"/>
                      <a:pt x="2678" y="13553"/>
                    </a:cubicBezTo>
                    <a:cubicBezTo>
                      <a:pt x="2073" y="13243"/>
                      <a:pt x="1402" y="13106"/>
                      <a:pt x="776" y="12856"/>
                    </a:cubicBezTo>
                    <a:cubicBezTo>
                      <a:pt x="1046" y="12831"/>
                      <a:pt x="1303" y="12749"/>
                      <a:pt x="1578" y="12749"/>
                    </a:cubicBezTo>
                    <a:cubicBezTo>
                      <a:pt x="1608" y="12749"/>
                      <a:pt x="1639" y="12750"/>
                      <a:pt x="1669" y="12752"/>
                    </a:cubicBezTo>
                    <a:cubicBezTo>
                      <a:pt x="2089" y="12779"/>
                      <a:pt x="2443" y="12910"/>
                      <a:pt x="2743" y="13194"/>
                    </a:cubicBezTo>
                    <a:cubicBezTo>
                      <a:pt x="2747" y="13198"/>
                      <a:pt x="2752" y="13199"/>
                      <a:pt x="2756" y="13199"/>
                    </a:cubicBezTo>
                    <a:cubicBezTo>
                      <a:pt x="2770" y="13199"/>
                      <a:pt x="2782" y="13184"/>
                      <a:pt x="2770" y="13172"/>
                    </a:cubicBezTo>
                    <a:cubicBezTo>
                      <a:pt x="2410" y="12799"/>
                      <a:pt x="2004" y="12699"/>
                      <a:pt x="1567" y="12699"/>
                    </a:cubicBezTo>
                    <a:cubicBezTo>
                      <a:pt x="1264" y="12699"/>
                      <a:pt x="946" y="12747"/>
                      <a:pt x="618" y="12785"/>
                    </a:cubicBezTo>
                    <a:lnTo>
                      <a:pt x="612" y="12785"/>
                    </a:lnTo>
                    <a:cubicBezTo>
                      <a:pt x="503" y="12736"/>
                      <a:pt x="394" y="12681"/>
                      <a:pt x="291" y="12621"/>
                    </a:cubicBezTo>
                    <a:cubicBezTo>
                      <a:pt x="280" y="12616"/>
                      <a:pt x="269" y="12611"/>
                      <a:pt x="258" y="12611"/>
                    </a:cubicBezTo>
                    <a:cubicBezTo>
                      <a:pt x="253" y="12158"/>
                      <a:pt x="253" y="11706"/>
                      <a:pt x="253" y="11248"/>
                    </a:cubicBezTo>
                    <a:lnTo>
                      <a:pt x="253" y="11248"/>
                    </a:lnTo>
                    <a:cubicBezTo>
                      <a:pt x="345" y="11341"/>
                      <a:pt x="411" y="11455"/>
                      <a:pt x="509" y="11548"/>
                    </a:cubicBezTo>
                    <a:cubicBezTo>
                      <a:pt x="596" y="11624"/>
                      <a:pt x="689" y="11690"/>
                      <a:pt x="787" y="11750"/>
                    </a:cubicBezTo>
                    <a:cubicBezTo>
                      <a:pt x="1076" y="11924"/>
                      <a:pt x="1451" y="11984"/>
                      <a:pt x="1768" y="12098"/>
                    </a:cubicBezTo>
                    <a:cubicBezTo>
                      <a:pt x="2154" y="12224"/>
                      <a:pt x="2514" y="12414"/>
                      <a:pt x="2836" y="12665"/>
                    </a:cubicBezTo>
                    <a:cubicBezTo>
                      <a:pt x="3141" y="12910"/>
                      <a:pt x="3310" y="13215"/>
                      <a:pt x="3560" y="13504"/>
                    </a:cubicBezTo>
                    <a:cubicBezTo>
                      <a:pt x="3568" y="13512"/>
                      <a:pt x="3578" y="13516"/>
                      <a:pt x="3587" y="13516"/>
                    </a:cubicBezTo>
                    <a:cubicBezTo>
                      <a:pt x="3615" y="13516"/>
                      <a:pt x="3639" y="13485"/>
                      <a:pt x="3615" y="13461"/>
                    </a:cubicBezTo>
                    <a:cubicBezTo>
                      <a:pt x="3391" y="13188"/>
                      <a:pt x="3255" y="12899"/>
                      <a:pt x="2983" y="12665"/>
                    </a:cubicBezTo>
                    <a:cubicBezTo>
                      <a:pt x="2737" y="12453"/>
                      <a:pt x="2460" y="12278"/>
                      <a:pt x="2165" y="12147"/>
                    </a:cubicBezTo>
                    <a:cubicBezTo>
                      <a:pt x="1768" y="11973"/>
                      <a:pt x="1326" y="11891"/>
                      <a:pt x="939" y="11701"/>
                    </a:cubicBezTo>
                    <a:cubicBezTo>
                      <a:pt x="732" y="11608"/>
                      <a:pt x="558" y="11461"/>
                      <a:pt x="427" y="11276"/>
                    </a:cubicBezTo>
                    <a:cubicBezTo>
                      <a:pt x="378" y="11205"/>
                      <a:pt x="318" y="11150"/>
                      <a:pt x="247" y="11107"/>
                    </a:cubicBezTo>
                    <a:lnTo>
                      <a:pt x="247" y="10426"/>
                    </a:lnTo>
                    <a:lnTo>
                      <a:pt x="247" y="10371"/>
                    </a:lnTo>
                    <a:cubicBezTo>
                      <a:pt x="732" y="10731"/>
                      <a:pt x="1239" y="10878"/>
                      <a:pt x="1811" y="11090"/>
                    </a:cubicBezTo>
                    <a:cubicBezTo>
                      <a:pt x="2351" y="11297"/>
                      <a:pt x="3010" y="11592"/>
                      <a:pt x="3271" y="12115"/>
                    </a:cubicBezTo>
                    <a:cubicBezTo>
                      <a:pt x="3275" y="12120"/>
                      <a:pt x="3281" y="12123"/>
                      <a:pt x="3287" y="12123"/>
                    </a:cubicBezTo>
                    <a:cubicBezTo>
                      <a:pt x="3299" y="12123"/>
                      <a:pt x="3311" y="12113"/>
                      <a:pt x="3304" y="12098"/>
                    </a:cubicBezTo>
                    <a:cubicBezTo>
                      <a:pt x="3103" y="11679"/>
                      <a:pt x="2645" y="11385"/>
                      <a:pt x="2214" y="11183"/>
                    </a:cubicBezTo>
                    <a:cubicBezTo>
                      <a:pt x="1539" y="10867"/>
                      <a:pt x="847" y="10731"/>
                      <a:pt x="253" y="10262"/>
                    </a:cubicBezTo>
                    <a:lnTo>
                      <a:pt x="247" y="10262"/>
                    </a:lnTo>
                    <a:lnTo>
                      <a:pt x="247" y="9014"/>
                    </a:lnTo>
                    <a:cubicBezTo>
                      <a:pt x="503" y="9265"/>
                      <a:pt x="689" y="9575"/>
                      <a:pt x="1010" y="9772"/>
                    </a:cubicBezTo>
                    <a:cubicBezTo>
                      <a:pt x="1244" y="9908"/>
                      <a:pt x="1490" y="10022"/>
                      <a:pt x="1740" y="10126"/>
                    </a:cubicBezTo>
                    <a:cubicBezTo>
                      <a:pt x="2367" y="10382"/>
                      <a:pt x="3081" y="10633"/>
                      <a:pt x="3342" y="11281"/>
                    </a:cubicBezTo>
                    <a:cubicBezTo>
                      <a:pt x="3346" y="11294"/>
                      <a:pt x="3355" y="11299"/>
                      <a:pt x="3366" y="11299"/>
                    </a:cubicBezTo>
                    <a:cubicBezTo>
                      <a:pt x="3386" y="11299"/>
                      <a:pt x="3409" y="11279"/>
                      <a:pt x="3402" y="11254"/>
                    </a:cubicBezTo>
                    <a:cubicBezTo>
                      <a:pt x="3173" y="10709"/>
                      <a:pt x="2667" y="10404"/>
                      <a:pt x="2122" y="10169"/>
                    </a:cubicBezTo>
                    <a:cubicBezTo>
                      <a:pt x="1795" y="10028"/>
                      <a:pt x="1446" y="9908"/>
                      <a:pt x="1146" y="9723"/>
                    </a:cubicBezTo>
                    <a:cubicBezTo>
                      <a:pt x="917" y="9581"/>
                      <a:pt x="721" y="9396"/>
                      <a:pt x="563" y="9183"/>
                    </a:cubicBezTo>
                    <a:cubicBezTo>
                      <a:pt x="465" y="9052"/>
                      <a:pt x="394" y="8943"/>
                      <a:pt x="247" y="8862"/>
                    </a:cubicBezTo>
                    <a:lnTo>
                      <a:pt x="247" y="7979"/>
                    </a:lnTo>
                    <a:cubicBezTo>
                      <a:pt x="705" y="8377"/>
                      <a:pt x="1397" y="8567"/>
                      <a:pt x="1909" y="8867"/>
                    </a:cubicBezTo>
                    <a:cubicBezTo>
                      <a:pt x="2530" y="9227"/>
                      <a:pt x="3277" y="9733"/>
                      <a:pt x="3544" y="10404"/>
                    </a:cubicBezTo>
                    <a:cubicBezTo>
                      <a:pt x="3547" y="10413"/>
                      <a:pt x="3555" y="10416"/>
                      <a:pt x="3563" y="10416"/>
                    </a:cubicBezTo>
                    <a:cubicBezTo>
                      <a:pt x="3580" y="10416"/>
                      <a:pt x="3600" y="10400"/>
                      <a:pt x="3593" y="10382"/>
                    </a:cubicBezTo>
                    <a:cubicBezTo>
                      <a:pt x="3380" y="9810"/>
                      <a:pt x="2808" y="9336"/>
                      <a:pt x="2296" y="8998"/>
                    </a:cubicBezTo>
                    <a:cubicBezTo>
                      <a:pt x="1926" y="8764"/>
                      <a:pt x="1533" y="8546"/>
                      <a:pt x="1135" y="8360"/>
                    </a:cubicBezTo>
                    <a:cubicBezTo>
                      <a:pt x="830" y="8208"/>
                      <a:pt x="476" y="8072"/>
                      <a:pt x="247" y="7821"/>
                    </a:cubicBezTo>
                    <a:lnTo>
                      <a:pt x="247" y="7456"/>
                    </a:lnTo>
                    <a:cubicBezTo>
                      <a:pt x="569" y="7717"/>
                      <a:pt x="1125" y="7745"/>
                      <a:pt x="1506" y="7854"/>
                    </a:cubicBezTo>
                    <a:cubicBezTo>
                      <a:pt x="2214" y="8055"/>
                      <a:pt x="2634" y="8431"/>
                      <a:pt x="3021" y="9014"/>
                    </a:cubicBezTo>
                    <a:cubicBezTo>
                      <a:pt x="3025" y="9020"/>
                      <a:pt x="3031" y="9022"/>
                      <a:pt x="3037" y="9022"/>
                    </a:cubicBezTo>
                    <a:cubicBezTo>
                      <a:pt x="3049" y="9022"/>
                      <a:pt x="3061" y="9014"/>
                      <a:pt x="3053" y="9003"/>
                    </a:cubicBezTo>
                    <a:cubicBezTo>
                      <a:pt x="2786" y="8595"/>
                      <a:pt x="2487" y="8175"/>
                      <a:pt x="2018" y="7963"/>
                    </a:cubicBezTo>
                    <a:cubicBezTo>
                      <a:pt x="1697" y="7821"/>
                      <a:pt x="1364" y="7739"/>
                      <a:pt x="1032" y="7630"/>
                    </a:cubicBezTo>
                    <a:cubicBezTo>
                      <a:pt x="781" y="7554"/>
                      <a:pt x="482" y="7505"/>
                      <a:pt x="296" y="7303"/>
                    </a:cubicBezTo>
                    <a:cubicBezTo>
                      <a:pt x="285" y="7292"/>
                      <a:pt x="269" y="7281"/>
                      <a:pt x="247" y="7281"/>
                    </a:cubicBezTo>
                    <a:lnTo>
                      <a:pt x="247" y="6279"/>
                    </a:lnTo>
                    <a:cubicBezTo>
                      <a:pt x="476" y="6497"/>
                      <a:pt x="792" y="6682"/>
                      <a:pt x="1037" y="6851"/>
                    </a:cubicBezTo>
                    <a:cubicBezTo>
                      <a:pt x="1419" y="7118"/>
                      <a:pt x="1827" y="7347"/>
                      <a:pt x="2209" y="7614"/>
                    </a:cubicBezTo>
                    <a:cubicBezTo>
                      <a:pt x="2983" y="8126"/>
                      <a:pt x="3615" y="8818"/>
                      <a:pt x="4067" y="9630"/>
                    </a:cubicBezTo>
                    <a:cubicBezTo>
                      <a:pt x="4072" y="9642"/>
                      <a:pt x="4082" y="9647"/>
                      <a:pt x="4093" y="9647"/>
                    </a:cubicBezTo>
                    <a:cubicBezTo>
                      <a:pt x="4116" y="9647"/>
                      <a:pt x="4142" y="9623"/>
                      <a:pt x="4127" y="9597"/>
                    </a:cubicBezTo>
                    <a:cubicBezTo>
                      <a:pt x="3713" y="8829"/>
                      <a:pt x="3206" y="8208"/>
                      <a:pt x="2476" y="7679"/>
                    </a:cubicBezTo>
                    <a:cubicBezTo>
                      <a:pt x="2100" y="7407"/>
                      <a:pt x="1691" y="7178"/>
                      <a:pt x="1310" y="6911"/>
                    </a:cubicBezTo>
                    <a:cubicBezTo>
                      <a:pt x="1103" y="6764"/>
                      <a:pt x="901" y="6611"/>
                      <a:pt x="705" y="6453"/>
                    </a:cubicBezTo>
                    <a:cubicBezTo>
                      <a:pt x="552" y="6328"/>
                      <a:pt x="373" y="6230"/>
                      <a:pt x="247" y="6077"/>
                    </a:cubicBezTo>
                    <a:lnTo>
                      <a:pt x="247" y="5728"/>
                    </a:lnTo>
                    <a:lnTo>
                      <a:pt x="247" y="5598"/>
                    </a:lnTo>
                    <a:cubicBezTo>
                      <a:pt x="574" y="5859"/>
                      <a:pt x="994" y="5995"/>
                      <a:pt x="1375" y="6170"/>
                    </a:cubicBezTo>
                    <a:cubicBezTo>
                      <a:pt x="2111" y="6502"/>
                      <a:pt x="2667" y="7009"/>
                      <a:pt x="3217" y="7576"/>
                    </a:cubicBezTo>
                    <a:cubicBezTo>
                      <a:pt x="3223" y="7581"/>
                      <a:pt x="3229" y="7584"/>
                      <a:pt x="3235" y="7584"/>
                    </a:cubicBezTo>
                    <a:cubicBezTo>
                      <a:pt x="3252" y="7584"/>
                      <a:pt x="3266" y="7565"/>
                      <a:pt x="3250" y="7548"/>
                    </a:cubicBezTo>
                    <a:cubicBezTo>
                      <a:pt x="2819" y="7074"/>
                      <a:pt x="2367" y="6573"/>
                      <a:pt x="1778" y="6257"/>
                    </a:cubicBezTo>
                    <a:cubicBezTo>
                      <a:pt x="1283" y="5985"/>
                      <a:pt x="656" y="5816"/>
                      <a:pt x="253" y="5418"/>
                    </a:cubicBezTo>
                    <a:cubicBezTo>
                      <a:pt x="253" y="5162"/>
                      <a:pt x="258" y="4906"/>
                      <a:pt x="258" y="4644"/>
                    </a:cubicBezTo>
                    <a:cubicBezTo>
                      <a:pt x="405" y="4715"/>
                      <a:pt x="580" y="4753"/>
                      <a:pt x="705" y="4840"/>
                    </a:cubicBezTo>
                    <a:cubicBezTo>
                      <a:pt x="863" y="4944"/>
                      <a:pt x="988" y="5096"/>
                      <a:pt x="1152" y="5194"/>
                    </a:cubicBezTo>
                    <a:cubicBezTo>
                      <a:pt x="1223" y="5238"/>
                      <a:pt x="1299" y="5276"/>
                      <a:pt x="1375" y="5303"/>
                    </a:cubicBezTo>
                    <a:cubicBezTo>
                      <a:pt x="1371" y="5330"/>
                      <a:pt x="1394" y="5348"/>
                      <a:pt x="1417" y="5348"/>
                    </a:cubicBezTo>
                    <a:cubicBezTo>
                      <a:pt x="1427" y="5348"/>
                      <a:pt x="1438" y="5345"/>
                      <a:pt x="1446" y="5336"/>
                    </a:cubicBezTo>
                    <a:lnTo>
                      <a:pt x="1468" y="5325"/>
                    </a:lnTo>
                    <a:cubicBezTo>
                      <a:pt x="1490" y="5331"/>
                      <a:pt x="1511" y="5331"/>
                      <a:pt x="1539" y="5336"/>
                    </a:cubicBezTo>
                    <a:cubicBezTo>
                      <a:pt x="1539" y="5347"/>
                      <a:pt x="1544" y="5353"/>
                      <a:pt x="1550" y="5363"/>
                    </a:cubicBezTo>
                    <a:cubicBezTo>
                      <a:pt x="1817" y="5739"/>
                      <a:pt x="2220" y="5952"/>
                      <a:pt x="2601" y="6203"/>
                    </a:cubicBezTo>
                    <a:cubicBezTo>
                      <a:pt x="3070" y="6513"/>
                      <a:pt x="3446" y="6944"/>
                      <a:pt x="3691" y="7450"/>
                    </a:cubicBezTo>
                    <a:cubicBezTo>
                      <a:pt x="4105" y="8284"/>
                      <a:pt x="4274" y="9352"/>
                      <a:pt x="4988" y="10017"/>
                    </a:cubicBezTo>
                    <a:lnTo>
                      <a:pt x="4993" y="10017"/>
                    </a:lnTo>
                    <a:cubicBezTo>
                      <a:pt x="4312" y="9216"/>
                      <a:pt x="4203" y="8088"/>
                      <a:pt x="3675" y="7200"/>
                    </a:cubicBezTo>
                    <a:cubicBezTo>
                      <a:pt x="3462" y="6835"/>
                      <a:pt x="3201" y="6480"/>
                      <a:pt x="2841" y="6230"/>
                    </a:cubicBezTo>
                    <a:cubicBezTo>
                      <a:pt x="2454" y="5957"/>
                      <a:pt x="2002" y="5739"/>
                      <a:pt x="1713" y="5358"/>
                    </a:cubicBezTo>
                    <a:lnTo>
                      <a:pt x="1713" y="5358"/>
                    </a:lnTo>
                    <a:cubicBezTo>
                      <a:pt x="1806" y="5363"/>
                      <a:pt x="1909" y="5363"/>
                      <a:pt x="2018" y="5369"/>
                    </a:cubicBezTo>
                    <a:cubicBezTo>
                      <a:pt x="2296" y="5374"/>
                      <a:pt x="2552" y="5456"/>
                      <a:pt x="2814" y="5521"/>
                    </a:cubicBezTo>
                    <a:cubicBezTo>
                      <a:pt x="2814" y="5521"/>
                      <a:pt x="2814" y="5521"/>
                      <a:pt x="2819" y="5527"/>
                    </a:cubicBezTo>
                    <a:cubicBezTo>
                      <a:pt x="3043" y="5669"/>
                      <a:pt x="3206" y="5870"/>
                      <a:pt x="3391" y="6034"/>
                    </a:cubicBezTo>
                    <a:cubicBezTo>
                      <a:pt x="3386" y="6039"/>
                      <a:pt x="3386" y="6055"/>
                      <a:pt x="3391" y="6066"/>
                    </a:cubicBezTo>
                    <a:cubicBezTo>
                      <a:pt x="3598" y="6273"/>
                      <a:pt x="3822" y="6568"/>
                      <a:pt x="4072" y="6856"/>
                    </a:cubicBezTo>
                    <a:cubicBezTo>
                      <a:pt x="4067" y="6867"/>
                      <a:pt x="4067" y="6884"/>
                      <a:pt x="4083" y="6889"/>
                    </a:cubicBezTo>
                    <a:lnTo>
                      <a:pt x="4105" y="6889"/>
                    </a:lnTo>
                    <a:cubicBezTo>
                      <a:pt x="4230" y="7036"/>
                      <a:pt x="4367" y="7172"/>
                      <a:pt x="4514" y="7298"/>
                    </a:cubicBezTo>
                    <a:cubicBezTo>
                      <a:pt x="4536" y="7581"/>
                      <a:pt x="4650" y="7843"/>
                      <a:pt x="4830" y="8055"/>
                    </a:cubicBezTo>
                    <a:cubicBezTo>
                      <a:pt x="4694" y="8453"/>
                      <a:pt x="4830" y="8774"/>
                      <a:pt x="5081" y="9063"/>
                    </a:cubicBezTo>
                    <a:cubicBezTo>
                      <a:pt x="4933" y="9793"/>
                      <a:pt x="5059" y="10589"/>
                      <a:pt x="5282" y="11292"/>
                    </a:cubicBezTo>
                    <a:cubicBezTo>
                      <a:pt x="5331" y="11439"/>
                      <a:pt x="5386" y="11586"/>
                      <a:pt x="5451" y="11728"/>
                    </a:cubicBezTo>
                    <a:cubicBezTo>
                      <a:pt x="5448" y="11727"/>
                      <a:pt x="5444" y="11727"/>
                      <a:pt x="5441" y="11727"/>
                    </a:cubicBezTo>
                    <a:cubicBezTo>
                      <a:pt x="5417" y="11727"/>
                      <a:pt x="5396" y="11742"/>
                      <a:pt x="5391" y="11766"/>
                    </a:cubicBezTo>
                    <a:cubicBezTo>
                      <a:pt x="5260" y="12932"/>
                      <a:pt x="5369" y="14114"/>
                      <a:pt x="5718" y="15242"/>
                    </a:cubicBezTo>
                    <a:cubicBezTo>
                      <a:pt x="5794" y="15488"/>
                      <a:pt x="5887" y="15733"/>
                      <a:pt x="5990" y="15973"/>
                    </a:cubicBezTo>
                    <a:lnTo>
                      <a:pt x="5990" y="15983"/>
                    </a:lnTo>
                    <a:cubicBezTo>
                      <a:pt x="5990" y="15994"/>
                      <a:pt x="5996" y="16000"/>
                      <a:pt x="6001" y="16005"/>
                    </a:cubicBezTo>
                    <a:cubicBezTo>
                      <a:pt x="6132" y="16332"/>
                      <a:pt x="6263" y="16654"/>
                      <a:pt x="6366" y="16986"/>
                    </a:cubicBezTo>
                    <a:cubicBezTo>
                      <a:pt x="6514" y="17449"/>
                      <a:pt x="6612" y="17923"/>
                      <a:pt x="6672" y="18403"/>
                    </a:cubicBezTo>
                    <a:cubicBezTo>
                      <a:pt x="6669" y="18402"/>
                      <a:pt x="6666" y="18402"/>
                      <a:pt x="6663" y="18402"/>
                    </a:cubicBezTo>
                    <a:cubicBezTo>
                      <a:pt x="6644" y="18402"/>
                      <a:pt x="6627" y="18417"/>
                      <a:pt x="6623" y="18436"/>
                    </a:cubicBezTo>
                    <a:cubicBezTo>
                      <a:pt x="6595" y="18664"/>
                      <a:pt x="6623" y="18904"/>
                      <a:pt x="6715" y="19117"/>
                    </a:cubicBezTo>
                    <a:cubicBezTo>
                      <a:pt x="6612" y="19563"/>
                      <a:pt x="6557" y="20016"/>
                      <a:pt x="6552" y="20473"/>
                    </a:cubicBezTo>
                    <a:cubicBezTo>
                      <a:pt x="6552" y="20947"/>
                      <a:pt x="6617" y="21416"/>
                      <a:pt x="6541" y="21885"/>
                    </a:cubicBezTo>
                    <a:cubicBezTo>
                      <a:pt x="6538" y="21905"/>
                      <a:pt x="6551" y="21914"/>
                      <a:pt x="6566" y="21914"/>
                    </a:cubicBezTo>
                    <a:cubicBezTo>
                      <a:pt x="6579" y="21914"/>
                      <a:pt x="6593" y="21906"/>
                      <a:pt x="6595" y="21890"/>
                    </a:cubicBezTo>
                    <a:cubicBezTo>
                      <a:pt x="6693" y="21422"/>
                      <a:pt x="6639" y="20958"/>
                      <a:pt x="6666" y="20484"/>
                    </a:cubicBezTo>
                    <a:cubicBezTo>
                      <a:pt x="6683" y="20087"/>
                      <a:pt x="6732" y="19689"/>
                      <a:pt x="6802" y="19296"/>
                    </a:cubicBezTo>
                    <a:cubicBezTo>
                      <a:pt x="6900" y="19476"/>
                      <a:pt x="7026" y="19645"/>
                      <a:pt x="7173" y="19792"/>
                    </a:cubicBezTo>
                    <a:cubicBezTo>
                      <a:pt x="7151" y="20163"/>
                      <a:pt x="7124" y="20561"/>
                      <a:pt x="7184" y="20926"/>
                    </a:cubicBezTo>
                    <a:cubicBezTo>
                      <a:pt x="7249" y="21296"/>
                      <a:pt x="7347" y="21667"/>
                      <a:pt x="7364" y="22048"/>
                    </a:cubicBezTo>
                    <a:cubicBezTo>
                      <a:pt x="7364" y="22062"/>
                      <a:pt x="7377" y="22069"/>
                      <a:pt x="7392" y="22069"/>
                    </a:cubicBezTo>
                    <a:cubicBezTo>
                      <a:pt x="7406" y="22069"/>
                      <a:pt x="7421" y="22062"/>
                      <a:pt x="7424" y="22048"/>
                    </a:cubicBezTo>
                    <a:cubicBezTo>
                      <a:pt x="7429" y="21661"/>
                      <a:pt x="7325" y="21296"/>
                      <a:pt x="7287" y="20915"/>
                    </a:cubicBezTo>
                    <a:cubicBezTo>
                      <a:pt x="7249" y="20572"/>
                      <a:pt x="7276" y="20234"/>
                      <a:pt x="7271" y="19890"/>
                    </a:cubicBezTo>
                    <a:lnTo>
                      <a:pt x="7271" y="19890"/>
                    </a:lnTo>
                    <a:cubicBezTo>
                      <a:pt x="7287" y="19907"/>
                      <a:pt x="7309" y="19923"/>
                      <a:pt x="7325" y="19939"/>
                    </a:cubicBezTo>
                    <a:cubicBezTo>
                      <a:pt x="7451" y="20038"/>
                      <a:pt x="7587" y="20136"/>
                      <a:pt x="7723" y="20228"/>
                    </a:cubicBezTo>
                    <a:cubicBezTo>
                      <a:pt x="7903" y="20664"/>
                      <a:pt x="7914" y="21247"/>
                      <a:pt x="7925" y="21710"/>
                    </a:cubicBezTo>
                    <a:cubicBezTo>
                      <a:pt x="7925" y="21728"/>
                      <a:pt x="7941" y="21738"/>
                      <a:pt x="7956" y="21738"/>
                    </a:cubicBezTo>
                    <a:cubicBezTo>
                      <a:pt x="7968" y="21738"/>
                      <a:pt x="7979" y="21731"/>
                      <a:pt x="7979" y="21716"/>
                    </a:cubicBezTo>
                    <a:cubicBezTo>
                      <a:pt x="7979" y="21269"/>
                      <a:pt x="7979" y="20746"/>
                      <a:pt x="7838" y="20310"/>
                    </a:cubicBezTo>
                    <a:lnTo>
                      <a:pt x="7838" y="20310"/>
                    </a:lnTo>
                    <a:cubicBezTo>
                      <a:pt x="8219" y="20566"/>
                      <a:pt x="8584" y="20833"/>
                      <a:pt x="8759" y="21264"/>
                    </a:cubicBezTo>
                    <a:cubicBezTo>
                      <a:pt x="8764" y="21276"/>
                      <a:pt x="8775" y="21282"/>
                      <a:pt x="8787" y="21282"/>
                    </a:cubicBezTo>
                    <a:cubicBezTo>
                      <a:pt x="8810" y="21282"/>
                      <a:pt x="8837" y="21260"/>
                      <a:pt x="8829" y="21231"/>
                    </a:cubicBezTo>
                    <a:cubicBezTo>
                      <a:pt x="8644" y="20730"/>
                      <a:pt x="8214" y="20435"/>
                      <a:pt x="7778" y="20130"/>
                    </a:cubicBezTo>
                    <a:cubicBezTo>
                      <a:pt x="7511" y="19945"/>
                      <a:pt x="7233" y="19743"/>
                      <a:pt x="7048" y="19476"/>
                    </a:cubicBezTo>
                    <a:cubicBezTo>
                      <a:pt x="7015" y="19427"/>
                      <a:pt x="6982" y="19373"/>
                      <a:pt x="6950" y="19313"/>
                    </a:cubicBezTo>
                    <a:lnTo>
                      <a:pt x="6950" y="19313"/>
                    </a:lnTo>
                    <a:cubicBezTo>
                      <a:pt x="7053" y="19367"/>
                      <a:pt x="7162" y="19405"/>
                      <a:pt x="7271" y="19438"/>
                    </a:cubicBezTo>
                    <a:cubicBezTo>
                      <a:pt x="7614" y="19531"/>
                      <a:pt x="7914" y="19727"/>
                      <a:pt x="8148" y="19994"/>
                    </a:cubicBezTo>
                    <a:cubicBezTo>
                      <a:pt x="8153" y="19999"/>
                      <a:pt x="8159" y="20001"/>
                      <a:pt x="8165" y="20001"/>
                    </a:cubicBezTo>
                    <a:cubicBezTo>
                      <a:pt x="8184" y="20001"/>
                      <a:pt x="8203" y="19977"/>
                      <a:pt x="8186" y="19956"/>
                    </a:cubicBezTo>
                    <a:cubicBezTo>
                      <a:pt x="8023" y="19760"/>
                      <a:pt x="7832" y="19569"/>
                      <a:pt x="7592" y="19454"/>
                    </a:cubicBezTo>
                    <a:cubicBezTo>
                      <a:pt x="7440" y="19389"/>
                      <a:pt x="7282" y="19340"/>
                      <a:pt x="7135" y="19269"/>
                    </a:cubicBezTo>
                    <a:cubicBezTo>
                      <a:pt x="7129" y="18942"/>
                      <a:pt x="7206" y="18621"/>
                      <a:pt x="7206" y="18288"/>
                    </a:cubicBezTo>
                    <a:cubicBezTo>
                      <a:pt x="7206" y="17983"/>
                      <a:pt x="7195" y="17678"/>
                      <a:pt x="7184" y="17373"/>
                    </a:cubicBezTo>
                    <a:cubicBezTo>
                      <a:pt x="7146" y="16610"/>
                      <a:pt x="7129" y="15847"/>
                      <a:pt x="7086" y="15090"/>
                    </a:cubicBezTo>
                    <a:cubicBezTo>
                      <a:pt x="7058" y="14599"/>
                      <a:pt x="7048" y="14060"/>
                      <a:pt x="6813" y="13608"/>
                    </a:cubicBezTo>
                    <a:cubicBezTo>
                      <a:pt x="6781" y="13548"/>
                      <a:pt x="6748" y="13488"/>
                      <a:pt x="6715" y="13428"/>
                    </a:cubicBezTo>
                    <a:cubicBezTo>
                      <a:pt x="6530" y="12453"/>
                      <a:pt x="6089" y="11668"/>
                      <a:pt x="5315" y="10992"/>
                    </a:cubicBezTo>
                    <a:cubicBezTo>
                      <a:pt x="5179" y="10398"/>
                      <a:pt x="5102" y="9788"/>
                      <a:pt x="5189" y="9183"/>
                    </a:cubicBezTo>
                    <a:lnTo>
                      <a:pt x="5189" y="9183"/>
                    </a:lnTo>
                    <a:cubicBezTo>
                      <a:pt x="5222" y="9216"/>
                      <a:pt x="5255" y="9243"/>
                      <a:pt x="5288" y="9276"/>
                    </a:cubicBezTo>
                    <a:cubicBezTo>
                      <a:pt x="5353" y="9336"/>
                      <a:pt x="5429" y="9401"/>
                      <a:pt x="5500" y="9461"/>
                    </a:cubicBezTo>
                    <a:cubicBezTo>
                      <a:pt x="5478" y="9466"/>
                      <a:pt x="5467" y="9488"/>
                      <a:pt x="5473" y="9510"/>
                    </a:cubicBezTo>
                    <a:cubicBezTo>
                      <a:pt x="5598" y="10006"/>
                      <a:pt x="5800" y="10475"/>
                      <a:pt x="6078" y="10900"/>
                    </a:cubicBezTo>
                    <a:cubicBezTo>
                      <a:pt x="6312" y="11248"/>
                      <a:pt x="6759" y="11799"/>
                      <a:pt x="6677" y="12235"/>
                    </a:cubicBezTo>
                    <a:cubicBezTo>
                      <a:pt x="6674" y="12255"/>
                      <a:pt x="6690" y="12266"/>
                      <a:pt x="6706" y="12266"/>
                    </a:cubicBezTo>
                    <a:cubicBezTo>
                      <a:pt x="6720" y="12266"/>
                      <a:pt x="6734" y="12258"/>
                      <a:pt x="6737" y="12240"/>
                    </a:cubicBezTo>
                    <a:cubicBezTo>
                      <a:pt x="6808" y="11880"/>
                      <a:pt x="6552" y="11477"/>
                      <a:pt x="6366" y="11177"/>
                    </a:cubicBezTo>
                    <a:cubicBezTo>
                      <a:pt x="6023" y="10638"/>
                      <a:pt x="5762" y="10148"/>
                      <a:pt x="5593" y="9537"/>
                    </a:cubicBezTo>
                    <a:lnTo>
                      <a:pt x="5593" y="9537"/>
                    </a:lnTo>
                    <a:cubicBezTo>
                      <a:pt x="5980" y="9870"/>
                      <a:pt x="6350" y="10191"/>
                      <a:pt x="6584" y="10660"/>
                    </a:cubicBezTo>
                    <a:cubicBezTo>
                      <a:pt x="6588" y="10667"/>
                      <a:pt x="6594" y="10670"/>
                      <a:pt x="6600" y="10670"/>
                    </a:cubicBezTo>
                    <a:cubicBezTo>
                      <a:pt x="6610" y="10670"/>
                      <a:pt x="6621" y="10660"/>
                      <a:pt x="6617" y="10649"/>
                    </a:cubicBezTo>
                    <a:cubicBezTo>
                      <a:pt x="6410" y="10197"/>
                      <a:pt x="6089" y="9837"/>
                      <a:pt x="5707" y="9510"/>
                    </a:cubicBezTo>
                    <a:cubicBezTo>
                      <a:pt x="5533" y="9368"/>
                      <a:pt x="5369" y="9216"/>
                      <a:pt x="5206" y="9052"/>
                    </a:cubicBezTo>
                    <a:cubicBezTo>
                      <a:pt x="5206" y="9036"/>
                      <a:pt x="5189" y="9020"/>
                      <a:pt x="5173" y="9014"/>
                    </a:cubicBezTo>
                    <a:cubicBezTo>
                      <a:pt x="4966" y="8774"/>
                      <a:pt x="4830" y="8507"/>
                      <a:pt x="4917" y="8159"/>
                    </a:cubicBezTo>
                    <a:lnTo>
                      <a:pt x="4917" y="8159"/>
                    </a:lnTo>
                    <a:cubicBezTo>
                      <a:pt x="5132" y="8374"/>
                      <a:pt x="5414" y="8522"/>
                      <a:pt x="5719" y="8522"/>
                    </a:cubicBezTo>
                    <a:cubicBezTo>
                      <a:pt x="5762" y="8522"/>
                      <a:pt x="5805" y="8519"/>
                      <a:pt x="5849" y="8513"/>
                    </a:cubicBezTo>
                    <a:cubicBezTo>
                      <a:pt x="5874" y="8513"/>
                      <a:pt x="5871" y="8474"/>
                      <a:pt x="5848" y="8474"/>
                    </a:cubicBezTo>
                    <a:cubicBezTo>
                      <a:pt x="5847" y="8474"/>
                      <a:pt x="5845" y="8474"/>
                      <a:pt x="5843" y="8475"/>
                    </a:cubicBezTo>
                    <a:cubicBezTo>
                      <a:pt x="5835" y="8475"/>
                      <a:pt x="5827" y="8475"/>
                      <a:pt x="5819" y="8475"/>
                    </a:cubicBezTo>
                    <a:cubicBezTo>
                      <a:pt x="5484" y="8475"/>
                      <a:pt x="5157" y="8262"/>
                      <a:pt x="4939" y="8039"/>
                    </a:cubicBezTo>
                    <a:cubicBezTo>
                      <a:pt x="4933" y="8028"/>
                      <a:pt x="4928" y="8023"/>
                      <a:pt x="4917" y="8017"/>
                    </a:cubicBezTo>
                    <a:cubicBezTo>
                      <a:pt x="4797" y="7897"/>
                      <a:pt x="4710" y="7745"/>
                      <a:pt x="4666" y="7581"/>
                    </a:cubicBezTo>
                    <a:cubicBezTo>
                      <a:pt x="4650" y="7516"/>
                      <a:pt x="4634" y="7450"/>
                      <a:pt x="4617" y="7390"/>
                    </a:cubicBezTo>
                    <a:lnTo>
                      <a:pt x="4617" y="7390"/>
                    </a:lnTo>
                    <a:cubicBezTo>
                      <a:pt x="4884" y="7604"/>
                      <a:pt x="5178" y="7751"/>
                      <a:pt x="5501" y="7751"/>
                    </a:cubicBezTo>
                    <a:cubicBezTo>
                      <a:pt x="5640" y="7751"/>
                      <a:pt x="5785" y="7723"/>
                      <a:pt x="5936" y="7663"/>
                    </a:cubicBezTo>
                    <a:cubicBezTo>
                      <a:pt x="5947" y="7657"/>
                      <a:pt x="5941" y="7641"/>
                      <a:pt x="5931" y="7641"/>
                    </a:cubicBezTo>
                    <a:cubicBezTo>
                      <a:pt x="5817" y="7673"/>
                      <a:pt x="5706" y="7688"/>
                      <a:pt x="5599" y="7688"/>
                    </a:cubicBezTo>
                    <a:cubicBezTo>
                      <a:pt x="5322" y="7688"/>
                      <a:pt x="5069" y="7590"/>
                      <a:pt x="4841" y="7445"/>
                    </a:cubicBezTo>
                    <a:cubicBezTo>
                      <a:pt x="5260" y="7407"/>
                      <a:pt x="5783" y="7178"/>
                      <a:pt x="5854" y="6753"/>
                    </a:cubicBezTo>
                    <a:cubicBezTo>
                      <a:pt x="5857" y="6737"/>
                      <a:pt x="5845" y="6728"/>
                      <a:pt x="5831" y="6728"/>
                    </a:cubicBezTo>
                    <a:cubicBezTo>
                      <a:pt x="5817" y="6728"/>
                      <a:pt x="5803" y="6737"/>
                      <a:pt x="5800" y="6753"/>
                    </a:cubicBezTo>
                    <a:cubicBezTo>
                      <a:pt x="5740" y="7047"/>
                      <a:pt x="5424" y="7243"/>
                      <a:pt x="5108" y="7330"/>
                    </a:cubicBezTo>
                    <a:cubicBezTo>
                      <a:pt x="5184" y="7183"/>
                      <a:pt x="5233" y="7042"/>
                      <a:pt x="5364" y="6927"/>
                    </a:cubicBezTo>
                    <a:cubicBezTo>
                      <a:pt x="5377" y="6914"/>
                      <a:pt x="5366" y="6895"/>
                      <a:pt x="5350" y="6895"/>
                    </a:cubicBezTo>
                    <a:cubicBezTo>
                      <a:pt x="5346" y="6895"/>
                      <a:pt x="5341" y="6896"/>
                      <a:pt x="5337" y="6900"/>
                    </a:cubicBezTo>
                    <a:cubicBezTo>
                      <a:pt x="5184" y="6998"/>
                      <a:pt x="5075" y="7145"/>
                      <a:pt x="5021" y="7314"/>
                    </a:cubicBezTo>
                    <a:cubicBezTo>
                      <a:pt x="5015" y="7325"/>
                      <a:pt x="5021" y="7341"/>
                      <a:pt x="5026" y="7352"/>
                    </a:cubicBezTo>
                    <a:cubicBezTo>
                      <a:pt x="4939" y="7374"/>
                      <a:pt x="4846" y="7385"/>
                      <a:pt x="4754" y="7385"/>
                    </a:cubicBezTo>
                    <a:cubicBezTo>
                      <a:pt x="4601" y="7276"/>
                      <a:pt x="4459" y="7145"/>
                      <a:pt x="4329" y="7009"/>
                    </a:cubicBezTo>
                    <a:cubicBezTo>
                      <a:pt x="4296" y="6976"/>
                      <a:pt x="4263" y="6938"/>
                      <a:pt x="4236" y="6905"/>
                    </a:cubicBezTo>
                    <a:lnTo>
                      <a:pt x="4236" y="6905"/>
                    </a:lnTo>
                    <a:cubicBezTo>
                      <a:pt x="4315" y="6916"/>
                      <a:pt x="4399" y="6921"/>
                      <a:pt x="4485" y="6921"/>
                    </a:cubicBezTo>
                    <a:cubicBezTo>
                      <a:pt x="4914" y="6921"/>
                      <a:pt x="5398" y="6787"/>
                      <a:pt x="5538" y="6415"/>
                    </a:cubicBezTo>
                    <a:cubicBezTo>
                      <a:pt x="5542" y="6402"/>
                      <a:pt x="5530" y="6392"/>
                      <a:pt x="5520" y="6392"/>
                    </a:cubicBezTo>
                    <a:cubicBezTo>
                      <a:pt x="5514" y="6392"/>
                      <a:pt x="5508" y="6396"/>
                      <a:pt x="5506" y="6404"/>
                    </a:cubicBezTo>
                    <a:cubicBezTo>
                      <a:pt x="5413" y="6606"/>
                      <a:pt x="5233" y="6720"/>
                      <a:pt x="5015" y="6786"/>
                    </a:cubicBezTo>
                    <a:cubicBezTo>
                      <a:pt x="5075" y="6677"/>
                      <a:pt x="5108" y="6562"/>
                      <a:pt x="5157" y="6453"/>
                    </a:cubicBezTo>
                    <a:cubicBezTo>
                      <a:pt x="5217" y="6333"/>
                      <a:pt x="5288" y="6224"/>
                      <a:pt x="5375" y="6126"/>
                    </a:cubicBezTo>
                    <a:cubicBezTo>
                      <a:pt x="5379" y="6113"/>
                      <a:pt x="5373" y="6103"/>
                      <a:pt x="5361" y="6103"/>
                    </a:cubicBezTo>
                    <a:cubicBezTo>
                      <a:pt x="5359" y="6103"/>
                      <a:pt x="5356" y="6104"/>
                      <a:pt x="5353" y="6104"/>
                    </a:cubicBezTo>
                    <a:cubicBezTo>
                      <a:pt x="5113" y="6224"/>
                      <a:pt x="5037" y="6540"/>
                      <a:pt x="4939" y="6758"/>
                    </a:cubicBezTo>
                    <a:cubicBezTo>
                      <a:pt x="4933" y="6775"/>
                      <a:pt x="4939" y="6791"/>
                      <a:pt x="4955" y="6802"/>
                    </a:cubicBezTo>
                    <a:cubicBezTo>
                      <a:pt x="4781" y="6839"/>
                      <a:pt x="4604" y="6858"/>
                      <a:pt x="4428" y="6858"/>
                    </a:cubicBezTo>
                    <a:cubicBezTo>
                      <a:pt x="4345" y="6858"/>
                      <a:pt x="4263" y="6854"/>
                      <a:pt x="4181" y="6846"/>
                    </a:cubicBezTo>
                    <a:cubicBezTo>
                      <a:pt x="4121" y="6780"/>
                      <a:pt x="4067" y="6709"/>
                      <a:pt x="4007" y="6644"/>
                    </a:cubicBezTo>
                    <a:cubicBezTo>
                      <a:pt x="4105" y="6628"/>
                      <a:pt x="4198" y="6600"/>
                      <a:pt x="4290" y="6573"/>
                    </a:cubicBezTo>
                    <a:cubicBezTo>
                      <a:pt x="4296" y="6579"/>
                      <a:pt x="4296" y="6579"/>
                      <a:pt x="4301" y="6584"/>
                    </a:cubicBezTo>
                    <a:cubicBezTo>
                      <a:pt x="4356" y="6628"/>
                      <a:pt x="4432" y="6643"/>
                      <a:pt x="4511" y="6643"/>
                    </a:cubicBezTo>
                    <a:cubicBezTo>
                      <a:pt x="4597" y="6643"/>
                      <a:pt x="4688" y="6625"/>
                      <a:pt x="4759" y="6611"/>
                    </a:cubicBezTo>
                    <a:cubicBezTo>
                      <a:pt x="4774" y="6611"/>
                      <a:pt x="4771" y="6583"/>
                      <a:pt x="4757" y="6583"/>
                    </a:cubicBezTo>
                    <a:cubicBezTo>
                      <a:pt x="4756" y="6583"/>
                      <a:pt x="4755" y="6584"/>
                      <a:pt x="4754" y="6584"/>
                    </a:cubicBezTo>
                    <a:cubicBezTo>
                      <a:pt x="4715" y="6590"/>
                      <a:pt x="4677" y="6593"/>
                      <a:pt x="4639" y="6593"/>
                    </a:cubicBezTo>
                    <a:cubicBezTo>
                      <a:pt x="4547" y="6593"/>
                      <a:pt x="4457" y="6575"/>
                      <a:pt x="4372" y="6540"/>
                    </a:cubicBezTo>
                    <a:cubicBezTo>
                      <a:pt x="4628" y="6442"/>
                      <a:pt x="4852" y="6284"/>
                      <a:pt x="5031" y="6083"/>
                    </a:cubicBezTo>
                    <a:cubicBezTo>
                      <a:pt x="5040" y="6074"/>
                      <a:pt x="5028" y="6058"/>
                      <a:pt x="5017" y="6058"/>
                    </a:cubicBezTo>
                    <a:cubicBezTo>
                      <a:pt x="5014" y="6058"/>
                      <a:pt x="5012" y="6059"/>
                      <a:pt x="5010" y="6061"/>
                    </a:cubicBezTo>
                    <a:cubicBezTo>
                      <a:pt x="4726" y="6350"/>
                      <a:pt x="4383" y="6546"/>
                      <a:pt x="3963" y="6568"/>
                    </a:cubicBezTo>
                    <a:lnTo>
                      <a:pt x="3947" y="6568"/>
                    </a:lnTo>
                    <a:cubicBezTo>
                      <a:pt x="3827" y="6426"/>
                      <a:pt x="3707" y="6284"/>
                      <a:pt x="3582" y="6159"/>
                    </a:cubicBezTo>
                    <a:lnTo>
                      <a:pt x="3582" y="6159"/>
                    </a:lnTo>
                    <a:cubicBezTo>
                      <a:pt x="3714" y="6244"/>
                      <a:pt x="3870" y="6288"/>
                      <a:pt x="4029" y="6288"/>
                    </a:cubicBezTo>
                    <a:cubicBezTo>
                      <a:pt x="4054" y="6288"/>
                      <a:pt x="4080" y="6287"/>
                      <a:pt x="4105" y="6284"/>
                    </a:cubicBezTo>
                    <a:cubicBezTo>
                      <a:pt x="4585" y="6246"/>
                      <a:pt x="4928" y="5957"/>
                      <a:pt x="4863" y="5478"/>
                    </a:cubicBezTo>
                    <a:cubicBezTo>
                      <a:pt x="4863" y="5466"/>
                      <a:pt x="4853" y="5460"/>
                      <a:pt x="4843" y="5460"/>
                    </a:cubicBezTo>
                    <a:cubicBezTo>
                      <a:pt x="4829" y="5460"/>
                      <a:pt x="4814" y="5470"/>
                      <a:pt x="4814" y="5489"/>
                    </a:cubicBezTo>
                    <a:cubicBezTo>
                      <a:pt x="4861" y="5925"/>
                      <a:pt x="4460" y="6254"/>
                      <a:pt x="4043" y="6254"/>
                    </a:cubicBezTo>
                    <a:cubicBezTo>
                      <a:pt x="3882" y="6254"/>
                      <a:pt x="3718" y="6204"/>
                      <a:pt x="3577" y="6094"/>
                    </a:cubicBezTo>
                    <a:cubicBezTo>
                      <a:pt x="3380" y="5941"/>
                      <a:pt x="3255" y="5734"/>
                      <a:pt x="3086" y="5565"/>
                    </a:cubicBezTo>
                    <a:lnTo>
                      <a:pt x="3086" y="5565"/>
                    </a:lnTo>
                    <a:cubicBezTo>
                      <a:pt x="3135" y="5570"/>
                      <a:pt x="3184" y="5576"/>
                      <a:pt x="3233" y="5581"/>
                    </a:cubicBezTo>
                    <a:cubicBezTo>
                      <a:pt x="3338" y="5589"/>
                      <a:pt x="3443" y="5593"/>
                      <a:pt x="3548" y="5593"/>
                    </a:cubicBezTo>
                    <a:cubicBezTo>
                      <a:pt x="3820" y="5593"/>
                      <a:pt x="4094" y="5567"/>
                      <a:pt x="4361" y="5516"/>
                    </a:cubicBezTo>
                    <a:cubicBezTo>
                      <a:pt x="4372" y="5516"/>
                      <a:pt x="4378" y="5494"/>
                      <a:pt x="4361" y="5494"/>
                    </a:cubicBezTo>
                    <a:cubicBezTo>
                      <a:pt x="4115" y="5502"/>
                      <a:pt x="3856" y="5534"/>
                      <a:pt x="3603" y="5534"/>
                    </a:cubicBezTo>
                    <a:cubicBezTo>
                      <a:pt x="3481" y="5534"/>
                      <a:pt x="3361" y="5526"/>
                      <a:pt x="3244" y="5505"/>
                    </a:cubicBezTo>
                    <a:cubicBezTo>
                      <a:pt x="3130" y="5483"/>
                      <a:pt x="3021" y="5451"/>
                      <a:pt x="2912" y="5418"/>
                    </a:cubicBezTo>
                    <a:lnTo>
                      <a:pt x="2901" y="5412"/>
                    </a:lnTo>
                    <a:cubicBezTo>
                      <a:pt x="2890" y="5402"/>
                      <a:pt x="2874" y="5402"/>
                      <a:pt x="2857" y="5402"/>
                    </a:cubicBezTo>
                    <a:lnTo>
                      <a:pt x="2846" y="5402"/>
                    </a:lnTo>
                    <a:cubicBezTo>
                      <a:pt x="3086" y="5303"/>
                      <a:pt x="3375" y="5325"/>
                      <a:pt x="3620" y="5227"/>
                    </a:cubicBezTo>
                    <a:cubicBezTo>
                      <a:pt x="3644" y="5213"/>
                      <a:pt x="3630" y="5182"/>
                      <a:pt x="3608" y="5182"/>
                    </a:cubicBezTo>
                    <a:cubicBezTo>
                      <a:pt x="3605" y="5182"/>
                      <a:pt x="3602" y="5182"/>
                      <a:pt x="3598" y="5184"/>
                    </a:cubicBezTo>
                    <a:cubicBezTo>
                      <a:pt x="3320" y="5287"/>
                      <a:pt x="2983" y="5222"/>
                      <a:pt x="2727" y="5363"/>
                    </a:cubicBezTo>
                    <a:cubicBezTo>
                      <a:pt x="2547" y="5303"/>
                      <a:pt x="2361" y="5271"/>
                      <a:pt x="2171" y="5254"/>
                    </a:cubicBezTo>
                    <a:cubicBezTo>
                      <a:pt x="2151" y="5254"/>
                      <a:pt x="2130" y="5254"/>
                      <a:pt x="2109" y="5254"/>
                    </a:cubicBezTo>
                    <a:cubicBezTo>
                      <a:pt x="2003" y="5254"/>
                      <a:pt x="1891" y="5261"/>
                      <a:pt x="1782" y="5261"/>
                    </a:cubicBezTo>
                    <a:cubicBezTo>
                      <a:pt x="1731" y="5261"/>
                      <a:pt x="1681" y="5259"/>
                      <a:pt x="1631" y="5254"/>
                    </a:cubicBezTo>
                    <a:lnTo>
                      <a:pt x="1615" y="5254"/>
                    </a:lnTo>
                    <a:cubicBezTo>
                      <a:pt x="1904" y="5135"/>
                      <a:pt x="2225" y="5118"/>
                      <a:pt x="2530" y="5086"/>
                    </a:cubicBezTo>
                    <a:cubicBezTo>
                      <a:pt x="2797" y="5047"/>
                      <a:pt x="3059" y="5009"/>
                      <a:pt x="3326" y="4977"/>
                    </a:cubicBezTo>
                    <a:cubicBezTo>
                      <a:pt x="3348" y="4977"/>
                      <a:pt x="3342" y="4938"/>
                      <a:pt x="3320" y="4938"/>
                    </a:cubicBezTo>
                    <a:cubicBezTo>
                      <a:pt x="2743" y="4987"/>
                      <a:pt x="2024" y="4977"/>
                      <a:pt x="1495" y="5233"/>
                    </a:cubicBezTo>
                    <a:cubicBezTo>
                      <a:pt x="1288" y="5178"/>
                      <a:pt x="1135" y="5053"/>
                      <a:pt x="972" y="4906"/>
                    </a:cubicBezTo>
                    <a:cubicBezTo>
                      <a:pt x="759" y="4726"/>
                      <a:pt x="525" y="4671"/>
                      <a:pt x="280" y="4546"/>
                    </a:cubicBezTo>
                    <a:lnTo>
                      <a:pt x="275" y="4546"/>
                    </a:lnTo>
                    <a:lnTo>
                      <a:pt x="280" y="3892"/>
                    </a:lnTo>
                    <a:cubicBezTo>
                      <a:pt x="634" y="4208"/>
                      <a:pt x="923" y="4595"/>
                      <a:pt x="1413" y="4726"/>
                    </a:cubicBezTo>
                    <a:cubicBezTo>
                      <a:pt x="1573" y="4767"/>
                      <a:pt x="1739" y="4782"/>
                      <a:pt x="1907" y="4782"/>
                    </a:cubicBezTo>
                    <a:cubicBezTo>
                      <a:pt x="2290" y="4782"/>
                      <a:pt x="2686" y="4706"/>
                      <a:pt x="3053" y="4699"/>
                    </a:cubicBezTo>
                    <a:cubicBezTo>
                      <a:pt x="3081" y="4699"/>
                      <a:pt x="3086" y="4655"/>
                      <a:pt x="3059" y="4655"/>
                    </a:cubicBezTo>
                    <a:cubicBezTo>
                      <a:pt x="2692" y="4659"/>
                      <a:pt x="2311" y="4727"/>
                      <a:pt x="1940" y="4727"/>
                    </a:cubicBezTo>
                    <a:cubicBezTo>
                      <a:pt x="1805" y="4727"/>
                      <a:pt x="1670" y="4718"/>
                      <a:pt x="1539" y="4693"/>
                    </a:cubicBezTo>
                    <a:cubicBezTo>
                      <a:pt x="1165" y="4623"/>
                      <a:pt x="920" y="4396"/>
                      <a:pt x="676" y="4157"/>
                    </a:cubicBezTo>
                    <a:lnTo>
                      <a:pt x="676" y="4157"/>
                    </a:lnTo>
                    <a:cubicBezTo>
                      <a:pt x="677" y="4157"/>
                      <a:pt x="678" y="4156"/>
                      <a:pt x="678" y="4154"/>
                    </a:cubicBezTo>
                    <a:cubicBezTo>
                      <a:pt x="706" y="4152"/>
                      <a:pt x="735" y="4150"/>
                      <a:pt x="763" y="4150"/>
                    </a:cubicBezTo>
                    <a:cubicBezTo>
                      <a:pt x="1219" y="4150"/>
                      <a:pt x="1593" y="4427"/>
                      <a:pt x="2040" y="4432"/>
                    </a:cubicBezTo>
                    <a:cubicBezTo>
                      <a:pt x="2067" y="4432"/>
                      <a:pt x="2073" y="4393"/>
                      <a:pt x="2045" y="4393"/>
                    </a:cubicBezTo>
                    <a:cubicBezTo>
                      <a:pt x="1678" y="4376"/>
                      <a:pt x="1284" y="4073"/>
                      <a:pt x="907" y="4073"/>
                    </a:cubicBezTo>
                    <a:cubicBezTo>
                      <a:pt x="826" y="4073"/>
                      <a:pt x="746" y="4087"/>
                      <a:pt x="667" y="4121"/>
                    </a:cubicBezTo>
                    <a:cubicBezTo>
                      <a:pt x="656" y="4126"/>
                      <a:pt x="651" y="4137"/>
                      <a:pt x="656" y="4143"/>
                    </a:cubicBezTo>
                    <a:lnTo>
                      <a:pt x="656" y="4143"/>
                    </a:lnTo>
                    <a:cubicBezTo>
                      <a:pt x="541" y="4023"/>
                      <a:pt x="416" y="3914"/>
                      <a:pt x="285" y="3810"/>
                    </a:cubicBezTo>
                    <a:lnTo>
                      <a:pt x="280" y="3810"/>
                    </a:lnTo>
                    <a:lnTo>
                      <a:pt x="280" y="3680"/>
                    </a:lnTo>
                    <a:cubicBezTo>
                      <a:pt x="531" y="3710"/>
                      <a:pt x="768" y="3798"/>
                      <a:pt x="1018" y="3798"/>
                    </a:cubicBezTo>
                    <a:cubicBezTo>
                      <a:pt x="1083" y="3798"/>
                      <a:pt x="1150" y="3792"/>
                      <a:pt x="1217" y="3778"/>
                    </a:cubicBezTo>
                    <a:cubicBezTo>
                      <a:pt x="1266" y="3816"/>
                      <a:pt x="1321" y="3854"/>
                      <a:pt x="1375" y="3887"/>
                    </a:cubicBezTo>
                    <a:cubicBezTo>
                      <a:pt x="1713" y="4094"/>
                      <a:pt x="2089" y="4225"/>
                      <a:pt x="2487" y="4268"/>
                    </a:cubicBezTo>
                    <a:cubicBezTo>
                      <a:pt x="2509" y="4268"/>
                      <a:pt x="2509" y="4235"/>
                      <a:pt x="2487" y="4235"/>
                    </a:cubicBezTo>
                    <a:cubicBezTo>
                      <a:pt x="1506" y="4192"/>
                      <a:pt x="1081" y="3325"/>
                      <a:pt x="275" y="2966"/>
                    </a:cubicBezTo>
                    <a:cubicBezTo>
                      <a:pt x="275" y="2846"/>
                      <a:pt x="275" y="2721"/>
                      <a:pt x="275" y="2601"/>
                    </a:cubicBezTo>
                    <a:cubicBezTo>
                      <a:pt x="503" y="2644"/>
                      <a:pt x="727" y="2704"/>
                      <a:pt x="945" y="2791"/>
                    </a:cubicBezTo>
                    <a:cubicBezTo>
                      <a:pt x="947" y="2792"/>
                      <a:pt x="948" y="2792"/>
                      <a:pt x="950" y="2792"/>
                    </a:cubicBezTo>
                    <a:cubicBezTo>
                      <a:pt x="974" y="2792"/>
                      <a:pt x="987" y="2758"/>
                      <a:pt x="961" y="2748"/>
                    </a:cubicBezTo>
                    <a:cubicBezTo>
                      <a:pt x="738" y="2661"/>
                      <a:pt x="514" y="2557"/>
                      <a:pt x="269" y="2546"/>
                    </a:cubicBezTo>
                    <a:cubicBezTo>
                      <a:pt x="269" y="2421"/>
                      <a:pt x="264" y="2296"/>
                      <a:pt x="264" y="2170"/>
                    </a:cubicBezTo>
                    <a:cubicBezTo>
                      <a:pt x="345" y="2143"/>
                      <a:pt x="427" y="2116"/>
                      <a:pt x="509" y="2094"/>
                    </a:cubicBezTo>
                    <a:cubicBezTo>
                      <a:pt x="542" y="2192"/>
                      <a:pt x="661" y="2285"/>
                      <a:pt x="754" y="2334"/>
                    </a:cubicBezTo>
                    <a:cubicBezTo>
                      <a:pt x="841" y="2388"/>
                      <a:pt x="939" y="2410"/>
                      <a:pt x="1037" y="2410"/>
                    </a:cubicBezTo>
                    <a:cubicBezTo>
                      <a:pt x="1048" y="2410"/>
                      <a:pt x="1043" y="2399"/>
                      <a:pt x="1037" y="2399"/>
                    </a:cubicBezTo>
                    <a:cubicBezTo>
                      <a:pt x="917" y="2388"/>
                      <a:pt x="798" y="2334"/>
                      <a:pt x="710" y="2247"/>
                    </a:cubicBezTo>
                    <a:cubicBezTo>
                      <a:pt x="650" y="2198"/>
                      <a:pt x="607" y="2132"/>
                      <a:pt x="547" y="2083"/>
                    </a:cubicBezTo>
                    <a:cubicBezTo>
                      <a:pt x="631" y="2066"/>
                      <a:pt x="715" y="2055"/>
                      <a:pt x="799" y="2055"/>
                    </a:cubicBezTo>
                    <a:cubicBezTo>
                      <a:pt x="954" y="2055"/>
                      <a:pt x="1109" y="2091"/>
                      <a:pt x="1261" y="2187"/>
                    </a:cubicBezTo>
                    <a:cubicBezTo>
                      <a:pt x="1262" y="2188"/>
                      <a:pt x="1263" y="2188"/>
                      <a:pt x="1264" y="2188"/>
                    </a:cubicBezTo>
                    <a:cubicBezTo>
                      <a:pt x="1268" y="2188"/>
                      <a:pt x="1271" y="2180"/>
                      <a:pt x="1266" y="2176"/>
                    </a:cubicBezTo>
                    <a:cubicBezTo>
                      <a:pt x="1125" y="2061"/>
                      <a:pt x="931" y="2007"/>
                      <a:pt x="735" y="2007"/>
                    </a:cubicBezTo>
                    <a:cubicBezTo>
                      <a:pt x="568" y="2007"/>
                      <a:pt x="399" y="2046"/>
                      <a:pt x="258" y="2121"/>
                    </a:cubicBezTo>
                    <a:cubicBezTo>
                      <a:pt x="258" y="2007"/>
                      <a:pt x="253" y="1892"/>
                      <a:pt x="247" y="1778"/>
                    </a:cubicBezTo>
                    <a:cubicBezTo>
                      <a:pt x="394" y="1693"/>
                      <a:pt x="557" y="1654"/>
                      <a:pt x="722" y="1654"/>
                    </a:cubicBezTo>
                    <a:cubicBezTo>
                      <a:pt x="1009" y="1654"/>
                      <a:pt x="1301" y="1771"/>
                      <a:pt x="1522" y="1958"/>
                    </a:cubicBezTo>
                    <a:cubicBezTo>
                      <a:pt x="1523" y="1959"/>
                      <a:pt x="1525" y="1959"/>
                      <a:pt x="1526" y="1959"/>
                    </a:cubicBezTo>
                    <a:cubicBezTo>
                      <a:pt x="1531" y="1959"/>
                      <a:pt x="1538" y="1950"/>
                      <a:pt x="1533" y="1941"/>
                    </a:cubicBezTo>
                    <a:cubicBezTo>
                      <a:pt x="1354" y="1752"/>
                      <a:pt x="992" y="1586"/>
                      <a:pt x="668" y="1586"/>
                    </a:cubicBezTo>
                    <a:cubicBezTo>
                      <a:pt x="508" y="1586"/>
                      <a:pt x="357" y="1626"/>
                      <a:pt x="242" y="1723"/>
                    </a:cubicBezTo>
                    <a:cubicBezTo>
                      <a:pt x="236" y="1533"/>
                      <a:pt x="220" y="198"/>
                      <a:pt x="209" y="13"/>
                    </a:cubicBezTo>
                    <a:cubicBezTo>
                      <a:pt x="209" y="4"/>
                      <a:pt x="202" y="0"/>
                      <a:pt x="195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860" name="Google Shape;5860;p71"/>
              <p:cNvGrpSpPr/>
              <p:nvPr/>
            </p:nvGrpSpPr>
            <p:grpSpPr>
              <a:xfrm>
                <a:off x="3696227" y="3261380"/>
                <a:ext cx="108950" cy="73543"/>
                <a:chOff x="3696227" y="3261380"/>
                <a:chExt cx="108950" cy="73543"/>
              </a:xfrm>
            </p:grpSpPr>
            <p:sp>
              <p:nvSpPr>
                <p:cNvPr id="5861" name="Google Shape;5861;p71"/>
                <p:cNvSpPr/>
                <p:nvPr/>
              </p:nvSpPr>
              <p:spPr>
                <a:xfrm>
                  <a:off x="3696227" y="3261380"/>
                  <a:ext cx="108950" cy="73442"/>
                </a:xfrm>
                <a:custGeom>
                  <a:rect b="b" l="l" r="r" t="t"/>
                  <a:pathLst>
                    <a:path extrusionOk="0" h="2906" w="4311">
                      <a:moveTo>
                        <a:pt x="2117" y="0"/>
                      </a:moveTo>
                      <a:cubicBezTo>
                        <a:pt x="1761" y="0"/>
                        <a:pt x="1404" y="51"/>
                        <a:pt x="1101" y="173"/>
                      </a:cubicBezTo>
                      <a:cubicBezTo>
                        <a:pt x="840" y="271"/>
                        <a:pt x="611" y="434"/>
                        <a:pt x="425" y="641"/>
                      </a:cubicBezTo>
                      <a:cubicBezTo>
                        <a:pt x="207" y="903"/>
                        <a:pt x="115" y="1235"/>
                        <a:pt x="82" y="1573"/>
                      </a:cubicBezTo>
                      <a:cubicBezTo>
                        <a:pt x="49" y="1862"/>
                        <a:pt x="0" y="2227"/>
                        <a:pt x="158" y="2488"/>
                      </a:cubicBezTo>
                      <a:cubicBezTo>
                        <a:pt x="175" y="2510"/>
                        <a:pt x="197" y="2537"/>
                        <a:pt x="218" y="2559"/>
                      </a:cubicBezTo>
                      <a:cubicBezTo>
                        <a:pt x="436" y="2799"/>
                        <a:pt x="883" y="2815"/>
                        <a:pt x="1183" y="2854"/>
                      </a:cubicBezTo>
                      <a:cubicBezTo>
                        <a:pt x="1478" y="2891"/>
                        <a:pt x="1781" y="2906"/>
                        <a:pt x="2084" y="2906"/>
                      </a:cubicBezTo>
                      <a:cubicBezTo>
                        <a:pt x="2481" y="2906"/>
                        <a:pt x="2879" y="2881"/>
                        <a:pt x="3264" y="2854"/>
                      </a:cubicBezTo>
                      <a:cubicBezTo>
                        <a:pt x="3520" y="2837"/>
                        <a:pt x="3896" y="2821"/>
                        <a:pt x="4087" y="2625"/>
                      </a:cubicBezTo>
                      <a:cubicBezTo>
                        <a:pt x="4311" y="2390"/>
                        <a:pt x="4289" y="2020"/>
                        <a:pt x="4245" y="1726"/>
                      </a:cubicBezTo>
                      <a:cubicBezTo>
                        <a:pt x="4169" y="1197"/>
                        <a:pt x="3973" y="614"/>
                        <a:pt x="3504" y="309"/>
                      </a:cubicBezTo>
                      <a:cubicBezTo>
                        <a:pt x="3357" y="216"/>
                        <a:pt x="3199" y="151"/>
                        <a:pt x="3030" y="107"/>
                      </a:cubicBezTo>
                      <a:cubicBezTo>
                        <a:pt x="2751" y="41"/>
                        <a:pt x="2434" y="0"/>
                        <a:pt x="2117" y="0"/>
                      </a:cubicBezTo>
                      <a:close/>
                    </a:path>
                  </a:pathLst>
                </a:custGeom>
                <a:solidFill>
                  <a:srgbClr val="3E546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2" name="Google Shape;5862;p71"/>
                <p:cNvSpPr/>
                <p:nvPr/>
              </p:nvSpPr>
              <p:spPr>
                <a:xfrm>
                  <a:off x="3697743" y="3283367"/>
                  <a:ext cx="9528" cy="27699"/>
                </a:xfrm>
                <a:custGeom>
                  <a:rect b="b" l="l" r="r" t="t"/>
                  <a:pathLst>
                    <a:path extrusionOk="0" h="1096" w="377">
                      <a:moveTo>
                        <a:pt x="213" y="0"/>
                      </a:moveTo>
                      <a:cubicBezTo>
                        <a:pt x="104" y="218"/>
                        <a:pt x="38" y="458"/>
                        <a:pt x="17" y="703"/>
                      </a:cubicBezTo>
                      <a:cubicBezTo>
                        <a:pt x="11" y="752"/>
                        <a:pt x="6" y="801"/>
                        <a:pt x="0" y="850"/>
                      </a:cubicBezTo>
                      <a:cubicBezTo>
                        <a:pt x="66" y="932"/>
                        <a:pt x="131" y="1014"/>
                        <a:pt x="197" y="1095"/>
                      </a:cubicBezTo>
                      <a:cubicBezTo>
                        <a:pt x="267" y="1019"/>
                        <a:pt x="316" y="926"/>
                        <a:pt x="333" y="823"/>
                      </a:cubicBezTo>
                      <a:cubicBezTo>
                        <a:pt x="333" y="812"/>
                        <a:pt x="333" y="801"/>
                        <a:pt x="338" y="790"/>
                      </a:cubicBezTo>
                      <a:cubicBezTo>
                        <a:pt x="376" y="540"/>
                        <a:pt x="289" y="245"/>
                        <a:pt x="21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3" name="Google Shape;5863;p71"/>
                <p:cNvSpPr/>
                <p:nvPr/>
              </p:nvSpPr>
              <p:spPr>
                <a:xfrm>
                  <a:off x="3714676" y="3292465"/>
                  <a:ext cx="21381" cy="21507"/>
                </a:xfrm>
                <a:custGeom>
                  <a:rect b="b" l="l" r="r" t="t"/>
                  <a:pathLst>
                    <a:path extrusionOk="0" h="851" w="846">
                      <a:moveTo>
                        <a:pt x="348" y="1"/>
                      </a:moveTo>
                      <a:cubicBezTo>
                        <a:pt x="277" y="1"/>
                        <a:pt x="209" y="25"/>
                        <a:pt x="153" y="87"/>
                      </a:cubicBezTo>
                      <a:cubicBezTo>
                        <a:pt x="50" y="196"/>
                        <a:pt x="1" y="348"/>
                        <a:pt x="22" y="496"/>
                      </a:cubicBezTo>
                      <a:cubicBezTo>
                        <a:pt x="142" y="566"/>
                        <a:pt x="235" y="675"/>
                        <a:pt x="295" y="801"/>
                      </a:cubicBezTo>
                      <a:cubicBezTo>
                        <a:pt x="371" y="830"/>
                        <a:pt x="457" y="850"/>
                        <a:pt x="537" y="850"/>
                      </a:cubicBezTo>
                      <a:cubicBezTo>
                        <a:pt x="667" y="850"/>
                        <a:pt x="783" y="796"/>
                        <a:pt x="823" y="637"/>
                      </a:cubicBezTo>
                      <a:cubicBezTo>
                        <a:pt x="834" y="605"/>
                        <a:pt x="840" y="572"/>
                        <a:pt x="840" y="539"/>
                      </a:cubicBezTo>
                      <a:cubicBezTo>
                        <a:pt x="829" y="523"/>
                        <a:pt x="829" y="501"/>
                        <a:pt x="845" y="485"/>
                      </a:cubicBezTo>
                      <a:cubicBezTo>
                        <a:pt x="840" y="359"/>
                        <a:pt x="785" y="239"/>
                        <a:pt x="687" y="158"/>
                      </a:cubicBezTo>
                      <a:cubicBezTo>
                        <a:pt x="601" y="75"/>
                        <a:pt x="470" y="1"/>
                        <a:pt x="3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4" name="Google Shape;5864;p71"/>
                <p:cNvSpPr/>
                <p:nvPr/>
              </p:nvSpPr>
              <p:spPr>
                <a:xfrm>
                  <a:off x="3710127" y="3264893"/>
                  <a:ext cx="17943" cy="15315"/>
                </a:xfrm>
                <a:custGeom>
                  <a:rect b="b" l="l" r="r" t="t"/>
                  <a:pathLst>
                    <a:path extrusionOk="0" h="606" w="710">
                      <a:moveTo>
                        <a:pt x="644" y="1"/>
                      </a:moveTo>
                      <a:cubicBezTo>
                        <a:pt x="611" y="12"/>
                        <a:pt x="578" y="28"/>
                        <a:pt x="546" y="39"/>
                      </a:cubicBezTo>
                      <a:cubicBezTo>
                        <a:pt x="349" y="115"/>
                        <a:pt x="164" y="230"/>
                        <a:pt x="1" y="371"/>
                      </a:cubicBezTo>
                      <a:cubicBezTo>
                        <a:pt x="191" y="524"/>
                        <a:pt x="426" y="606"/>
                        <a:pt x="671" y="606"/>
                      </a:cubicBezTo>
                      <a:cubicBezTo>
                        <a:pt x="709" y="410"/>
                        <a:pt x="704" y="197"/>
                        <a:pt x="64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5" name="Google Shape;5865;p71"/>
                <p:cNvSpPr/>
                <p:nvPr/>
              </p:nvSpPr>
              <p:spPr>
                <a:xfrm>
                  <a:off x="3704491" y="3275786"/>
                  <a:ext cx="22063" cy="28255"/>
                </a:xfrm>
                <a:custGeom>
                  <a:rect b="b" l="l" r="r" t="t"/>
                  <a:pathLst>
                    <a:path extrusionOk="0" h="1118" w="873">
                      <a:moveTo>
                        <a:pt x="164" y="0"/>
                      </a:moveTo>
                      <a:cubicBezTo>
                        <a:pt x="142" y="22"/>
                        <a:pt x="120" y="49"/>
                        <a:pt x="93" y="77"/>
                      </a:cubicBezTo>
                      <a:cubicBezTo>
                        <a:pt x="60" y="115"/>
                        <a:pt x="33" y="158"/>
                        <a:pt x="0" y="202"/>
                      </a:cubicBezTo>
                      <a:cubicBezTo>
                        <a:pt x="82" y="469"/>
                        <a:pt x="186" y="790"/>
                        <a:pt x="153" y="1079"/>
                      </a:cubicBezTo>
                      <a:cubicBezTo>
                        <a:pt x="218" y="1085"/>
                        <a:pt x="278" y="1096"/>
                        <a:pt x="338" y="1117"/>
                      </a:cubicBezTo>
                      <a:cubicBezTo>
                        <a:pt x="322" y="910"/>
                        <a:pt x="425" y="714"/>
                        <a:pt x="605" y="611"/>
                      </a:cubicBezTo>
                      <a:cubicBezTo>
                        <a:pt x="654" y="589"/>
                        <a:pt x="703" y="578"/>
                        <a:pt x="758" y="578"/>
                      </a:cubicBezTo>
                      <a:cubicBezTo>
                        <a:pt x="807" y="474"/>
                        <a:pt x="845" y="365"/>
                        <a:pt x="872" y="256"/>
                      </a:cubicBezTo>
                      <a:cubicBezTo>
                        <a:pt x="616" y="251"/>
                        <a:pt x="365" y="164"/>
                        <a:pt x="16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6" name="Google Shape;5866;p71"/>
                <p:cNvSpPr/>
                <p:nvPr/>
              </p:nvSpPr>
              <p:spPr>
                <a:xfrm>
                  <a:off x="3728323" y="3261507"/>
                  <a:ext cx="24792" cy="18702"/>
                </a:xfrm>
                <a:custGeom>
                  <a:rect b="b" l="l" r="r" t="t"/>
                  <a:pathLst>
                    <a:path extrusionOk="0" h="740" w="981">
                      <a:moveTo>
                        <a:pt x="830" y="0"/>
                      </a:moveTo>
                      <a:cubicBezTo>
                        <a:pt x="548" y="0"/>
                        <a:pt x="268" y="39"/>
                        <a:pt x="0" y="113"/>
                      </a:cubicBezTo>
                      <a:cubicBezTo>
                        <a:pt x="60" y="315"/>
                        <a:pt x="71" y="533"/>
                        <a:pt x="33" y="740"/>
                      </a:cubicBezTo>
                      <a:cubicBezTo>
                        <a:pt x="174" y="734"/>
                        <a:pt x="316" y="696"/>
                        <a:pt x="441" y="631"/>
                      </a:cubicBezTo>
                      <a:cubicBezTo>
                        <a:pt x="703" y="495"/>
                        <a:pt x="866" y="266"/>
                        <a:pt x="981" y="4"/>
                      </a:cubicBezTo>
                      <a:cubicBezTo>
                        <a:pt x="931" y="2"/>
                        <a:pt x="880" y="0"/>
                        <a:pt x="83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7" name="Google Shape;5867;p71"/>
                <p:cNvSpPr/>
                <p:nvPr/>
              </p:nvSpPr>
              <p:spPr>
                <a:xfrm>
                  <a:off x="3725821" y="3278136"/>
                  <a:ext cx="24413" cy="26309"/>
                </a:xfrm>
                <a:custGeom>
                  <a:rect b="b" l="l" r="r" t="t"/>
                  <a:pathLst>
                    <a:path extrusionOk="0" h="1041" w="966">
                      <a:moveTo>
                        <a:pt x="671" y="0"/>
                      </a:moveTo>
                      <a:cubicBezTo>
                        <a:pt x="611" y="38"/>
                        <a:pt x="546" y="65"/>
                        <a:pt x="480" y="93"/>
                      </a:cubicBezTo>
                      <a:cubicBezTo>
                        <a:pt x="361" y="131"/>
                        <a:pt x="241" y="153"/>
                        <a:pt x="115" y="158"/>
                      </a:cubicBezTo>
                      <a:cubicBezTo>
                        <a:pt x="88" y="272"/>
                        <a:pt x="50" y="387"/>
                        <a:pt x="1" y="490"/>
                      </a:cubicBezTo>
                      <a:cubicBezTo>
                        <a:pt x="148" y="529"/>
                        <a:pt x="279" y="616"/>
                        <a:pt x="371" y="736"/>
                      </a:cubicBezTo>
                      <a:cubicBezTo>
                        <a:pt x="442" y="823"/>
                        <a:pt x="486" y="932"/>
                        <a:pt x="491" y="1041"/>
                      </a:cubicBezTo>
                      <a:cubicBezTo>
                        <a:pt x="688" y="1019"/>
                        <a:pt x="856" y="741"/>
                        <a:pt x="965" y="518"/>
                      </a:cubicBezTo>
                      <a:lnTo>
                        <a:pt x="960" y="512"/>
                      </a:lnTo>
                      <a:cubicBezTo>
                        <a:pt x="824" y="371"/>
                        <a:pt x="704" y="196"/>
                        <a:pt x="671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8" name="Google Shape;5868;p71"/>
                <p:cNvSpPr/>
                <p:nvPr/>
              </p:nvSpPr>
              <p:spPr>
                <a:xfrm>
                  <a:off x="3744573" y="3263377"/>
                  <a:ext cx="10766" cy="25652"/>
                </a:xfrm>
                <a:custGeom>
                  <a:rect b="b" l="l" r="r" t="t"/>
                  <a:pathLst>
                    <a:path extrusionOk="0" h="1015" w="426">
                      <a:moveTo>
                        <a:pt x="398" y="1"/>
                      </a:moveTo>
                      <a:cubicBezTo>
                        <a:pt x="311" y="208"/>
                        <a:pt x="174" y="388"/>
                        <a:pt x="0" y="530"/>
                      </a:cubicBezTo>
                      <a:cubicBezTo>
                        <a:pt x="16" y="715"/>
                        <a:pt x="136" y="884"/>
                        <a:pt x="256" y="1014"/>
                      </a:cubicBezTo>
                      <a:cubicBezTo>
                        <a:pt x="278" y="971"/>
                        <a:pt x="294" y="922"/>
                        <a:pt x="311" y="889"/>
                      </a:cubicBezTo>
                      <a:cubicBezTo>
                        <a:pt x="343" y="797"/>
                        <a:pt x="371" y="704"/>
                        <a:pt x="392" y="606"/>
                      </a:cubicBezTo>
                      <a:cubicBezTo>
                        <a:pt x="392" y="600"/>
                        <a:pt x="392" y="595"/>
                        <a:pt x="398" y="595"/>
                      </a:cubicBezTo>
                      <a:cubicBezTo>
                        <a:pt x="420" y="475"/>
                        <a:pt x="425" y="350"/>
                        <a:pt x="420" y="230"/>
                      </a:cubicBezTo>
                      <a:cubicBezTo>
                        <a:pt x="414" y="170"/>
                        <a:pt x="409" y="88"/>
                        <a:pt x="39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9" name="Google Shape;5869;p71"/>
                <p:cNvSpPr/>
                <p:nvPr/>
              </p:nvSpPr>
              <p:spPr>
                <a:xfrm>
                  <a:off x="3723344" y="3304141"/>
                  <a:ext cx="28684" cy="22493"/>
                </a:xfrm>
                <a:custGeom>
                  <a:rect b="b" l="l" r="r" t="t"/>
                  <a:pathLst>
                    <a:path extrusionOk="0" h="890" w="1135">
                      <a:moveTo>
                        <a:pt x="807" y="1"/>
                      </a:moveTo>
                      <a:cubicBezTo>
                        <a:pt x="747" y="61"/>
                        <a:pt x="671" y="94"/>
                        <a:pt x="584" y="99"/>
                      </a:cubicBezTo>
                      <a:cubicBezTo>
                        <a:pt x="578" y="186"/>
                        <a:pt x="546" y="268"/>
                        <a:pt x="497" y="339"/>
                      </a:cubicBezTo>
                      <a:cubicBezTo>
                        <a:pt x="425" y="444"/>
                        <a:pt x="318" y="482"/>
                        <a:pt x="204" y="482"/>
                      </a:cubicBezTo>
                      <a:cubicBezTo>
                        <a:pt x="136" y="482"/>
                        <a:pt x="66" y="468"/>
                        <a:pt x="1" y="448"/>
                      </a:cubicBezTo>
                      <a:lnTo>
                        <a:pt x="1" y="448"/>
                      </a:lnTo>
                      <a:cubicBezTo>
                        <a:pt x="50" y="589"/>
                        <a:pt x="77" y="736"/>
                        <a:pt x="83" y="889"/>
                      </a:cubicBezTo>
                      <a:cubicBezTo>
                        <a:pt x="284" y="816"/>
                        <a:pt x="505" y="764"/>
                        <a:pt x="722" y="764"/>
                      </a:cubicBezTo>
                      <a:cubicBezTo>
                        <a:pt x="863" y="764"/>
                        <a:pt x="1003" y="786"/>
                        <a:pt x="1134" y="840"/>
                      </a:cubicBezTo>
                      <a:cubicBezTo>
                        <a:pt x="1134" y="818"/>
                        <a:pt x="1129" y="791"/>
                        <a:pt x="1123" y="769"/>
                      </a:cubicBezTo>
                      <a:cubicBezTo>
                        <a:pt x="1063" y="502"/>
                        <a:pt x="954" y="246"/>
                        <a:pt x="807" y="12"/>
                      </a:cubicBezTo>
                      <a:cubicBezTo>
                        <a:pt x="807" y="6"/>
                        <a:pt x="807" y="6"/>
                        <a:pt x="80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0" name="Google Shape;5870;p71"/>
                <p:cNvSpPr/>
                <p:nvPr/>
              </p:nvSpPr>
              <p:spPr>
                <a:xfrm>
                  <a:off x="3725290" y="3325471"/>
                  <a:ext cx="27294" cy="9452"/>
                </a:xfrm>
                <a:custGeom>
                  <a:rect b="b" l="l" r="r" t="t"/>
                  <a:pathLst>
                    <a:path extrusionOk="0" h="374" w="1080">
                      <a:moveTo>
                        <a:pt x="636" y="0"/>
                      </a:moveTo>
                      <a:cubicBezTo>
                        <a:pt x="421" y="0"/>
                        <a:pt x="202" y="56"/>
                        <a:pt x="6" y="127"/>
                      </a:cubicBezTo>
                      <a:cubicBezTo>
                        <a:pt x="6" y="192"/>
                        <a:pt x="6" y="252"/>
                        <a:pt x="0" y="318"/>
                      </a:cubicBezTo>
                      <a:lnTo>
                        <a:pt x="38" y="318"/>
                      </a:lnTo>
                      <a:cubicBezTo>
                        <a:pt x="339" y="356"/>
                        <a:pt x="645" y="373"/>
                        <a:pt x="950" y="373"/>
                      </a:cubicBezTo>
                      <a:cubicBezTo>
                        <a:pt x="993" y="373"/>
                        <a:pt x="1036" y="373"/>
                        <a:pt x="1079" y="372"/>
                      </a:cubicBezTo>
                      <a:cubicBezTo>
                        <a:pt x="1079" y="279"/>
                        <a:pt x="1079" y="187"/>
                        <a:pt x="1068" y="94"/>
                      </a:cubicBezTo>
                      <a:cubicBezTo>
                        <a:pt x="932" y="27"/>
                        <a:pt x="785" y="0"/>
                        <a:pt x="636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1" name="Google Shape;5871;p71"/>
                <p:cNvSpPr/>
                <p:nvPr/>
              </p:nvSpPr>
              <p:spPr>
                <a:xfrm>
                  <a:off x="3745104" y="3291075"/>
                  <a:ext cx="26890" cy="21583"/>
                </a:xfrm>
                <a:custGeom>
                  <a:rect b="b" l="l" r="r" t="t"/>
                  <a:pathLst>
                    <a:path extrusionOk="0" h="854" w="1064">
                      <a:moveTo>
                        <a:pt x="290" y="0"/>
                      </a:moveTo>
                      <a:cubicBezTo>
                        <a:pt x="213" y="169"/>
                        <a:pt x="121" y="327"/>
                        <a:pt x="1" y="463"/>
                      </a:cubicBezTo>
                      <a:cubicBezTo>
                        <a:pt x="6" y="469"/>
                        <a:pt x="12" y="474"/>
                        <a:pt x="17" y="480"/>
                      </a:cubicBezTo>
                      <a:cubicBezTo>
                        <a:pt x="88" y="600"/>
                        <a:pt x="153" y="719"/>
                        <a:pt x="213" y="845"/>
                      </a:cubicBezTo>
                      <a:lnTo>
                        <a:pt x="219" y="845"/>
                      </a:lnTo>
                      <a:cubicBezTo>
                        <a:pt x="247" y="851"/>
                        <a:pt x="275" y="853"/>
                        <a:pt x="304" y="853"/>
                      </a:cubicBezTo>
                      <a:cubicBezTo>
                        <a:pt x="482" y="853"/>
                        <a:pt x="657" y="746"/>
                        <a:pt x="813" y="670"/>
                      </a:cubicBezTo>
                      <a:cubicBezTo>
                        <a:pt x="900" y="627"/>
                        <a:pt x="982" y="583"/>
                        <a:pt x="1063" y="534"/>
                      </a:cubicBezTo>
                      <a:cubicBezTo>
                        <a:pt x="775" y="431"/>
                        <a:pt x="448" y="278"/>
                        <a:pt x="29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2" name="Google Shape;5872;p71"/>
                <p:cNvSpPr/>
                <p:nvPr/>
              </p:nvSpPr>
              <p:spPr>
                <a:xfrm>
                  <a:off x="3753520" y="3276013"/>
                  <a:ext cx="20547" cy="21835"/>
                </a:xfrm>
                <a:custGeom>
                  <a:rect b="b" l="l" r="r" t="t"/>
                  <a:pathLst>
                    <a:path extrusionOk="0" h="864" w="813">
                      <a:moveTo>
                        <a:pt x="629" y="0"/>
                      </a:moveTo>
                      <a:cubicBezTo>
                        <a:pt x="445" y="0"/>
                        <a:pt x="258" y="27"/>
                        <a:pt x="120" y="133"/>
                      </a:cubicBezTo>
                      <a:cubicBezTo>
                        <a:pt x="93" y="258"/>
                        <a:pt x="55" y="378"/>
                        <a:pt x="6" y="493"/>
                      </a:cubicBezTo>
                      <a:lnTo>
                        <a:pt x="0" y="504"/>
                      </a:lnTo>
                      <a:cubicBezTo>
                        <a:pt x="76" y="656"/>
                        <a:pt x="191" y="781"/>
                        <a:pt x="338" y="863"/>
                      </a:cubicBezTo>
                      <a:cubicBezTo>
                        <a:pt x="551" y="711"/>
                        <a:pt x="681" y="373"/>
                        <a:pt x="768" y="144"/>
                      </a:cubicBezTo>
                      <a:cubicBezTo>
                        <a:pt x="785" y="95"/>
                        <a:pt x="796" y="51"/>
                        <a:pt x="812" y="8"/>
                      </a:cubicBezTo>
                      <a:cubicBezTo>
                        <a:pt x="753" y="4"/>
                        <a:pt x="691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3" name="Google Shape;5873;p71"/>
                <p:cNvSpPr/>
                <p:nvPr/>
              </p:nvSpPr>
              <p:spPr>
                <a:xfrm>
                  <a:off x="3764109" y="3276342"/>
                  <a:ext cx="29215" cy="26865"/>
                </a:xfrm>
                <a:custGeom>
                  <a:rect b="b" l="l" r="r" t="t"/>
                  <a:pathLst>
                    <a:path extrusionOk="0" h="1063" w="1156">
                      <a:moveTo>
                        <a:pt x="475" y="0"/>
                      </a:moveTo>
                      <a:cubicBezTo>
                        <a:pt x="453" y="76"/>
                        <a:pt x="426" y="153"/>
                        <a:pt x="399" y="224"/>
                      </a:cubicBezTo>
                      <a:cubicBezTo>
                        <a:pt x="295" y="452"/>
                        <a:pt x="191" y="730"/>
                        <a:pt x="1" y="894"/>
                      </a:cubicBezTo>
                      <a:cubicBezTo>
                        <a:pt x="121" y="954"/>
                        <a:pt x="251" y="1008"/>
                        <a:pt x="382" y="1052"/>
                      </a:cubicBezTo>
                      <a:cubicBezTo>
                        <a:pt x="393" y="1057"/>
                        <a:pt x="399" y="1057"/>
                        <a:pt x="399" y="1063"/>
                      </a:cubicBezTo>
                      <a:cubicBezTo>
                        <a:pt x="442" y="1035"/>
                        <a:pt x="480" y="1008"/>
                        <a:pt x="524" y="986"/>
                      </a:cubicBezTo>
                      <a:cubicBezTo>
                        <a:pt x="775" y="812"/>
                        <a:pt x="992" y="594"/>
                        <a:pt x="1156" y="338"/>
                      </a:cubicBezTo>
                      <a:cubicBezTo>
                        <a:pt x="954" y="175"/>
                        <a:pt x="742" y="38"/>
                        <a:pt x="47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4" name="Google Shape;5874;p71"/>
                <p:cNvSpPr/>
                <p:nvPr/>
              </p:nvSpPr>
              <p:spPr>
                <a:xfrm>
                  <a:off x="3756552" y="3261734"/>
                  <a:ext cx="19561" cy="14911"/>
                </a:xfrm>
                <a:custGeom>
                  <a:rect b="b" l="l" r="r" t="t"/>
                  <a:pathLst>
                    <a:path extrusionOk="0" h="590" w="7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99"/>
                        <a:pt x="22" y="197"/>
                        <a:pt x="27" y="295"/>
                      </a:cubicBezTo>
                      <a:cubicBezTo>
                        <a:pt x="27" y="393"/>
                        <a:pt x="27" y="491"/>
                        <a:pt x="11" y="589"/>
                      </a:cubicBezTo>
                      <a:cubicBezTo>
                        <a:pt x="164" y="504"/>
                        <a:pt x="350" y="476"/>
                        <a:pt x="527" y="476"/>
                      </a:cubicBezTo>
                      <a:cubicBezTo>
                        <a:pt x="589" y="476"/>
                        <a:pt x="650" y="480"/>
                        <a:pt x="708" y="486"/>
                      </a:cubicBezTo>
                      <a:cubicBezTo>
                        <a:pt x="741" y="371"/>
                        <a:pt x="757" y="257"/>
                        <a:pt x="774" y="137"/>
                      </a:cubicBezTo>
                      <a:cubicBezTo>
                        <a:pt x="725" y="120"/>
                        <a:pt x="681" y="110"/>
                        <a:pt x="638" y="99"/>
                      </a:cubicBezTo>
                      <a:cubicBezTo>
                        <a:pt x="425" y="50"/>
                        <a:pt x="213" y="17"/>
                        <a:pt x="0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5" name="Google Shape;5875;p71"/>
                <p:cNvSpPr/>
                <p:nvPr/>
              </p:nvSpPr>
              <p:spPr>
                <a:xfrm>
                  <a:off x="3776644" y="3266005"/>
                  <a:ext cx="18904" cy="16958"/>
                </a:xfrm>
                <a:custGeom>
                  <a:rect b="b" l="l" r="r" t="t"/>
                  <a:pathLst>
                    <a:path extrusionOk="0" h="671" w="748">
                      <a:moveTo>
                        <a:pt x="61" y="1"/>
                      </a:moveTo>
                      <a:cubicBezTo>
                        <a:pt x="50" y="109"/>
                        <a:pt x="28" y="224"/>
                        <a:pt x="1" y="333"/>
                      </a:cubicBezTo>
                      <a:cubicBezTo>
                        <a:pt x="262" y="382"/>
                        <a:pt x="502" y="502"/>
                        <a:pt x="704" y="671"/>
                      </a:cubicBezTo>
                      <a:cubicBezTo>
                        <a:pt x="714" y="643"/>
                        <a:pt x="731" y="611"/>
                        <a:pt x="747" y="578"/>
                      </a:cubicBezTo>
                      <a:cubicBezTo>
                        <a:pt x="638" y="398"/>
                        <a:pt x="496" y="246"/>
                        <a:pt x="322" y="131"/>
                      </a:cubicBezTo>
                      <a:cubicBezTo>
                        <a:pt x="240" y="77"/>
                        <a:pt x="153" y="33"/>
                        <a:pt x="6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6" name="Google Shape;5876;p71"/>
                <p:cNvSpPr/>
                <p:nvPr/>
              </p:nvSpPr>
              <p:spPr>
                <a:xfrm>
                  <a:off x="3784630" y="3282811"/>
                  <a:ext cx="19435" cy="28811"/>
                </a:xfrm>
                <a:custGeom>
                  <a:rect b="b" l="l" r="r" t="t"/>
                  <a:pathLst>
                    <a:path extrusionOk="0" h="1140" w="769">
                      <a:moveTo>
                        <a:pt x="480" y="0"/>
                      </a:moveTo>
                      <a:cubicBezTo>
                        <a:pt x="469" y="22"/>
                        <a:pt x="458" y="38"/>
                        <a:pt x="453" y="60"/>
                      </a:cubicBezTo>
                      <a:cubicBezTo>
                        <a:pt x="482" y="85"/>
                        <a:pt x="459" y="127"/>
                        <a:pt x="422" y="127"/>
                      </a:cubicBezTo>
                      <a:cubicBezTo>
                        <a:pt x="418" y="127"/>
                        <a:pt x="414" y="127"/>
                        <a:pt x="409" y="126"/>
                      </a:cubicBezTo>
                      <a:cubicBezTo>
                        <a:pt x="300" y="305"/>
                        <a:pt x="164" y="469"/>
                        <a:pt x="1" y="605"/>
                      </a:cubicBezTo>
                      <a:cubicBezTo>
                        <a:pt x="142" y="720"/>
                        <a:pt x="235" y="872"/>
                        <a:pt x="388" y="970"/>
                      </a:cubicBezTo>
                      <a:cubicBezTo>
                        <a:pt x="404" y="970"/>
                        <a:pt x="420" y="981"/>
                        <a:pt x="426" y="997"/>
                      </a:cubicBezTo>
                      <a:cubicBezTo>
                        <a:pt x="437" y="997"/>
                        <a:pt x="442" y="1003"/>
                        <a:pt x="447" y="1008"/>
                      </a:cubicBezTo>
                      <a:cubicBezTo>
                        <a:pt x="551" y="1057"/>
                        <a:pt x="660" y="1101"/>
                        <a:pt x="769" y="1139"/>
                      </a:cubicBezTo>
                      <a:cubicBezTo>
                        <a:pt x="769" y="1052"/>
                        <a:pt x="758" y="965"/>
                        <a:pt x="747" y="878"/>
                      </a:cubicBezTo>
                      <a:cubicBezTo>
                        <a:pt x="709" y="572"/>
                        <a:pt x="616" y="278"/>
                        <a:pt x="480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7" name="Google Shape;5877;p71"/>
                <p:cNvSpPr/>
                <p:nvPr/>
              </p:nvSpPr>
              <p:spPr>
                <a:xfrm>
                  <a:off x="3751321" y="3308286"/>
                  <a:ext cx="30858" cy="26460"/>
                </a:xfrm>
                <a:custGeom>
                  <a:rect b="b" l="l" r="r" t="t"/>
                  <a:pathLst>
                    <a:path extrusionOk="0" h="1047" w="1221">
                      <a:moveTo>
                        <a:pt x="725" y="0"/>
                      </a:moveTo>
                      <a:cubicBezTo>
                        <a:pt x="643" y="44"/>
                        <a:pt x="556" y="88"/>
                        <a:pt x="469" y="131"/>
                      </a:cubicBezTo>
                      <a:cubicBezTo>
                        <a:pt x="336" y="190"/>
                        <a:pt x="199" y="253"/>
                        <a:pt x="50" y="253"/>
                      </a:cubicBezTo>
                      <a:cubicBezTo>
                        <a:pt x="33" y="253"/>
                        <a:pt x="17" y="253"/>
                        <a:pt x="0" y="251"/>
                      </a:cubicBezTo>
                      <a:lnTo>
                        <a:pt x="0" y="251"/>
                      </a:lnTo>
                      <a:cubicBezTo>
                        <a:pt x="44" y="360"/>
                        <a:pt x="76" y="469"/>
                        <a:pt x="98" y="583"/>
                      </a:cubicBezTo>
                      <a:cubicBezTo>
                        <a:pt x="104" y="632"/>
                        <a:pt x="109" y="681"/>
                        <a:pt x="114" y="731"/>
                      </a:cubicBezTo>
                      <a:cubicBezTo>
                        <a:pt x="120" y="834"/>
                        <a:pt x="125" y="943"/>
                        <a:pt x="120" y="1047"/>
                      </a:cubicBezTo>
                      <a:cubicBezTo>
                        <a:pt x="447" y="1041"/>
                        <a:pt x="768" y="1019"/>
                        <a:pt x="1084" y="1003"/>
                      </a:cubicBezTo>
                      <a:lnTo>
                        <a:pt x="1221" y="992"/>
                      </a:lnTo>
                      <a:cubicBezTo>
                        <a:pt x="1112" y="627"/>
                        <a:pt x="975" y="251"/>
                        <a:pt x="725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8" name="Google Shape;5878;p71"/>
                <p:cNvSpPr/>
                <p:nvPr/>
              </p:nvSpPr>
              <p:spPr>
                <a:xfrm>
                  <a:off x="3771413" y="3299466"/>
                  <a:ext cx="21507" cy="19864"/>
                </a:xfrm>
                <a:custGeom>
                  <a:rect b="b" l="l" r="r" t="t"/>
                  <a:pathLst>
                    <a:path extrusionOk="0" h="786" w="851">
                      <a:moveTo>
                        <a:pt x="464" y="1"/>
                      </a:moveTo>
                      <a:cubicBezTo>
                        <a:pt x="404" y="55"/>
                        <a:pt x="338" y="99"/>
                        <a:pt x="273" y="142"/>
                      </a:cubicBezTo>
                      <a:cubicBezTo>
                        <a:pt x="186" y="202"/>
                        <a:pt x="99" y="257"/>
                        <a:pt x="1" y="306"/>
                      </a:cubicBezTo>
                      <a:cubicBezTo>
                        <a:pt x="131" y="447"/>
                        <a:pt x="235" y="611"/>
                        <a:pt x="306" y="785"/>
                      </a:cubicBezTo>
                      <a:cubicBezTo>
                        <a:pt x="545" y="720"/>
                        <a:pt x="703" y="556"/>
                        <a:pt x="851" y="371"/>
                      </a:cubicBezTo>
                      <a:cubicBezTo>
                        <a:pt x="698" y="268"/>
                        <a:pt x="605" y="115"/>
                        <a:pt x="464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9" name="Google Shape;5879;p71"/>
                <p:cNvSpPr/>
                <p:nvPr/>
              </p:nvSpPr>
              <p:spPr>
                <a:xfrm>
                  <a:off x="3780081" y="3309929"/>
                  <a:ext cx="24135" cy="23301"/>
                </a:xfrm>
                <a:custGeom>
                  <a:rect b="b" l="l" r="r" t="t"/>
                  <a:pathLst>
                    <a:path extrusionOk="0" h="922" w="955">
                      <a:moveTo>
                        <a:pt x="573" y="1"/>
                      </a:moveTo>
                      <a:cubicBezTo>
                        <a:pt x="420" y="202"/>
                        <a:pt x="246" y="371"/>
                        <a:pt x="1" y="448"/>
                      </a:cubicBezTo>
                      <a:cubicBezTo>
                        <a:pt x="66" y="600"/>
                        <a:pt x="115" y="764"/>
                        <a:pt x="164" y="922"/>
                      </a:cubicBezTo>
                      <a:cubicBezTo>
                        <a:pt x="388" y="900"/>
                        <a:pt x="627" y="856"/>
                        <a:pt x="769" y="709"/>
                      </a:cubicBezTo>
                      <a:cubicBezTo>
                        <a:pt x="911" y="562"/>
                        <a:pt x="954" y="360"/>
                        <a:pt x="954" y="159"/>
                      </a:cubicBezTo>
                      <a:cubicBezTo>
                        <a:pt x="824" y="121"/>
                        <a:pt x="693" y="66"/>
                        <a:pt x="57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0" name="Google Shape;5880;p71"/>
                <p:cNvSpPr/>
                <p:nvPr/>
              </p:nvSpPr>
              <p:spPr>
                <a:xfrm>
                  <a:off x="3704087" y="3305127"/>
                  <a:ext cx="20117" cy="28103"/>
                </a:xfrm>
                <a:custGeom>
                  <a:rect b="b" l="l" r="r" t="t"/>
                  <a:pathLst>
                    <a:path extrusionOk="0" h="1112" w="796">
                      <a:moveTo>
                        <a:pt x="158" y="0"/>
                      </a:moveTo>
                      <a:cubicBezTo>
                        <a:pt x="136" y="114"/>
                        <a:pt x="76" y="218"/>
                        <a:pt x="0" y="300"/>
                      </a:cubicBezTo>
                      <a:cubicBezTo>
                        <a:pt x="158" y="507"/>
                        <a:pt x="272" y="730"/>
                        <a:pt x="185" y="1003"/>
                      </a:cubicBezTo>
                      <a:cubicBezTo>
                        <a:pt x="371" y="1063"/>
                        <a:pt x="561" y="1095"/>
                        <a:pt x="757" y="1112"/>
                      </a:cubicBezTo>
                      <a:cubicBezTo>
                        <a:pt x="796" y="621"/>
                        <a:pt x="681" y="38"/>
                        <a:pt x="158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1" name="Google Shape;5881;p71"/>
                <p:cNvSpPr/>
                <p:nvPr/>
              </p:nvSpPr>
              <p:spPr>
                <a:xfrm>
                  <a:off x="3697187" y="3307856"/>
                  <a:ext cx="12156" cy="21785"/>
                </a:xfrm>
                <a:custGeom>
                  <a:rect b="b" l="l" r="r" t="t"/>
                  <a:pathLst>
                    <a:path extrusionOk="0" h="862" w="481">
                      <a:moveTo>
                        <a:pt x="11" y="1"/>
                      </a:moveTo>
                      <a:lnTo>
                        <a:pt x="11" y="1"/>
                      </a:lnTo>
                      <a:cubicBezTo>
                        <a:pt x="1" y="224"/>
                        <a:pt x="6" y="464"/>
                        <a:pt x="120" y="649"/>
                      </a:cubicBezTo>
                      <a:cubicBezTo>
                        <a:pt x="137" y="671"/>
                        <a:pt x="159" y="698"/>
                        <a:pt x="175" y="720"/>
                      </a:cubicBezTo>
                      <a:cubicBezTo>
                        <a:pt x="235" y="780"/>
                        <a:pt x="306" y="829"/>
                        <a:pt x="382" y="862"/>
                      </a:cubicBezTo>
                      <a:cubicBezTo>
                        <a:pt x="480" y="519"/>
                        <a:pt x="229" y="257"/>
                        <a:pt x="1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882" name="Google Shape;5882;p71"/>
          <p:cNvGrpSpPr/>
          <p:nvPr/>
        </p:nvGrpSpPr>
        <p:grpSpPr>
          <a:xfrm>
            <a:off x="5334138" y="3587286"/>
            <a:ext cx="566433" cy="793236"/>
            <a:chOff x="5334138" y="3587286"/>
            <a:chExt cx="566433" cy="793236"/>
          </a:xfrm>
        </p:grpSpPr>
        <p:sp>
          <p:nvSpPr>
            <p:cNvPr id="5883" name="Google Shape;5883;p71"/>
            <p:cNvSpPr/>
            <p:nvPr/>
          </p:nvSpPr>
          <p:spPr>
            <a:xfrm>
              <a:off x="5474754" y="3587286"/>
              <a:ext cx="285200" cy="198743"/>
            </a:xfrm>
            <a:custGeom>
              <a:rect b="b" l="l" r="r" t="t"/>
              <a:pathLst>
                <a:path extrusionOk="0" h="7864" w="11285">
                  <a:moveTo>
                    <a:pt x="5640" y="0"/>
                  </a:moveTo>
                  <a:cubicBezTo>
                    <a:pt x="5640" y="0"/>
                    <a:pt x="2812" y="3547"/>
                    <a:pt x="0" y="7863"/>
                  </a:cubicBezTo>
                  <a:lnTo>
                    <a:pt x="11285" y="7863"/>
                  </a:lnTo>
                  <a:cubicBezTo>
                    <a:pt x="8468" y="3547"/>
                    <a:pt x="5640" y="0"/>
                    <a:pt x="564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71"/>
            <p:cNvSpPr/>
            <p:nvPr/>
          </p:nvSpPr>
          <p:spPr>
            <a:xfrm>
              <a:off x="5364161" y="3785408"/>
              <a:ext cx="506511" cy="198718"/>
            </a:xfrm>
            <a:custGeom>
              <a:rect b="b" l="l" r="r" t="t"/>
              <a:pathLst>
                <a:path extrusionOk="0" h="7863" w="20042">
                  <a:moveTo>
                    <a:pt x="4376" y="0"/>
                  </a:moveTo>
                  <a:cubicBezTo>
                    <a:pt x="2714" y="2545"/>
                    <a:pt x="1063" y="5356"/>
                    <a:pt x="0" y="7863"/>
                  </a:cubicBezTo>
                  <a:lnTo>
                    <a:pt x="20042" y="7863"/>
                  </a:lnTo>
                  <a:cubicBezTo>
                    <a:pt x="18974" y="5356"/>
                    <a:pt x="17323" y="2545"/>
                    <a:pt x="1566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71"/>
            <p:cNvSpPr/>
            <p:nvPr/>
          </p:nvSpPr>
          <p:spPr>
            <a:xfrm>
              <a:off x="5334138" y="3983505"/>
              <a:ext cx="566433" cy="198895"/>
            </a:xfrm>
            <a:custGeom>
              <a:rect b="b" l="l" r="r" t="t"/>
              <a:pathLst>
                <a:path extrusionOk="0" h="7870" w="22413">
                  <a:moveTo>
                    <a:pt x="1188" y="1"/>
                  </a:moveTo>
                  <a:cubicBezTo>
                    <a:pt x="458" y="1712"/>
                    <a:pt x="1" y="3276"/>
                    <a:pt x="1" y="4524"/>
                  </a:cubicBezTo>
                  <a:cubicBezTo>
                    <a:pt x="1" y="5657"/>
                    <a:pt x="170" y="6785"/>
                    <a:pt x="507" y="7869"/>
                  </a:cubicBezTo>
                  <a:lnTo>
                    <a:pt x="21905" y="7869"/>
                  </a:lnTo>
                  <a:cubicBezTo>
                    <a:pt x="22243" y="6785"/>
                    <a:pt x="22412" y="5657"/>
                    <a:pt x="22412" y="4524"/>
                  </a:cubicBezTo>
                  <a:cubicBezTo>
                    <a:pt x="22412" y="3276"/>
                    <a:pt x="21955" y="1706"/>
                    <a:pt x="212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1"/>
            <p:cNvSpPr/>
            <p:nvPr/>
          </p:nvSpPr>
          <p:spPr>
            <a:xfrm>
              <a:off x="5346951" y="4181779"/>
              <a:ext cx="540806" cy="198743"/>
            </a:xfrm>
            <a:custGeom>
              <a:rect b="b" l="l" r="r" t="t"/>
              <a:pathLst>
                <a:path extrusionOk="0" h="7864" w="21399">
                  <a:moveTo>
                    <a:pt x="0" y="0"/>
                  </a:moveTo>
                  <a:cubicBezTo>
                    <a:pt x="1466" y="4675"/>
                    <a:pt x="5798" y="7863"/>
                    <a:pt x="10702" y="7863"/>
                  </a:cubicBezTo>
                  <a:cubicBezTo>
                    <a:pt x="15601" y="7863"/>
                    <a:pt x="19938" y="4675"/>
                    <a:pt x="213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7" name="Google Shape;5887;p71"/>
          <p:cNvGrpSpPr/>
          <p:nvPr/>
        </p:nvGrpSpPr>
        <p:grpSpPr>
          <a:xfrm>
            <a:off x="5334138" y="2895283"/>
            <a:ext cx="566559" cy="527184"/>
            <a:chOff x="5334138" y="2895283"/>
            <a:chExt cx="566559" cy="527184"/>
          </a:xfrm>
        </p:grpSpPr>
        <p:grpSp>
          <p:nvGrpSpPr>
            <p:cNvPr id="5888" name="Google Shape;5888;p71"/>
            <p:cNvGrpSpPr/>
            <p:nvPr/>
          </p:nvGrpSpPr>
          <p:grpSpPr>
            <a:xfrm>
              <a:off x="5334138" y="2895283"/>
              <a:ext cx="566559" cy="148198"/>
              <a:chOff x="5334138" y="2895283"/>
              <a:chExt cx="566559" cy="148198"/>
            </a:xfrm>
          </p:grpSpPr>
          <p:sp>
            <p:nvSpPr>
              <p:cNvPr id="5889" name="Google Shape;5889;p71"/>
              <p:cNvSpPr/>
              <p:nvPr/>
            </p:nvSpPr>
            <p:spPr>
              <a:xfrm>
                <a:off x="5334138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77"/>
                      <a:pt x="812" y="5864"/>
                      <a:pt x="1815" y="5864"/>
                    </a:cubicBezTo>
                    <a:cubicBezTo>
                      <a:pt x="2818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71"/>
              <p:cNvSpPr/>
              <p:nvPr/>
            </p:nvSpPr>
            <p:spPr>
              <a:xfrm>
                <a:off x="5452843" y="2895283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30" y="2055"/>
                      <a:pt x="2131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71"/>
              <p:cNvSpPr/>
              <p:nvPr/>
            </p:nvSpPr>
            <p:spPr>
              <a:xfrm>
                <a:off x="5571421" y="2895283"/>
                <a:ext cx="91866" cy="148198"/>
              </a:xfrm>
              <a:custGeom>
                <a:rect b="b" l="l" r="r" t="t"/>
                <a:pathLst>
                  <a:path extrusionOk="0" h="5864" w="3635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35" y="5177"/>
                      <a:pt x="3635" y="3875"/>
                    </a:cubicBezTo>
                    <a:cubicBezTo>
                      <a:pt x="3635" y="2055"/>
                      <a:pt x="2136" y="1810"/>
                      <a:pt x="181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71"/>
              <p:cNvSpPr/>
              <p:nvPr/>
            </p:nvSpPr>
            <p:spPr>
              <a:xfrm>
                <a:off x="5690126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77"/>
                      <a:pt x="812" y="5864"/>
                      <a:pt x="1815" y="5864"/>
                    </a:cubicBezTo>
                    <a:cubicBezTo>
                      <a:pt x="2817" y="5864"/>
                      <a:pt x="3629" y="5177"/>
                      <a:pt x="3629" y="3875"/>
                    </a:cubicBezTo>
                    <a:cubicBezTo>
                      <a:pt x="3629" y="2055"/>
                      <a:pt x="2131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71"/>
              <p:cNvSpPr/>
              <p:nvPr/>
            </p:nvSpPr>
            <p:spPr>
              <a:xfrm>
                <a:off x="5808957" y="2895283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1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77"/>
                      <a:pt x="813" y="5864"/>
                      <a:pt x="1815" y="5864"/>
                    </a:cubicBezTo>
                    <a:cubicBezTo>
                      <a:pt x="2812" y="5864"/>
                      <a:pt x="3630" y="5177"/>
                      <a:pt x="3630" y="3875"/>
                    </a:cubicBezTo>
                    <a:cubicBezTo>
                      <a:pt x="3624" y="2055"/>
                      <a:pt x="2126" y="1810"/>
                      <a:pt x="18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894" name="Google Shape;5894;p71"/>
            <p:cNvGrpSpPr/>
            <p:nvPr/>
          </p:nvGrpSpPr>
          <p:grpSpPr>
            <a:xfrm>
              <a:off x="5334138" y="3086166"/>
              <a:ext cx="566559" cy="148324"/>
              <a:chOff x="5334138" y="3086166"/>
              <a:chExt cx="566559" cy="148324"/>
            </a:xfrm>
          </p:grpSpPr>
          <p:sp>
            <p:nvSpPr>
              <p:cNvPr id="5895" name="Google Shape;5895;p71"/>
              <p:cNvSpPr/>
              <p:nvPr/>
            </p:nvSpPr>
            <p:spPr>
              <a:xfrm>
                <a:off x="5334138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9" y="1815"/>
                      <a:pt x="1" y="2054"/>
                      <a:pt x="1" y="3874"/>
                    </a:cubicBezTo>
                    <a:cubicBezTo>
                      <a:pt x="1" y="5182"/>
                      <a:pt x="812" y="5869"/>
                      <a:pt x="1815" y="5869"/>
                    </a:cubicBezTo>
                    <a:cubicBezTo>
                      <a:pt x="2818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71"/>
              <p:cNvSpPr/>
              <p:nvPr/>
            </p:nvSpPr>
            <p:spPr>
              <a:xfrm>
                <a:off x="5452843" y="3086166"/>
                <a:ext cx="91739" cy="148324"/>
              </a:xfrm>
              <a:custGeom>
                <a:rect b="b" l="l" r="r" t="t"/>
                <a:pathLst>
                  <a:path extrusionOk="0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30" y="2054"/>
                      <a:pt x="2131" y="1815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71"/>
              <p:cNvSpPr/>
              <p:nvPr/>
            </p:nvSpPr>
            <p:spPr>
              <a:xfrm>
                <a:off x="5571421" y="3086166"/>
                <a:ext cx="91866" cy="148324"/>
              </a:xfrm>
              <a:custGeom>
                <a:rect b="b" l="l" r="r" t="t"/>
                <a:pathLst>
                  <a:path extrusionOk="0" fill="none" h="5869" w="3635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35" y="5188"/>
                      <a:pt x="3635" y="3874"/>
                    </a:cubicBezTo>
                    <a:cubicBezTo>
                      <a:pt x="3635" y="2054"/>
                      <a:pt x="213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71"/>
              <p:cNvSpPr/>
              <p:nvPr/>
            </p:nvSpPr>
            <p:spPr>
              <a:xfrm>
                <a:off x="5690126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9" y="1815"/>
                      <a:pt x="0" y="2054"/>
                      <a:pt x="0" y="3874"/>
                    </a:cubicBezTo>
                    <a:cubicBezTo>
                      <a:pt x="0" y="5182"/>
                      <a:pt x="812" y="5869"/>
                      <a:pt x="1815" y="5869"/>
                    </a:cubicBezTo>
                    <a:cubicBezTo>
                      <a:pt x="2817" y="5869"/>
                      <a:pt x="3629" y="5188"/>
                      <a:pt x="3629" y="3874"/>
                    </a:cubicBezTo>
                    <a:cubicBezTo>
                      <a:pt x="3629" y="2054"/>
                      <a:pt x="2131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71"/>
              <p:cNvSpPr/>
              <p:nvPr/>
            </p:nvSpPr>
            <p:spPr>
              <a:xfrm>
                <a:off x="5808957" y="3086166"/>
                <a:ext cx="91739" cy="148324"/>
              </a:xfrm>
              <a:custGeom>
                <a:rect b="b" l="l" r="r" t="t"/>
                <a:pathLst>
                  <a:path extrusionOk="0" fill="none" h="5869" w="3630">
                    <a:moveTo>
                      <a:pt x="1815" y="0"/>
                    </a:moveTo>
                    <a:cubicBezTo>
                      <a:pt x="1494" y="1815"/>
                      <a:pt x="1" y="2054"/>
                      <a:pt x="1" y="3874"/>
                    </a:cubicBezTo>
                    <a:cubicBezTo>
                      <a:pt x="1" y="5182"/>
                      <a:pt x="813" y="5869"/>
                      <a:pt x="1815" y="5869"/>
                    </a:cubicBezTo>
                    <a:cubicBezTo>
                      <a:pt x="2812" y="5869"/>
                      <a:pt x="3630" y="5188"/>
                      <a:pt x="3630" y="3874"/>
                    </a:cubicBezTo>
                    <a:cubicBezTo>
                      <a:pt x="3624" y="2054"/>
                      <a:pt x="2126" y="1815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00" name="Google Shape;5900;p71"/>
            <p:cNvGrpSpPr/>
            <p:nvPr/>
          </p:nvGrpSpPr>
          <p:grpSpPr>
            <a:xfrm>
              <a:off x="5334138" y="3274269"/>
              <a:ext cx="566559" cy="148198"/>
              <a:chOff x="5334138" y="3274269"/>
              <a:chExt cx="566559" cy="148198"/>
            </a:xfrm>
          </p:grpSpPr>
          <p:sp>
            <p:nvSpPr>
              <p:cNvPr id="5901" name="Google Shape;5901;p71"/>
              <p:cNvSpPr/>
              <p:nvPr/>
            </p:nvSpPr>
            <p:spPr>
              <a:xfrm>
                <a:off x="5334138" y="3274269"/>
                <a:ext cx="91739" cy="148198"/>
              </a:xfrm>
              <a:custGeom>
                <a:rect b="b" l="l" r="r" t="t"/>
                <a:pathLst>
                  <a:path extrusionOk="0" h="5864" w="3630">
                    <a:moveTo>
                      <a:pt x="1815" y="0"/>
                    </a:moveTo>
                    <a:cubicBezTo>
                      <a:pt x="1499" y="1810"/>
                      <a:pt x="1" y="2055"/>
                      <a:pt x="1" y="3875"/>
                    </a:cubicBezTo>
                    <a:cubicBezTo>
                      <a:pt x="1" y="5182"/>
                      <a:pt x="812" y="5864"/>
                      <a:pt x="1815" y="5864"/>
                    </a:cubicBezTo>
                    <a:cubicBezTo>
                      <a:pt x="2818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71"/>
              <p:cNvSpPr/>
              <p:nvPr/>
            </p:nvSpPr>
            <p:spPr>
              <a:xfrm>
                <a:off x="5452843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30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71"/>
              <p:cNvSpPr/>
              <p:nvPr/>
            </p:nvSpPr>
            <p:spPr>
              <a:xfrm>
                <a:off x="5571421" y="3274269"/>
                <a:ext cx="91866" cy="148198"/>
              </a:xfrm>
              <a:custGeom>
                <a:rect b="b" l="l" r="r" t="t"/>
                <a:pathLst>
                  <a:path extrusionOk="0" fill="none" h="5864" w="3635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35" y="5182"/>
                      <a:pt x="3635" y="3875"/>
                    </a:cubicBezTo>
                    <a:cubicBezTo>
                      <a:pt x="3635" y="2055"/>
                      <a:pt x="213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71"/>
              <p:cNvSpPr/>
              <p:nvPr/>
            </p:nvSpPr>
            <p:spPr>
              <a:xfrm>
                <a:off x="5690126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9" y="1810"/>
                      <a:pt x="0" y="2055"/>
                      <a:pt x="0" y="3875"/>
                    </a:cubicBezTo>
                    <a:cubicBezTo>
                      <a:pt x="0" y="5182"/>
                      <a:pt x="812" y="5864"/>
                      <a:pt x="1815" y="5864"/>
                    </a:cubicBezTo>
                    <a:cubicBezTo>
                      <a:pt x="2817" y="5864"/>
                      <a:pt x="3629" y="5182"/>
                      <a:pt x="3629" y="3875"/>
                    </a:cubicBezTo>
                    <a:cubicBezTo>
                      <a:pt x="3629" y="2055"/>
                      <a:pt x="2131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71"/>
              <p:cNvSpPr/>
              <p:nvPr/>
            </p:nvSpPr>
            <p:spPr>
              <a:xfrm>
                <a:off x="5808957" y="3274269"/>
                <a:ext cx="91739" cy="148198"/>
              </a:xfrm>
              <a:custGeom>
                <a:rect b="b" l="l" r="r" t="t"/>
                <a:pathLst>
                  <a:path extrusionOk="0" fill="none" h="5864" w="3630">
                    <a:moveTo>
                      <a:pt x="1815" y="0"/>
                    </a:moveTo>
                    <a:cubicBezTo>
                      <a:pt x="1494" y="1810"/>
                      <a:pt x="1" y="2055"/>
                      <a:pt x="1" y="3875"/>
                    </a:cubicBezTo>
                    <a:cubicBezTo>
                      <a:pt x="1" y="5182"/>
                      <a:pt x="813" y="5864"/>
                      <a:pt x="1815" y="5864"/>
                    </a:cubicBezTo>
                    <a:cubicBezTo>
                      <a:pt x="2812" y="5864"/>
                      <a:pt x="3630" y="5182"/>
                      <a:pt x="3630" y="3875"/>
                    </a:cubicBezTo>
                    <a:cubicBezTo>
                      <a:pt x="3624" y="2055"/>
                      <a:pt x="2126" y="1810"/>
                      <a:pt x="181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906" name="Google Shape;5906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Infographics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907" name="Google Shape;5907;p71"/>
          <p:cNvGrpSpPr/>
          <p:nvPr/>
        </p:nvGrpSpPr>
        <p:grpSpPr>
          <a:xfrm>
            <a:off x="6632594" y="1532342"/>
            <a:ext cx="1585066" cy="1126471"/>
            <a:chOff x="6608782" y="1551392"/>
            <a:chExt cx="1585066" cy="1126471"/>
          </a:xfrm>
        </p:grpSpPr>
        <p:grpSp>
          <p:nvGrpSpPr>
            <p:cNvPr id="5908" name="Google Shape;5908;p71"/>
            <p:cNvGrpSpPr/>
            <p:nvPr/>
          </p:nvGrpSpPr>
          <p:grpSpPr>
            <a:xfrm>
              <a:off x="6608782" y="1882715"/>
              <a:ext cx="77561" cy="73012"/>
              <a:chOff x="6608782" y="1882715"/>
              <a:chExt cx="77561" cy="73012"/>
            </a:xfrm>
          </p:grpSpPr>
          <p:sp>
            <p:nvSpPr>
              <p:cNvPr id="5909" name="Google Shape;5909;p71"/>
              <p:cNvSpPr/>
              <p:nvPr/>
            </p:nvSpPr>
            <p:spPr>
              <a:xfrm>
                <a:off x="6616212" y="1955702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1" y="0"/>
                    </a:moveTo>
                    <a:lnTo>
                      <a:pt x="2578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71"/>
              <p:cNvSpPr/>
              <p:nvPr/>
            </p:nvSpPr>
            <p:spPr>
              <a:xfrm>
                <a:off x="6686318" y="1887820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2381"/>
                    </a:moveTo>
                    <a:lnTo>
                      <a:pt x="0" y="0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71"/>
              <p:cNvSpPr/>
              <p:nvPr/>
            </p:nvSpPr>
            <p:spPr>
              <a:xfrm>
                <a:off x="6613735" y="1882715"/>
                <a:ext cx="65153" cy="25"/>
              </a:xfrm>
              <a:custGeom>
                <a:rect b="b" l="l" r="r" t="t"/>
                <a:pathLst>
                  <a:path extrusionOk="0" fill="none" h="1" w="2578">
                    <a:moveTo>
                      <a:pt x="2578" y="1"/>
                    </a:move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71"/>
              <p:cNvSpPr/>
              <p:nvPr/>
            </p:nvSpPr>
            <p:spPr>
              <a:xfrm>
                <a:off x="6608782" y="1890423"/>
                <a:ext cx="25" cy="60199"/>
              </a:xfrm>
              <a:custGeom>
                <a:rect b="b" l="l" r="r" t="t"/>
                <a:pathLst>
                  <a:path extrusionOk="0" fill="none" h="2382" w="1">
                    <a:moveTo>
                      <a:pt x="0" y="1"/>
                    </a:moveTo>
                    <a:lnTo>
                      <a:pt x="0" y="2382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dash"/>
                <a:miter lim="5449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13" name="Google Shape;5913;p71"/>
            <p:cNvGrpSpPr/>
            <p:nvPr/>
          </p:nvGrpSpPr>
          <p:grpSpPr>
            <a:xfrm>
              <a:off x="6608782" y="1551392"/>
              <a:ext cx="1585066" cy="1126471"/>
              <a:chOff x="6608782" y="1551392"/>
              <a:chExt cx="1585066" cy="1126471"/>
            </a:xfrm>
          </p:grpSpPr>
          <p:sp>
            <p:nvSpPr>
              <p:cNvPr id="5914" name="Google Shape;5914;p71"/>
              <p:cNvSpPr/>
              <p:nvPr/>
            </p:nvSpPr>
            <p:spPr>
              <a:xfrm>
                <a:off x="6999469" y="1551392"/>
                <a:ext cx="1194378" cy="1126471"/>
              </a:xfrm>
              <a:custGeom>
                <a:rect b="b" l="l" r="r" t="t"/>
                <a:pathLst>
                  <a:path extrusionOk="0" h="44573" w="47260">
                    <a:moveTo>
                      <a:pt x="0" y="0"/>
                    </a:moveTo>
                    <a:lnTo>
                      <a:pt x="0" y="44573"/>
                    </a:lnTo>
                    <a:lnTo>
                      <a:pt x="47259" y="44573"/>
                    </a:lnTo>
                    <a:lnTo>
                      <a:pt x="4725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15" name="Google Shape;5915;p71"/>
              <p:cNvGrpSpPr/>
              <p:nvPr/>
            </p:nvGrpSpPr>
            <p:grpSpPr>
              <a:xfrm>
                <a:off x="6608782" y="1551392"/>
                <a:ext cx="1585066" cy="1126471"/>
                <a:chOff x="6608782" y="1551392"/>
                <a:chExt cx="1585066" cy="1126471"/>
              </a:xfrm>
            </p:grpSpPr>
            <p:sp>
              <p:nvSpPr>
                <p:cNvPr id="5916" name="Google Shape;5916;p71"/>
                <p:cNvSpPr/>
                <p:nvPr/>
              </p:nvSpPr>
              <p:spPr>
                <a:xfrm>
                  <a:off x="6686318" y="1955702"/>
                  <a:ext cx="1507530" cy="722162"/>
                </a:xfrm>
                <a:custGeom>
                  <a:rect b="b" l="l" r="r" t="t"/>
                  <a:pathLst>
                    <a:path extrusionOk="0" fill="none" h="28575" w="59651">
                      <a:moveTo>
                        <a:pt x="0" y="0"/>
                      </a:moveTo>
                      <a:lnTo>
                        <a:pt x="59650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7" name="Google Shape;5917;p71"/>
                <p:cNvSpPr/>
                <p:nvPr/>
              </p:nvSpPr>
              <p:spPr>
                <a:xfrm>
                  <a:off x="6686318" y="1551392"/>
                  <a:ext cx="1507530" cy="331348"/>
                </a:xfrm>
                <a:custGeom>
                  <a:rect b="b" l="l" r="r" t="t"/>
                  <a:pathLst>
                    <a:path extrusionOk="0" fill="none" h="13111" w="59651">
                      <a:moveTo>
                        <a:pt x="0" y="13111"/>
                      </a:moveTo>
                      <a:lnTo>
                        <a:pt x="12391" y="10386"/>
                      </a:lnTo>
                      <a:lnTo>
                        <a:pt x="59650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8" name="Google Shape;5918;p71"/>
                <p:cNvSpPr/>
                <p:nvPr/>
              </p:nvSpPr>
              <p:spPr>
                <a:xfrm>
                  <a:off x="6608782" y="1551392"/>
                  <a:ext cx="390713" cy="331348"/>
                </a:xfrm>
                <a:custGeom>
                  <a:rect b="b" l="l" r="r" t="t"/>
                  <a:pathLst>
                    <a:path extrusionOk="0" fill="none" h="13111" w="15460">
                      <a:moveTo>
                        <a:pt x="0" y="13111"/>
                      </a:moveTo>
                      <a:lnTo>
                        <a:pt x="15459" y="0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9" name="Google Shape;5919;p71"/>
                <p:cNvSpPr/>
                <p:nvPr/>
              </p:nvSpPr>
              <p:spPr>
                <a:xfrm>
                  <a:off x="6608782" y="1955702"/>
                  <a:ext cx="390713" cy="722162"/>
                </a:xfrm>
                <a:custGeom>
                  <a:rect b="b" l="l" r="r" t="t"/>
                  <a:pathLst>
                    <a:path extrusionOk="0" fill="none" h="28575" w="15460">
                      <a:moveTo>
                        <a:pt x="0" y="0"/>
                      </a:moveTo>
                      <a:lnTo>
                        <a:pt x="15459" y="28575"/>
                      </a:lnTo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dashDot"/>
                  <a:miter lim="5449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920" name="Google Shape;5920;p71"/>
          <p:cNvGrpSpPr/>
          <p:nvPr/>
        </p:nvGrpSpPr>
        <p:grpSpPr>
          <a:xfrm>
            <a:off x="6057386" y="2827805"/>
            <a:ext cx="302032" cy="1568967"/>
            <a:chOff x="6057386" y="2827805"/>
            <a:chExt cx="302032" cy="1568967"/>
          </a:xfrm>
        </p:grpSpPr>
        <p:grpSp>
          <p:nvGrpSpPr>
            <p:cNvPr id="5921" name="Google Shape;5921;p71"/>
            <p:cNvGrpSpPr/>
            <p:nvPr/>
          </p:nvGrpSpPr>
          <p:grpSpPr>
            <a:xfrm>
              <a:off x="6057386" y="2827805"/>
              <a:ext cx="302032" cy="1568967"/>
              <a:chOff x="6057386" y="2827805"/>
              <a:chExt cx="302032" cy="1568967"/>
            </a:xfrm>
          </p:grpSpPr>
          <p:sp>
            <p:nvSpPr>
              <p:cNvPr id="5922" name="Google Shape;5922;p71"/>
              <p:cNvSpPr/>
              <p:nvPr/>
            </p:nvSpPr>
            <p:spPr>
              <a:xfrm>
                <a:off x="6057386" y="2827805"/>
                <a:ext cx="302032" cy="1568967"/>
              </a:xfrm>
              <a:custGeom>
                <a:rect b="b" l="l" r="r" t="t"/>
                <a:pathLst>
                  <a:path extrusionOk="0" h="62082" w="11951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869" y="61095"/>
                      <a:pt x="4807" y="62081"/>
                      <a:pt x="5978" y="62081"/>
                    </a:cubicBezTo>
                    <a:cubicBezTo>
                      <a:pt x="7150" y="62081"/>
                      <a:pt x="8081" y="61095"/>
                      <a:pt x="8016" y="59923"/>
                    </a:cubicBezTo>
                    <a:lnTo>
                      <a:pt x="8016" y="48470"/>
                    </a:lnTo>
                    <a:cubicBezTo>
                      <a:pt x="8016" y="46159"/>
                      <a:pt x="8447" y="43865"/>
                      <a:pt x="9291" y="41713"/>
                    </a:cubicBezTo>
                    <a:lnTo>
                      <a:pt x="10681" y="38171"/>
                    </a:lnTo>
                    <a:cubicBezTo>
                      <a:pt x="11520" y="36019"/>
                      <a:pt x="11950" y="33730"/>
                      <a:pt x="11950" y="31420"/>
                    </a:cubicBezTo>
                    <a:lnTo>
                      <a:pt x="11950" y="3717"/>
                    </a:lnTo>
                    <a:cubicBezTo>
                      <a:pt x="11950" y="1663"/>
                      <a:pt x="10288" y="1"/>
                      <a:pt x="82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71"/>
              <p:cNvSpPr/>
              <p:nvPr/>
            </p:nvSpPr>
            <p:spPr>
              <a:xfrm>
                <a:off x="6057386" y="2827805"/>
                <a:ext cx="151104" cy="1566061"/>
              </a:xfrm>
              <a:custGeom>
                <a:rect b="b" l="l" r="r" t="t"/>
                <a:pathLst>
                  <a:path extrusionOk="0" h="61967" w="5979">
                    <a:moveTo>
                      <a:pt x="3722" y="1"/>
                    </a:moveTo>
                    <a:cubicBezTo>
                      <a:pt x="1668" y="1"/>
                      <a:pt x="1" y="1663"/>
                      <a:pt x="1" y="3717"/>
                    </a:cubicBezTo>
                    <a:lnTo>
                      <a:pt x="1" y="31420"/>
                    </a:lnTo>
                    <a:cubicBezTo>
                      <a:pt x="1" y="33735"/>
                      <a:pt x="431" y="36024"/>
                      <a:pt x="1276" y="38176"/>
                    </a:cubicBezTo>
                    <a:lnTo>
                      <a:pt x="2660" y="41718"/>
                    </a:lnTo>
                    <a:cubicBezTo>
                      <a:pt x="3504" y="43871"/>
                      <a:pt x="3935" y="46159"/>
                      <a:pt x="3935" y="48470"/>
                    </a:cubicBezTo>
                    <a:lnTo>
                      <a:pt x="3935" y="59923"/>
                    </a:lnTo>
                    <a:cubicBezTo>
                      <a:pt x="3940" y="61051"/>
                      <a:pt x="4850" y="61967"/>
                      <a:pt x="5978" y="61967"/>
                    </a:cubicBezTo>
                    <a:lnTo>
                      <a:pt x="5978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71"/>
              <p:cNvSpPr/>
              <p:nvPr/>
            </p:nvSpPr>
            <p:spPr>
              <a:xfrm>
                <a:off x="6097873" y="29644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71"/>
              <p:cNvSpPr/>
              <p:nvPr/>
            </p:nvSpPr>
            <p:spPr>
              <a:xfrm>
                <a:off x="6097873" y="30942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8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8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71"/>
              <p:cNvSpPr/>
              <p:nvPr/>
            </p:nvSpPr>
            <p:spPr>
              <a:xfrm>
                <a:off x="6097873" y="3224002"/>
                <a:ext cx="66416" cy="11170"/>
              </a:xfrm>
              <a:custGeom>
                <a:rect b="b" l="l" r="r" t="t"/>
                <a:pathLst>
                  <a:path extrusionOk="0" h="442" w="2628">
                    <a:moveTo>
                      <a:pt x="224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24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71"/>
              <p:cNvSpPr/>
              <p:nvPr/>
            </p:nvSpPr>
            <p:spPr>
              <a:xfrm>
                <a:off x="6097873" y="3353852"/>
                <a:ext cx="66416" cy="11196"/>
              </a:xfrm>
              <a:custGeom>
                <a:rect b="b" l="l" r="r" t="t"/>
                <a:pathLst>
                  <a:path extrusionOk="0" h="443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24" y="442"/>
                    </a:cubicBezTo>
                    <a:lnTo>
                      <a:pt x="2409" y="442"/>
                    </a:lnTo>
                    <a:cubicBezTo>
                      <a:pt x="2529" y="442"/>
                      <a:pt x="2627" y="344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71"/>
              <p:cNvSpPr/>
              <p:nvPr/>
            </p:nvSpPr>
            <p:spPr>
              <a:xfrm>
                <a:off x="6097873" y="348372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71"/>
              <p:cNvSpPr/>
              <p:nvPr/>
            </p:nvSpPr>
            <p:spPr>
              <a:xfrm>
                <a:off x="6097873" y="3613578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39"/>
                      <a:pt x="99" y="437"/>
                      <a:pt x="224" y="437"/>
                    </a:cubicBezTo>
                    <a:lnTo>
                      <a:pt x="2409" y="437"/>
                    </a:lnTo>
                    <a:cubicBezTo>
                      <a:pt x="2529" y="437"/>
                      <a:pt x="2627" y="339"/>
                      <a:pt x="2627" y="219"/>
                    </a:cubicBezTo>
                    <a:cubicBezTo>
                      <a:pt x="2627" y="99"/>
                      <a:pt x="2529" y="1"/>
                      <a:pt x="240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71"/>
              <p:cNvSpPr/>
              <p:nvPr/>
            </p:nvSpPr>
            <p:spPr>
              <a:xfrm>
                <a:off x="6097873" y="3743453"/>
                <a:ext cx="66416" cy="11044"/>
              </a:xfrm>
              <a:custGeom>
                <a:rect b="b" l="l" r="r" t="t"/>
                <a:pathLst>
                  <a:path extrusionOk="0" h="437" w="2628">
                    <a:moveTo>
                      <a:pt x="224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24" y="436"/>
                    </a:cubicBezTo>
                    <a:lnTo>
                      <a:pt x="2409" y="436"/>
                    </a:lnTo>
                    <a:cubicBezTo>
                      <a:pt x="2529" y="436"/>
                      <a:pt x="2627" y="338"/>
                      <a:pt x="2627" y="218"/>
                    </a:cubicBezTo>
                    <a:cubicBezTo>
                      <a:pt x="2627" y="98"/>
                      <a:pt x="2529" y="0"/>
                      <a:pt x="240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71"/>
              <p:cNvSpPr/>
              <p:nvPr/>
            </p:nvSpPr>
            <p:spPr>
              <a:xfrm>
                <a:off x="6254461" y="29644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71"/>
              <p:cNvSpPr/>
              <p:nvPr/>
            </p:nvSpPr>
            <p:spPr>
              <a:xfrm>
                <a:off x="6254461" y="30942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8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8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71"/>
              <p:cNvSpPr/>
              <p:nvPr/>
            </p:nvSpPr>
            <p:spPr>
              <a:xfrm>
                <a:off x="6254461" y="3224002"/>
                <a:ext cx="66264" cy="11170"/>
              </a:xfrm>
              <a:custGeom>
                <a:rect b="b" l="l" r="r" t="t"/>
                <a:pathLst>
                  <a:path extrusionOk="0" h="442" w="2622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24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71"/>
              <p:cNvSpPr/>
              <p:nvPr/>
            </p:nvSpPr>
            <p:spPr>
              <a:xfrm>
                <a:off x="6254461" y="3353852"/>
                <a:ext cx="66264" cy="11196"/>
              </a:xfrm>
              <a:custGeom>
                <a:rect b="b" l="l" r="r" t="t"/>
                <a:pathLst>
                  <a:path extrusionOk="0" h="443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2403" y="442"/>
                    </a:lnTo>
                    <a:cubicBezTo>
                      <a:pt x="2523" y="442"/>
                      <a:pt x="2621" y="344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71"/>
              <p:cNvSpPr/>
              <p:nvPr/>
            </p:nvSpPr>
            <p:spPr>
              <a:xfrm>
                <a:off x="6254461" y="348372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71"/>
              <p:cNvSpPr/>
              <p:nvPr/>
            </p:nvSpPr>
            <p:spPr>
              <a:xfrm>
                <a:off x="6254461" y="3613578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39"/>
                      <a:pt x="98" y="437"/>
                      <a:pt x="218" y="437"/>
                    </a:cubicBezTo>
                    <a:lnTo>
                      <a:pt x="2403" y="437"/>
                    </a:lnTo>
                    <a:cubicBezTo>
                      <a:pt x="2523" y="437"/>
                      <a:pt x="2621" y="339"/>
                      <a:pt x="2621" y="219"/>
                    </a:cubicBezTo>
                    <a:cubicBezTo>
                      <a:pt x="2621" y="99"/>
                      <a:pt x="2523" y="1"/>
                      <a:pt x="240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71"/>
              <p:cNvSpPr/>
              <p:nvPr/>
            </p:nvSpPr>
            <p:spPr>
              <a:xfrm>
                <a:off x="6254461" y="3743453"/>
                <a:ext cx="66264" cy="11044"/>
              </a:xfrm>
              <a:custGeom>
                <a:rect b="b" l="l" r="r" t="t"/>
                <a:pathLst>
                  <a:path extrusionOk="0" h="437" w="2622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2403" y="436"/>
                    </a:lnTo>
                    <a:cubicBezTo>
                      <a:pt x="2523" y="436"/>
                      <a:pt x="2621" y="338"/>
                      <a:pt x="2621" y="218"/>
                    </a:cubicBezTo>
                    <a:cubicBezTo>
                      <a:pt x="2621" y="98"/>
                      <a:pt x="2523" y="0"/>
                      <a:pt x="240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71"/>
              <p:cNvSpPr/>
              <p:nvPr/>
            </p:nvSpPr>
            <p:spPr>
              <a:xfrm>
                <a:off x="6131055" y="3027913"/>
                <a:ext cx="33233" cy="11170"/>
              </a:xfrm>
              <a:custGeom>
                <a:rect b="b" l="l" r="r" t="t"/>
                <a:pathLst>
                  <a:path extrusionOk="0" h="442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71"/>
              <p:cNvSpPr/>
              <p:nvPr/>
            </p:nvSpPr>
            <p:spPr>
              <a:xfrm>
                <a:off x="6131055" y="3158875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71"/>
              <p:cNvSpPr/>
              <p:nvPr/>
            </p:nvSpPr>
            <p:spPr>
              <a:xfrm>
                <a:off x="6131055" y="3289837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71"/>
              <p:cNvSpPr/>
              <p:nvPr/>
            </p:nvSpPr>
            <p:spPr>
              <a:xfrm>
                <a:off x="6131055" y="3420799"/>
                <a:ext cx="33233" cy="11044"/>
              </a:xfrm>
              <a:custGeom>
                <a:rect b="b" l="l" r="r" t="t"/>
                <a:pathLst>
                  <a:path extrusionOk="0" h="437" w="1315">
                    <a:moveTo>
                      <a:pt x="219" y="0"/>
                    </a:moveTo>
                    <a:cubicBezTo>
                      <a:pt x="99" y="0"/>
                      <a:pt x="1" y="98"/>
                      <a:pt x="1" y="218"/>
                    </a:cubicBezTo>
                    <a:cubicBezTo>
                      <a:pt x="1" y="338"/>
                      <a:pt x="99" y="436"/>
                      <a:pt x="219" y="436"/>
                    </a:cubicBezTo>
                    <a:lnTo>
                      <a:pt x="1096" y="436"/>
                    </a:lnTo>
                    <a:cubicBezTo>
                      <a:pt x="1216" y="436"/>
                      <a:pt x="1314" y="338"/>
                      <a:pt x="1314" y="218"/>
                    </a:cubicBezTo>
                    <a:cubicBezTo>
                      <a:pt x="1314" y="98"/>
                      <a:pt x="1216" y="0"/>
                      <a:pt x="109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71"/>
              <p:cNvSpPr/>
              <p:nvPr/>
            </p:nvSpPr>
            <p:spPr>
              <a:xfrm>
                <a:off x="6131055" y="3551610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24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24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71"/>
              <p:cNvSpPr/>
              <p:nvPr/>
            </p:nvSpPr>
            <p:spPr>
              <a:xfrm>
                <a:off x="6131055" y="3682572"/>
                <a:ext cx="33233" cy="11196"/>
              </a:xfrm>
              <a:custGeom>
                <a:rect b="b" l="l" r="r" t="t"/>
                <a:pathLst>
                  <a:path extrusionOk="0" h="443" w="1315">
                    <a:moveTo>
                      <a:pt x="219" y="1"/>
                    </a:moveTo>
                    <a:cubicBezTo>
                      <a:pt x="99" y="1"/>
                      <a:pt x="1" y="99"/>
                      <a:pt x="1" y="219"/>
                    </a:cubicBezTo>
                    <a:cubicBezTo>
                      <a:pt x="1" y="344"/>
                      <a:pt x="99" y="442"/>
                      <a:pt x="219" y="442"/>
                    </a:cubicBezTo>
                    <a:lnTo>
                      <a:pt x="1096" y="442"/>
                    </a:lnTo>
                    <a:cubicBezTo>
                      <a:pt x="1216" y="442"/>
                      <a:pt x="1314" y="344"/>
                      <a:pt x="1314" y="219"/>
                    </a:cubicBezTo>
                    <a:cubicBezTo>
                      <a:pt x="1314" y="99"/>
                      <a:pt x="1216" y="1"/>
                      <a:pt x="109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71"/>
              <p:cNvSpPr/>
              <p:nvPr/>
            </p:nvSpPr>
            <p:spPr>
              <a:xfrm>
                <a:off x="6254461" y="3027913"/>
                <a:ext cx="33208" cy="11170"/>
              </a:xfrm>
              <a:custGeom>
                <a:rect b="b" l="l" r="r" t="t"/>
                <a:pathLst>
                  <a:path extrusionOk="0" h="442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71"/>
              <p:cNvSpPr/>
              <p:nvPr/>
            </p:nvSpPr>
            <p:spPr>
              <a:xfrm>
                <a:off x="6254461" y="3158875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71"/>
              <p:cNvSpPr/>
              <p:nvPr/>
            </p:nvSpPr>
            <p:spPr>
              <a:xfrm>
                <a:off x="6254461" y="3289837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71"/>
              <p:cNvSpPr/>
              <p:nvPr/>
            </p:nvSpPr>
            <p:spPr>
              <a:xfrm>
                <a:off x="6254461" y="3420799"/>
                <a:ext cx="33208" cy="11044"/>
              </a:xfrm>
              <a:custGeom>
                <a:rect b="b" l="l" r="r" t="t"/>
                <a:pathLst>
                  <a:path extrusionOk="0" h="437" w="1314">
                    <a:moveTo>
                      <a:pt x="218" y="0"/>
                    </a:moveTo>
                    <a:cubicBezTo>
                      <a:pt x="98" y="0"/>
                      <a:pt x="0" y="98"/>
                      <a:pt x="0" y="218"/>
                    </a:cubicBezTo>
                    <a:cubicBezTo>
                      <a:pt x="0" y="338"/>
                      <a:pt x="98" y="436"/>
                      <a:pt x="218" y="436"/>
                    </a:cubicBezTo>
                    <a:lnTo>
                      <a:pt x="1095" y="436"/>
                    </a:lnTo>
                    <a:cubicBezTo>
                      <a:pt x="1215" y="436"/>
                      <a:pt x="1313" y="338"/>
                      <a:pt x="1313" y="218"/>
                    </a:cubicBezTo>
                    <a:cubicBezTo>
                      <a:pt x="1313" y="98"/>
                      <a:pt x="1215" y="0"/>
                      <a:pt x="109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71"/>
              <p:cNvSpPr/>
              <p:nvPr/>
            </p:nvSpPr>
            <p:spPr>
              <a:xfrm>
                <a:off x="6254461" y="3551610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24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24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71"/>
              <p:cNvSpPr/>
              <p:nvPr/>
            </p:nvSpPr>
            <p:spPr>
              <a:xfrm>
                <a:off x="6254461" y="3682572"/>
                <a:ext cx="33208" cy="11196"/>
              </a:xfrm>
              <a:custGeom>
                <a:rect b="b" l="l" r="r" t="t"/>
                <a:pathLst>
                  <a:path extrusionOk="0" h="443" w="1314">
                    <a:moveTo>
                      <a:pt x="218" y="1"/>
                    </a:moveTo>
                    <a:cubicBezTo>
                      <a:pt x="98" y="1"/>
                      <a:pt x="0" y="99"/>
                      <a:pt x="0" y="219"/>
                    </a:cubicBezTo>
                    <a:cubicBezTo>
                      <a:pt x="0" y="344"/>
                      <a:pt x="98" y="442"/>
                      <a:pt x="218" y="442"/>
                    </a:cubicBezTo>
                    <a:lnTo>
                      <a:pt x="1095" y="442"/>
                    </a:lnTo>
                    <a:cubicBezTo>
                      <a:pt x="1215" y="442"/>
                      <a:pt x="1313" y="344"/>
                      <a:pt x="1313" y="219"/>
                    </a:cubicBezTo>
                    <a:cubicBezTo>
                      <a:pt x="1313" y="99"/>
                      <a:pt x="1215" y="1"/>
                      <a:pt x="10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71"/>
              <p:cNvSpPr/>
              <p:nvPr/>
            </p:nvSpPr>
            <p:spPr>
              <a:xfrm>
                <a:off x="6197446" y="2923108"/>
                <a:ext cx="22063" cy="1387587"/>
              </a:xfrm>
              <a:custGeom>
                <a:rect b="b" l="l" r="r" t="t"/>
                <a:pathLst>
                  <a:path extrusionOk="0" h="54905" w="873">
                    <a:moveTo>
                      <a:pt x="436" y="1"/>
                    </a:moveTo>
                    <a:cubicBezTo>
                      <a:pt x="191" y="1"/>
                      <a:pt x="0" y="197"/>
                      <a:pt x="0" y="442"/>
                    </a:cubicBezTo>
                    <a:lnTo>
                      <a:pt x="0" y="54463"/>
                    </a:lnTo>
                    <a:cubicBezTo>
                      <a:pt x="0" y="54708"/>
                      <a:pt x="191" y="54904"/>
                      <a:pt x="436" y="54904"/>
                    </a:cubicBezTo>
                    <a:cubicBezTo>
                      <a:pt x="676" y="54904"/>
                      <a:pt x="872" y="54708"/>
                      <a:pt x="872" y="54463"/>
                    </a:cubicBezTo>
                    <a:lnTo>
                      <a:pt x="872" y="442"/>
                    </a:lnTo>
                    <a:cubicBezTo>
                      <a:pt x="872" y="197"/>
                      <a:pt x="676" y="1"/>
                      <a:pt x="436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51" name="Google Shape;5951;p71"/>
            <p:cNvSpPr/>
            <p:nvPr/>
          </p:nvSpPr>
          <p:spPr>
            <a:xfrm>
              <a:off x="6197446" y="3448751"/>
              <a:ext cx="22063" cy="861792"/>
            </a:xfrm>
            <a:custGeom>
              <a:rect b="b" l="l" r="r" t="t"/>
              <a:pathLst>
                <a:path extrusionOk="0" h="34100" w="873">
                  <a:moveTo>
                    <a:pt x="436" y="0"/>
                  </a:moveTo>
                  <a:cubicBezTo>
                    <a:pt x="191" y="0"/>
                    <a:pt x="0" y="196"/>
                    <a:pt x="0" y="436"/>
                  </a:cubicBezTo>
                  <a:lnTo>
                    <a:pt x="0" y="33664"/>
                  </a:lnTo>
                  <a:cubicBezTo>
                    <a:pt x="0" y="33909"/>
                    <a:pt x="191" y="34100"/>
                    <a:pt x="436" y="34100"/>
                  </a:cubicBezTo>
                  <a:cubicBezTo>
                    <a:pt x="676" y="34100"/>
                    <a:pt x="872" y="33909"/>
                    <a:pt x="872" y="33664"/>
                  </a:cubicBezTo>
                  <a:lnTo>
                    <a:pt x="872" y="436"/>
                  </a:lnTo>
                  <a:cubicBezTo>
                    <a:pt x="872" y="196"/>
                    <a:pt x="676" y="0"/>
                    <a:pt x="43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1"/>
            <p:cNvSpPr/>
            <p:nvPr/>
          </p:nvSpPr>
          <p:spPr>
            <a:xfrm>
              <a:off x="6155165" y="4281201"/>
              <a:ext cx="106473" cy="115571"/>
            </a:xfrm>
            <a:custGeom>
              <a:rect b="b" l="l" r="r" t="t"/>
              <a:pathLst>
                <a:path extrusionOk="0" h="4573" w="4213">
                  <a:moveTo>
                    <a:pt x="66" y="0"/>
                  </a:moveTo>
                  <a:lnTo>
                    <a:pt x="66" y="2414"/>
                  </a:lnTo>
                  <a:cubicBezTo>
                    <a:pt x="0" y="3586"/>
                    <a:pt x="938" y="4572"/>
                    <a:pt x="2109" y="4572"/>
                  </a:cubicBezTo>
                  <a:cubicBezTo>
                    <a:pt x="3281" y="4572"/>
                    <a:pt x="4212" y="3586"/>
                    <a:pt x="4147" y="2414"/>
                  </a:cubicBezTo>
                  <a:lnTo>
                    <a:pt x="414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71"/>
          <p:cNvGrpSpPr/>
          <p:nvPr/>
        </p:nvGrpSpPr>
        <p:grpSpPr>
          <a:xfrm>
            <a:off x="2000556" y="1599372"/>
            <a:ext cx="224622" cy="224774"/>
            <a:chOff x="2657906" y="1651497"/>
            <a:chExt cx="224622" cy="224774"/>
          </a:xfrm>
        </p:grpSpPr>
        <p:sp>
          <p:nvSpPr>
            <p:cNvPr id="5954" name="Google Shape;5954;p71"/>
            <p:cNvSpPr/>
            <p:nvPr/>
          </p:nvSpPr>
          <p:spPr>
            <a:xfrm>
              <a:off x="2657906" y="1651497"/>
              <a:ext cx="224622" cy="224774"/>
            </a:xfrm>
            <a:custGeom>
              <a:rect b="b" l="l" r="r" t="t"/>
              <a:pathLst>
                <a:path extrusionOk="0" h="8894" w="8888">
                  <a:moveTo>
                    <a:pt x="4185" y="535"/>
                  </a:moveTo>
                  <a:lnTo>
                    <a:pt x="4185" y="1052"/>
                  </a:lnTo>
                  <a:cubicBezTo>
                    <a:pt x="2512" y="1194"/>
                    <a:pt x="1188" y="2518"/>
                    <a:pt x="1052" y="4186"/>
                  </a:cubicBezTo>
                  <a:lnTo>
                    <a:pt x="529" y="4186"/>
                  </a:lnTo>
                  <a:cubicBezTo>
                    <a:pt x="659" y="2235"/>
                    <a:pt x="2261" y="660"/>
                    <a:pt x="4185" y="535"/>
                  </a:cubicBezTo>
                  <a:close/>
                  <a:moveTo>
                    <a:pt x="4703" y="535"/>
                  </a:moveTo>
                  <a:cubicBezTo>
                    <a:pt x="6659" y="676"/>
                    <a:pt x="8212" y="2235"/>
                    <a:pt x="8359" y="4186"/>
                  </a:cubicBezTo>
                  <a:lnTo>
                    <a:pt x="7836" y="4186"/>
                  </a:lnTo>
                  <a:cubicBezTo>
                    <a:pt x="7700" y="2518"/>
                    <a:pt x="6375" y="1189"/>
                    <a:pt x="4703" y="1052"/>
                  </a:cubicBezTo>
                  <a:lnTo>
                    <a:pt x="4703" y="535"/>
                  </a:lnTo>
                  <a:close/>
                  <a:moveTo>
                    <a:pt x="4703" y="1575"/>
                  </a:moveTo>
                  <a:cubicBezTo>
                    <a:pt x="6087" y="1712"/>
                    <a:pt x="7182" y="2807"/>
                    <a:pt x="7313" y="4191"/>
                  </a:cubicBezTo>
                  <a:lnTo>
                    <a:pt x="7051" y="4191"/>
                  </a:lnTo>
                  <a:cubicBezTo>
                    <a:pt x="6702" y="4191"/>
                    <a:pt x="6702" y="4709"/>
                    <a:pt x="7051" y="4709"/>
                  </a:cubicBezTo>
                  <a:lnTo>
                    <a:pt x="7313" y="4709"/>
                  </a:lnTo>
                  <a:cubicBezTo>
                    <a:pt x="7182" y="6087"/>
                    <a:pt x="6087" y="7182"/>
                    <a:pt x="4703" y="7319"/>
                  </a:cubicBezTo>
                  <a:lnTo>
                    <a:pt x="4703" y="7073"/>
                  </a:lnTo>
                  <a:cubicBezTo>
                    <a:pt x="4694" y="6907"/>
                    <a:pt x="4569" y="6824"/>
                    <a:pt x="4444" y="6824"/>
                  </a:cubicBezTo>
                  <a:cubicBezTo>
                    <a:pt x="4318" y="6824"/>
                    <a:pt x="4193" y="6907"/>
                    <a:pt x="4185" y="7073"/>
                  </a:cubicBezTo>
                  <a:lnTo>
                    <a:pt x="4185" y="7319"/>
                  </a:lnTo>
                  <a:cubicBezTo>
                    <a:pt x="2801" y="7188"/>
                    <a:pt x="1706" y="6093"/>
                    <a:pt x="1575" y="4709"/>
                  </a:cubicBezTo>
                  <a:lnTo>
                    <a:pt x="1836" y="4709"/>
                  </a:lnTo>
                  <a:cubicBezTo>
                    <a:pt x="2183" y="4709"/>
                    <a:pt x="2185" y="4191"/>
                    <a:pt x="1842" y="4191"/>
                  </a:cubicBezTo>
                  <a:cubicBezTo>
                    <a:pt x="1840" y="4191"/>
                    <a:pt x="1838" y="4191"/>
                    <a:pt x="1836" y="4191"/>
                  </a:cubicBezTo>
                  <a:lnTo>
                    <a:pt x="1575" y="4191"/>
                  </a:lnTo>
                  <a:cubicBezTo>
                    <a:pt x="1706" y="2807"/>
                    <a:pt x="2801" y="1712"/>
                    <a:pt x="4185" y="1575"/>
                  </a:cubicBezTo>
                  <a:lnTo>
                    <a:pt x="4185" y="1842"/>
                  </a:lnTo>
                  <a:cubicBezTo>
                    <a:pt x="4174" y="2025"/>
                    <a:pt x="4309" y="2116"/>
                    <a:pt x="4444" y="2116"/>
                  </a:cubicBezTo>
                  <a:cubicBezTo>
                    <a:pt x="4579" y="2116"/>
                    <a:pt x="4713" y="2025"/>
                    <a:pt x="4703" y="1842"/>
                  </a:cubicBezTo>
                  <a:lnTo>
                    <a:pt x="4703" y="1575"/>
                  </a:lnTo>
                  <a:close/>
                  <a:moveTo>
                    <a:pt x="1052" y="4709"/>
                  </a:moveTo>
                  <a:cubicBezTo>
                    <a:pt x="1188" y="6376"/>
                    <a:pt x="2512" y="7700"/>
                    <a:pt x="4185" y="7842"/>
                  </a:cubicBezTo>
                  <a:lnTo>
                    <a:pt x="4185" y="8365"/>
                  </a:lnTo>
                  <a:cubicBezTo>
                    <a:pt x="2229" y="8229"/>
                    <a:pt x="659" y="6638"/>
                    <a:pt x="529" y="4709"/>
                  </a:cubicBezTo>
                  <a:close/>
                  <a:moveTo>
                    <a:pt x="8359" y="4709"/>
                  </a:moveTo>
                  <a:cubicBezTo>
                    <a:pt x="8228" y="6665"/>
                    <a:pt x="6632" y="8234"/>
                    <a:pt x="4703" y="8365"/>
                  </a:cubicBezTo>
                  <a:lnTo>
                    <a:pt x="4703" y="7842"/>
                  </a:lnTo>
                  <a:cubicBezTo>
                    <a:pt x="6375" y="7706"/>
                    <a:pt x="7700" y="6381"/>
                    <a:pt x="7836" y="4709"/>
                  </a:cubicBezTo>
                  <a:close/>
                  <a:moveTo>
                    <a:pt x="4441" y="1"/>
                  </a:moveTo>
                  <a:cubicBezTo>
                    <a:pt x="4354" y="1"/>
                    <a:pt x="4272" y="12"/>
                    <a:pt x="4185" y="17"/>
                  </a:cubicBezTo>
                  <a:cubicBezTo>
                    <a:pt x="1940" y="153"/>
                    <a:pt x="153" y="1946"/>
                    <a:pt x="11" y="4186"/>
                  </a:cubicBezTo>
                  <a:cubicBezTo>
                    <a:pt x="6" y="4273"/>
                    <a:pt x="0" y="4360"/>
                    <a:pt x="0" y="4447"/>
                  </a:cubicBezTo>
                  <a:cubicBezTo>
                    <a:pt x="0" y="4534"/>
                    <a:pt x="6" y="4621"/>
                    <a:pt x="11" y="4709"/>
                  </a:cubicBezTo>
                  <a:cubicBezTo>
                    <a:pt x="153" y="6954"/>
                    <a:pt x="1940" y="8741"/>
                    <a:pt x="4185" y="8877"/>
                  </a:cubicBezTo>
                  <a:cubicBezTo>
                    <a:pt x="4272" y="8883"/>
                    <a:pt x="4354" y="8893"/>
                    <a:pt x="4446" y="8893"/>
                  </a:cubicBezTo>
                  <a:cubicBezTo>
                    <a:pt x="4534" y="8893"/>
                    <a:pt x="4615" y="8883"/>
                    <a:pt x="4703" y="8877"/>
                  </a:cubicBezTo>
                  <a:cubicBezTo>
                    <a:pt x="6948" y="8741"/>
                    <a:pt x="8735" y="6948"/>
                    <a:pt x="8876" y="4709"/>
                  </a:cubicBezTo>
                  <a:cubicBezTo>
                    <a:pt x="8882" y="4621"/>
                    <a:pt x="8887" y="4534"/>
                    <a:pt x="8887" y="4447"/>
                  </a:cubicBezTo>
                  <a:cubicBezTo>
                    <a:pt x="8887" y="4360"/>
                    <a:pt x="8882" y="4273"/>
                    <a:pt x="8876" y="4186"/>
                  </a:cubicBezTo>
                  <a:cubicBezTo>
                    <a:pt x="8735" y="1946"/>
                    <a:pt x="6948" y="153"/>
                    <a:pt x="4703" y="17"/>
                  </a:cubicBezTo>
                  <a:cubicBezTo>
                    <a:pt x="4615" y="12"/>
                    <a:pt x="4534" y="1"/>
                    <a:pt x="4441" y="1"/>
                  </a:cubicBezTo>
                  <a:close/>
                </a:path>
              </a:pathLst>
            </a:custGeom>
            <a:solidFill>
              <a:srgbClr val="4B60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1"/>
            <p:cNvSpPr/>
            <p:nvPr/>
          </p:nvSpPr>
          <p:spPr>
            <a:xfrm>
              <a:off x="2738450" y="1732343"/>
              <a:ext cx="62549" cy="62676"/>
            </a:xfrm>
            <a:custGeom>
              <a:rect b="b" l="l" r="r" t="t"/>
              <a:pathLst>
                <a:path extrusionOk="0" h="2480" w="2475">
                  <a:moveTo>
                    <a:pt x="2475" y="1237"/>
                  </a:moveTo>
                  <a:cubicBezTo>
                    <a:pt x="2475" y="1924"/>
                    <a:pt x="1924" y="2480"/>
                    <a:pt x="1238" y="2480"/>
                  </a:cubicBezTo>
                  <a:cubicBezTo>
                    <a:pt x="557" y="2480"/>
                    <a:pt x="1" y="1924"/>
                    <a:pt x="1" y="1237"/>
                  </a:cubicBezTo>
                  <a:cubicBezTo>
                    <a:pt x="1" y="556"/>
                    <a:pt x="557" y="0"/>
                    <a:pt x="1238" y="0"/>
                  </a:cubicBezTo>
                  <a:cubicBezTo>
                    <a:pt x="1924" y="0"/>
                    <a:pt x="2475" y="556"/>
                    <a:pt x="2475" y="1237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56" name="Google Shape;5956;p71"/>
          <p:cNvSpPr/>
          <p:nvPr/>
        </p:nvSpPr>
        <p:spPr>
          <a:xfrm>
            <a:off x="1175776" y="2420725"/>
            <a:ext cx="302057" cy="302053"/>
          </a:xfrm>
          <a:custGeom>
            <a:rect b="b" l="l" r="r" t="t"/>
            <a:pathLst>
              <a:path extrusionOk="0" h="7373" w="7374">
                <a:moveTo>
                  <a:pt x="7373" y="3684"/>
                </a:moveTo>
                <a:cubicBezTo>
                  <a:pt x="7373" y="5722"/>
                  <a:pt x="5722" y="7373"/>
                  <a:pt x="3690" y="7373"/>
                </a:cubicBezTo>
                <a:cubicBezTo>
                  <a:pt x="1652" y="7373"/>
                  <a:pt x="1" y="5722"/>
                  <a:pt x="1" y="3684"/>
                </a:cubicBezTo>
                <a:cubicBezTo>
                  <a:pt x="1" y="1652"/>
                  <a:pt x="1652" y="0"/>
                  <a:pt x="3690" y="0"/>
                </a:cubicBezTo>
                <a:cubicBezTo>
                  <a:pt x="5722" y="0"/>
                  <a:pt x="7373" y="1652"/>
                  <a:pt x="7373" y="3684"/>
                </a:cubicBezTo>
                <a:close/>
              </a:path>
            </a:pathLst>
          </a:custGeom>
          <a:gradFill>
            <a:gsLst>
              <a:gs pos="0">
                <a:srgbClr val="435D74"/>
              </a:gs>
              <a:gs pos="100000">
                <a:srgbClr val="FFFFFF">
                  <a:alpha val="0"/>
                </a:srgbClr>
              </a:gs>
            </a:gsLst>
            <a:path path="circle">
              <a:fillToRect b="50%" l="50%" r="50%" t="50%"/>
            </a:path>
            <a:tileRect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57" name="Google Shape;5957;p71"/>
          <p:cNvGrpSpPr/>
          <p:nvPr/>
        </p:nvGrpSpPr>
        <p:grpSpPr>
          <a:xfrm>
            <a:off x="2000561" y="3816542"/>
            <a:ext cx="336675" cy="334710"/>
            <a:chOff x="2657906" y="2241938"/>
            <a:chExt cx="225987" cy="224698"/>
          </a:xfrm>
        </p:grpSpPr>
        <p:sp>
          <p:nvSpPr>
            <p:cNvPr id="5958" name="Google Shape;5958;p71"/>
            <p:cNvSpPr/>
            <p:nvPr/>
          </p:nvSpPr>
          <p:spPr>
            <a:xfrm>
              <a:off x="2682421" y="2272897"/>
              <a:ext cx="169124" cy="162755"/>
            </a:xfrm>
            <a:custGeom>
              <a:rect b="b" l="l" r="r" t="t"/>
              <a:pathLst>
                <a:path extrusionOk="0" h="6440" w="6692">
                  <a:moveTo>
                    <a:pt x="3471" y="309"/>
                  </a:moveTo>
                  <a:cubicBezTo>
                    <a:pt x="5084" y="309"/>
                    <a:pt x="6386" y="1617"/>
                    <a:pt x="6386" y="3224"/>
                  </a:cubicBezTo>
                  <a:cubicBezTo>
                    <a:pt x="6386" y="4401"/>
                    <a:pt x="5678" y="5464"/>
                    <a:pt x="4588" y="5916"/>
                  </a:cubicBezTo>
                  <a:cubicBezTo>
                    <a:pt x="4227" y="6066"/>
                    <a:pt x="3849" y="6138"/>
                    <a:pt x="3473" y="6138"/>
                  </a:cubicBezTo>
                  <a:cubicBezTo>
                    <a:pt x="2714" y="6138"/>
                    <a:pt x="1969" y="5842"/>
                    <a:pt x="1411" y="5284"/>
                  </a:cubicBezTo>
                  <a:cubicBezTo>
                    <a:pt x="578" y="4450"/>
                    <a:pt x="332" y="3197"/>
                    <a:pt x="779" y="2107"/>
                  </a:cubicBezTo>
                  <a:cubicBezTo>
                    <a:pt x="1231" y="1023"/>
                    <a:pt x="2294" y="309"/>
                    <a:pt x="3471" y="309"/>
                  </a:cubicBezTo>
                  <a:close/>
                  <a:moveTo>
                    <a:pt x="3480" y="1"/>
                  </a:moveTo>
                  <a:cubicBezTo>
                    <a:pt x="2642" y="1"/>
                    <a:pt x="1816" y="329"/>
                    <a:pt x="1199" y="947"/>
                  </a:cubicBezTo>
                  <a:cubicBezTo>
                    <a:pt x="278" y="1867"/>
                    <a:pt x="0" y="3252"/>
                    <a:pt x="496" y="4450"/>
                  </a:cubicBezTo>
                  <a:cubicBezTo>
                    <a:pt x="997" y="5655"/>
                    <a:pt x="2169" y="6439"/>
                    <a:pt x="3471" y="6439"/>
                  </a:cubicBezTo>
                  <a:cubicBezTo>
                    <a:pt x="5253" y="6439"/>
                    <a:pt x="6691" y="5001"/>
                    <a:pt x="6691" y="3219"/>
                  </a:cubicBezTo>
                  <a:cubicBezTo>
                    <a:pt x="6691" y="1917"/>
                    <a:pt x="5907" y="745"/>
                    <a:pt x="4702" y="244"/>
                  </a:cubicBezTo>
                  <a:cubicBezTo>
                    <a:pt x="4307" y="80"/>
                    <a:pt x="3892" y="1"/>
                    <a:pt x="348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1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1"/>
            <p:cNvSpPr/>
            <p:nvPr/>
          </p:nvSpPr>
          <p:spPr>
            <a:xfrm>
              <a:off x="2723590" y="2319348"/>
              <a:ext cx="81554" cy="69878"/>
            </a:xfrm>
            <a:custGeom>
              <a:rect b="b" l="l" r="r" t="t"/>
              <a:pathLst>
                <a:path extrusionOk="0" h="2765" w="3227">
                  <a:moveTo>
                    <a:pt x="1842" y="307"/>
                  </a:moveTo>
                  <a:cubicBezTo>
                    <a:pt x="2436" y="307"/>
                    <a:pt x="2915" y="792"/>
                    <a:pt x="2915" y="1386"/>
                  </a:cubicBezTo>
                  <a:cubicBezTo>
                    <a:pt x="2915" y="2032"/>
                    <a:pt x="2386" y="2460"/>
                    <a:pt x="1835" y="2460"/>
                  </a:cubicBezTo>
                  <a:cubicBezTo>
                    <a:pt x="1572" y="2460"/>
                    <a:pt x="1303" y="2362"/>
                    <a:pt x="1085" y="2144"/>
                  </a:cubicBezTo>
                  <a:cubicBezTo>
                    <a:pt x="409" y="1468"/>
                    <a:pt x="888" y="313"/>
                    <a:pt x="1842" y="313"/>
                  </a:cubicBezTo>
                  <a:lnTo>
                    <a:pt x="1842" y="307"/>
                  </a:lnTo>
                  <a:close/>
                  <a:moveTo>
                    <a:pt x="1833" y="0"/>
                  </a:moveTo>
                  <a:cubicBezTo>
                    <a:pt x="1494" y="0"/>
                    <a:pt x="1148" y="126"/>
                    <a:pt x="867" y="405"/>
                  </a:cubicBezTo>
                  <a:cubicBezTo>
                    <a:pt x="0" y="1277"/>
                    <a:pt x="616" y="2765"/>
                    <a:pt x="1842" y="2765"/>
                  </a:cubicBezTo>
                  <a:cubicBezTo>
                    <a:pt x="2605" y="2759"/>
                    <a:pt x="3221" y="2144"/>
                    <a:pt x="3226" y="1381"/>
                  </a:cubicBezTo>
                  <a:cubicBezTo>
                    <a:pt x="3226" y="551"/>
                    <a:pt x="2544" y="0"/>
                    <a:pt x="1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1"/>
            <p:cNvSpPr/>
            <p:nvPr/>
          </p:nvSpPr>
          <p:spPr>
            <a:xfrm>
              <a:off x="2665741" y="2257455"/>
              <a:ext cx="201371" cy="193739"/>
            </a:xfrm>
            <a:custGeom>
              <a:rect b="b" l="l" r="r" t="t"/>
              <a:pathLst>
                <a:path extrusionOk="0" h="7666" w="7968">
                  <a:moveTo>
                    <a:pt x="4131" y="304"/>
                  </a:moveTo>
                  <a:cubicBezTo>
                    <a:pt x="6082" y="310"/>
                    <a:pt x="7657" y="1885"/>
                    <a:pt x="7657" y="3835"/>
                  </a:cubicBezTo>
                  <a:cubicBezTo>
                    <a:pt x="7657" y="5263"/>
                    <a:pt x="6801" y="6549"/>
                    <a:pt x="5482" y="7094"/>
                  </a:cubicBezTo>
                  <a:cubicBezTo>
                    <a:pt x="5046" y="7274"/>
                    <a:pt x="4588" y="7362"/>
                    <a:pt x="4134" y="7362"/>
                  </a:cubicBezTo>
                  <a:cubicBezTo>
                    <a:pt x="3216" y="7362"/>
                    <a:pt x="2315" y="7003"/>
                    <a:pt x="1641" y="6325"/>
                  </a:cubicBezTo>
                  <a:cubicBezTo>
                    <a:pt x="633" y="5317"/>
                    <a:pt x="328" y="3803"/>
                    <a:pt x="878" y="2484"/>
                  </a:cubicBezTo>
                  <a:cubicBezTo>
                    <a:pt x="1423" y="1165"/>
                    <a:pt x="2709" y="310"/>
                    <a:pt x="4131" y="310"/>
                  </a:cubicBezTo>
                  <a:lnTo>
                    <a:pt x="4131" y="304"/>
                  </a:lnTo>
                  <a:close/>
                  <a:moveTo>
                    <a:pt x="4133" y="1"/>
                  </a:moveTo>
                  <a:cubicBezTo>
                    <a:pt x="3135" y="1"/>
                    <a:pt x="2155" y="390"/>
                    <a:pt x="1423" y="1122"/>
                  </a:cubicBezTo>
                  <a:cubicBezTo>
                    <a:pt x="328" y="2217"/>
                    <a:pt x="1" y="3868"/>
                    <a:pt x="595" y="5301"/>
                  </a:cubicBezTo>
                  <a:cubicBezTo>
                    <a:pt x="1183" y="6729"/>
                    <a:pt x="2584" y="7666"/>
                    <a:pt x="4131" y="7666"/>
                  </a:cubicBezTo>
                  <a:cubicBezTo>
                    <a:pt x="6251" y="7660"/>
                    <a:pt x="7962" y="5949"/>
                    <a:pt x="7967" y="3830"/>
                  </a:cubicBezTo>
                  <a:cubicBezTo>
                    <a:pt x="7967" y="2282"/>
                    <a:pt x="7030" y="882"/>
                    <a:pt x="5602" y="293"/>
                  </a:cubicBezTo>
                  <a:cubicBezTo>
                    <a:pt x="5127" y="96"/>
                    <a:pt x="4628" y="1"/>
                    <a:pt x="413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1"/>
            <p:cNvSpPr/>
            <p:nvPr/>
          </p:nvSpPr>
          <p:spPr>
            <a:xfrm>
              <a:off x="283223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1837" y="311"/>
                  </a:lnTo>
                  <a:cubicBezTo>
                    <a:pt x="2044" y="311"/>
                    <a:pt x="2044" y="0"/>
                    <a:pt x="183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1"/>
            <p:cNvSpPr/>
            <p:nvPr/>
          </p:nvSpPr>
          <p:spPr>
            <a:xfrm>
              <a:off x="2723716" y="2350382"/>
              <a:ext cx="94216" cy="7860"/>
            </a:xfrm>
            <a:custGeom>
              <a:rect b="b" l="l" r="r" t="t"/>
              <a:pathLst>
                <a:path extrusionOk="0" h="311" w="3728">
                  <a:moveTo>
                    <a:pt x="153" y="0"/>
                  </a:moveTo>
                  <a:cubicBezTo>
                    <a:pt x="66" y="0"/>
                    <a:pt x="1" y="71"/>
                    <a:pt x="1" y="153"/>
                  </a:cubicBezTo>
                  <a:cubicBezTo>
                    <a:pt x="1" y="240"/>
                    <a:pt x="66" y="311"/>
                    <a:pt x="153" y="311"/>
                  </a:cubicBezTo>
                  <a:lnTo>
                    <a:pt x="3526" y="311"/>
                  </a:lnTo>
                  <a:cubicBezTo>
                    <a:pt x="3728" y="311"/>
                    <a:pt x="3728" y="0"/>
                    <a:pt x="35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1"/>
            <p:cNvSpPr/>
            <p:nvPr/>
          </p:nvSpPr>
          <p:spPr>
            <a:xfrm>
              <a:off x="2657906" y="2350382"/>
              <a:ext cx="51657" cy="7860"/>
            </a:xfrm>
            <a:custGeom>
              <a:rect b="b" l="l" r="r" t="t"/>
              <a:pathLst>
                <a:path extrusionOk="0" h="311" w="2044">
                  <a:moveTo>
                    <a:pt x="153" y="0"/>
                  </a:moveTo>
                  <a:cubicBezTo>
                    <a:pt x="65" y="0"/>
                    <a:pt x="0" y="71"/>
                    <a:pt x="0" y="153"/>
                  </a:cubicBezTo>
                  <a:cubicBezTo>
                    <a:pt x="0" y="240"/>
                    <a:pt x="65" y="311"/>
                    <a:pt x="153" y="311"/>
                  </a:cubicBezTo>
                  <a:lnTo>
                    <a:pt x="1836" y="311"/>
                  </a:lnTo>
                  <a:cubicBezTo>
                    <a:pt x="2043" y="311"/>
                    <a:pt x="2043" y="0"/>
                    <a:pt x="18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1"/>
            <p:cNvSpPr/>
            <p:nvPr/>
          </p:nvSpPr>
          <p:spPr>
            <a:xfrm>
              <a:off x="2766275" y="2307824"/>
              <a:ext cx="7885" cy="92952"/>
            </a:xfrm>
            <a:custGeom>
              <a:rect b="b" l="l" r="r" t="t"/>
              <a:pathLst>
                <a:path extrusionOk="0" h="3678" w="312">
                  <a:moveTo>
                    <a:pt x="153" y="1"/>
                  </a:moveTo>
                  <a:cubicBezTo>
                    <a:pt x="71" y="1"/>
                    <a:pt x="0" y="66"/>
                    <a:pt x="0" y="153"/>
                  </a:cubicBezTo>
                  <a:lnTo>
                    <a:pt x="0" y="3526"/>
                  </a:lnTo>
                  <a:cubicBezTo>
                    <a:pt x="0" y="3627"/>
                    <a:pt x="78" y="3677"/>
                    <a:pt x="156" y="3677"/>
                  </a:cubicBezTo>
                  <a:cubicBezTo>
                    <a:pt x="233" y="3677"/>
                    <a:pt x="311" y="3627"/>
                    <a:pt x="311" y="3526"/>
                  </a:cubicBezTo>
                  <a:lnTo>
                    <a:pt x="311" y="153"/>
                  </a:lnTo>
                  <a:cubicBezTo>
                    <a:pt x="311" y="66"/>
                    <a:pt x="240" y="1"/>
                    <a:pt x="15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1"/>
            <p:cNvSpPr/>
            <p:nvPr/>
          </p:nvSpPr>
          <p:spPr>
            <a:xfrm>
              <a:off x="2766275" y="2241938"/>
              <a:ext cx="7885" cy="50343"/>
            </a:xfrm>
            <a:custGeom>
              <a:rect b="b" l="l" r="r" t="t"/>
              <a:pathLst>
                <a:path extrusionOk="0" h="1992" w="312">
                  <a:moveTo>
                    <a:pt x="156" y="0"/>
                  </a:moveTo>
                  <a:cubicBezTo>
                    <a:pt x="78" y="0"/>
                    <a:pt x="0" y="52"/>
                    <a:pt x="0" y="155"/>
                  </a:cubicBezTo>
                  <a:lnTo>
                    <a:pt x="0" y="1839"/>
                  </a:lnTo>
                  <a:cubicBezTo>
                    <a:pt x="0" y="1926"/>
                    <a:pt x="71" y="1992"/>
                    <a:pt x="153" y="1992"/>
                  </a:cubicBezTo>
                  <a:cubicBezTo>
                    <a:pt x="240" y="1992"/>
                    <a:pt x="311" y="1926"/>
                    <a:pt x="311" y="1839"/>
                  </a:cubicBezTo>
                  <a:lnTo>
                    <a:pt x="311" y="155"/>
                  </a:lnTo>
                  <a:cubicBezTo>
                    <a:pt x="311" y="52"/>
                    <a:pt x="233" y="0"/>
                    <a:pt x="1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71"/>
            <p:cNvSpPr/>
            <p:nvPr/>
          </p:nvSpPr>
          <p:spPr>
            <a:xfrm>
              <a:off x="2766275" y="2416268"/>
              <a:ext cx="7885" cy="50368"/>
            </a:xfrm>
            <a:custGeom>
              <a:rect b="b" l="l" r="r" t="t"/>
              <a:pathLst>
                <a:path extrusionOk="0" h="1993" w="312">
                  <a:moveTo>
                    <a:pt x="156" y="1"/>
                  </a:moveTo>
                  <a:cubicBezTo>
                    <a:pt x="78" y="1"/>
                    <a:pt x="0" y="52"/>
                    <a:pt x="0" y="156"/>
                  </a:cubicBezTo>
                  <a:lnTo>
                    <a:pt x="0" y="1840"/>
                  </a:lnTo>
                  <a:cubicBezTo>
                    <a:pt x="0" y="1927"/>
                    <a:pt x="71" y="1992"/>
                    <a:pt x="153" y="1992"/>
                  </a:cubicBezTo>
                  <a:cubicBezTo>
                    <a:pt x="240" y="1992"/>
                    <a:pt x="311" y="1927"/>
                    <a:pt x="311" y="1840"/>
                  </a:cubicBezTo>
                  <a:lnTo>
                    <a:pt x="311" y="156"/>
                  </a:lnTo>
                  <a:cubicBezTo>
                    <a:pt x="311" y="52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8" name="Google Shape;5968;p71"/>
          <p:cNvGrpSpPr/>
          <p:nvPr/>
        </p:nvGrpSpPr>
        <p:grpSpPr>
          <a:xfrm>
            <a:off x="4116787" y="3256553"/>
            <a:ext cx="447728" cy="1135923"/>
            <a:chOff x="4116787" y="3256553"/>
            <a:chExt cx="447728" cy="1135923"/>
          </a:xfrm>
        </p:grpSpPr>
        <p:sp>
          <p:nvSpPr>
            <p:cNvPr id="5969" name="Google Shape;5969;p71"/>
            <p:cNvSpPr/>
            <p:nvPr/>
          </p:nvSpPr>
          <p:spPr>
            <a:xfrm>
              <a:off x="4116787" y="3256553"/>
              <a:ext cx="447728" cy="1135923"/>
            </a:xfrm>
            <a:custGeom>
              <a:rect b="b" l="l" r="r" t="t"/>
              <a:pathLst>
                <a:path extrusionOk="0" h="44947" w="17716">
                  <a:moveTo>
                    <a:pt x="8708" y="1"/>
                  </a:moveTo>
                  <a:cubicBezTo>
                    <a:pt x="8000" y="1"/>
                    <a:pt x="6261" y="235"/>
                    <a:pt x="6594" y="2603"/>
                  </a:cubicBezTo>
                  <a:cubicBezTo>
                    <a:pt x="6594" y="2603"/>
                    <a:pt x="6535" y="2587"/>
                    <a:pt x="6464" y="2587"/>
                  </a:cubicBezTo>
                  <a:cubicBezTo>
                    <a:pt x="6333" y="2587"/>
                    <a:pt x="6160" y="2641"/>
                    <a:pt x="6212" y="2946"/>
                  </a:cubicBezTo>
                  <a:cubicBezTo>
                    <a:pt x="6294" y="3415"/>
                    <a:pt x="6463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6" y="5720"/>
                    <a:pt x="7624" y="5851"/>
                  </a:cubicBezTo>
                  <a:cubicBezTo>
                    <a:pt x="7526" y="5982"/>
                    <a:pt x="5749" y="7224"/>
                    <a:pt x="5172" y="7278"/>
                  </a:cubicBezTo>
                  <a:cubicBezTo>
                    <a:pt x="4589" y="7338"/>
                    <a:pt x="2801" y="7758"/>
                    <a:pt x="2774" y="9725"/>
                  </a:cubicBezTo>
                  <a:cubicBezTo>
                    <a:pt x="2752" y="11687"/>
                    <a:pt x="2622" y="12259"/>
                    <a:pt x="2442" y="12542"/>
                  </a:cubicBezTo>
                  <a:cubicBezTo>
                    <a:pt x="2267" y="12825"/>
                    <a:pt x="2148" y="14640"/>
                    <a:pt x="2197" y="15485"/>
                  </a:cubicBezTo>
                  <a:cubicBezTo>
                    <a:pt x="2246" y="16324"/>
                    <a:pt x="1390" y="18422"/>
                    <a:pt x="1543" y="20874"/>
                  </a:cubicBezTo>
                  <a:cubicBezTo>
                    <a:pt x="1543" y="20874"/>
                    <a:pt x="665" y="21691"/>
                    <a:pt x="595" y="22334"/>
                  </a:cubicBezTo>
                  <a:cubicBezTo>
                    <a:pt x="524" y="22971"/>
                    <a:pt x="1" y="23838"/>
                    <a:pt x="61" y="23958"/>
                  </a:cubicBezTo>
                  <a:cubicBezTo>
                    <a:pt x="87" y="24009"/>
                    <a:pt x="167" y="24037"/>
                    <a:pt x="261" y="24037"/>
                  </a:cubicBezTo>
                  <a:cubicBezTo>
                    <a:pt x="377" y="24037"/>
                    <a:pt x="515" y="23994"/>
                    <a:pt x="605" y="23898"/>
                  </a:cubicBezTo>
                  <a:cubicBezTo>
                    <a:pt x="774" y="23718"/>
                    <a:pt x="1036" y="23386"/>
                    <a:pt x="1036" y="23386"/>
                  </a:cubicBezTo>
                  <a:lnTo>
                    <a:pt x="1036" y="23386"/>
                  </a:lnTo>
                  <a:cubicBezTo>
                    <a:pt x="1036" y="23386"/>
                    <a:pt x="480" y="25511"/>
                    <a:pt x="763" y="25603"/>
                  </a:cubicBezTo>
                  <a:cubicBezTo>
                    <a:pt x="775" y="25607"/>
                    <a:pt x="786" y="25609"/>
                    <a:pt x="797" y="25609"/>
                  </a:cubicBezTo>
                  <a:cubicBezTo>
                    <a:pt x="1101" y="25609"/>
                    <a:pt x="1323" y="24295"/>
                    <a:pt x="1428" y="24143"/>
                  </a:cubicBezTo>
                  <a:cubicBezTo>
                    <a:pt x="1446" y="24117"/>
                    <a:pt x="1460" y="24106"/>
                    <a:pt x="1472" y="24106"/>
                  </a:cubicBezTo>
                  <a:cubicBezTo>
                    <a:pt x="1531" y="24106"/>
                    <a:pt x="1525" y="24383"/>
                    <a:pt x="1494" y="24546"/>
                  </a:cubicBezTo>
                  <a:cubicBezTo>
                    <a:pt x="1457" y="24741"/>
                    <a:pt x="1379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6" y="25701"/>
                    <a:pt x="1934" y="24271"/>
                    <a:pt x="2035" y="24271"/>
                  </a:cubicBezTo>
                  <a:cubicBezTo>
                    <a:pt x="2043" y="24271"/>
                    <a:pt x="2052" y="24280"/>
                    <a:pt x="2060" y="24301"/>
                  </a:cubicBezTo>
                  <a:cubicBezTo>
                    <a:pt x="2180" y="24573"/>
                    <a:pt x="2006" y="25592"/>
                    <a:pt x="2169" y="25625"/>
                  </a:cubicBezTo>
                  <a:cubicBezTo>
                    <a:pt x="2183" y="25628"/>
                    <a:pt x="2196" y="25629"/>
                    <a:pt x="2208" y="25629"/>
                  </a:cubicBezTo>
                  <a:cubicBezTo>
                    <a:pt x="2340" y="25629"/>
                    <a:pt x="2351" y="25475"/>
                    <a:pt x="2376" y="25380"/>
                  </a:cubicBezTo>
                  <a:cubicBezTo>
                    <a:pt x="2397" y="25279"/>
                    <a:pt x="2346" y="24133"/>
                    <a:pt x="2444" y="24133"/>
                  </a:cubicBezTo>
                  <a:cubicBezTo>
                    <a:pt x="2451" y="24133"/>
                    <a:pt x="2460" y="24140"/>
                    <a:pt x="2469" y="24154"/>
                  </a:cubicBezTo>
                  <a:cubicBezTo>
                    <a:pt x="2600" y="24350"/>
                    <a:pt x="2529" y="25353"/>
                    <a:pt x="2632" y="25385"/>
                  </a:cubicBezTo>
                  <a:cubicBezTo>
                    <a:pt x="2632" y="25385"/>
                    <a:pt x="2672" y="25404"/>
                    <a:pt x="2719" y="25404"/>
                  </a:cubicBezTo>
                  <a:cubicBezTo>
                    <a:pt x="2796" y="25404"/>
                    <a:pt x="2895" y="25356"/>
                    <a:pt x="2889" y="25107"/>
                  </a:cubicBezTo>
                  <a:cubicBezTo>
                    <a:pt x="2878" y="24704"/>
                    <a:pt x="3025" y="22966"/>
                    <a:pt x="3036" y="22563"/>
                  </a:cubicBezTo>
                  <a:cubicBezTo>
                    <a:pt x="3047" y="22007"/>
                    <a:pt x="2731" y="21228"/>
                    <a:pt x="2812" y="21097"/>
                  </a:cubicBezTo>
                  <a:cubicBezTo>
                    <a:pt x="2894" y="20966"/>
                    <a:pt x="3510" y="18950"/>
                    <a:pt x="3782" y="18133"/>
                  </a:cubicBezTo>
                  <a:cubicBezTo>
                    <a:pt x="4055" y="17315"/>
                    <a:pt x="4055" y="15185"/>
                    <a:pt x="4224" y="14912"/>
                  </a:cubicBezTo>
                  <a:cubicBezTo>
                    <a:pt x="4353" y="14693"/>
                    <a:pt x="4648" y="13388"/>
                    <a:pt x="4852" y="13388"/>
                  </a:cubicBezTo>
                  <a:cubicBezTo>
                    <a:pt x="4907" y="13388"/>
                    <a:pt x="4955" y="13481"/>
                    <a:pt x="4992" y="13714"/>
                  </a:cubicBezTo>
                  <a:cubicBezTo>
                    <a:pt x="5172" y="14814"/>
                    <a:pt x="5444" y="17517"/>
                    <a:pt x="5362" y="18111"/>
                  </a:cubicBezTo>
                  <a:cubicBezTo>
                    <a:pt x="5275" y="18705"/>
                    <a:pt x="5041" y="19724"/>
                    <a:pt x="5101" y="20301"/>
                  </a:cubicBezTo>
                  <a:cubicBezTo>
                    <a:pt x="5161" y="20884"/>
                    <a:pt x="4540" y="22067"/>
                    <a:pt x="4425" y="23418"/>
                  </a:cubicBezTo>
                  <a:cubicBezTo>
                    <a:pt x="4316" y="24770"/>
                    <a:pt x="4556" y="28311"/>
                    <a:pt x="4758" y="29227"/>
                  </a:cubicBezTo>
                  <a:cubicBezTo>
                    <a:pt x="4959" y="30137"/>
                    <a:pt x="4316" y="32060"/>
                    <a:pt x="4245" y="32447"/>
                  </a:cubicBezTo>
                  <a:cubicBezTo>
                    <a:pt x="4175" y="32840"/>
                    <a:pt x="4185" y="33929"/>
                    <a:pt x="4104" y="35330"/>
                  </a:cubicBezTo>
                  <a:cubicBezTo>
                    <a:pt x="4022" y="36730"/>
                    <a:pt x="4458" y="39760"/>
                    <a:pt x="4294" y="40283"/>
                  </a:cubicBezTo>
                  <a:cubicBezTo>
                    <a:pt x="4125" y="40806"/>
                    <a:pt x="1259" y="44032"/>
                    <a:pt x="1614" y="44538"/>
                  </a:cubicBezTo>
                  <a:cubicBezTo>
                    <a:pt x="1806" y="44809"/>
                    <a:pt x="2162" y="44946"/>
                    <a:pt x="2527" y="44946"/>
                  </a:cubicBezTo>
                  <a:cubicBezTo>
                    <a:pt x="2845" y="44946"/>
                    <a:pt x="3169" y="44842"/>
                    <a:pt x="3395" y="44631"/>
                  </a:cubicBezTo>
                  <a:cubicBezTo>
                    <a:pt x="3875" y="44184"/>
                    <a:pt x="4600" y="43520"/>
                    <a:pt x="4970" y="43236"/>
                  </a:cubicBezTo>
                  <a:cubicBezTo>
                    <a:pt x="5335" y="42947"/>
                    <a:pt x="6191" y="42795"/>
                    <a:pt x="6060" y="41089"/>
                  </a:cubicBezTo>
                  <a:cubicBezTo>
                    <a:pt x="6060" y="41089"/>
                    <a:pt x="5831" y="38550"/>
                    <a:pt x="6616" y="36872"/>
                  </a:cubicBezTo>
                  <a:cubicBezTo>
                    <a:pt x="7400" y="35188"/>
                    <a:pt x="7041" y="32840"/>
                    <a:pt x="7128" y="32082"/>
                  </a:cubicBezTo>
                  <a:cubicBezTo>
                    <a:pt x="7210" y="31325"/>
                    <a:pt x="7280" y="30093"/>
                    <a:pt x="7744" y="29216"/>
                  </a:cubicBezTo>
                  <a:cubicBezTo>
                    <a:pt x="8125" y="28491"/>
                    <a:pt x="8588" y="25936"/>
                    <a:pt x="8855" y="25058"/>
                  </a:cubicBezTo>
                  <a:cubicBezTo>
                    <a:pt x="9128" y="25936"/>
                    <a:pt x="9591" y="28491"/>
                    <a:pt x="9972" y="29216"/>
                  </a:cubicBezTo>
                  <a:cubicBezTo>
                    <a:pt x="10435" y="30093"/>
                    <a:pt x="10506" y="31325"/>
                    <a:pt x="10588" y="32082"/>
                  </a:cubicBezTo>
                  <a:cubicBezTo>
                    <a:pt x="10670" y="32840"/>
                    <a:pt x="10316" y="35188"/>
                    <a:pt x="11100" y="36872"/>
                  </a:cubicBezTo>
                  <a:cubicBezTo>
                    <a:pt x="11879" y="38556"/>
                    <a:pt x="11656" y="41089"/>
                    <a:pt x="11656" y="41089"/>
                  </a:cubicBezTo>
                  <a:cubicBezTo>
                    <a:pt x="11525" y="42789"/>
                    <a:pt x="12381" y="42947"/>
                    <a:pt x="12746" y="43236"/>
                  </a:cubicBezTo>
                  <a:cubicBezTo>
                    <a:pt x="13111" y="43520"/>
                    <a:pt x="13836" y="44184"/>
                    <a:pt x="14321" y="44631"/>
                  </a:cubicBezTo>
                  <a:cubicBezTo>
                    <a:pt x="14546" y="44842"/>
                    <a:pt x="14871" y="44946"/>
                    <a:pt x="15188" y="44946"/>
                  </a:cubicBezTo>
                  <a:cubicBezTo>
                    <a:pt x="15552" y="44946"/>
                    <a:pt x="15908" y="44809"/>
                    <a:pt x="16097" y="44538"/>
                  </a:cubicBezTo>
                  <a:cubicBezTo>
                    <a:pt x="16457" y="44026"/>
                    <a:pt x="13585" y="40806"/>
                    <a:pt x="13421" y="40283"/>
                  </a:cubicBezTo>
                  <a:cubicBezTo>
                    <a:pt x="13253" y="39760"/>
                    <a:pt x="13694" y="36730"/>
                    <a:pt x="13612" y="35330"/>
                  </a:cubicBezTo>
                  <a:cubicBezTo>
                    <a:pt x="13525" y="33929"/>
                    <a:pt x="13541" y="32840"/>
                    <a:pt x="13470" y="32447"/>
                  </a:cubicBezTo>
                  <a:cubicBezTo>
                    <a:pt x="13394" y="32060"/>
                    <a:pt x="12757" y="30137"/>
                    <a:pt x="12958" y="29227"/>
                  </a:cubicBezTo>
                  <a:cubicBezTo>
                    <a:pt x="13160" y="28311"/>
                    <a:pt x="13400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75" y="19724"/>
                    <a:pt x="12435" y="18705"/>
                    <a:pt x="12353" y="18111"/>
                  </a:cubicBezTo>
                  <a:cubicBezTo>
                    <a:pt x="12272" y="17517"/>
                    <a:pt x="12544" y="14814"/>
                    <a:pt x="12724" y="13714"/>
                  </a:cubicBezTo>
                  <a:cubicBezTo>
                    <a:pt x="12761" y="13482"/>
                    <a:pt x="12809" y="13389"/>
                    <a:pt x="12863" y="13389"/>
                  </a:cubicBezTo>
                  <a:cubicBezTo>
                    <a:pt x="13068" y="13389"/>
                    <a:pt x="13363" y="14697"/>
                    <a:pt x="13492" y="14912"/>
                  </a:cubicBezTo>
                  <a:cubicBezTo>
                    <a:pt x="13656" y="15185"/>
                    <a:pt x="13656" y="17315"/>
                    <a:pt x="13928" y="18133"/>
                  </a:cubicBezTo>
                  <a:cubicBezTo>
                    <a:pt x="14201" y="18950"/>
                    <a:pt x="14822" y="20966"/>
                    <a:pt x="14904" y="21097"/>
                  </a:cubicBezTo>
                  <a:cubicBezTo>
                    <a:pt x="14985" y="21228"/>
                    <a:pt x="14533" y="21893"/>
                    <a:pt x="14789" y="23342"/>
                  </a:cubicBezTo>
                  <a:cubicBezTo>
                    <a:pt x="14865" y="23925"/>
                    <a:pt x="14904" y="24513"/>
                    <a:pt x="14904" y="25102"/>
                  </a:cubicBezTo>
                  <a:cubicBezTo>
                    <a:pt x="14897" y="25359"/>
                    <a:pt x="14969" y="25406"/>
                    <a:pt x="15023" y="25406"/>
                  </a:cubicBezTo>
                  <a:cubicBezTo>
                    <a:pt x="15054" y="25406"/>
                    <a:pt x="15078" y="25391"/>
                    <a:pt x="15078" y="25391"/>
                  </a:cubicBezTo>
                  <a:cubicBezTo>
                    <a:pt x="15187" y="25353"/>
                    <a:pt x="15149" y="24230"/>
                    <a:pt x="15285" y="24029"/>
                  </a:cubicBezTo>
                  <a:cubicBezTo>
                    <a:pt x="15294" y="24015"/>
                    <a:pt x="15302" y="24008"/>
                    <a:pt x="15309" y="24008"/>
                  </a:cubicBezTo>
                  <a:cubicBezTo>
                    <a:pt x="15408" y="24008"/>
                    <a:pt x="15320" y="25278"/>
                    <a:pt x="15345" y="25374"/>
                  </a:cubicBezTo>
                  <a:cubicBezTo>
                    <a:pt x="15365" y="25474"/>
                    <a:pt x="15376" y="25629"/>
                    <a:pt x="15507" y="25629"/>
                  </a:cubicBezTo>
                  <a:cubicBezTo>
                    <a:pt x="15519" y="25629"/>
                    <a:pt x="15532" y="25628"/>
                    <a:pt x="15547" y="25625"/>
                  </a:cubicBezTo>
                  <a:cubicBezTo>
                    <a:pt x="15715" y="25587"/>
                    <a:pt x="15557" y="24383"/>
                    <a:pt x="15677" y="24110"/>
                  </a:cubicBezTo>
                  <a:cubicBezTo>
                    <a:pt x="15685" y="24092"/>
                    <a:pt x="15693" y="24083"/>
                    <a:pt x="15700" y="24083"/>
                  </a:cubicBezTo>
                  <a:cubicBezTo>
                    <a:pt x="15800" y="24083"/>
                    <a:pt x="15863" y="25701"/>
                    <a:pt x="16091" y="25767"/>
                  </a:cubicBezTo>
                  <a:cubicBezTo>
                    <a:pt x="16099" y="25769"/>
                    <a:pt x="16107" y="25770"/>
                    <a:pt x="16114" y="25770"/>
                  </a:cubicBezTo>
                  <a:cubicBezTo>
                    <a:pt x="16337" y="25770"/>
                    <a:pt x="16259" y="24741"/>
                    <a:pt x="16222" y="24546"/>
                  </a:cubicBezTo>
                  <a:cubicBezTo>
                    <a:pt x="16194" y="24377"/>
                    <a:pt x="16231" y="23997"/>
                    <a:pt x="16311" y="23997"/>
                  </a:cubicBezTo>
                  <a:cubicBezTo>
                    <a:pt x="16324" y="23997"/>
                    <a:pt x="16338" y="24007"/>
                    <a:pt x="16353" y="24029"/>
                  </a:cubicBezTo>
                  <a:cubicBezTo>
                    <a:pt x="16454" y="24178"/>
                    <a:pt x="16758" y="25600"/>
                    <a:pt x="16945" y="25600"/>
                  </a:cubicBezTo>
                  <a:cubicBezTo>
                    <a:pt x="16949" y="25600"/>
                    <a:pt x="16954" y="25599"/>
                    <a:pt x="16958" y="25598"/>
                  </a:cubicBezTo>
                  <a:cubicBezTo>
                    <a:pt x="17247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7" y="23718"/>
                    <a:pt x="17110" y="23892"/>
                  </a:cubicBezTo>
                  <a:cubicBezTo>
                    <a:pt x="17203" y="23991"/>
                    <a:pt x="17343" y="24036"/>
                    <a:pt x="17458" y="24036"/>
                  </a:cubicBezTo>
                  <a:cubicBezTo>
                    <a:pt x="17552" y="24036"/>
                    <a:pt x="17631" y="24006"/>
                    <a:pt x="17655" y="23952"/>
                  </a:cubicBezTo>
                  <a:cubicBezTo>
                    <a:pt x="17715" y="23832"/>
                    <a:pt x="17187" y="22971"/>
                    <a:pt x="17116" y="22334"/>
                  </a:cubicBezTo>
                  <a:cubicBezTo>
                    <a:pt x="17045" y="21691"/>
                    <a:pt x="16168" y="20874"/>
                    <a:pt x="16168" y="20874"/>
                  </a:cubicBezTo>
                  <a:cubicBezTo>
                    <a:pt x="16320" y="18422"/>
                    <a:pt x="15470" y="16324"/>
                    <a:pt x="15519" y="15485"/>
                  </a:cubicBezTo>
                  <a:cubicBezTo>
                    <a:pt x="15563" y="14640"/>
                    <a:pt x="15443" y="12825"/>
                    <a:pt x="15269" y="12542"/>
                  </a:cubicBezTo>
                  <a:cubicBezTo>
                    <a:pt x="15089" y="12259"/>
                    <a:pt x="14958" y="11692"/>
                    <a:pt x="14936" y="9725"/>
                  </a:cubicBezTo>
                  <a:cubicBezTo>
                    <a:pt x="14914" y="7758"/>
                    <a:pt x="13122" y="7338"/>
                    <a:pt x="12544" y="7278"/>
                  </a:cubicBezTo>
                  <a:cubicBezTo>
                    <a:pt x="11961" y="7224"/>
                    <a:pt x="10185" y="5976"/>
                    <a:pt x="10092" y="5851"/>
                  </a:cubicBezTo>
                  <a:cubicBezTo>
                    <a:pt x="9994" y="5725"/>
                    <a:pt x="10125" y="5022"/>
                    <a:pt x="10125" y="5022"/>
                  </a:cubicBezTo>
                  <a:cubicBezTo>
                    <a:pt x="10659" y="4690"/>
                    <a:pt x="10670" y="3965"/>
                    <a:pt x="10670" y="3965"/>
                  </a:cubicBezTo>
                  <a:cubicBezTo>
                    <a:pt x="11253" y="3965"/>
                    <a:pt x="11422" y="3420"/>
                    <a:pt x="11498" y="2946"/>
                  </a:cubicBezTo>
                  <a:cubicBezTo>
                    <a:pt x="11550" y="2641"/>
                    <a:pt x="11381" y="2585"/>
                    <a:pt x="11251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5" y="1"/>
                    <a:pt x="9003" y="1"/>
                  </a:cubicBezTo>
                  <a:cubicBezTo>
                    <a:pt x="8947" y="1"/>
                    <a:pt x="8897" y="2"/>
                    <a:pt x="8855" y="4"/>
                  </a:cubicBezTo>
                  <a:cubicBezTo>
                    <a:pt x="8814" y="2"/>
                    <a:pt x="8764" y="1"/>
                    <a:pt x="87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970" name="Google Shape;5970;p71"/>
            <p:cNvGrpSpPr/>
            <p:nvPr/>
          </p:nvGrpSpPr>
          <p:grpSpPr>
            <a:xfrm>
              <a:off x="4135514" y="3261886"/>
              <a:ext cx="409996" cy="1125132"/>
              <a:chOff x="4135514" y="3261886"/>
              <a:chExt cx="409996" cy="1125132"/>
            </a:xfrm>
          </p:grpSpPr>
          <p:sp>
            <p:nvSpPr>
              <p:cNvPr id="5971" name="Google Shape;5971;p71"/>
              <p:cNvSpPr/>
              <p:nvPr/>
            </p:nvSpPr>
            <p:spPr>
              <a:xfrm>
                <a:off x="4162100" y="4273342"/>
                <a:ext cx="104805" cy="113676"/>
              </a:xfrm>
              <a:custGeom>
                <a:rect b="b" l="l" r="r" t="t"/>
                <a:pathLst>
                  <a:path extrusionOk="0" h="4498" w="4147">
                    <a:moveTo>
                      <a:pt x="2730" y="1"/>
                    </a:moveTo>
                    <a:cubicBezTo>
                      <a:pt x="2725" y="39"/>
                      <a:pt x="2714" y="77"/>
                      <a:pt x="2703" y="115"/>
                    </a:cubicBezTo>
                    <a:cubicBezTo>
                      <a:pt x="2638" y="328"/>
                      <a:pt x="2305" y="769"/>
                      <a:pt x="1728" y="1532"/>
                    </a:cubicBezTo>
                    <a:cubicBezTo>
                      <a:pt x="1319" y="2066"/>
                      <a:pt x="861" y="2665"/>
                      <a:pt x="518" y="3183"/>
                    </a:cubicBezTo>
                    <a:cubicBezTo>
                      <a:pt x="22" y="3929"/>
                      <a:pt x="0" y="4147"/>
                      <a:pt x="6" y="4191"/>
                    </a:cubicBezTo>
                    <a:cubicBezTo>
                      <a:pt x="147" y="4382"/>
                      <a:pt x="414" y="4496"/>
                      <a:pt x="730" y="4496"/>
                    </a:cubicBezTo>
                    <a:cubicBezTo>
                      <a:pt x="744" y="4497"/>
                      <a:pt x="758" y="4497"/>
                      <a:pt x="772" y="4497"/>
                    </a:cubicBezTo>
                    <a:cubicBezTo>
                      <a:pt x="1019" y="4497"/>
                      <a:pt x="1259" y="4405"/>
                      <a:pt x="1450" y="4240"/>
                    </a:cubicBezTo>
                    <a:cubicBezTo>
                      <a:pt x="1957" y="3771"/>
                      <a:pt x="2670" y="3118"/>
                      <a:pt x="3041" y="2829"/>
                    </a:cubicBezTo>
                    <a:cubicBezTo>
                      <a:pt x="3117" y="2774"/>
                      <a:pt x="3193" y="2725"/>
                      <a:pt x="3275" y="2676"/>
                    </a:cubicBezTo>
                    <a:cubicBezTo>
                      <a:pt x="3662" y="2453"/>
                      <a:pt x="4147" y="2164"/>
                      <a:pt x="4049" y="878"/>
                    </a:cubicBezTo>
                    <a:cubicBezTo>
                      <a:pt x="4043" y="851"/>
                      <a:pt x="4027" y="638"/>
                      <a:pt x="4022" y="317"/>
                    </a:cubicBezTo>
                    <a:cubicBezTo>
                      <a:pt x="3842" y="224"/>
                      <a:pt x="3662" y="159"/>
                      <a:pt x="3471" y="110"/>
                    </a:cubicBezTo>
                    <a:cubicBezTo>
                      <a:pt x="3455" y="119"/>
                      <a:pt x="3437" y="123"/>
                      <a:pt x="3420" y="123"/>
                    </a:cubicBezTo>
                    <a:cubicBezTo>
                      <a:pt x="3388" y="123"/>
                      <a:pt x="3357" y="108"/>
                      <a:pt x="3335" y="83"/>
                    </a:cubicBezTo>
                    <a:cubicBezTo>
                      <a:pt x="3133" y="39"/>
                      <a:pt x="2932" y="12"/>
                      <a:pt x="273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2" name="Google Shape;5972;p71"/>
              <p:cNvSpPr/>
              <p:nvPr/>
            </p:nvSpPr>
            <p:spPr>
              <a:xfrm>
                <a:off x="4225029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616" y="1"/>
                    </a:moveTo>
                    <a:cubicBezTo>
                      <a:pt x="524" y="508"/>
                      <a:pt x="387" y="1014"/>
                      <a:pt x="284" y="1396"/>
                    </a:cubicBezTo>
                    <a:cubicBezTo>
                      <a:pt x="229" y="1586"/>
                      <a:pt x="186" y="1745"/>
                      <a:pt x="175" y="1821"/>
                    </a:cubicBezTo>
                    <a:cubicBezTo>
                      <a:pt x="137" y="2022"/>
                      <a:pt x="126" y="2464"/>
                      <a:pt x="104" y="3020"/>
                    </a:cubicBezTo>
                    <a:cubicBezTo>
                      <a:pt x="93" y="3477"/>
                      <a:pt x="71" y="4049"/>
                      <a:pt x="39" y="4676"/>
                    </a:cubicBezTo>
                    <a:cubicBezTo>
                      <a:pt x="1" y="5346"/>
                      <a:pt x="82" y="6436"/>
                      <a:pt x="159" y="7401"/>
                    </a:cubicBezTo>
                    <a:cubicBezTo>
                      <a:pt x="229" y="8321"/>
                      <a:pt x="278" y="8981"/>
                      <a:pt x="262" y="9379"/>
                    </a:cubicBezTo>
                    <a:cubicBezTo>
                      <a:pt x="453" y="9389"/>
                      <a:pt x="643" y="9411"/>
                      <a:pt x="834" y="9449"/>
                    </a:cubicBezTo>
                    <a:cubicBezTo>
                      <a:pt x="829" y="7902"/>
                      <a:pt x="774" y="6349"/>
                      <a:pt x="1243" y="4850"/>
                    </a:cubicBezTo>
                    <a:cubicBezTo>
                      <a:pt x="1711" y="3352"/>
                      <a:pt x="2077" y="1772"/>
                      <a:pt x="1886" y="186"/>
                    </a:cubicBezTo>
                    <a:cubicBezTo>
                      <a:pt x="1886" y="181"/>
                      <a:pt x="1886" y="175"/>
                      <a:pt x="1886" y="164"/>
                    </a:cubicBezTo>
                    <a:cubicBezTo>
                      <a:pt x="1818" y="169"/>
                      <a:pt x="1749" y="171"/>
                      <a:pt x="1681" y="171"/>
                    </a:cubicBezTo>
                    <a:cubicBezTo>
                      <a:pt x="1319" y="171"/>
                      <a:pt x="960" y="111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71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71"/>
              <p:cNvSpPr/>
              <p:nvPr/>
            </p:nvSpPr>
            <p:spPr>
              <a:xfrm>
                <a:off x="4275296" y="3998882"/>
                <a:ext cx="28533" cy="31843"/>
              </a:xfrm>
              <a:custGeom>
                <a:rect b="b" l="l" r="r" t="t"/>
                <a:pathLst>
                  <a:path extrusionOk="0" h="1260" w="1129">
                    <a:moveTo>
                      <a:pt x="98" y="1"/>
                    </a:moveTo>
                    <a:cubicBezTo>
                      <a:pt x="0" y="203"/>
                      <a:pt x="11" y="497"/>
                      <a:pt x="6" y="715"/>
                    </a:cubicBezTo>
                    <a:cubicBezTo>
                      <a:pt x="0" y="851"/>
                      <a:pt x="0" y="987"/>
                      <a:pt x="11" y="1129"/>
                    </a:cubicBezTo>
                    <a:cubicBezTo>
                      <a:pt x="11" y="1156"/>
                      <a:pt x="28" y="1216"/>
                      <a:pt x="33" y="1260"/>
                    </a:cubicBezTo>
                    <a:cubicBezTo>
                      <a:pt x="311" y="1232"/>
                      <a:pt x="583" y="1162"/>
                      <a:pt x="845" y="1064"/>
                    </a:cubicBezTo>
                    <a:cubicBezTo>
                      <a:pt x="910" y="720"/>
                      <a:pt x="1003" y="388"/>
                      <a:pt x="1128" y="66"/>
                    </a:cubicBezTo>
                    <a:lnTo>
                      <a:pt x="1128" y="66"/>
                    </a:lnTo>
                    <a:cubicBezTo>
                      <a:pt x="1060" y="69"/>
                      <a:pt x="992" y="70"/>
                      <a:pt x="923" y="70"/>
                    </a:cubicBezTo>
                    <a:cubicBezTo>
                      <a:pt x="701" y="70"/>
                      <a:pt x="477" y="56"/>
                      <a:pt x="256" y="23"/>
                    </a:cubicBezTo>
                    <a:lnTo>
                      <a:pt x="98" y="1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71"/>
              <p:cNvSpPr/>
              <p:nvPr/>
            </p:nvSpPr>
            <p:spPr>
              <a:xfrm>
                <a:off x="4249821" y="3735315"/>
                <a:ext cx="88984" cy="140212"/>
              </a:xfrm>
              <a:custGeom>
                <a:rect b="b" l="l" r="r" t="t"/>
                <a:pathLst>
                  <a:path extrusionOk="0" h="5548" w="3521">
                    <a:moveTo>
                      <a:pt x="175" y="1"/>
                    </a:moveTo>
                    <a:cubicBezTo>
                      <a:pt x="93" y="480"/>
                      <a:pt x="11" y="1003"/>
                      <a:pt x="49" y="1341"/>
                    </a:cubicBezTo>
                    <a:cubicBezTo>
                      <a:pt x="60" y="1510"/>
                      <a:pt x="44" y="1679"/>
                      <a:pt x="0" y="1842"/>
                    </a:cubicBezTo>
                    <a:cubicBezTo>
                      <a:pt x="16" y="1842"/>
                      <a:pt x="32" y="1841"/>
                      <a:pt x="48" y="1841"/>
                    </a:cubicBezTo>
                    <a:cubicBezTo>
                      <a:pt x="608" y="1841"/>
                      <a:pt x="1134" y="2216"/>
                      <a:pt x="1515" y="2714"/>
                    </a:cubicBezTo>
                    <a:cubicBezTo>
                      <a:pt x="1864" y="3156"/>
                      <a:pt x="2109" y="3668"/>
                      <a:pt x="2403" y="4136"/>
                    </a:cubicBezTo>
                    <a:cubicBezTo>
                      <a:pt x="2719" y="4632"/>
                      <a:pt x="3133" y="5106"/>
                      <a:pt x="3520" y="5548"/>
                    </a:cubicBezTo>
                    <a:lnTo>
                      <a:pt x="3520" y="2071"/>
                    </a:lnTo>
                    <a:cubicBezTo>
                      <a:pt x="3210" y="1908"/>
                      <a:pt x="2866" y="1826"/>
                      <a:pt x="2556" y="1679"/>
                    </a:cubicBezTo>
                    <a:cubicBezTo>
                      <a:pt x="2523" y="1668"/>
                      <a:pt x="2496" y="1652"/>
                      <a:pt x="2463" y="1635"/>
                    </a:cubicBezTo>
                    <a:cubicBezTo>
                      <a:pt x="2180" y="1488"/>
                      <a:pt x="1918" y="1303"/>
                      <a:pt x="1684" y="1085"/>
                    </a:cubicBezTo>
                    <a:cubicBezTo>
                      <a:pt x="1237" y="665"/>
                      <a:pt x="796" y="71"/>
                      <a:pt x="1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71"/>
              <p:cNvSpPr/>
              <p:nvPr/>
            </p:nvSpPr>
            <p:spPr>
              <a:xfrm>
                <a:off x="4254901" y="3692352"/>
                <a:ext cx="59795" cy="78648"/>
              </a:xfrm>
              <a:custGeom>
                <a:rect b="b" l="l" r="r" t="t"/>
                <a:pathLst>
                  <a:path extrusionOk="0" h="3112" w="2366">
                    <a:moveTo>
                      <a:pt x="104" y="1"/>
                    </a:moveTo>
                    <a:cubicBezTo>
                      <a:pt x="126" y="300"/>
                      <a:pt x="126" y="600"/>
                      <a:pt x="104" y="900"/>
                    </a:cubicBezTo>
                    <a:cubicBezTo>
                      <a:pt x="83" y="1058"/>
                      <a:pt x="50" y="1248"/>
                      <a:pt x="12" y="1450"/>
                    </a:cubicBezTo>
                    <a:cubicBezTo>
                      <a:pt x="12" y="1472"/>
                      <a:pt x="6" y="1494"/>
                      <a:pt x="1" y="1515"/>
                    </a:cubicBezTo>
                    <a:cubicBezTo>
                      <a:pt x="508" y="1581"/>
                      <a:pt x="905" y="1935"/>
                      <a:pt x="1281" y="2316"/>
                    </a:cubicBezTo>
                    <a:cubicBezTo>
                      <a:pt x="1587" y="2627"/>
                      <a:pt x="1903" y="2910"/>
                      <a:pt x="2290" y="3112"/>
                    </a:cubicBezTo>
                    <a:cubicBezTo>
                      <a:pt x="2366" y="2463"/>
                      <a:pt x="2197" y="1733"/>
                      <a:pt x="2126" y="1101"/>
                    </a:cubicBezTo>
                    <a:lnTo>
                      <a:pt x="2093" y="834"/>
                    </a:lnTo>
                    <a:cubicBezTo>
                      <a:pt x="1423" y="513"/>
                      <a:pt x="856" y="11"/>
                      <a:pt x="1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71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71"/>
              <p:cNvSpPr/>
              <p:nvPr/>
            </p:nvSpPr>
            <p:spPr>
              <a:xfrm>
                <a:off x="4250225" y="3610570"/>
                <a:ext cx="53603" cy="59213"/>
              </a:xfrm>
              <a:custGeom>
                <a:rect b="b" l="l" r="r" t="t"/>
                <a:pathLst>
                  <a:path extrusionOk="0" h="2343" w="2121">
                    <a:moveTo>
                      <a:pt x="565" y="0"/>
                    </a:moveTo>
                    <a:cubicBezTo>
                      <a:pt x="376" y="0"/>
                      <a:pt x="187" y="59"/>
                      <a:pt x="1" y="207"/>
                    </a:cubicBezTo>
                    <a:cubicBezTo>
                      <a:pt x="44" y="518"/>
                      <a:pt x="88" y="888"/>
                      <a:pt x="126" y="1269"/>
                    </a:cubicBezTo>
                    <a:cubicBezTo>
                      <a:pt x="480" y="1269"/>
                      <a:pt x="818" y="1384"/>
                      <a:pt x="1096" y="1596"/>
                    </a:cubicBezTo>
                    <a:cubicBezTo>
                      <a:pt x="1434" y="1847"/>
                      <a:pt x="1739" y="2152"/>
                      <a:pt x="2120" y="2343"/>
                    </a:cubicBezTo>
                    <a:cubicBezTo>
                      <a:pt x="2099" y="2000"/>
                      <a:pt x="2088" y="1662"/>
                      <a:pt x="2093" y="1319"/>
                    </a:cubicBezTo>
                    <a:cubicBezTo>
                      <a:pt x="2093" y="1128"/>
                      <a:pt x="2099" y="926"/>
                      <a:pt x="2115" y="725"/>
                    </a:cubicBezTo>
                    <a:cubicBezTo>
                      <a:pt x="1636" y="471"/>
                      <a:pt x="1100" y="0"/>
                      <a:pt x="56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71"/>
              <p:cNvSpPr/>
              <p:nvPr/>
            </p:nvSpPr>
            <p:spPr>
              <a:xfrm>
                <a:off x="419141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682" y="0"/>
                    </a:moveTo>
                    <a:lnTo>
                      <a:pt x="2682" y="0"/>
                    </a:lnTo>
                    <a:cubicBezTo>
                      <a:pt x="2540" y="65"/>
                      <a:pt x="2388" y="109"/>
                      <a:pt x="2235" y="136"/>
                    </a:cubicBezTo>
                    <a:cubicBezTo>
                      <a:pt x="1875" y="169"/>
                      <a:pt x="55" y="452"/>
                      <a:pt x="39" y="2365"/>
                    </a:cubicBezTo>
                    <a:cubicBezTo>
                      <a:pt x="34" y="2855"/>
                      <a:pt x="17" y="3264"/>
                      <a:pt x="1" y="3602"/>
                    </a:cubicBezTo>
                    <a:cubicBezTo>
                      <a:pt x="306" y="3733"/>
                      <a:pt x="633" y="3803"/>
                      <a:pt x="965" y="3803"/>
                    </a:cubicBezTo>
                    <a:cubicBezTo>
                      <a:pt x="1510" y="3782"/>
                      <a:pt x="1805" y="3449"/>
                      <a:pt x="2170" y="3101"/>
                    </a:cubicBezTo>
                    <a:cubicBezTo>
                      <a:pt x="2431" y="2071"/>
                      <a:pt x="2704" y="1046"/>
                      <a:pt x="26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71"/>
              <p:cNvSpPr/>
              <p:nvPr/>
            </p:nvSpPr>
            <p:spPr>
              <a:xfrm>
                <a:off x="4135514" y="3814216"/>
                <a:ext cx="49458" cy="46982"/>
              </a:xfrm>
              <a:custGeom>
                <a:rect b="b" l="l" r="r" t="t"/>
                <a:pathLst>
                  <a:path extrusionOk="0" h="1859" w="1957">
                    <a:moveTo>
                      <a:pt x="1341" y="1"/>
                    </a:moveTo>
                    <a:cubicBezTo>
                      <a:pt x="1330" y="12"/>
                      <a:pt x="1325" y="23"/>
                      <a:pt x="1319" y="28"/>
                    </a:cubicBezTo>
                    <a:cubicBezTo>
                      <a:pt x="965" y="420"/>
                      <a:pt x="458" y="573"/>
                      <a:pt x="1" y="796"/>
                    </a:cubicBezTo>
                    <a:cubicBezTo>
                      <a:pt x="230" y="1167"/>
                      <a:pt x="1041" y="1799"/>
                      <a:pt x="1663" y="1859"/>
                    </a:cubicBezTo>
                    <a:cubicBezTo>
                      <a:pt x="1676" y="1854"/>
                      <a:pt x="1690" y="1853"/>
                      <a:pt x="1704" y="1853"/>
                    </a:cubicBezTo>
                    <a:cubicBezTo>
                      <a:pt x="1724" y="1853"/>
                      <a:pt x="1744" y="1856"/>
                      <a:pt x="1766" y="1859"/>
                    </a:cubicBezTo>
                    <a:cubicBezTo>
                      <a:pt x="1832" y="1859"/>
                      <a:pt x="1897" y="1854"/>
                      <a:pt x="1957" y="1832"/>
                    </a:cubicBezTo>
                    <a:cubicBezTo>
                      <a:pt x="1570" y="1314"/>
                      <a:pt x="1325" y="628"/>
                      <a:pt x="1341" y="23"/>
                    </a:cubicBezTo>
                    <a:cubicBezTo>
                      <a:pt x="1341" y="12"/>
                      <a:pt x="1341" y="6"/>
                      <a:pt x="1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1" name="Google Shape;5981;p71"/>
              <p:cNvSpPr/>
              <p:nvPr/>
            </p:nvSpPr>
            <p:spPr>
              <a:xfrm>
                <a:off x="4158790" y="3647595"/>
                <a:ext cx="38313" cy="142840"/>
              </a:xfrm>
              <a:custGeom>
                <a:rect b="b" l="l" r="r" t="t"/>
                <a:pathLst>
                  <a:path extrusionOk="0" h="5652" w="1516">
                    <a:moveTo>
                      <a:pt x="747" y="1"/>
                    </a:moveTo>
                    <a:lnTo>
                      <a:pt x="747" y="1"/>
                    </a:lnTo>
                    <a:cubicBezTo>
                      <a:pt x="763" y="338"/>
                      <a:pt x="660" y="823"/>
                      <a:pt x="524" y="1445"/>
                    </a:cubicBezTo>
                    <a:cubicBezTo>
                      <a:pt x="306" y="2464"/>
                      <a:pt x="1" y="3859"/>
                      <a:pt x="93" y="5379"/>
                    </a:cubicBezTo>
                    <a:cubicBezTo>
                      <a:pt x="257" y="5428"/>
                      <a:pt x="398" y="5520"/>
                      <a:pt x="502" y="5651"/>
                    </a:cubicBezTo>
                    <a:cubicBezTo>
                      <a:pt x="605" y="3804"/>
                      <a:pt x="1483" y="2088"/>
                      <a:pt x="1515" y="235"/>
                    </a:cubicBezTo>
                    <a:cubicBezTo>
                      <a:pt x="1248" y="186"/>
                      <a:pt x="992" y="110"/>
                      <a:pt x="74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2" name="Google Shape;5982;p71"/>
              <p:cNvSpPr/>
              <p:nvPr/>
            </p:nvSpPr>
            <p:spPr>
              <a:xfrm>
                <a:off x="4176278" y="3654342"/>
                <a:ext cx="38313" cy="138569"/>
              </a:xfrm>
              <a:custGeom>
                <a:rect b="b" l="l" r="r" t="t"/>
                <a:pathLst>
                  <a:path extrusionOk="0" h="5483" w="1516">
                    <a:moveTo>
                      <a:pt x="1014" y="1"/>
                    </a:moveTo>
                    <a:cubicBezTo>
                      <a:pt x="976" y="1875"/>
                      <a:pt x="71" y="3608"/>
                      <a:pt x="1" y="5482"/>
                    </a:cubicBezTo>
                    <a:cubicBezTo>
                      <a:pt x="28" y="5455"/>
                      <a:pt x="61" y="5428"/>
                      <a:pt x="88" y="5401"/>
                    </a:cubicBezTo>
                    <a:cubicBezTo>
                      <a:pt x="131" y="5362"/>
                      <a:pt x="186" y="5335"/>
                      <a:pt x="240" y="5319"/>
                    </a:cubicBezTo>
                    <a:cubicBezTo>
                      <a:pt x="246" y="5297"/>
                      <a:pt x="257" y="5275"/>
                      <a:pt x="268" y="5253"/>
                    </a:cubicBezTo>
                    <a:cubicBezTo>
                      <a:pt x="328" y="5134"/>
                      <a:pt x="622" y="4207"/>
                      <a:pt x="834" y="3532"/>
                    </a:cubicBezTo>
                    <a:cubicBezTo>
                      <a:pt x="981" y="3068"/>
                      <a:pt x="1123" y="2627"/>
                      <a:pt x="1221" y="2333"/>
                    </a:cubicBezTo>
                    <a:cubicBezTo>
                      <a:pt x="1363" y="1908"/>
                      <a:pt x="1428" y="1063"/>
                      <a:pt x="1488" y="388"/>
                    </a:cubicBezTo>
                    <a:cubicBezTo>
                      <a:pt x="1494" y="262"/>
                      <a:pt x="1504" y="148"/>
                      <a:pt x="1515" y="44"/>
                    </a:cubicBezTo>
                    <a:cubicBezTo>
                      <a:pt x="1346" y="33"/>
                      <a:pt x="1183" y="22"/>
                      <a:pt x="10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71"/>
              <p:cNvSpPr/>
              <p:nvPr/>
            </p:nvSpPr>
            <p:spPr>
              <a:xfrm>
                <a:off x="4174206" y="3794125"/>
                <a:ext cx="13799" cy="59365"/>
              </a:xfrm>
              <a:custGeom>
                <a:rect b="b" l="l" r="r" t="t"/>
                <a:pathLst>
                  <a:path extrusionOk="0" h="2349" w="546">
                    <a:moveTo>
                      <a:pt x="317" y="0"/>
                    </a:moveTo>
                    <a:cubicBezTo>
                      <a:pt x="181" y="88"/>
                      <a:pt x="77" y="311"/>
                      <a:pt x="55" y="398"/>
                    </a:cubicBezTo>
                    <a:cubicBezTo>
                      <a:pt x="17" y="534"/>
                      <a:pt x="1" y="676"/>
                      <a:pt x="1" y="818"/>
                    </a:cubicBezTo>
                    <a:cubicBezTo>
                      <a:pt x="6" y="1101"/>
                      <a:pt x="55" y="1384"/>
                      <a:pt x="153" y="1657"/>
                    </a:cubicBezTo>
                    <a:cubicBezTo>
                      <a:pt x="235" y="1897"/>
                      <a:pt x="344" y="2131"/>
                      <a:pt x="480" y="2349"/>
                    </a:cubicBezTo>
                    <a:cubicBezTo>
                      <a:pt x="480" y="2327"/>
                      <a:pt x="480" y="2305"/>
                      <a:pt x="480" y="2283"/>
                    </a:cubicBezTo>
                    <a:cubicBezTo>
                      <a:pt x="513" y="1853"/>
                      <a:pt x="540" y="1455"/>
                      <a:pt x="546" y="1292"/>
                    </a:cubicBezTo>
                    <a:cubicBezTo>
                      <a:pt x="546" y="1025"/>
                      <a:pt x="464" y="681"/>
                      <a:pt x="399" y="409"/>
                    </a:cubicBezTo>
                    <a:cubicBezTo>
                      <a:pt x="366" y="273"/>
                      <a:pt x="333" y="137"/>
                      <a:pt x="31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71"/>
              <p:cNvSpPr/>
              <p:nvPr/>
            </p:nvSpPr>
            <p:spPr>
              <a:xfrm>
                <a:off x="4135665" y="3788211"/>
                <a:ext cx="36089" cy="41194"/>
              </a:xfrm>
              <a:custGeom>
                <a:rect b="b" l="l" r="r" t="t"/>
                <a:pathLst>
                  <a:path extrusionOk="0" h="1630" w="1428">
                    <a:moveTo>
                      <a:pt x="937" y="0"/>
                    </a:moveTo>
                    <a:cubicBezTo>
                      <a:pt x="703" y="223"/>
                      <a:pt x="109" y="866"/>
                      <a:pt x="60" y="1319"/>
                    </a:cubicBezTo>
                    <a:cubicBezTo>
                      <a:pt x="49" y="1422"/>
                      <a:pt x="27" y="1526"/>
                      <a:pt x="0" y="1629"/>
                    </a:cubicBezTo>
                    <a:cubicBezTo>
                      <a:pt x="213" y="1537"/>
                      <a:pt x="431" y="1444"/>
                      <a:pt x="627" y="1335"/>
                    </a:cubicBezTo>
                    <a:cubicBezTo>
                      <a:pt x="877" y="1193"/>
                      <a:pt x="1221" y="997"/>
                      <a:pt x="1313" y="698"/>
                    </a:cubicBezTo>
                    <a:cubicBezTo>
                      <a:pt x="1428" y="327"/>
                      <a:pt x="1221" y="109"/>
                      <a:pt x="93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71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71"/>
              <p:cNvSpPr/>
              <p:nvPr/>
            </p:nvSpPr>
            <p:spPr>
              <a:xfrm>
                <a:off x="4196926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864" y="1"/>
                    </a:moveTo>
                    <a:lnTo>
                      <a:pt x="1864" y="1"/>
                    </a:lnTo>
                    <a:cubicBezTo>
                      <a:pt x="1555" y="289"/>
                      <a:pt x="1240" y="541"/>
                      <a:pt x="777" y="541"/>
                    </a:cubicBezTo>
                    <a:cubicBezTo>
                      <a:pt x="767" y="541"/>
                      <a:pt x="757" y="540"/>
                      <a:pt x="747" y="540"/>
                    </a:cubicBezTo>
                    <a:cubicBezTo>
                      <a:pt x="671" y="540"/>
                      <a:pt x="589" y="529"/>
                      <a:pt x="508" y="524"/>
                    </a:cubicBezTo>
                    <a:lnTo>
                      <a:pt x="508" y="524"/>
                    </a:lnTo>
                    <a:cubicBezTo>
                      <a:pt x="513" y="540"/>
                      <a:pt x="508" y="557"/>
                      <a:pt x="502" y="573"/>
                    </a:cubicBezTo>
                    <a:cubicBezTo>
                      <a:pt x="1" y="1892"/>
                      <a:pt x="61" y="3319"/>
                      <a:pt x="66" y="4709"/>
                    </a:cubicBezTo>
                    <a:cubicBezTo>
                      <a:pt x="279" y="4747"/>
                      <a:pt x="497" y="4769"/>
                      <a:pt x="715" y="4780"/>
                    </a:cubicBezTo>
                    <a:cubicBezTo>
                      <a:pt x="758" y="4322"/>
                      <a:pt x="796" y="4104"/>
                      <a:pt x="862" y="3989"/>
                    </a:cubicBezTo>
                    <a:cubicBezTo>
                      <a:pt x="933" y="3826"/>
                      <a:pt x="987" y="3662"/>
                      <a:pt x="1036" y="3499"/>
                    </a:cubicBezTo>
                    <a:cubicBezTo>
                      <a:pt x="1221" y="2894"/>
                      <a:pt x="1336" y="2567"/>
                      <a:pt x="1494" y="2436"/>
                    </a:cubicBezTo>
                    <a:cubicBezTo>
                      <a:pt x="1494" y="1614"/>
                      <a:pt x="1663" y="807"/>
                      <a:pt x="18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71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8" name="Google Shape;5988;p71"/>
              <p:cNvSpPr/>
              <p:nvPr/>
            </p:nvSpPr>
            <p:spPr>
              <a:xfrm>
                <a:off x="4279011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2360" y="0"/>
                    </a:moveTo>
                    <a:cubicBezTo>
                      <a:pt x="1973" y="0"/>
                      <a:pt x="1183" y="76"/>
                      <a:pt x="742" y="583"/>
                    </a:cubicBezTo>
                    <a:cubicBezTo>
                      <a:pt x="404" y="981"/>
                      <a:pt x="278" y="1575"/>
                      <a:pt x="387" y="2359"/>
                    </a:cubicBezTo>
                    <a:lnTo>
                      <a:pt x="431" y="2681"/>
                    </a:lnTo>
                    <a:lnTo>
                      <a:pt x="120" y="2599"/>
                    </a:lnTo>
                    <a:cubicBezTo>
                      <a:pt x="93" y="2594"/>
                      <a:pt x="71" y="2594"/>
                      <a:pt x="44" y="2594"/>
                    </a:cubicBezTo>
                    <a:cubicBezTo>
                      <a:pt x="33" y="2594"/>
                      <a:pt x="17" y="2594"/>
                      <a:pt x="6" y="2599"/>
                    </a:cubicBezTo>
                    <a:cubicBezTo>
                      <a:pt x="1" y="2632"/>
                      <a:pt x="1" y="2670"/>
                      <a:pt x="6" y="2703"/>
                    </a:cubicBezTo>
                    <a:cubicBezTo>
                      <a:pt x="109" y="3302"/>
                      <a:pt x="289" y="3553"/>
                      <a:pt x="622" y="3553"/>
                    </a:cubicBezTo>
                    <a:lnTo>
                      <a:pt x="834" y="3553"/>
                    </a:lnTo>
                    <a:lnTo>
                      <a:pt x="840" y="3760"/>
                    </a:lnTo>
                    <a:cubicBezTo>
                      <a:pt x="840" y="3765"/>
                      <a:pt x="851" y="4359"/>
                      <a:pt x="1281" y="4626"/>
                    </a:cubicBezTo>
                    <a:lnTo>
                      <a:pt x="1363" y="4675"/>
                    </a:lnTo>
                    <a:lnTo>
                      <a:pt x="1379" y="4768"/>
                    </a:lnTo>
                    <a:cubicBezTo>
                      <a:pt x="1417" y="4964"/>
                      <a:pt x="1526" y="5558"/>
                      <a:pt x="1379" y="5765"/>
                    </a:cubicBezTo>
                    <a:cubicBezTo>
                      <a:pt x="1352" y="5792"/>
                      <a:pt x="1325" y="5820"/>
                      <a:pt x="1297" y="5847"/>
                    </a:cubicBezTo>
                    <a:cubicBezTo>
                      <a:pt x="1575" y="6255"/>
                      <a:pt x="1962" y="6806"/>
                      <a:pt x="2365" y="7144"/>
                    </a:cubicBezTo>
                    <a:lnTo>
                      <a:pt x="2365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9" name="Google Shape;5989;p71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0" name="Google Shape;5990;p71"/>
              <p:cNvSpPr/>
              <p:nvPr/>
            </p:nvSpPr>
            <p:spPr>
              <a:xfrm>
                <a:off x="4249821" y="3442129"/>
                <a:ext cx="88984" cy="151104"/>
              </a:xfrm>
              <a:custGeom>
                <a:rect b="b" l="l" r="r" t="t"/>
                <a:pathLst>
                  <a:path extrusionOk="0" h="5979" w="3521">
                    <a:moveTo>
                      <a:pt x="556" y="1"/>
                    </a:moveTo>
                    <a:lnTo>
                      <a:pt x="556" y="1"/>
                    </a:lnTo>
                    <a:cubicBezTo>
                      <a:pt x="572" y="1058"/>
                      <a:pt x="295" y="2093"/>
                      <a:pt x="33" y="3123"/>
                    </a:cubicBezTo>
                    <a:cubicBezTo>
                      <a:pt x="0" y="3161"/>
                      <a:pt x="0" y="3216"/>
                      <a:pt x="33" y="3254"/>
                    </a:cubicBezTo>
                    <a:cubicBezTo>
                      <a:pt x="496" y="4327"/>
                      <a:pt x="1444" y="5341"/>
                      <a:pt x="2436" y="5978"/>
                    </a:cubicBezTo>
                    <a:cubicBezTo>
                      <a:pt x="2491" y="5858"/>
                      <a:pt x="2561" y="5744"/>
                      <a:pt x="2638" y="5640"/>
                    </a:cubicBezTo>
                    <a:cubicBezTo>
                      <a:pt x="2861" y="5341"/>
                      <a:pt x="3215" y="5177"/>
                      <a:pt x="3520" y="5112"/>
                    </a:cubicBezTo>
                    <a:lnTo>
                      <a:pt x="3520" y="1439"/>
                    </a:lnTo>
                    <a:cubicBezTo>
                      <a:pt x="2507" y="1080"/>
                      <a:pt x="1553" y="420"/>
                      <a:pt x="5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1" name="Google Shape;5991;p71"/>
              <p:cNvSpPr/>
              <p:nvPr/>
            </p:nvSpPr>
            <p:spPr>
              <a:xfrm>
                <a:off x="4307518" y="3576073"/>
                <a:ext cx="31287" cy="206224"/>
              </a:xfrm>
              <a:custGeom>
                <a:rect b="b" l="l" r="r" t="t"/>
                <a:pathLst>
                  <a:path extrusionOk="0" h="8160" w="1238">
                    <a:moveTo>
                      <a:pt x="1235" y="1"/>
                    </a:moveTo>
                    <a:cubicBezTo>
                      <a:pt x="1192" y="1"/>
                      <a:pt x="685" y="288"/>
                      <a:pt x="638" y="330"/>
                    </a:cubicBezTo>
                    <a:cubicBezTo>
                      <a:pt x="502" y="460"/>
                      <a:pt x="393" y="613"/>
                      <a:pt x="316" y="782"/>
                    </a:cubicBezTo>
                    <a:cubicBezTo>
                      <a:pt x="99" y="1240"/>
                      <a:pt x="28" y="1757"/>
                      <a:pt x="11" y="2258"/>
                    </a:cubicBezTo>
                    <a:cubicBezTo>
                      <a:pt x="6" y="2509"/>
                      <a:pt x="11" y="2760"/>
                      <a:pt x="17" y="3010"/>
                    </a:cubicBezTo>
                    <a:cubicBezTo>
                      <a:pt x="22" y="3158"/>
                      <a:pt x="0" y="3310"/>
                      <a:pt x="6" y="3463"/>
                    </a:cubicBezTo>
                    <a:cubicBezTo>
                      <a:pt x="66" y="4711"/>
                      <a:pt x="322" y="5937"/>
                      <a:pt x="393" y="7184"/>
                    </a:cubicBezTo>
                    <a:cubicBezTo>
                      <a:pt x="393" y="7239"/>
                      <a:pt x="371" y="7789"/>
                      <a:pt x="387" y="7800"/>
                    </a:cubicBezTo>
                    <a:cubicBezTo>
                      <a:pt x="649" y="7920"/>
                      <a:pt x="981" y="8029"/>
                      <a:pt x="1237" y="8160"/>
                    </a:cubicBezTo>
                    <a:lnTo>
                      <a:pt x="1237" y="3"/>
                    </a:lnTo>
                    <a:cubicBezTo>
                      <a:pt x="1237" y="1"/>
                      <a:pt x="1236" y="1"/>
                      <a:pt x="123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2" name="Google Shape;5992;p71"/>
              <p:cNvSpPr/>
              <p:nvPr/>
            </p:nvSpPr>
            <p:spPr>
              <a:xfrm>
                <a:off x="4342369" y="3576073"/>
                <a:ext cx="31262" cy="206224"/>
              </a:xfrm>
              <a:custGeom>
                <a:rect b="b" l="l" r="r" t="t"/>
                <a:pathLst>
                  <a:path extrusionOk="0" h="8160" w="1237">
                    <a:moveTo>
                      <a:pt x="3" y="1"/>
                    </a:moveTo>
                    <a:cubicBezTo>
                      <a:pt x="1" y="1"/>
                      <a:pt x="0" y="1"/>
                      <a:pt x="0" y="3"/>
                    </a:cubicBezTo>
                    <a:lnTo>
                      <a:pt x="0" y="8160"/>
                    </a:lnTo>
                    <a:cubicBezTo>
                      <a:pt x="256" y="8029"/>
                      <a:pt x="589" y="7920"/>
                      <a:pt x="850" y="7800"/>
                    </a:cubicBezTo>
                    <a:cubicBezTo>
                      <a:pt x="866" y="7789"/>
                      <a:pt x="845" y="7239"/>
                      <a:pt x="845" y="7184"/>
                    </a:cubicBezTo>
                    <a:cubicBezTo>
                      <a:pt x="910" y="5937"/>
                      <a:pt x="1172" y="4711"/>
                      <a:pt x="1226" y="3463"/>
                    </a:cubicBezTo>
                    <a:cubicBezTo>
                      <a:pt x="1237" y="3310"/>
                      <a:pt x="1215" y="3158"/>
                      <a:pt x="1221" y="3010"/>
                    </a:cubicBezTo>
                    <a:cubicBezTo>
                      <a:pt x="1226" y="2760"/>
                      <a:pt x="1232" y="2509"/>
                      <a:pt x="1221" y="2258"/>
                    </a:cubicBezTo>
                    <a:cubicBezTo>
                      <a:pt x="1210" y="1757"/>
                      <a:pt x="1139" y="1240"/>
                      <a:pt x="921" y="782"/>
                    </a:cubicBezTo>
                    <a:cubicBezTo>
                      <a:pt x="845" y="613"/>
                      <a:pt x="736" y="460"/>
                      <a:pt x="599" y="330"/>
                    </a:cubicBezTo>
                    <a:cubicBezTo>
                      <a:pt x="552" y="288"/>
                      <a:pt x="45" y="1"/>
                      <a:pt x="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3" name="Google Shape;5993;p71"/>
              <p:cNvSpPr/>
              <p:nvPr/>
            </p:nvSpPr>
            <p:spPr>
              <a:xfrm>
                <a:off x="4231777" y="3786720"/>
                <a:ext cx="107029" cy="209130"/>
              </a:xfrm>
              <a:custGeom>
                <a:rect b="b" l="l" r="r" t="t"/>
                <a:pathLst>
                  <a:path extrusionOk="0" h="8275" w="4235">
                    <a:moveTo>
                      <a:pt x="766" y="0"/>
                    </a:moveTo>
                    <a:cubicBezTo>
                      <a:pt x="734" y="0"/>
                      <a:pt x="703" y="2"/>
                      <a:pt x="671" y="5"/>
                    </a:cubicBezTo>
                    <a:cubicBezTo>
                      <a:pt x="627" y="173"/>
                      <a:pt x="573" y="364"/>
                      <a:pt x="507" y="566"/>
                    </a:cubicBezTo>
                    <a:cubicBezTo>
                      <a:pt x="338" y="1127"/>
                      <a:pt x="148" y="1770"/>
                      <a:pt x="88" y="2462"/>
                    </a:cubicBezTo>
                    <a:cubicBezTo>
                      <a:pt x="1" y="3579"/>
                      <a:pt x="159" y="6380"/>
                      <a:pt x="333" y="7709"/>
                    </a:cubicBezTo>
                    <a:cubicBezTo>
                      <a:pt x="785" y="7987"/>
                      <a:pt x="1346" y="8129"/>
                      <a:pt x="1848" y="8205"/>
                    </a:cubicBezTo>
                    <a:cubicBezTo>
                      <a:pt x="2108" y="8253"/>
                      <a:pt x="2372" y="8274"/>
                      <a:pt x="2637" y="8274"/>
                    </a:cubicBezTo>
                    <a:cubicBezTo>
                      <a:pt x="2737" y="8274"/>
                      <a:pt x="2837" y="8271"/>
                      <a:pt x="2938" y="8265"/>
                    </a:cubicBezTo>
                    <a:cubicBezTo>
                      <a:pt x="2959" y="8222"/>
                      <a:pt x="2981" y="8178"/>
                      <a:pt x="3003" y="8140"/>
                    </a:cubicBezTo>
                    <a:cubicBezTo>
                      <a:pt x="3232" y="7704"/>
                      <a:pt x="3515" y="6472"/>
                      <a:pt x="3739" y="5486"/>
                    </a:cubicBezTo>
                    <a:cubicBezTo>
                      <a:pt x="3875" y="4876"/>
                      <a:pt x="4071" y="4347"/>
                      <a:pt x="4174" y="4020"/>
                    </a:cubicBezTo>
                    <a:lnTo>
                      <a:pt x="4234" y="3813"/>
                    </a:lnTo>
                    <a:lnTo>
                      <a:pt x="4234" y="3786"/>
                    </a:lnTo>
                    <a:cubicBezTo>
                      <a:pt x="4223" y="3781"/>
                      <a:pt x="4207" y="3775"/>
                      <a:pt x="4196" y="3764"/>
                    </a:cubicBezTo>
                    <a:cubicBezTo>
                      <a:pt x="3504" y="2996"/>
                      <a:pt x="2943" y="2130"/>
                      <a:pt x="2404" y="1258"/>
                    </a:cubicBezTo>
                    <a:cubicBezTo>
                      <a:pt x="2029" y="659"/>
                      <a:pt x="1444" y="0"/>
                      <a:pt x="7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71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71"/>
              <p:cNvSpPr/>
              <p:nvPr/>
            </p:nvSpPr>
            <p:spPr>
              <a:xfrm>
                <a:off x="4241001" y="3987611"/>
                <a:ext cx="31843" cy="43469"/>
              </a:xfrm>
              <a:custGeom>
                <a:rect b="b" l="l" r="r" t="t"/>
                <a:pathLst>
                  <a:path extrusionOk="0" h="1720" w="1260">
                    <a:moveTo>
                      <a:pt x="1" y="0"/>
                    </a:moveTo>
                    <a:lnTo>
                      <a:pt x="1" y="0"/>
                    </a:lnTo>
                    <a:cubicBezTo>
                      <a:pt x="17" y="98"/>
                      <a:pt x="33" y="185"/>
                      <a:pt x="50" y="256"/>
                    </a:cubicBezTo>
                    <a:cubicBezTo>
                      <a:pt x="126" y="605"/>
                      <a:pt x="93" y="1074"/>
                      <a:pt x="17" y="1548"/>
                    </a:cubicBezTo>
                    <a:cubicBezTo>
                      <a:pt x="345" y="1663"/>
                      <a:pt x="690" y="1719"/>
                      <a:pt x="1037" y="1719"/>
                    </a:cubicBezTo>
                    <a:cubicBezTo>
                      <a:pt x="1082" y="1719"/>
                      <a:pt x="1127" y="1718"/>
                      <a:pt x="1172" y="1717"/>
                    </a:cubicBezTo>
                    <a:cubicBezTo>
                      <a:pt x="1156" y="1575"/>
                      <a:pt x="1156" y="1428"/>
                      <a:pt x="1167" y="1286"/>
                    </a:cubicBezTo>
                    <a:cubicBezTo>
                      <a:pt x="1167" y="1025"/>
                      <a:pt x="1156" y="670"/>
                      <a:pt x="1259" y="409"/>
                    </a:cubicBezTo>
                    <a:cubicBezTo>
                      <a:pt x="818" y="338"/>
                      <a:pt x="398" y="196"/>
                      <a:pt x="1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71"/>
              <p:cNvSpPr/>
              <p:nvPr/>
            </p:nvSpPr>
            <p:spPr>
              <a:xfrm>
                <a:off x="4253940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1" y="1"/>
                    </a:moveTo>
                    <a:cubicBezTo>
                      <a:pt x="55" y="546"/>
                      <a:pt x="104" y="1107"/>
                      <a:pt x="137" y="1581"/>
                    </a:cubicBezTo>
                    <a:cubicBezTo>
                      <a:pt x="884" y="1597"/>
                      <a:pt x="1439" y="2039"/>
                      <a:pt x="2110" y="2376"/>
                    </a:cubicBezTo>
                    <a:cubicBezTo>
                      <a:pt x="2061" y="1951"/>
                      <a:pt x="2017" y="1521"/>
                      <a:pt x="1990" y="1096"/>
                    </a:cubicBezTo>
                    <a:cubicBezTo>
                      <a:pt x="1270" y="774"/>
                      <a:pt x="796" y="28"/>
                      <a:pt x="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71"/>
              <p:cNvSpPr/>
              <p:nvPr/>
            </p:nvSpPr>
            <p:spPr>
              <a:xfrm>
                <a:off x="4176834" y="3538544"/>
                <a:ext cx="28381" cy="109354"/>
              </a:xfrm>
              <a:custGeom>
                <a:rect b="b" l="l" r="r" t="t"/>
                <a:pathLst>
                  <a:path extrusionOk="0" h="4327" w="1123">
                    <a:moveTo>
                      <a:pt x="567" y="0"/>
                    </a:moveTo>
                    <a:cubicBezTo>
                      <a:pt x="507" y="894"/>
                      <a:pt x="393" y="1264"/>
                      <a:pt x="251" y="1499"/>
                    </a:cubicBezTo>
                    <a:cubicBezTo>
                      <a:pt x="131" y="1695"/>
                      <a:pt x="0" y="3133"/>
                      <a:pt x="22" y="4098"/>
                    </a:cubicBezTo>
                    <a:cubicBezTo>
                      <a:pt x="229" y="4196"/>
                      <a:pt x="447" y="4272"/>
                      <a:pt x="665" y="4327"/>
                    </a:cubicBezTo>
                    <a:cubicBezTo>
                      <a:pt x="665" y="2932"/>
                      <a:pt x="611" y="1499"/>
                      <a:pt x="1112" y="174"/>
                    </a:cubicBezTo>
                    <a:cubicBezTo>
                      <a:pt x="1117" y="164"/>
                      <a:pt x="1117" y="158"/>
                      <a:pt x="1123" y="153"/>
                    </a:cubicBezTo>
                    <a:cubicBezTo>
                      <a:pt x="932" y="114"/>
                      <a:pt x="747" y="65"/>
                      <a:pt x="567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8" name="Google Shape;5998;p71"/>
              <p:cNvSpPr/>
              <p:nvPr/>
            </p:nvSpPr>
            <p:spPr>
              <a:xfrm>
                <a:off x="4239358" y="3530684"/>
                <a:ext cx="70106" cy="92851"/>
              </a:xfrm>
              <a:custGeom>
                <a:rect b="b" l="l" r="r" t="t"/>
                <a:pathLst>
                  <a:path extrusionOk="0" h="3674" w="2774">
                    <a:moveTo>
                      <a:pt x="349" y="0"/>
                    </a:moveTo>
                    <a:cubicBezTo>
                      <a:pt x="158" y="769"/>
                      <a:pt x="0" y="1543"/>
                      <a:pt x="0" y="2327"/>
                    </a:cubicBezTo>
                    <a:cubicBezTo>
                      <a:pt x="273" y="2327"/>
                      <a:pt x="327" y="2670"/>
                      <a:pt x="354" y="2834"/>
                    </a:cubicBezTo>
                    <a:cubicBezTo>
                      <a:pt x="371" y="2932"/>
                      <a:pt x="387" y="3041"/>
                      <a:pt x="403" y="3155"/>
                    </a:cubicBezTo>
                    <a:cubicBezTo>
                      <a:pt x="599" y="3026"/>
                      <a:pt x="793" y="2974"/>
                      <a:pt x="984" y="2974"/>
                    </a:cubicBezTo>
                    <a:cubicBezTo>
                      <a:pt x="1526" y="2974"/>
                      <a:pt x="2049" y="3395"/>
                      <a:pt x="2561" y="3673"/>
                    </a:cubicBezTo>
                    <a:cubicBezTo>
                      <a:pt x="2583" y="3330"/>
                      <a:pt x="2654" y="2986"/>
                      <a:pt x="2774" y="2660"/>
                    </a:cubicBezTo>
                    <a:cubicBezTo>
                      <a:pt x="1793" y="2033"/>
                      <a:pt x="850" y="1058"/>
                      <a:pt x="34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71"/>
              <p:cNvSpPr/>
              <p:nvPr/>
            </p:nvSpPr>
            <p:spPr>
              <a:xfrm>
                <a:off x="4267436" y="3412661"/>
                <a:ext cx="71370" cy="60907"/>
              </a:xfrm>
              <a:custGeom>
                <a:rect b="b" l="l" r="r" t="t"/>
                <a:pathLst>
                  <a:path extrusionOk="0" h="2410" w="2824">
                    <a:moveTo>
                      <a:pt x="1603" y="1"/>
                    </a:moveTo>
                    <a:cubicBezTo>
                      <a:pt x="1091" y="382"/>
                      <a:pt x="557" y="725"/>
                      <a:pt x="1" y="1025"/>
                    </a:cubicBezTo>
                    <a:cubicBezTo>
                      <a:pt x="938" y="1434"/>
                      <a:pt x="1864" y="2060"/>
                      <a:pt x="2823" y="2409"/>
                    </a:cubicBezTo>
                    <a:lnTo>
                      <a:pt x="2823" y="1412"/>
                    </a:lnTo>
                    <a:cubicBezTo>
                      <a:pt x="2344" y="1069"/>
                      <a:pt x="1924" y="469"/>
                      <a:pt x="1603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71"/>
              <p:cNvSpPr/>
              <p:nvPr/>
            </p:nvSpPr>
            <p:spPr>
              <a:xfrm>
                <a:off x="4249669" y="4031383"/>
                <a:ext cx="45895" cy="244613"/>
              </a:xfrm>
              <a:custGeom>
                <a:rect b="b" l="l" r="r" t="t"/>
                <a:pathLst>
                  <a:path extrusionOk="0" h="9679" w="1816">
                    <a:moveTo>
                      <a:pt x="1815" y="1"/>
                    </a:moveTo>
                    <a:cubicBezTo>
                      <a:pt x="1581" y="83"/>
                      <a:pt x="1341" y="132"/>
                      <a:pt x="1091" y="159"/>
                    </a:cubicBezTo>
                    <a:lnTo>
                      <a:pt x="1091" y="164"/>
                    </a:lnTo>
                    <a:cubicBezTo>
                      <a:pt x="1096" y="175"/>
                      <a:pt x="1102" y="186"/>
                      <a:pt x="1102" y="197"/>
                    </a:cubicBezTo>
                    <a:cubicBezTo>
                      <a:pt x="1287" y="1750"/>
                      <a:pt x="960" y="3308"/>
                      <a:pt x="491" y="4785"/>
                    </a:cubicBezTo>
                    <a:cubicBezTo>
                      <a:pt x="1" y="6333"/>
                      <a:pt x="39" y="7902"/>
                      <a:pt x="44" y="9504"/>
                    </a:cubicBezTo>
                    <a:cubicBezTo>
                      <a:pt x="219" y="9548"/>
                      <a:pt x="388" y="9602"/>
                      <a:pt x="546" y="9678"/>
                    </a:cubicBezTo>
                    <a:cubicBezTo>
                      <a:pt x="540" y="8779"/>
                      <a:pt x="622" y="7270"/>
                      <a:pt x="1156" y="6120"/>
                    </a:cubicBezTo>
                    <a:cubicBezTo>
                      <a:pt x="1712" y="4927"/>
                      <a:pt x="1668" y="3352"/>
                      <a:pt x="1641" y="2306"/>
                    </a:cubicBezTo>
                    <a:cubicBezTo>
                      <a:pt x="1625" y="2006"/>
                      <a:pt x="1625" y="1701"/>
                      <a:pt x="1646" y="1401"/>
                    </a:cubicBezTo>
                    <a:cubicBezTo>
                      <a:pt x="1663" y="1314"/>
                      <a:pt x="1668" y="1216"/>
                      <a:pt x="1679" y="1113"/>
                    </a:cubicBezTo>
                    <a:cubicBezTo>
                      <a:pt x="1712" y="780"/>
                      <a:pt x="1750" y="393"/>
                      <a:pt x="1815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71"/>
              <p:cNvSpPr/>
              <p:nvPr/>
            </p:nvSpPr>
            <p:spPr>
              <a:xfrm>
                <a:off x="4414244" y="4273342"/>
                <a:ext cx="104830" cy="113676"/>
              </a:xfrm>
              <a:custGeom>
                <a:rect b="b" l="l" r="r" t="t"/>
                <a:pathLst>
                  <a:path extrusionOk="0" h="4498" w="4148">
                    <a:moveTo>
                      <a:pt x="1423" y="1"/>
                    </a:moveTo>
                    <a:cubicBezTo>
                      <a:pt x="1216" y="12"/>
                      <a:pt x="1014" y="39"/>
                      <a:pt x="812" y="83"/>
                    </a:cubicBezTo>
                    <a:cubicBezTo>
                      <a:pt x="795" y="110"/>
                      <a:pt x="765" y="125"/>
                      <a:pt x="732" y="125"/>
                    </a:cubicBezTo>
                    <a:cubicBezTo>
                      <a:pt x="714" y="125"/>
                      <a:pt x="694" y="120"/>
                      <a:pt x="676" y="110"/>
                    </a:cubicBezTo>
                    <a:cubicBezTo>
                      <a:pt x="485" y="159"/>
                      <a:pt x="300" y="230"/>
                      <a:pt x="126" y="317"/>
                    </a:cubicBezTo>
                    <a:cubicBezTo>
                      <a:pt x="120" y="638"/>
                      <a:pt x="98" y="851"/>
                      <a:pt x="104" y="878"/>
                    </a:cubicBezTo>
                    <a:cubicBezTo>
                      <a:pt x="0" y="2164"/>
                      <a:pt x="485" y="2453"/>
                      <a:pt x="872" y="2676"/>
                    </a:cubicBezTo>
                    <a:cubicBezTo>
                      <a:pt x="954" y="2725"/>
                      <a:pt x="1030" y="2774"/>
                      <a:pt x="1107" y="2829"/>
                    </a:cubicBezTo>
                    <a:cubicBezTo>
                      <a:pt x="1483" y="3118"/>
                      <a:pt x="2196" y="3771"/>
                      <a:pt x="2698" y="4240"/>
                    </a:cubicBezTo>
                    <a:cubicBezTo>
                      <a:pt x="2889" y="4405"/>
                      <a:pt x="3128" y="4497"/>
                      <a:pt x="3380" y="4497"/>
                    </a:cubicBezTo>
                    <a:cubicBezTo>
                      <a:pt x="3394" y="4497"/>
                      <a:pt x="3408" y="4497"/>
                      <a:pt x="3422" y="4496"/>
                    </a:cubicBezTo>
                    <a:cubicBezTo>
                      <a:pt x="3733" y="4496"/>
                      <a:pt x="4005" y="4382"/>
                      <a:pt x="4142" y="4191"/>
                    </a:cubicBezTo>
                    <a:cubicBezTo>
                      <a:pt x="4147" y="4147"/>
                      <a:pt x="4125" y="3929"/>
                      <a:pt x="3635" y="3183"/>
                    </a:cubicBezTo>
                    <a:cubicBezTo>
                      <a:pt x="3286" y="2665"/>
                      <a:pt x="2828" y="2066"/>
                      <a:pt x="2425" y="1532"/>
                    </a:cubicBezTo>
                    <a:cubicBezTo>
                      <a:pt x="1842" y="769"/>
                      <a:pt x="1515" y="328"/>
                      <a:pt x="1444" y="115"/>
                    </a:cubicBezTo>
                    <a:cubicBezTo>
                      <a:pt x="1433" y="77"/>
                      <a:pt x="1428" y="39"/>
                      <a:pt x="14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71"/>
              <p:cNvSpPr/>
              <p:nvPr/>
            </p:nvSpPr>
            <p:spPr>
              <a:xfrm>
                <a:off x="4403630" y="4031661"/>
                <a:ext cx="52491" cy="238825"/>
              </a:xfrm>
              <a:custGeom>
                <a:rect b="b" l="l" r="r" t="t"/>
                <a:pathLst>
                  <a:path extrusionOk="0" h="9450" w="2077">
                    <a:moveTo>
                      <a:pt x="1461" y="1"/>
                    </a:moveTo>
                    <a:cubicBezTo>
                      <a:pt x="1117" y="111"/>
                      <a:pt x="758" y="171"/>
                      <a:pt x="396" y="171"/>
                    </a:cubicBezTo>
                    <a:cubicBezTo>
                      <a:pt x="328" y="171"/>
                      <a:pt x="260" y="169"/>
                      <a:pt x="192" y="164"/>
                    </a:cubicBezTo>
                    <a:cubicBezTo>
                      <a:pt x="192" y="175"/>
                      <a:pt x="192" y="181"/>
                      <a:pt x="192" y="186"/>
                    </a:cubicBezTo>
                    <a:cubicBezTo>
                      <a:pt x="1" y="1772"/>
                      <a:pt x="360" y="3352"/>
                      <a:pt x="835" y="4850"/>
                    </a:cubicBezTo>
                    <a:cubicBezTo>
                      <a:pt x="1303" y="6349"/>
                      <a:pt x="1249" y="7902"/>
                      <a:pt x="1243" y="9449"/>
                    </a:cubicBezTo>
                    <a:cubicBezTo>
                      <a:pt x="1428" y="9411"/>
                      <a:pt x="1625" y="9389"/>
                      <a:pt x="1815" y="9379"/>
                    </a:cubicBezTo>
                    <a:cubicBezTo>
                      <a:pt x="1794" y="8981"/>
                      <a:pt x="1843" y="8321"/>
                      <a:pt x="1919" y="7401"/>
                    </a:cubicBezTo>
                    <a:cubicBezTo>
                      <a:pt x="1995" y="6436"/>
                      <a:pt x="2077" y="5346"/>
                      <a:pt x="2039" y="4676"/>
                    </a:cubicBezTo>
                    <a:cubicBezTo>
                      <a:pt x="2006" y="4049"/>
                      <a:pt x="1984" y="3477"/>
                      <a:pt x="1973" y="3020"/>
                    </a:cubicBezTo>
                    <a:cubicBezTo>
                      <a:pt x="1952" y="2464"/>
                      <a:pt x="1941" y="2022"/>
                      <a:pt x="1903" y="1821"/>
                    </a:cubicBezTo>
                    <a:cubicBezTo>
                      <a:pt x="1892" y="1745"/>
                      <a:pt x="1848" y="1586"/>
                      <a:pt x="1794" y="1396"/>
                    </a:cubicBezTo>
                    <a:cubicBezTo>
                      <a:pt x="1690" y="1014"/>
                      <a:pt x="1559" y="508"/>
                      <a:pt x="146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71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4" name="Google Shape;6004;p71"/>
              <p:cNvSpPr/>
              <p:nvPr/>
            </p:nvSpPr>
            <p:spPr>
              <a:xfrm>
                <a:off x="4377194" y="3998882"/>
                <a:ext cx="28684" cy="31843"/>
              </a:xfrm>
              <a:custGeom>
                <a:rect b="b" l="l" r="r" t="t"/>
                <a:pathLst>
                  <a:path extrusionOk="0" h="1260" w="1135">
                    <a:moveTo>
                      <a:pt x="1036" y="1"/>
                    </a:moveTo>
                    <a:lnTo>
                      <a:pt x="878" y="23"/>
                    </a:lnTo>
                    <a:cubicBezTo>
                      <a:pt x="653" y="56"/>
                      <a:pt x="432" y="70"/>
                      <a:pt x="208" y="70"/>
                    </a:cubicBezTo>
                    <a:cubicBezTo>
                      <a:pt x="139" y="70"/>
                      <a:pt x="70" y="69"/>
                      <a:pt x="1" y="66"/>
                    </a:cubicBezTo>
                    <a:lnTo>
                      <a:pt x="1" y="66"/>
                    </a:lnTo>
                    <a:cubicBezTo>
                      <a:pt x="126" y="388"/>
                      <a:pt x="224" y="720"/>
                      <a:pt x="284" y="1064"/>
                    </a:cubicBezTo>
                    <a:cubicBezTo>
                      <a:pt x="546" y="1167"/>
                      <a:pt x="823" y="1232"/>
                      <a:pt x="1101" y="1260"/>
                    </a:cubicBezTo>
                    <a:cubicBezTo>
                      <a:pt x="1107" y="1216"/>
                      <a:pt x="1123" y="1156"/>
                      <a:pt x="1123" y="1129"/>
                    </a:cubicBezTo>
                    <a:cubicBezTo>
                      <a:pt x="1134" y="987"/>
                      <a:pt x="1134" y="851"/>
                      <a:pt x="1129" y="715"/>
                    </a:cubicBezTo>
                    <a:cubicBezTo>
                      <a:pt x="1123" y="497"/>
                      <a:pt x="1134" y="203"/>
                      <a:pt x="10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5" name="Google Shape;6005;p71"/>
              <p:cNvSpPr/>
              <p:nvPr/>
            </p:nvSpPr>
            <p:spPr>
              <a:xfrm>
                <a:off x="4342495" y="3735315"/>
                <a:ext cx="88706" cy="140212"/>
              </a:xfrm>
              <a:custGeom>
                <a:rect b="b" l="l" r="r" t="t"/>
                <a:pathLst>
                  <a:path extrusionOk="0" h="5548" w="3510">
                    <a:moveTo>
                      <a:pt x="3341" y="1"/>
                    </a:moveTo>
                    <a:cubicBezTo>
                      <a:pt x="2720" y="71"/>
                      <a:pt x="2278" y="665"/>
                      <a:pt x="1831" y="1085"/>
                    </a:cubicBezTo>
                    <a:cubicBezTo>
                      <a:pt x="1597" y="1297"/>
                      <a:pt x="1330" y="1472"/>
                      <a:pt x="1036" y="1603"/>
                    </a:cubicBezTo>
                    <a:cubicBezTo>
                      <a:pt x="693" y="1766"/>
                      <a:pt x="333" y="1897"/>
                      <a:pt x="0" y="2071"/>
                    </a:cubicBezTo>
                    <a:lnTo>
                      <a:pt x="0" y="5548"/>
                    </a:lnTo>
                    <a:cubicBezTo>
                      <a:pt x="382" y="5106"/>
                      <a:pt x="801" y="4632"/>
                      <a:pt x="1112" y="4136"/>
                    </a:cubicBezTo>
                    <a:cubicBezTo>
                      <a:pt x="1406" y="3668"/>
                      <a:pt x="1652" y="3156"/>
                      <a:pt x="2000" y="2714"/>
                    </a:cubicBezTo>
                    <a:cubicBezTo>
                      <a:pt x="2382" y="2216"/>
                      <a:pt x="2908" y="1841"/>
                      <a:pt x="3463" y="1841"/>
                    </a:cubicBezTo>
                    <a:cubicBezTo>
                      <a:pt x="3478" y="1841"/>
                      <a:pt x="3494" y="1842"/>
                      <a:pt x="3510" y="1842"/>
                    </a:cubicBezTo>
                    <a:cubicBezTo>
                      <a:pt x="3471" y="1679"/>
                      <a:pt x="3455" y="1510"/>
                      <a:pt x="3466" y="1341"/>
                    </a:cubicBezTo>
                    <a:cubicBezTo>
                      <a:pt x="3504" y="1003"/>
                      <a:pt x="3422" y="480"/>
                      <a:pt x="334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6" name="Google Shape;6006;p71"/>
              <p:cNvSpPr/>
              <p:nvPr/>
            </p:nvSpPr>
            <p:spPr>
              <a:xfrm>
                <a:off x="4366454" y="3692352"/>
                <a:ext cx="59668" cy="78648"/>
              </a:xfrm>
              <a:custGeom>
                <a:rect b="b" l="l" r="r" t="t"/>
                <a:pathLst>
                  <a:path extrusionOk="0" h="3112" w="2361">
                    <a:moveTo>
                      <a:pt x="2262" y="1"/>
                    </a:moveTo>
                    <a:cubicBezTo>
                      <a:pt x="1510" y="11"/>
                      <a:pt x="943" y="513"/>
                      <a:pt x="273" y="834"/>
                    </a:cubicBezTo>
                    <a:lnTo>
                      <a:pt x="240" y="1101"/>
                    </a:lnTo>
                    <a:cubicBezTo>
                      <a:pt x="170" y="1733"/>
                      <a:pt x="1" y="2463"/>
                      <a:pt x="77" y="3112"/>
                    </a:cubicBezTo>
                    <a:cubicBezTo>
                      <a:pt x="464" y="2910"/>
                      <a:pt x="774" y="2627"/>
                      <a:pt x="1080" y="2316"/>
                    </a:cubicBezTo>
                    <a:cubicBezTo>
                      <a:pt x="1455" y="1935"/>
                      <a:pt x="1853" y="1581"/>
                      <a:pt x="2360" y="1515"/>
                    </a:cubicBezTo>
                    <a:cubicBezTo>
                      <a:pt x="2360" y="1494"/>
                      <a:pt x="2349" y="1472"/>
                      <a:pt x="2349" y="1450"/>
                    </a:cubicBezTo>
                    <a:cubicBezTo>
                      <a:pt x="2316" y="1248"/>
                      <a:pt x="2284" y="1058"/>
                      <a:pt x="2262" y="900"/>
                    </a:cubicBezTo>
                    <a:cubicBezTo>
                      <a:pt x="2235" y="600"/>
                      <a:pt x="2235" y="300"/>
                      <a:pt x="22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7" name="Google Shape;6007;p71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8" name="Google Shape;6008;p71"/>
              <p:cNvSpPr/>
              <p:nvPr/>
            </p:nvSpPr>
            <p:spPr>
              <a:xfrm>
                <a:off x="4377346" y="3610570"/>
                <a:ext cx="53578" cy="59213"/>
              </a:xfrm>
              <a:custGeom>
                <a:rect b="b" l="l" r="r" t="t"/>
                <a:pathLst>
                  <a:path extrusionOk="0" h="2343" w="2120">
                    <a:moveTo>
                      <a:pt x="1555" y="0"/>
                    </a:moveTo>
                    <a:cubicBezTo>
                      <a:pt x="1020" y="0"/>
                      <a:pt x="485" y="471"/>
                      <a:pt x="6" y="725"/>
                    </a:cubicBezTo>
                    <a:cubicBezTo>
                      <a:pt x="16" y="926"/>
                      <a:pt x="27" y="1128"/>
                      <a:pt x="27" y="1319"/>
                    </a:cubicBezTo>
                    <a:cubicBezTo>
                      <a:pt x="33" y="1662"/>
                      <a:pt x="22" y="2000"/>
                      <a:pt x="0" y="2343"/>
                    </a:cubicBezTo>
                    <a:cubicBezTo>
                      <a:pt x="382" y="2152"/>
                      <a:pt x="687" y="1847"/>
                      <a:pt x="1024" y="1596"/>
                    </a:cubicBezTo>
                    <a:cubicBezTo>
                      <a:pt x="1302" y="1384"/>
                      <a:pt x="1640" y="1269"/>
                      <a:pt x="1989" y="1269"/>
                    </a:cubicBezTo>
                    <a:cubicBezTo>
                      <a:pt x="2033" y="888"/>
                      <a:pt x="2076" y="518"/>
                      <a:pt x="2120" y="207"/>
                    </a:cubicBezTo>
                    <a:cubicBezTo>
                      <a:pt x="1933" y="59"/>
                      <a:pt x="1744" y="0"/>
                      <a:pt x="15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9" name="Google Shape;6009;p71"/>
              <p:cNvSpPr/>
              <p:nvPr/>
            </p:nvSpPr>
            <p:spPr>
              <a:xfrm>
                <a:off x="4421396" y="3442559"/>
                <a:ext cx="68337" cy="96137"/>
              </a:xfrm>
              <a:custGeom>
                <a:rect b="b" l="l" r="r" t="t"/>
                <a:pathLst>
                  <a:path extrusionOk="0" h="3804" w="2704">
                    <a:moveTo>
                      <a:pt x="23" y="0"/>
                    </a:moveTo>
                    <a:cubicBezTo>
                      <a:pt x="1" y="1046"/>
                      <a:pt x="273" y="2071"/>
                      <a:pt x="535" y="3101"/>
                    </a:cubicBezTo>
                    <a:cubicBezTo>
                      <a:pt x="900" y="3449"/>
                      <a:pt x="1189" y="3782"/>
                      <a:pt x="1734" y="3803"/>
                    </a:cubicBezTo>
                    <a:cubicBezTo>
                      <a:pt x="2071" y="3803"/>
                      <a:pt x="2398" y="3733"/>
                      <a:pt x="2703" y="3602"/>
                    </a:cubicBezTo>
                    <a:cubicBezTo>
                      <a:pt x="2687" y="3264"/>
                      <a:pt x="2671" y="2855"/>
                      <a:pt x="2665" y="2365"/>
                    </a:cubicBezTo>
                    <a:cubicBezTo>
                      <a:pt x="2649" y="452"/>
                      <a:pt x="829" y="169"/>
                      <a:pt x="469" y="136"/>
                    </a:cubicBezTo>
                    <a:cubicBezTo>
                      <a:pt x="311" y="109"/>
                      <a:pt x="164" y="65"/>
                      <a:pt x="2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0" name="Google Shape;6010;p71"/>
              <p:cNvSpPr/>
              <p:nvPr/>
            </p:nvSpPr>
            <p:spPr>
              <a:xfrm>
                <a:off x="4496177" y="3814216"/>
                <a:ext cx="49332" cy="46982"/>
              </a:xfrm>
              <a:custGeom>
                <a:rect b="b" l="l" r="r" t="t"/>
                <a:pathLst>
                  <a:path extrusionOk="0" h="1859" w="1952">
                    <a:moveTo>
                      <a:pt x="616" y="1"/>
                    </a:moveTo>
                    <a:cubicBezTo>
                      <a:pt x="616" y="6"/>
                      <a:pt x="616" y="12"/>
                      <a:pt x="616" y="23"/>
                    </a:cubicBezTo>
                    <a:cubicBezTo>
                      <a:pt x="633" y="628"/>
                      <a:pt x="387" y="1314"/>
                      <a:pt x="1" y="1832"/>
                    </a:cubicBezTo>
                    <a:cubicBezTo>
                      <a:pt x="60" y="1854"/>
                      <a:pt x="126" y="1859"/>
                      <a:pt x="191" y="1859"/>
                    </a:cubicBezTo>
                    <a:cubicBezTo>
                      <a:pt x="213" y="1854"/>
                      <a:pt x="235" y="1854"/>
                      <a:pt x="257" y="1854"/>
                    </a:cubicBezTo>
                    <a:cubicBezTo>
                      <a:pt x="268" y="1854"/>
                      <a:pt x="284" y="1854"/>
                      <a:pt x="295" y="1859"/>
                    </a:cubicBezTo>
                    <a:cubicBezTo>
                      <a:pt x="916" y="1799"/>
                      <a:pt x="1728" y="1167"/>
                      <a:pt x="1951" y="796"/>
                    </a:cubicBezTo>
                    <a:cubicBezTo>
                      <a:pt x="1494" y="573"/>
                      <a:pt x="992" y="420"/>
                      <a:pt x="638" y="28"/>
                    </a:cubicBezTo>
                    <a:cubicBezTo>
                      <a:pt x="633" y="23"/>
                      <a:pt x="627" y="12"/>
                      <a:pt x="6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1" name="Google Shape;6011;p71"/>
              <p:cNvSpPr/>
              <p:nvPr/>
            </p:nvSpPr>
            <p:spPr>
              <a:xfrm>
                <a:off x="4484072" y="3647595"/>
                <a:ext cx="38288" cy="142840"/>
              </a:xfrm>
              <a:custGeom>
                <a:rect b="b" l="l" r="r" t="t"/>
                <a:pathLst>
                  <a:path extrusionOk="0" h="5652" w="1515">
                    <a:moveTo>
                      <a:pt x="768" y="1"/>
                    </a:moveTo>
                    <a:lnTo>
                      <a:pt x="768" y="1"/>
                    </a:lnTo>
                    <a:cubicBezTo>
                      <a:pt x="523" y="110"/>
                      <a:pt x="262" y="186"/>
                      <a:pt x="0" y="235"/>
                    </a:cubicBezTo>
                    <a:cubicBezTo>
                      <a:pt x="27" y="2088"/>
                      <a:pt x="910" y="3804"/>
                      <a:pt x="1014" y="5651"/>
                    </a:cubicBezTo>
                    <a:cubicBezTo>
                      <a:pt x="1117" y="5520"/>
                      <a:pt x="1259" y="5428"/>
                      <a:pt x="1422" y="5379"/>
                    </a:cubicBezTo>
                    <a:cubicBezTo>
                      <a:pt x="1515" y="3859"/>
                      <a:pt x="1210" y="2464"/>
                      <a:pt x="992" y="1445"/>
                    </a:cubicBezTo>
                    <a:cubicBezTo>
                      <a:pt x="856" y="823"/>
                      <a:pt x="752" y="338"/>
                      <a:pt x="7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2" name="Google Shape;6012;p71"/>
              <p:cNvSpPr/>
              <p:nvPr/>
            </p:nvSpPr>
            <p:spPr>
              <a:xfrm>
                <a:off x="4466583" y="3654342"/>
                <a:ext cx="38288" cy="138569"/>
              </a:xfrm>
              <a:custGeom>
                <a:rect b="b" l="l" r="r" t="t"/>
                <a:pathLst>
                  <a:path extrusionOk="0" h="5483" w="1515">
                    <a:moveTo>
                      <a:pt x="501" y="1"/>
                    </a:moveTo>
                    <a:cubicBezTo>
                      <a:pt x="332" y="22"/>
                      <a:pt x="169" y="33"/>
                      <a:pt x="0" y="44"/>
                    </a:cubicBezTo>
                    <a:cubicBezTo>
                      <a:pt x="11" y="148"/>
                      <a:pt x="16" y="262"/>
                      <a:pt x="27" y="388"/>
                    </a:cubicBezTo>
                    <a:cubicBezTo>
                      <a:pt x="82" y="1063"/>
                      <a:pt x="153" y="1908"/>
                      <a:pt x="294" y="2333"/>
                    </a:cubicBezTo>
                    <a:cubicBezTo>
                      <a:pt x="392" y="2627"/>
                      <a:pt x="529" y="3068"/>
                      <a:pt x="681" y="3532"/>
                    </a:cubicBezTo>
                    <a:cubicBezTo>
                      <a:pt x="894" y="4207"/>
                      <a:pt x="1188" y="5134"/>
                      <a:pt x="1248" y="5253"/>
                    </a:cubicBezTo>
                    <a:cubicBezTo>
                      <a:pt x="1259" y="5275"/>
                      <a:pt x="1270" y="5297"/>
                      <a:pt x="1275" y="5319"/>
                    </a:cubicBezTo>
                    <a:cubicBezTo>
                      <a:pt x="1330" y="5335"/>
                      <a:pt x="1379" y="5362"/>
                      <a:pt x="1428" y="5401"/>
                    </a:cubicBezTo>
                    <a:cubicBezTo>
                      <a:pt x="1455" y="5428"/>
                      <a:pt x="1488" y="5455"/>
                      <a:pt x="1515" y="5482"/>
                    </a:cubicBezTo>
                    <a:cubicBezTo>
                      <a:pt x="1444" y="3608"/>
                      <a:pt x="539" y="1875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3" name="Google Shape;6013;p71"/>
              <p:cNvSpPr/>
              <p:nvPr/>
            </p:nvSpPr>
            <p:spPr>
              <a:xfrm>
                <a:off x="4493018" y="3794125"/>
                <a:ext cx="13925" cy="59365"/>
              </a:xfrm>
              <a:custGeom>
                <a:rect b="b" l="l" r="r" t="t"/>
                <a:pathLst>
                  <a:path extrusionOk="0" h="2349" w="551">
                    <a:moveTo>
                      <a:pt x="235" y="0"/>
                    </a:moveTo>
                    <a:cubicBezTo>
                      <a:pt x="213" y="137"/>
                      <a:pt x="185" y="273"/>
                      <a:pt x="153" y="409"/>
                    </a:cubicBezTo>
                    <a:cubicBezTo>
                      <a:pt x="87" y="681"/>
                      <a:pt x="0" y="1025"/>
                      <a:pt x="6" y="1292"/>
                    </a:cubicBezTo>
                    <a:cubicBezTo>
                      <a:pt x="11" y="1455"/>
                      <a:pt x="38" y="1853"/>
                      <a:pt x="66" y="2283"/>
                    </a:cubicBezTo>
                    <a:cubicBezTo>
                      <a:pt x="71" y="2305"/>
                      <a:pt x="71" y="2327"/>
                      <a:pt x="71" y="2349"/>
                    </a:cubicBezTo>
                    <a:cubicBezTo>
                      <a:pt x="207" y="2131"/>
                      <a:pt x="311" y="1897"/>
                      <a:pt x="398" y="1657"/>
                    </a:cubicBezTo>
                    <a:cubicBezTo>
                      <a:pt x="491" y="1384"/>
                      <a:pt x="545" y="1101"/>
                      <a:pt x="551" y="818"/>
                    </a:cubicBezTo>
                    <a:cubicBezTo>
                      <a:pt x="551" y="676"/>
                      <a:pt x="534" y="534"/>
                      <a:pt x="496" y="398"/>
                    </a:cubicBezTo>
                    <a:cubicBezTo>
                      <a:pt x="474" y="311"/>
                      <a:pt x="371" y="88"/>
                      <a:pt x="23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4" name="Google Shape;6014;p71"/>
              <p:cNvSpPr/>
              <p:nvPr/>
            </p:nvSpPr>
            <p:spPr>
              <a:xfrm>
                <a:off x="4509395" y="3788211"/>
                <a:ext cx="36114" cy="41194"/>
              </a:xfrm>
              <a:custGeom>
                <a:rect b="b" l="l" r="r" t="t"/>
                <a:pathLst>
                  <a:path extrusionOk="0" h="1630" w="1429">
                    <a:moveTo>
                      <a:pt x="491" y="0"/>
                    </a:moveTo>
                    <a:cubicBezTo>
                      <a:pt x="202" y="109"/>
                      <a:pt x="1" y="327"/>
                      <a:pt x="115" y="698"/>
                    </a:cubicBezTo>
                    <a:cubicBezTo>
                      <a:pt x="208" y="997"/>
                      <a:pt x="551" y="1193"/>
                      <a:pt x="802" y="1335"/>
                    </a:cubicBezTo>
                    <a:cubicBezTo>
                      <a:pt x="998" y="1444"/>
                      <a:pt x="1216" y="1537"/>
                      <a:pt x="1428" y="1629"/>
                    </a:cubicBezTo>
                    <a:cubicBezTo>
                      <a:pt x="1401" y="1526"/>
                      <a:pt x="1379" y="1422"/>
                      <a:pt x="1368" y="1319"/>
                    </a:cubicBezTo>
                    <a:cubicBezTo>
                      <a:pt x="1314" y="866"/>
                      <a:pt x="725" y="223"/>
                      <a:pt x="49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5" name="Google Shape;6015;p71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6" name="Google Shape;6016;p71"/>
              <p:cNvSpPr/>
              <p:nvPr/>
            </p:nvSpPr>
            <p:spPr>
              <a:xfrm>
                <a:off x="4437090" y="3529850"/>
                <a:ext cx="47133" cy="120803"/>
              </a:xfrm>
              <a:custGeom>
                <a:rect b="b" l="l" r="r" t="t"/>
                <a:pathLst>
                  <a:path extrusionOk="0" h="4780" w="1865">
                    <a:moveTo>
                      <a:pt x="1" y="1"/>
                    </a:moveTo>
                    <a:cubicBezTo>
                      <a:pt x="203" y="807"/>
                      <a:pt x="371" y="1614"/>
                      <a:pt x="371" y="2436"/>
                    </a:cubicBezTo>
                    <a:cubicBezTo>
                      <a:pt x="524" y="2567"/>
                      <a:pt x="644" y="2894"/>
                      <a:pt x="829" y="3499"/>
                    </a:cubicBezTo>
                    <a:cubicBezTo>
                      <a:pt x="878" y="3662"/>
                      <a:pt x="933" y="3826"/>
                      <a:pt x="998" y="3989"/>
                    </a:cubicBezTo>
                    <a:cubicBezTo>
                      <a:pt x="1069" y="4104"/>
                      <a:pt x="1107" y="4322"/>
                      <a:pt x="1151" y="4780"/>
                    </a:cubicBezTo>
                    <a:cubicBezTo>
                      <a:pt x="1369" y="4769"/>
                      <a:pt x="1587" y="4747"/>
                      <a:pt x="1799" y="4709"/>
                    </a:cubicBezTo>
                    <a:cubicBezTo>
                      <a:pt x="1805" y="3319"/>
                      <a:pt x="1864" y="1892"/>
                      <a:pt x="1363" y="573"/>
                    </a:cubicBezTo>
                    <a:cubicBezTo>
                      <a:pt x="1358" y="557"/>
                      <a:pt x="1352" y="540"/>
                      <a:pt x="1358" y="524"/>
                    </a:cubicBezTo>
                    <a:lnTo>
                      <a:pt x="1358" y="524"/>
                    </a:lnTo>
                    <a:cubicBezTo>
                      <a:pt x="1276" y="529"/>
                      <a:pt x="1194" y="540"/>
                      <a:pt x="1113" y="540"/>
                    </a:cubicBezTo>
                    <a:cubicBezTo>
                      <a:pt x="1103" y="540"/>
                      <a:pt x="1093" y="541"/>
                      <a:pt x="1083" y="541"/>
                    </a:cubicBezTo>
                    <a:cubicBezTo>
                      <a:pt x="625" y="541"/>
                      <a:pt x="310" y="289"/>
                      <a:pt x="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7" name="Google Shape;6017;p71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8" name="Google Shape;6018;p71"/>
              <p:cNvSpPr/>
              <p:nvPr/>
            </p:nvSpPr>
            <p:spPr>
              <a:xfrm>
                <a:off x="4342495" y="3261886"/>
                <a:ext cx="59795" cy="180547"/>
              </a:xfrm>
              <a:custGeom>
                <a:rect b="b" l="l" r="r" t="t"/>
                <a:pathLst>
                  <a:path extrusionOk="0" h="7144" w="2366">
                    <a:moveTo>
                      <a:pt x="0" y="0"/>
                    </a:moveTo>
                    <a:lnTo>
                      <a:pt x="0" y="7144"/>
                    </a:lnTo>
                    <a:cubicBezTo>
                      <a:pt x="404" y="6806"/>
                      <a:pt x="785" y="6255"/>
                      <a:pt x="1068" y="5847"/>
                    </a:cubicBezTo>
                    <a:cubicBezTo>
                      <a:pt x="1041" y="5820"/>
                      <a:pt x="1009" y="5792"/>
                      <a:pt x="987" y="5765"/>
                    </a:cubicBezTo>
                    <a:cubicBezTo>
                      <a:pt x="840" y="5558"/>
                      <a:pt x="949" y="4964"/>
                      <a:pt x="987" y="4768"/>
                    </a:cubicBezTo>
                    <a:lnTo>
                      <a:pt x="1003" y="4675"/>
                    </a:lnTo>
                    <a:lnTo>
                      <a:pt x="1085" y="4626"/>
                    </a:lnTo>
                    <a:cubicBezTo>
                      <a:pt x="1510" y="4359"/>
                      <a:pt x="1526" y="3765"/>
                      <a:pt x="1526" y="3760"/>
                    </a:cubicBezTo>
                    <a:lnTo>
                      <a:pt x="1526" y="3553"/>
                    </a:lnTo>
                    <a:lnTo>
                      <a:pt x="1739" y="3553"/>
                    </a:lnTo>
                    <a:cubicBezTo>
                      <a:pt x="2071" y="3553"/>
                      <a:pt x="2251" y="3302"/>
                      <a:pt x="2360" y="2703"/>
                    </a:cubicBezTo>
                    <a:cubicBezTo>
                      <a:pt x="2365" y="2670"/>
                      <a:pt x="2365" y="2632"/>
                      <a:pt x="2360" y="2599"/>
                    </a:cubicBezTo>
                    <a:cubicBezTo>
                      <a:pt x="2349" y="2594"/>
                      <a:pt x="2333" y="2594"/>
                      <a:pt x="2316" y="2594"/>
                    </a:cubicBezTo>
                    <a:cubicBezTo>
                      <a:pt x="2295" y="2594"/>
                      <a:pt x="2273" y="2594"/>
                      <a:pt x="2245" y="2599"/>
                    </a:cubicBezTo>
                    <a:lnTo>
                      <a:pt x="1935" y="2681"/>
                    </a:lnTo>
                    <a:lnTo>
                      <a:pt x="1973" y="2359"/>
                    </a:lnTo>
                    <a:cubicBezTo>
                      <a:pt x="2087" y="1575"/>
                      <a:pt x="1968" y="981"/>
                      <a:pt x="1624" y="583"/>
                    </a:cubicBezTo>
                    <a:cubicBezTo>
                      <a:pt x="1183" y="76"/>
                      <a:pt x="393" y="0"/>
                      <a:pt x="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71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71"/>
              <p:cNvSpPr/>
              <p:nvPr/>
            </p:nvSpPr>
            <p:spPr>
              <a:xfrm>
                <a:off x="4342369" y="3442129"/>
                <a:ext cx="88555" cy="151104"/>
              </a:xfrm>
              <a:custGeom>
                <a:rect b="b" l="l" r="r" t="t"/>
                <a:pathLst>
                  <a:path extrusionOk="0" h="5979" w="3504">
                    <a:moveTo>
                      <a:pt x="2964" y="1"/>
                    </a:moveTo>
                    <a:lnTo>
                      <a:pt x="2964" y="1"/>
                    </a:lnTo>
                    <a:cubicBezTo>
                      <a:pt x="1967" y="420"/>
                      <a:pt x="1014" y="1080"/>
                      <a:pt x="0" y="1439"/>
                    </a:cubicBezTo>
                    <a:lnTo>
                      <a:pt x="0" y="5112"/>
                    </a:lnTo>
                    <a:cubicBezTo>
                      <a:pt x="311" y="5177"/>
                      <a:pt x="659" y="5341"/>
                      <a:pt x="883" y="5640"/>
                    </a:cubicBezTo>
                    <a:cubicBezTo>
                      <a:pt x="959" y="5744"/>
                      <a:pt x="1030" y="5858"/>
                      <a:pt x="1084" y="5978"/>
                    </a:cubicBezTo>
                    <a:cubicBezTo>
                      <a:pt x="2076" y="5341"/>
                      <a:pt x="3024" y="4327"/>
                      <a:pt x="3487" y="3254"/>
                    </a:cubicBezTo>
                    <a:cubicBezTo>
                      <a:pt x="3493" y="3248"/>
                      <a:pt x="3498" y="3237"/>
                      <a:pt x="3504" y="3232"/>
                    </a:cubicBezTo>
                    <a:cubicBezTo>
                      <a:pt x="3471" y="3205"/>
                      <a:pt x="3466" y="3161"/>
                      <a:pt x="3487" y="3123"/>
                    </a:cubicBezTo>
                    <a:cubicBezTo>
                      <a:pt x="3226" y="2093"/>
                      <a:pt x="2948" y="1058"/>
                      <a:pt x="29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71"/>
              <p:cNvSpPr/>
              <p:nvPr/>
            </p:nvSpPr>
            <p:spPr>
              <a:xfrm>
                <a:off x="4342369" y="3786720"/>
                <a:ext cx="107004" cy="209130"/>
              </a:xfrm>
              <a:custGeom>
                <a:rect b="b" l="l" r="r" t="t"/>
                <a:pathLst>
                  <a:path extrusionOk="0" h="8275" w="4234">
                    <a:moveTo>
                      <a:pt x="3469" y="0"/>
                    </a:moveTo>
                    <a:cubicBezTo>
                      <a:pt x="2790" y="0"/>
                      <a:pt x="2206" y="659"/>
                      <a:pt x="1831" y="1258"/>
                    </a:cubicBezTo>
                    <a:cubicBezTo>
                      <a:pt x="1291" y="2130"/>
                      <a:pt x="725" y="2996"/>
                      <a:pt x="38" y="3764"/>
                    </a:cubicBezTo>
                    <a:cubicBezTo>
                      <a:pt x="27" y="3775"/>
                      <a:pt x="11" y="3781"/>
                      <a:pt x="0" y="3786"/>
                    </a:cubicBezTo>
                    <a:lnTo>
                      <a:pt x="0" y="3813"/>
                    </a:lnTo>
                    <a:lnTo>
                      <a:pt x="60" y="4020"/>
                    </a:lnTo>
                    <a:cubicBezTo>
                      <a:pt x="164" y="4347"/>
                      <a:pt x="354" y="4876"/>
                      <a:pt x="496" y="5486"/>
                    </a:cubicBezTo>
                    <a:cubicBezTo>
                      <a:pt x="719" y="6472"/>
                      <a:pt x="1003" y="7704"/>
                      <a:pt x="1232" y="8140"/>
                    </a:cubicBezTo>
                    <a:cubicBezTo>
                      <a:pt x="1253" y="8178"/>
                      <a:pt x="1275" y="8222"/>
                      <a:pt x="1297" y="8265"/>
                    </a:cubicBezTo>
                    <a:cubicBezTo>
                      <a:pt x="1396" y="8271"/>
                      <a:pt x="1495" y="8274"/>
                      <a:pt x="1596" y="8274"/>
                    </a:cubicBezTo>
                    <a:cubicBezTo>
                      <a:pt x="1859" y="8274"/>
                      <a:pt x="2126" y="8253"/>
                      <a:pt x="2387" y="8205"/>
                    </a:cubicBezTo>
                    <a:cubicBezTo>
                      <a:pt x="2888" y="8129"/>
                      <a:pt x="3449" y="7987"/>
                      <a:pt x="3902" y="7709"/>
                    </a:cubicBezTo>
                    <a:cubicBezTo>
                      <a:pt x="4076" y="6380"/>
                      <a:pt x="4234" y="3579"/>
                      <a:pt x="4141" y="2462"/>
                    </a:cubicBezTo>
                    <a:cubicBezTo>
                      <a:pt x="4087" y="1770"/>
                      <a:pt x="3896" y="1127"/>
                      <a:pt x="3722" y="566"/>
                    </a:cubicBezTo>
                    <a:cubicBezTo>
                      <a:pt x="3662" y="364"/>
                      <a:pt x="3607" y="173"/>
                      <a:pt x="3564" y="5"/>
                    </a:cubicBezTo>
                    <a:cubicBezTo>
                      <a:pt x="3532" y="2"/>
                      <a:pt x="3500" y="0"/>
                      <a:pt x="346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71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71"/>
              <p:cNvSpPr/>
              <p:nvPr/>
            </p:nvSpPr>
            <p:spPr>
              <a:xfrm>
                <a:off x="4408330" y="3987611"/>
                <a:ext cx="31818" cy="43469"/>
              </a:xfrm>
              <a:custGeom>
                <a:rect b="b" l="l" r="r" t="t"/>
                <a:pathLst>
                  <a:path extrusionOk="0" h="1720" w="1259">
                    <a:moveTo>
                      <a:pt x="1259" y="0"/>
                    </a:moveTo>
                    <a:cubicBezTo>
                      <a:pt x="861" y="196"/>
                      <a:pt x="436" y="338"/>
                      <a:pt x="0" y="409"/>
                    </a:cubicBezTo>
                    <a:cubicBezTo>
                      <a:pt x="104" y="670"/>
                      <a:pt x="93" y="1025"/>
                      <a:pt x="93" y="1286"/>
                    </a:cubicBezTo>
                    <a:cubicBezTo>
                      <a:pt x="104" y="1428"/>
                      <a:pt x="98" y="1575"/>
                      <a:pt x="87" y="1717"/>
                    </a:cubicBezTo>
                    <a:cubicBezTo>
                      <a:pt x="132" y="1718"/>
                      <a:pt x="177" y="1719"/>
                      <a:pt x="222" y="1719"/>
                    </a:cubicBezTo>
                    <a:cubicBezTo>
                      <a:pt x="569" y="1719"/>
                      <a:pt x="915" y="1663"/>
                      <a:pt x="1242" y="1548"/>
                    </a:cubicBezTo>
                    <a:cubicBezTo>
                      <a:pt x="1166" y="1074"/>
                      <a:pt x="1133" y="605"/>
                      <a:pt x="1210" y="256"/>
                    </a:cubicBezTo>
                    <a:cubicBezTo>
                      <a:pt x="1226" y="185"/>
                      <a:pt x="1242" y="98"/>
                      <a:pt x="1259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71"/>
              <p:cNvSpPr/>
              <p:nvPr/>
            </p:nvSpPr>
            <p:spPr>
              <a:xfrm>
                <a:off x="4373884" y="3647595"/>
                <a:ext cx="53325" cy="60073"/>
              </a:xfrm>
              <a:custGeom>
                <a:rect b="b" l="l" r="r" t="t"/>
                <a:pathLst>
                  <a:path extrusionOk="0" h="2377" w="2110">
                    <a:moveTo>
                      <a:pt x="2110" y="1"/>
                    </a:moveTo>
                    <a:cubicBezTo>
                      <a:pt x="1314" y="28"/>
                      <a:pt x="840" y="774"/>
                      <a:pt x="121" y="1096"/>
                    </a:cubicBezTo>
                    <a:cubicBezTo>
                      <a:pt x="88" y="1521"/>
                      <a:pt x="44" y="1951"/>
                      <a:pt x="1" y="2376"/>
                    </a:cubicBezTo>
                    <a:cubicBezTo>
                      <a:pt x="666" y="2039"/>
                      <a:pt x="1227" y="1597"/>
                      <a:pt x="1973" y="1581"/>
                    </a:cubicBezTo>
                    <a:cubicBezTo>
                      <a:pt x="2006" y="1107"/>
                      <a:pt x="2055" y="546"/>
                      <a:pt x="211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71"/>
              <p:cNvSpPr/>
              <p:nvPr/>
            </p:nvSpPr>
            <p:spPr>
              <a:xfrm>
                <a:off x="4475934" y="3538544"/>
                <a:ext cx="28406" cy="109354"/>
              </a:xfrm>
              <a:custGeom>
                <a:rect b="b" l="l" r="r" t="t"/>
                <a:pathLst>
                  <a:path extrusionOk="0" h="4327" w="1124">
                    <a:moveTo>
                      <a:pt x="556" y="0"/>
                    </a:moveTo>
                    <a:cubicBezTo>
                      <a:pt x="377" y="65"/>
                      <a:pt x="191" y="114"/>
                      <a:pt x="1" y="153"/>
                    </a:cubicBezTo>
                    <a:cubicBezTo>
                      <a:pt x="1" y="158"/>
                      <a:pt x="6" y="164"/>
                      <a:pt x="11" y="174"/>
                    </a:cubicBezTo>
                    <a:cubicBezTo>
                      <a:pt x="513" y="1499"/>
                      <a:pt x="458" y="2932"/>
                      <a:pt x="458" y="4327"/>
                    </a:cubicBezTo>
                    <a:cubicBezTo>
                      <a:pt x="676" y="4272"/>
                      <a:pt x="894" y="4196"/>
                      <a:pt x="1096" y="4098"/>
                    </a:cubicBezTo>
                    <a:cubicBezTo>
                      <a:pt x="1123" y="3133"/>
                      <a:pt x="987" y="1695"/>
                      <a:pt x="872" y="1499"/>
                    </a:cubicBezTo>
                    <a:cubicBezTo>
                      <a:pt x="725" y="1264"/>
                      <a:pt x="616" y="894"/>
                      <a:pt x="556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71"/>
              <p:cNvSpPr/>
              <p:nvPr/>
            </p:nvSpPr>
            <p:spPr>
              <a:xfrm>
                <a:off x="4371685" y="3530684"/>
                <a:ext cx="70131" cy="92851"/>
              </a:xfrm>
              <a:custGeom>
                <a:rect b="b" l="l" r="r" t="t"/>
                <a:pathLst>
                  <a:path extrusionOk="0" h="3674" w="2775">
                    <a:moveTo>
                      <a:pt x="2425" y="0"/>
                    </a:moveTo>
                    <a:cubicBezTo>
                      <a:pt x="1919" y="1058"/>
                      <a:pt x="981" y="2033"/>
                      <a:pt x="1" y="2660"/>
                    </a:cubicBezTo>
                    <a:cubicBezTo>
                      <a:pt x="115" y="2986"/>
                      <a:pt x="191" y="3330"/>
                      <a:pt x="213" y="3673"/>
                    </a:cubicBezTo>
                    <a:cubicBezTo>
                      <a:pt x="725" y="3395"/>
                      <a:pt x="1249" y="2974"/>
                      <a:pt x="1791" y="2974"/>
                    </a:cubicBezTo>
                    <a:cubicBezTo>
                      <a:pt x="1982" y="2974"/>
                      <a:pt x="2175" y="3026"/>
                      <a:pt x="2371" y="3155"/>
                    </a:cubicBezTo>
                    <a:cubicBezTo>
                      <a:pt x="2387" y="3041"/>
                      <a:pt x="2404" y="2932"/>
                      <a:pt x="2420" y="2834"/>
                    </a:cubicBezTo>
                    <a:cubicBezTo>
                      <a:pt x="2447" y="2670"/>
                      <a:pt x="2502" y="2327"/>
                      <a:pt x="2774" y="2327"/>
                    </a:cubicBezTo>
                    <a:cubicBezTo>
                      <a:pt x="2774" y="1543"/>
                      <a:pt x="2611" y="769"/>
                      <a:pt x="2425" y="0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71"/>
              <p:cNvSpPr/>
              <p:nvPr/>
            </p:nvSpPr>
            <p:spPr>
              <a:xfrm>
                <a:off x="4342369" y="3412661"/>
                <a:ext cx="71344" cy="60907"/>
              </a:xfrm>
              <a:custGeom>
                <a:rect b="b" l="l" r="r" t="t"/>
                <a:pathLst>
                  <a:path extrusionOk="0" h="2410" w="2823">
                    <a:moveTo>
                      <a:pt x="1221" y="1"/>
                    </a:moveTo>
                    <a:cubicBezTo>
                      <a:pt x="899" y="469"/>
                      <a:pt x="480" y="1069"/>
                      <a:pt x="0" y="1412"/>
                    </a:cubicBezTo>
                    <a:lnTo>
                      <a:pt x="0" y="2409"/>
                    </a:lnTo>
                    <a:cubicBezTo>
                      <a:pt x="959" y="2060"/>
                      <a:pt x="1880" y="1434"/>
                      <a:pt x="2823" y="1025"/>
                    </a:cubicBezTo>
                    <a:cubicBezTo>
                      <a:pt x="2261" y="725"/>
                      <a:pt x="1727" y="382"/>
                      <a:pt x="1221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71"/>
              <p:cNvSpPr/>
              <p:nvPr/>
            </p:nvSpPr>
            <p:spPr>
              <a:xfrm>
                <a:off x="4385610" y="4031383"/>
                <a:ext cx="45743" cy="244613"/>
              </a:xfrm>
              <a:custGeom>
                <a:rect b="b" l="l" r="r" t="t"/>
                <a:pathLst>
                  <a:path extrusionOk="0" h="9679" w="1810">
                    <a:moveTo>
                      <a:pt x="0" y="1"/>
                    </a:moveTo>
                    <a:cubicBezTo>
                      <a:pt x="60" y="393"/>
                      <a:pt x="104" y="780"/>
                      <a:pt x="136" y="1113"/>
                    </a:cubicBezTo>
                    <a:cubicBezTo>
                      <a:pt x="147" y="1216"/>
                      <a:pt x="153" y="1314"/>
                      <a:pt x="163" y="1401"/>
                    </a:cubicBezTo>
                    <a:cubicBezTo>
                      <a:pt x="185" y="1701"/>
                      <a:pt x="185" y="2006"/>
                      <a:pt x="169" y="2306"/>
                    </a:cubicBezTo>
                    <a:cubicBezTo>
                      <a:pt x="142" y="3352"/>
                      <a:pt x="98" y="4927"/>
                      <a:pt x="654" y="6120"/>
                    </a:cubicBezTo>
                    <a:cubicBezTo>
                      <a:pt x="1188" y="7270"/>
                      <a:pt x="1270" y="8779"/>
                      <a:pt x="1264" y="9678"/>
                    </a:cubicBezTo>
                    <a:cubicBezTo>
                      <a:pt x="1428" y="9602"/>
                      <a:pt x="1591" y="9548"/>
                      <a:pt x="1765" y="9504"/>
                    </a:cubicBezTo>
                    <a:cubicBezTo>
                      <a:pt x="1771" y="7902"/>
                      <a:pt x="1809" y="6333"/>
                      <a:pt x="1324" y="4785"/>
                    </a:cubicBezTo>
                    <a:cubicBezTo>
                      <a:pt x="856" y="3308"/>
                      <a:pt x="529" y="1750"/>
                      <a:pt x="714" y="197"/>
                    </a:cubicBezTo>
                    <a:cubicBezTo>
                      <a:pt x="714" y="186"/>
                      <a:pt x="719" y="175"/>
                      <a:pt x="725" y="164"/>
                    </a:cubicBezTo>
                    <a:lnTo>
                      <a:pt x="725" y="159"/>
                    </a:lnTo>
                    <a:cubicBezTo>
                      <a:pt x="474" y="132"/>
                      <a:pt x="234" y="83"/>
                      <a:pt x="0" y="1"/>
                    </a:cubicBezTo>
                    <a:close/>
                  </a:path>
                </a:pathLst>
              </a:custGeom>
              <a:solidFill>
                <a:srgbClr val="4B607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029" name="Google Shape;6029;p71"/>
          <p:cNvGrpSpPr/>
          <p:nvPr/>
        </p:nvGrpSpPr>
        <p:grpSpPr>
          <a:xfrm>
            <a:off x="2936333" y="3256553"/>
            <a:ext cx="447601" cy="1135923"/>
            <a:chOff x="2936333" y="3256553"/>
            <a:chExt cx="447601" cy="1135923"/>
          </a:xfrm>
        </p:grpSpPr>
        <p:sp>
          <p:nvSpPr>
            <p:cNvPr id="6030" name="Google Shape;6030;p71"/>
            <p:cNvSpPr/>
            <p:nvPr/>
          </p:nvSpPr>
          <p:spPr>
            <a:xfrm>
              <a:off x="2936333" y="3256553"/>
              <a:ext cx="447601" cy="1135923"/>
            </a:xfrm>
            <a:custGeom>
              <a:rect b="b" l="l" r="r" t="t"/>
              <a:pathLst>
                <a:path extrusionOk="0" h="44947" w="17711">
                  <a:moveTo>
                    <a:pt x="8707" y="1"/>
                  </a:moveTo>
                  <a:cubicBezTo>
                    <a:pt x="7995" y="1"/>
                    <a:pt x="6256" y="235"/>
                    <a:pt x="6589" y="2603"/>
                  </a:cubicBezTo>
                  <a:cubicBezTo>
                    <a:pt x="6589" y="2603"/>
                    <a:pt x="6530" y="2587"/>
                    <a:pt x="6458" y="2587"/>
                  </a:cubicBezTo>
                  <a:cubicBezTo>
                    <a:pt x="6328" y="2587"/>
                    <a:pt x="6155" y="2641"/>
                    <a:pt x="6207" y="2946"/>
                  </a:cubicBezTo>
                  <a:cubicBezTo>
                    <a:pt x="6295" y="3415"/>
                    <a:pt x="6458" y="3965"/>
                    <a:pt x="7041" y="3965"/>
                  </a:cubicBezTo>
                  <a:cubicBezTo>
                    <a:pt x="7041" y="3965"/>
                    <a:pt x="7052" y="4690"/>
                    <a:pt x="7586" y="5022"/>
                  </a:cubicBezTo>
                  <a:cubicBezTo>
                    <a:pt x="7586" y="5022"/>
                    <a:pt x="7711" y="5720"/>
                    <a:pt x="7619" y="5851"/>
                  </a:cubicBezTo>
                  <a:cubicBezTo>
                    <a:pt x="7526" y="5982"/>
                    <a:pt x="5744" y="7224"/>
                    <a:pt x="5167" y="7278"/>
                  </a:cubicBezTo>
                  <a:cubicBezTo>
                    <a:pt x="4589" y="7338"/>
                    <a:pt x="2796" y="7758"/>
                    <a:pt x="2774" y="9725"/>
                  </a:cubicBezTo>
                  <a:cubicBezTo>
                    <a:pt x="2747" y="11687"/>
                    <a:pt x="2622" y="12259"/>
                    <a:pt x="2442" y="12542"/>
                  </a:cubicBezTo>
                  <a:cubicBezTo>
                    <a:pt x="2262" y="12825"/>
                    <a:pt x="2148" y="14640"/>
                    <a:pt x="2191" y="15485"/>
                  </a:cubicBezTo>
                  <a:cubicBezTo>
                    <a:pt x="2240" y="16324"/>
                    <a:pt x="1385" y="18422"/>
                    <a:pt x="1543" y="20874"/>
                  </a:cubicBezTo>
                  <a:cubicBezTo>
                    <a:pt x="1543" y="20874"/>
                    <a:pt x="666" y="21691"/>
                    <a:pt x="595" y="22334"/>
                  </a:cubicBezTo>
                  <a:cubicBezTo>
                    <a:pt x="519" y="22971"/>
                    <a:pt x="1" y="23838"/>
                    <a:pt x="61" y="23958"/>
                  </a:cubicBezTo>
                  <a:cubicBezTo>
                    <a:pt x="88" y="24009"/>
                    <a:pt x="166" y="24037"/>
                    <a:pt x="259" y="24037"/>
                  </a:cubicBezTo>
                  <a:cubicBezTo>
                    <a:pt x="374" y="24037"/>
                    <a:pt x="512" y="23994"/>
                    <a:pt x="606" y="23898"/>
                  </a:cubicBezTo>
                  <a:cubicBezTo>
                    <a:pt x="769" y="23718"/>
                    <a:pt x="1031" y="23386"/>
                    <a:pt x="1031" y="23386"/>
                  </a:cubicBezTo>
                  <a:lnTo>
                    <a:pt x="1031" y="23386"/>
                  </a:lnTo>
                  <a:cubicBezTo>
                    <a:pt x="1031" y="23386"/>
                    <a:pt x="475" y="25511"/>
                    <a:pt x="758" y="25603"/>
                  </a:cubicBezTo>
                  <a:cubicBezTo>
                    <a:pt x="770" y="25607"/>
                    <a:pt x="781" y="25609"/>
                    <a:pt x="793" y="25609"/>
                  </a:cubicBezTo>
                  <a:cubicBezTo>
                    <a:pt x="1101" y="25609"/>
                    <a:pt x="1318" y="24295"/>
                    <a:pt x="1423" y="24143"/>
                  </a:cubicBezTo>
                  <a:cubicBezTo>
                    <a:pt x="1440" y="24117"/>
                    <a:pt x="1455" y="24106"/>
                    <a:pt x="1467" y="24106"/>
                  </a:cubicBezTo>
                  <a:cubicBezTo>
                    <a:pt x="1526" y="24106"/>
                    <a:pt x="1520" y="24383"/>
                    <a:pt x="1489" y="24546"/>
                  </a:cubicBezTo>
                  <a:cubicBezTo>
                    <a:pt x="1452" y="24741"/>
                    <a:pt x="1374" y="25771"/>
                    <a:pt x="1595" y="25771"/>
                  </a:cubicBezTo>
                  <a:cubicBezTo>
                    <a:pt x="1603" y="25771"/>
                    <a:pt x="1611" y="25769"/>
                    <a:pt x="1619" y="25767"/>
                  </a:cubicBezTo>
                  <a:cubicBezTo>
                    <a:pt x="1851" y="25701"/>
                    <a:pt x="1929" y="24271"/>
                    <a:pt x="2034" y="24271"/>
                  </a:cubicBezTo>
                  <a:cubicBezTo>
                    <a:pt x="2043" y="24271"/>
                    <a:pt x="2052" y="24280"/>
                    <a:pt x="2061" y="24301"/>
                  </a:cubicBezTo>
                  <a:cubicBezTo>
                    <a:pt x="2175" y="24573"/>
                    <a:pt x="2001" y="25592"/>
                    <a:pt x="2164" y="25625"/>
                  </a:cubicBezTo>
                  <a:cubicBezTo>
                    <a:pt x="2178" y="25628"/>
                    <a:pt x="2191" y="25629"/>
                    <a:pt x="2203" y="25629"/>
                  </a:cubicBezTo>
                  <a:cubicBezTo>
                    <a:pt x="2335" y="25629"/>
                    <a:pt x="2346" y="25475"/>
                    <a:pt x="2366" y="25380"/>
                  </a:cubicBezTo>
                  <a:cubicBezTo>
                    <a:pt x="2386" y="25279"/>
                    <a:pt x="2340" y="24133"/>
                    <a:pt x="2439" y="24133"/>
                  </a:cubicBezTo>
                  <a:cubicBezTo>
                    <a:pt x="2446" y="24133"/>
                    <a:pt x="2455" y="24140"/>
                    <a:pt x="2464" y="24154"/>
                  </a:cubicBezTo>
                  <a:cubicBezTo>
                    <a:pt x="2595" y="24350"/>
                    <a:pt x="2518" y="25353"/>
                    <a:pt x="2627" y="25385"/>
                  </a:cubicBezTo>
                  <a:cubicBezTo>
                    <a:pt x="2627" y="25385"/>
                    <a:pt x="2667" y="25404"/>
                    <a:pt x="2714" y="25404"/>
                  </a:cubicBezTo>
                  <a:cubicBezTo>
                    <a:pt x="2791" y="25404"/>
                    <a:pt x="2890" y="25356"/>
                    <a:pt x="2883" y="25107"/>
                  </a:cubicBezTo>
                  <a:cubicBezTo>
                    <a:pt x="2873" y="24704"/>
                    <a:pt x="3020" y="22966"/>
                    <a:pt x="3025" y="22563"/>
                  </a:cubicBezTo>
                  <a:cubicBezTo>
                    <a:pt x="3036" y="22007"/>
                    <a:pt x="2720" y="21228"/>
                    <a:pt x="2807" y="21097"/>
                  </a:cubicBezTo>
                  <a:cubicBezTo>
                    <a:pt x="2889" y="20966"/>
                    <a:pt x="3505" y="18950"/>
                    <a:pt x="3777" y="18133"/>
                  </a:cubicBezTo>
                  <a:cubicBezTo>
                    <a:pt x="4050" y="17315"/>
                    <a:pt x="4050" y="15185"/>
                    <a:pt x="4213" y="14912"/>
                  </a:cubicBezTo>
                  <a:cubicBezTo>
                    <a:pt x="4346" y="14693"/>
                    <a:pt x="4639" y="13388"/>
                    <a:pt x="4845" y="13388"/>
                  </a:cubicBezTo>
                  <a:cubicBezTo>
                    <a:pt x="4900" y="13388"/>
                    <a:pt x="4949" y="13481"/>
                    <a:pt x="4987" y="13714"/>
                  </a:cubicBezTo>
                  <a:cubicBezTo>
                    <a:pt x="5161" y="14814"/>
                    <a:pt x="5434" y="17517"/>
                    <a:pt x="5352" y="18111"/>
                  </a:cubicBezTo>
                  <a:cubicBezTo>
                    <a:pt x="5270" y="18705"/>
                    <a:pt x="5030" y="19724"/>
                    <a:pt x="5090" y="20301"/>
                  </a:cubicBezTo>
                  <a:cubicBezTo>
                    <a:pt x="5150" y="20884"/>
                    <a:pt x="4529" y="22067"/>
                    <a:pt x="4420" y="23418"/>
                  </a:cubicBezTo>
                  <a:cubicBezTo>
                    <a:pt x="4311" y="24770"/>
                    <a:pt x="4545" y="28311"/>
                    <a:pt x="4747" y="29227"/>
                  </a:cubicBezTo>
                  <a:cubicBezTo>
                    <a:pt x="4949" y="30137"/>
                    <a:pt x="4311" y="32060"/>
                    <a:pt x="4240" y="32447"/>
                  </a:cubicBezTo>
                  <a:cubicBezTo>
                    <a:pt x="4169" y="32840"/>
                    <a:pt x="4180" y="33929"/>
                    <a:pt x="4099" y="35330"/>
                  </a:cubicBezTo>
                  <a:cubicBezTo>
                    <a:pt x="4011" y="36730"/>
                    <a:pt x="4453" y="39760"/>
                    <a:pt x="4284" y="40283"/>
                  </a:cubicBezTo>
                  <a:cubicBezTo>
                    <a:pt x="4120" y="40806"/>
                    <a:pt x="1254" y="44032"/>
                    <a:pt x="1608" y="44538"/>
                  </a:cubicBezTo>
                  <a:cubicBezTo>
                    <a:pt x="1798" y="44809"/>
                    <a:pt x="2153" y="44946"/>
                    <a:pt x="2517" y="44946"/>
                  </a:cubicBezTo>
                  <a:cubicBezTo>
                    <a:pt x="2835" y="44946"/>
                    <a:pt x="3159" y="44842"/>
                    <a:pt x="3385" y="44631"/>
                  </a:cubicBezTo>
                  <a:cubicBezTo>
                    <a:pt x="3870" y="44184"/>
                    <a:pt x="4594" y="43520"/>
                    <a:pt x="4960" y="43236"/>
                  </a:cubicBezTo>
                  <a:cubicBezTo>
                    <a:pt x="5330" y="42947"/>
                    <a:pt x="6180" y="42795"/>
                    <a:pt x="6049" y="41089"/>
                  </a:cubicBezTo>
                  <a:cubicBezTo>
                    <a:pt x="6049" y="41089"/>
                    <a:pt x="5826" y="38550"/>
                    <a:pt x="6611" y="36872"/>
                  </a:cubicBezTo>
                  <a:cubicBezTo>
                    <a:pt x="7390" y="35188"/>
                    <a:pt x="7036" y="32840"/>
                    <a:pt x="7117" y="32082"/>
                  </a:cubicBezTo>
                  <a:cubicBezTo>
                    <a:pt x="7199" y="31325"/>
                    <a:pt x="7275" y="30093"/>
                    <a:pt x="7738" y="29216"/>
                  </a:cubicBezTo>
                  <a:cubicBezTo>
                    <a:pt x="8120" y="28491"/>
                    <a:pt x="8578" y="25936"/>
                    <a:pt x="8850" y="25058"/>
                  </a:cubicBezTo>
                  <a:cubicBezTo>
                    <a:pt x="9123" y="25936"/>
                    <a:pt x="9580" y="28491"/>
                    <a:pt x="9962" y="29216"/>
                  </a:cubicBezTo>
                  <a:cubicBezTo>
                    <a:pt x="10425" y="30093"/>
                    <a:pt x="10501" y="31325"/>
                    <a:pt x="10583" y="32082"/>
                  </a:cubicBezTo>
                  <a:cubicBezTo>
                    <a:pt x="10665" y="32840"/>
                    <a:pt x="10310" y="35188"/>
                    <a:pt x="11090" y="36872"/>
                  </a:cubicBezTo>
                  <a:cubicBezTo>
                    <a:pt x="11874" y="38556"/>
                    <a:pt x="11651" y="41089"/>
                    <a:pt x="11651" y="41089"/>
                  </a:cubicBezTo>
                  <a:cubicBezTo>
                    <a:pt x="11520" y="42789"/>
                    <a:pt x="12370" y="42947"/>
                    <a:pt x="12741" y="43236"/>
                  </a:cubicBezTo>
                  <a:cubicBezTo>
                    <a:pt x="13106" y="43520"/>
                    <a:pt x="13830" y="44184"/>
                    <a:pt x="14315" y="44631"/>
                  </a:cubicBezTo>
                  <a:cubicBezTo>
                    <a:pt x="14541" y="44842"/>
                    <a:pt x="14866" y="44946"/>
                    <a:pt x="15183" y="44946"/>
                  </a:cubicBezTo>
                  <a:cubicBezTo>
                    <a:pt x="15547" y="44946"/>
                    <a:pt x="15903" y="44809"/>
                    <a:pt x="16092" y="44538"/>
                  </a:cubicBezTo>
                  <a:cubicBezTo>
                    <a:pt x="16446" y="44026"/>
                    <a:pt x="13580" y="40806"/>
                    <a:pt x="13416" y="40283"/>
                  </a:cubicBezTo>
                  <a:cubicBezTo>
                    <a:pt x="13247" y="39760"/>
                    <a:pt x="13689" y="36730"/>
                    <a:pt x="13602" y="35330"/>
                  </a:cubicBezTo>
                  <a:cubicBezTo>
                    <a:pt x="13520" y="33929"/>
                    <a:pt x="13536" y="32840"/>
                    <a:pt x="13460" y="32447"/>
                  </a:cubicBezTo>
                  <a:cubicBezTo>
                    <a:pt x="13389" y="32060"/>
                    <a:pt x="12752" y="30137"/>
                    <a:pt x="12953" y="29227"/>
                  </a:cubicBezTo>
                  <a:cubicBezTo>
                    <a:pt x="13155" y="28311"/>
                    <a:pt x="13389" y="24770"/>
                    <a:pt x="13280" y="23418"/>
                  </a:cubicBezTo>
                  <a:cubicBezTo>
                    <a:pt x="13171" y="22067"/>
                    <a:pt x="12550" y="20884"/>
                    <a:pt x="12610" y="20301"/>
                  </a:cubicBezTo>
                  <a:cubicBezTo>
                    <a:pt x="12664" y="19724"/>
                    <a:pt x="12430" y="18705"/>
                    <a:pt x="12348" y="18111"/>
                  </a:cubicBezTo>
                  <a:cubicBezTo>
                    <a:pt x="12267" y="17517"/>
                    <a:pt x="12539" y="14814"/>
                    <a:pt x="12713" y="13714"/>
                  </a:cubicBezTo>
                  <a:cubicBezTo>
                    <a:pt x="12751" y="13482"/>
                    <a:pt x="12800" y="13389"/>
                    <a:pt x="12855" y="13389"/>
                  </a:cubicBezTo>
                  <a:cubicBezTo>
                    <a:pt x="13061" y="13389"/>
                    <a:pt x="13354" y="14697"/>
                    <a:pt x="13487" y="14912"/>
                  </a:cubicBezTo>
                  <a:cubicBezTo>
                    <a:pt x="13651" y="15185"/>
                    <a:pt x="13651" y="17315"/>
                    <a:pt x="13923" y="18133"/>
                  </a:cubicBezTo>
                  <a:cubicBezTo>
                    <a:pt x="14196" y="18950"/>
                    <a:pt x="14811" y="20966"/>
                    <a:pt x="14893" y="21097"/>
                  </a:cubicBezTo>
                  <a:cubicBezTo>
                    <a:pt x="14980" y="21228"/>
                    <a:pt x="14522" y="21893"/>
                    <a:pt x="14779" y="23342"/>
                  </a:cubicBezTo>
                  <a:cubicBezTo>
                    <a:pt x="14860" y="23925"/>
                    <a:pt x="14898" y="24513"/>
                    <a:pt x="14893" y="25102"/>
                  </a:cubicBezTo>
                  <a:cubicBezTo>
                    <a:pt x="14886" y="25359"/>
                    <a:pt x="14961" y="25406"/>
                    <a:pt x="15016" y="25406"/>
                  </a:cubicBezTo>
                  <a:cubicBezTo>
                    <a:pt x="15048" y="25406"/>
                    <a:pt x="15073" y="25391"/>
                    <a:pt x="15073" y="25391"/>
                  </a:cubicBezTo>
                  <a:cubicBezTo>
                    <a:pt x="15182" y="25353"/>
                    <a:pt x="15138" y="24230"/>
                    <a:pt x="15274" y="24029"/>
                  </a:cubicBezTo>
                  <a:cubicBezTo>
                    <a:pt x="15283" y="24015"/>
                    <a:pt x="15292" y="24008"/>
                    <a:pt x="15299" y="24008"/>
                  </a:cubicBezTo>
                  <a:cubicBezTo>
                    <a:pt x="15398" y="24008"/>
                    <a:pt x="15314" y="25278"/>
                    <a:pt x="15334" y="25374"/>
                  </a:cubicBezTo>
                  <a:cubicBezTo>
                    <a:pt x="15359" y="25474"/>
                    <a:pt x="15371" y="25629"/>
                    <a:pt x="15502" y="25629"/>
                  </a:cubicBezTo>
                  <a:cubicBezTo>
                    <a:pt x="15514" y="25629"/>
                    <a:pt x="15527" y="25628"/>
                    <a:pt x="15541" y="25625"/>
                  </a:cubicBezTo>
                  <a:cubicBezTo>
                    <a:pt x="15710" y="25587"/>
                    <a:pt x="15547" y="24383"/>
                    <a:pt x="15667" y="24110"/>
                  </a:cubicBezTo>
                  <a:cubicBezTo>
                    <a:pt x="15675" y="24092"/>
                    <a:pt x="15683" y="24083"/>
                    <a:pt x="15690" y="24083"/>
                  </a:cubicBezTo>
                  <a:cubicBezTo>
                    <a:pt x="15794" y="24083"/>
                    <a:pt x="15853" y="25701"/>
                    <a:pt x="16086" y="25767"/>
                  </a:cubicBezTo>
                  <a:cubicBezTo>
                    <a:pt x="16094" y="25769"/>
                    <a:pt x="16101" y="25770"/>
                    <a:pt x="16108" y="25770"/>
                  </a:cubicBezTo>
                  <a:cubicBezTo>
                    <a:pt x="16326" y="25770"/>
                    <a:pt x="16249" y="24741"/>
                    <a:pt x="16217" y="24546"/>
                  </a:cubicBezTo>
                  <a:cubicBezTo>
                    <a:pt x="16184" y="24377"/>
                    <a:pt x="16220" y="23997"/>
                    <a:pt x="16301" y="23997"/>
                  </a:cubicBezTo>
                  <a:cubicBezTo>
                    <a:pt x="16313" y="23997"/>
                    <a:pt x="16327" y="24007"/>
                    <a:pt x="16342" y="24029"/>
                  </a:cubicBezTo>
                  <a:cubicBezTo>
                    <a:pt x="16449" y="24178"/>
                    <a:pt x="16748" y="25600"/>
                    <a:pt x="16939" y="25600"/>
                  </a:cubicBezTo>
                  <a:cubicBezTo>
                    <a:pt x="16944" y="25600"/>
                    <a:pt x="16948" y="25599"/>
                    <a:pt x="16953" y="25598"/>
                  </a:cubicBezTo>
                  <a:cubicBezTo>
                    <a:pt x="17241" y="25494"/>
                    <a:pt x="16680" y="23386"/>
                    <a:pt x="16680" y="23386"/>
                  </a:cubicBezTo>
                  <a:lnTo>
                    <a:pt x="16680" y="23386"/>
                  </a:lnTo>
                  <a:cubicBezTo>
                    <a:pt x="16680" y="23386"/>
                    <a:pt x="16936" y="23718"/>
                    <a:pt x="17105" y="23892"/>
                  </a:cubicBezTo>
                  <a:cubicBezTo>
                    <a:pt x="17195" y="23991"/>
                    <a:pt x="17333" y="24036"/>
                    <a:pt x="17449" y="24036"/>
                  </a:cubicBezTo>
                  <a:cubicBezTo>
                    <a:pt x="17543" y="24036"/>
                    <a:pt x="17623" y="24006"/>
                    <a:pt x="17650" y="23952"/>
                  </a:cubicBezTo>
                  <a:cubicBezTo>
                    <a:pt x="17710" y="23832"/>
                    <a:pt x="17182" y="22971"/>
                    <a:pt x="17111" y="22334"/>
                  </a:cubicBezTo>
                  <a:cubicBezTo>
                    <a:pt x="17045" y="21691"/>
                    <a:pt x="16163" y="20874"/>
                    <a:pt x="16163" y="20874"/>
                  </a:cubicBezTo>
                  <a:cubicBezTo>
                    <a:pt x="16321" y="18422"/>
                    <a:pt x="15465" y="16324"/>
                    <a:pt x="15514" y="15485"/>
                  </a:cubicBezTo>
                  <a:cubicBezTo>
                    <a:pt x="15558" y="14640"/>
                    <a:pt x="15443" y="12825"/>
                    <a:pt x="15264" y="12542"/>
                  </a:cubicBezTo>
                  <a:cubicBezTo>
                    <a:pt x="15084" y="12259"/>
                    <a:pt x="14958" y="11692"/>
                    <a:pt x="14931" y="9725"/>
                  </a:cubicBezTo>
                  <a:cubicBezTo>
                    <a:pt x="14909" y="7758"/>
                    <a:pt x="13117" y="7338"/>
                    <a:pt x="12539" y="7278"/>
                  </a:cubicBezTo>
                  <a:cubicBezTo>
                    <a:pt x="11956" y="7224"/>
                    <a:pt x="10180" y="5976"/>
                    <a:pt x="10087" y="5851"/>
                  </a:cubicBezTo>
                  <a:cubicBezTo>
                    <a:pt x="9994" y="5725"/>
                    <a:pt x="10120" y="5022"/>
                    <a:pt x="10120" y="5022"/>
                  </a:cubicBezTo>
                  <a:cubicBezTo>
                    <a:pt x="10654" y="4690"/>
                    <a:pt x="10665" y="3965"/>
                    <a:pt x="10665" y="3965"/>
                  </a:cubicBezTo>
                  <a:cubicBezTo>
                    <a:pt x="11248" y="3965"/>
                    <a:pt x="11417" y="3420"/>
                    <a:pt x="11498" y="2946"/>
                  </a:cubicBezTo>
                  <a:cubicBezTo>
                    <a:pt x="11547" y="2641"/>
                    <a:pt x="11378" y="2585"/>
                    <a:pt x="11250" y="2585"/>
                  </a:cubicBezTo>
                  <a:cubicBezTo>
                    <a:pt x="11177" y="2585"/>
                    <a:pt x="11117" y="2603"/>
                    <a:pt x="11117" y="2603"/>
                  </a:cubicBezTo>
                  <a:cubicBezTo>
                    <a:pt x="11450" y="235"/>
                    <a:pt x="9711" y="1"/>
                    <a:pt x="9003" y="1"/>
                  </a:cubicBezTo>
                  <a:cubicBezTo>
                    <a:pt x="8947" y="1"/>
                    <a:pt x="8897" y="2"/>
                    <a:pt x="8856" y="4"/>
                  </a:cubicBezTo>
                  <a:cubicBezTo>
                    <a:pt x="8814" y="2"/>
                    <a:pt x="8764" y="1"/>
                    <a:pt x="870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31" name="Google Shape;6031;p71"/>
            <p:cNvGrpSpPr/>
            <p:nvPr/>
          </p:nvGrpSpPr>
          <p:grpSpPr>
            <a:xfrm>
              <a:off x="2939796" y="3259611"/>
              <a:ext cx="443027" cy="1124980"/>
              <a:chOff x="2939796" y="3259611"/>
              <a:chExt cx="443027" cy="1124980"/>
            </a:xfrm>
          </p:grpSpPr>
          <p:sp>
            <p:nvSpPr>
              <p:cNvPr id="6032" name="Google Shape;6032;p71"/>
              <p:cNvSpPr/>
              <p:nvPr/>
            </p:nvSpPr>
            <p:spPr>
              <a:xfrm>
                <a:off x="3348503" y="3813938"/>
                <a:ext cx="20698" cy="20799"/>
              </a:xfrm>
              <a:custGeom>
                <a:rect b="b" l="l" r="r" t="t"/>
                <a:pathLst>
                  <a:path extrusionOk="0" h="823" w="819">
                    <a:moveTo>
                      <a:pt x="164" y="1"/>
                    </a:moveTo>
                    <a:lnTo>
                      <a:pt x="1" y="115"/>
                    </a:lnTo>
                    <a:cubicBezTo>
                      <a:pt x="1" y="115"/>
                      <a:pt x="519" y="823"/>
                      <a:pt x="674" y="823"/>
                    </a:cubicBezTo>
                    <a:cubicBezTo>
                      <a:pt x="681" y="823"/>
                      <a:pt x="687" y="821"/>
                      <a:pt x="693" y="818"/>
                    </a:cubicBezTo>
                    <a:cubicBezTo>
                      <a:pt x="818" y="748"/>
                      <a:pt x="164" y="1"/>
                      <a:pt x="16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71"/>
              <p:cNvSpPr/>
              <p:nvPr/>
            </p:nvSpPr>
            <p:spPr>
              <a:xfrm>
                <a:off x="3361240" y="3830643"/>
                <a:ext cx="21583" cy="28659"/>
              </a:xfrm>
              <a:custGeom>
                <a:rect b="b" l="l" r="r" t="t"/>
                <a:pathLst>
                  <a:path extrusionOk="0" h="1134" w="854">
                    <a:moveTo>
                      <a:pt x="145" y="1"/>
                    </a:moveTo>
                    <a:cubicBezTo>
                      <a:pt x="113" y="1"/>
                      <a:pt x="84" y="13"/>
                      <a:pt x="63" y="37"/>
                    </a:cubicBezTo>
                    <a:cubicBezTo>
                      <a:pt x="1" y="90"/>
                      <a:pt x="342" y="1134"/>
                      <a:pt x="582" y="1134"/>
                    </a:cubicBezTo>
                    <a:cubicBezTo>
                      <a:pt x="593" y="1134"/>
                      <a:pt x="603" y="1132"/>
                      <a:pt x="614" y="1127"/>
                    </a:cubicBezTo>
                    <a:cubicBezTo>
                      <a:pt x="854" y="1024"/>
                      <a:pt x="178" y="5"/>
                      <a:pt x="178" y="5"/>
                    </a:cubicBezTo>
                    <a:cubicBezTo>
                      <a:pt x="167" y="2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71"/>
              <p:cNvSpPr/>
              <p:nvPr/>
            </p:nvSpPr>
            <p:spPr>
              <a:xfrm>
                <a:off x="3341805" y="3812472"/>
                <a:ext cx="16655" cy="30352"/>
              </a:xfrm>
              <a:custGeom>
                <a:rect b="b" l="l" r="r" t="t"/>
                <a:pathLst>
                  <a:path extrusionOk="0" h="1201" w="659">
                    <a:moveTo>
                      <a:pt x="140" y="1"/>
                    </a:moveTo>
                    <a:cubicBezTo>
                      <a:pt x="115" y="1"/>
                      <a:pt x="90" y="9"/>
                      <a:pt x="70" y="26"/>
                    </a:cubicBezTo>
                    <a:cubicBezTo>
                      <a:pt x="0" y="64"/>
                      <a:pt x="139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43"/>
                      <a:pt x="184" y="10"/>
                      <a:pt x="184" y="10"/>
                    </a:cubicBezTo>
                    <a:cubicBezTo>
                      <a:pt x="170" y="4"/>
                      <a:pt x="155" y="1"/>
                      <a:pt x="14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71"/>
              <p:cNvSpPr/>
              <p:nvPr/>
            </p:nvSpPr>
            <p:spPr>
              <a:xfrm>
                <a:off x="3347997" y="3841839"/>
                <a:ext cx="16655" cy="30302"/>
              </a:xfrm>
              <a:custGeom>
                <a:rect b="b" l="l" r="r" t="t"/>
                <a:pathLst>
                  <a:path extrusionOk="0" h="1199" w="659">
                    <a:moveTo>
                      <a:pt x="135" y="1"/>
                    </a:moveTo>
                    <a:cubicBezTo>
                      <a:pt x="112" y="1"/>
                      <a:pt x="89" y="9"/>
                      <a:pt x="70" y="25"/>
                    </a:cubicBezTo>
                    <a:cubicBezTo>
                      <a:pt x="1" y="67"/>
                      <a:pt x="144" y="1199"/>
                      <a:pt x="384" y="1199"/>
                    </a:cubicBezTo>
                    <a:cubicBezTo>
                      <a:pt x="390" y="1199"/>
                      <a:pt x="396" y="1198"/>
                      <a:pt x="402" y="1196"/>
                    </a:cubicBezTo>
                    <a:cubicBezTo>
                      <a:pt x="658" y="1142"/>
                      <a:pt x="184" y="14"/>
                      <a:pt x="184" y="14"/>
                    </a:cubicBezTo>
                    <a:cubicBezTo>
                      <a:pt x="168" y="5"/>
                      <a:pt x="151" y="1"/>
                      <a:pt x="13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71"/>
              <p:cNvSpPr/>
              <p:nvPr/>
            </p:nvSpPr>
            <p:spPr>
              <a:xfrm>
                <a:off x="3354619" y="3870043"/>
                <a:ext cx="16629" cy="30327"/>
              </a:xfrm>
              <a:custGeom>
                <a:rect b="b" l="l" r="r" t="t"/>
                <a:pathLst>
                  <a:path extrusionOk="0" h="1200" w="658">
                    <a:moveTo>
                      <a:pt x="139" y="0"/>
                    </a:moveTo>
                    <a:cubicBezTo>
                      <a:pt x="114" y="0"/>
                      <a:pt x="90" y="9"/>
                      <a:pt x="69" y="26"/>
                    </a:cubicBezTo>
                    <a:cubicBezTo>
                      <a:pt x="0" y="63"/>
                      <a:pt x="144" y="1200"/>
                      <a:pt x="383" y="1200"/>
                    </a:cubicBezTo>
                    <a:cubicBezTo>
                      <a:pt x="389" y="1200"/>
                      <a:pt x="396" y="1199"/>
                      <a:pt x="402" y="1198"/>
                    </a:cubicBezTo>
                    <a:cubicBezTo>
                      <a:pt x="658" y="1138"/>
                      <a:pt x="184" y="10"/>
                      <a:pt x="184" y="10"/>
                    </a:cubicBezTo>
                    <a:cubicBezTo>
                      <a:pt x="169" y="3"/>
                      <a:pt x="154" y="0"/>
                      <a:pt x="1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71"/>
              <p:cNvSpPr/>
              <p:nvPr/>
            </p:nvSpPr>
            <p:spPr>
              <a:xfrm>
                <a:off x="3331722" y="3818411"/>
                <a:ext cx="14330" cy="29468"/>
              </a:xfrm>
              <a:custGeom>
                <a:rect b="b" l="l" r="r" t="t"/>
                <a:pathLst>
                  <a:path extrusionOk="0" h="1166" w="567">
                    <a:moveTo>
                      <a:pt x="175" y="1"/>
                    </a:moveTo>
                    <a:cubicBezTo>
                      <a:pt x="150" y="1"/>
                      <a:pt x="125" y="8"/>
                      <a:pt x="103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67" y="1126"/>
                      <a:pt x="234" y="15"/>
                      <a:pt x="234" y="15"/>
                    </a:cubicBezTo>
                    <a:cubicBezTo>
                      <a:pt x="215" y="5"/>
                      <a:pt x="195" y="1"/>
                      <a:pt x="17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71"/>
              <p:cNvSpPr/>
              <p:nvPr/>
            </p:nvSpPr>
            <p:spPr>
              <a:xfrm>
                <a:off x="3333920" y="3846919"/>
                <a:ext cx="14481" cy="29468"/>
              </a:xfrm>
              <a:custGeom>
                <a:rect b="b" l="l" r="r" t="t"/>
                <a:pathLst>
                  <a:path extrusionOk="0" h="1166" w="573">
                    <a:moveTo>
                      <a:pt x="178" y="1"/>
                    </a:moveTo>
                    <a:cubicBezTo>
                      <a:pt x="154" y="1"/>
                      <a:pt x="131" y="8"/>
                      <a:pt x="109" y="20"/>
                    </a:cubicBezTo>
                    <a:cubicBezTo>
                      <a:pt x="23" y="52"/>
                      <a:pt x="1" y="1165"/>
                      <a:pt x="270" y="1165"/>
                    </a:cubicBezTo>
                    <a:cubicBezTo>
                      <a:pt x="274" y="1165"/>
                      <a:pt x="279" y="1165"/>
                      <a:pt x="283" y="1164"/>
                    </a:cubicBezTo>
                    <a:cubicBezTo>
                      <a:pt x="572" y="1126"/>
                      <a:pt x="234" y="15"/>
                      <a:pt x="234" y="15"/>
                    </a:cubicBezTo>
                    <a:cubicBezTo>
                      <a:pt x="215" y="5"/>
                      <a:pt x="196" y="1"/>
                      <a:pt x="1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71"/>
              <p:cNvSpPr/>
              <p:nvPr/>
            </p:nvSpPr>
            <p:spPr>
              <a:xfrm>
                <a:off x="3336675" y="3874289"/>
                <a:ext cx="14481" cy="29493"/>
              </a:xfrm>
              <a:custGeom>
                <a:rect b="b" l="l" r="r" t="t"/>
                <a:pathLst>
                  <a:path extrusionOk="0" h="1167" w="573">
                    <a:moveTo>
                      <a:pt x="173" y="0"/>
                    </a:moveTo>
                    <a:cubicBezTo>
                      <a:pt x="150" y="0"/>
                      <a:pt x="127" y="7"/>
                      <a:pt x="104" y="21"/>
                    </a:cubicBezTo>
                    <a:cubicBezTo>
                      <a:pt x="23" y="54"/>
                      <a:pt x="1" y="1167"/>
                      <a:pt x="270" y="1167"/>
                    </a:cubicBezTo>
                    <a:cubicBezTo>
                      <a:pt x="274" y="1167"/>
                      <a:pt x="279" y="1166"/>
                      <a:pt x="283" y="1166"/>
                    </a:cubicBezTo>
                    <a:cubicBezTo>
                      <a:pt x="572" y="1128"/>
                      <a:pt x="234" y="16"/>
                      <a:pt x="234" y="16"/>
                    </a:cubicBezTo>
                    <a:cubicBezTo>
                      <a:pt x="214" y="6"/>
                      <a:pt x="193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71"/>
              <p:cNvSpPr/>
              <p:nvPr/>
            </p:nvSpPr>
            <p:spPr>
              <a:xfrm>
                <a:off x="2953418" y="3814368"/>
                <a:ext cx="20673" cy="20926"/>
              </a:xfrm>
              <a:custGeom>
                <a:rect b="b" l="l" r="r" t="t"/>
                <a:pathLst>
                  <a:path extrusionOk="0" h="828" w="818">
                    <a:moveTo>
                      <a:pt x="654" y="0"/>
                    </a:moveTo>
                    <a:cubicBezTo>
                      <a:pt x="654" y="0"/>
                      <a:pt x="1" y="752"/>
                      <a:pt x="126" y="823"/>
                    </a:cubicBezTo>
                    <a:cubicBezTo>
                      <a:pt x="131" y="826"/>
                      <a:pt x="138" y="828"/>
                      <a:pt x="145" y="828"/>
                    </a:cubicBezTo>
                    <a:cubicBezTo>
                      <a:pt x="300" y="828"/>
                      <a:pt x="818" y="120"/>
                      <a:pt x="818" y="120"/>
                    </a:cubicBezTo>
                    <a:lnTo>
                      <a:pt x="654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71"/>
              <p:cNvSpPr/>
              <p:nvPr/>
            </p:nvSpPr>
            <p:spPr>
              <a:xfrm>
                <a:off x="2939796" y="3831123"/>
                <a:ext cx="21431" cy="28735"/>
              </a:xfrm>
              <a:custGeom>
                <a:rect b="b" l="l" r="r" t="t"/>
                <a:pathLst>
                  <a:path extrusionOk="0" h="1137" w="848">
                    <a:moveTo>
                      <a:pt x="695" y="1"/>
                    </a:moveTo>
                    <a:cubicBezTo>
                      <a:pt x="688" y="1"/>
                      <a:pt x="682" y="1"/>
                      <a:pt x="676" y="2"/>
                    </a:cubicBezTo>
                    <a:cubicBezTo>
                      <a:pt x="676" y="2"/>
                      <a:pt x="0" y="1027"/>
                      <a:pt x="240" y="1130"/>
                    </a:cubicBezTo>
                    <a:cubicBezTo>
                      <a:pt x="250" y="1135"/>
                      <a:pt x="261" y="1137"/>
                      <a:pt x="272" y="1137"/>
                    </a:cubicBezTo>
                    <a:cubicBezTo>
                      <a:pt x="511" y="1137"/>
                      <a:pt x="847" y="87"/>
                      <a:pt x="785" y="40"/>
                    </a:cubicBezTo>
                    <a:cubicBezTo>
                      <a:pt x="762" y="13"/>
                      <a:pt x="728" y="1"/>
                      <a:pt x="69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71"/>
              <p:cNvSpPr/>
              <p:nvPr/>
            </p:nvSpPr>
            <p:spPr>
              <a:xfrm>
                <a:off x="2964310" y="3812927"/>
                <a:ext cx="16503" cy="30428"/>
              </a:xfrm>
              <a:custGeom>
                <a:rect b="b" l="l" r="r" t="t"/>
                <a:pathLst>
                  <a:path extrusionOk="0" h="1204" w="653">
                    <a:moveTo>
                      <a:pt x="518" y="0"/>
                    </a:moveTo>
                    <a:cubicBezTo>
                      <a:pt x="501" y="0"/>
                      <a:pt x="485" y="5"/>
                      <a:pt x="469" y="14"/>
                    </a:cubicBezTo>
                    <a:cubicBezTo>
                      <a:pt x="469" y="14"/>
                      <a:pt x="0" y="1142"/>
                      <a:pt x="251" y="1202"/>
                    </a:cubicBezTo>
                    <a:cubicBezTo>
                      <a:pt x="256" y="1203"/>
                      <a:pt x="262" y="1203"/>
                      <a:pt x="268" y="1203"/>
                    </a:cubicBezTo>
                    <a:cubicBezTo>
                      <a:pt x="513" y="1203"/>
                      <a:pt x="652" y="62"/>
                      <a:pt x="583" y="25"/>
                    </a:cubicBezTo>
                    <a:cubicBezTo>
                      <a:pt x="564" y="9"/>
                      <a:pt x="541" y="0"/>
                      <a:pt x="51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71"/>
              <p:cNvSpPr/>
              <p:nvPr/>
            </p:nvSpPr>
            <p:spPr>
              <a:xfrm>
                <a:off x="2958093" y="3842344"/>
                <a:ext cx="16528" cy="30352"/>
              </a:xfrm>
              <a:custGeom>
                <a:rect b="b" l="l" r="r" t="t"/>
                <a:pathLst>
                  <a:path extrusionOk="0" h="1201" w="654">
                    <a:moveTo>
                      <a:pt x="516" y="1"/>
                    </a:moveTo>
                    <a:cubicBezTo>
                      <a:pt x="500" y="1"/>
                      <a:pt x="485" y="4"/>
                      <a:pt x="469" y="10"/>
                    </a:cubicBezTo>
                    <a:cubicBezTo>
                      <a:pt x="469" y="10"/>
                      <a:pt x="1" y="1138"/>
                      <a:pt x="252" y="1198"/>
                    </a:cubicBezTo>
                    <a:cubicBezTo>
                      <a:pt x="257" y="1199"/>
                      <a:pt x="263" y="1200"/>
                      <a:pt x="269" y="1200"/>
                    </a:cubicBezTo>
                    <a:cubicBezTo>
                      <a:pt x="514" y="1200"/>
                      <a:pt x="653" y="64"/>
                      <a:pt x="584" y="21"/>
                    </a:cubicBezTo>
                    <a:cubicBezTo>
                      <a:pt x="564" y="8"/>
                      <a:pt x="540" y="1"/>
                      <a:pt x="51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71"/>
              <p:cNvSpPr/>
              <p:nvPr/>
            </p:nvSpPr>
            <p:spPr>
              <a:xfrm>
                <a:off x="2951497" y="3870473"/>
                <a:ext cx="16655" cy="30453"/>
              </a:xfrm>
              <a:custGeom>
                <a:rect b="b" l="l" r="r" t="t"/>
                <a:pathLst>
                  <a:path extrusionOk="0" h="1205" w="659">
                    <a:moveTo>
                      <a:pt x="521" y="1"/>
                    </a:moveTo>
                    <a:cubicBezTo>
                      <a:pt x="505" y="1"/>
                      <a:pt x="488" y="5"/>
                      <a:pt x="474" y="14"/>
                    </a:cubicBezTo>
                    <a:cubicBezTo>
                      <a:pt x="474" y="14"/>
                      <a:pt x="0" y="1142"/>
                      <a:pt x="256" y="1202"/>
                    </a:cubicBezTo>
                    <a:cubicBezTo>
                      <a:pt x="262" y="1204"/>
                      <a:pt x="268" y="1204"/>
                      <a:pt x="273" y="1204"/>
                    </a:cubicBezTo>
                    <a:cubicBezTo>
                      <a:pt x="519" y="1204"/>
                      <a:pt x="658" y="63"/>
                      <a:pt x="589" y="25"/>
                    </a:cubicBezTo>
                    <a:cubicBezTo>
                      <a:pt x="570" y="9"/>
                      <a:pt x="545" y="1"/>
                      <a:pt x="5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71"/>
              <p:cNvSpPr/>
              <p:nvPr/>
            </p:nvSpPr>
            <p:spPr>
              <a:xfrm>
                <a:off x="2976567" y="3818841"/>
                <a:ext cx="14304" cy="29442"/>
              </a:xfrm>
              <a:custGeom>
                <a:rect b="b" l="l" r="r" t="t"/>
                <a:pathLst>
                  <a:path extrusionOk="0" h="1165" w="566">
                    <a:moveTo>
                      <a:pt x="387" y="0"/>
                    </a:moveTo>
                    <a:cubicBezTo>
                      <a:pt x="368" y="0"/>
                      <a:pt x="349" y="5"/>
                      <a:pt x="332" y="14"/>
                    </a:cubicBezTo>
                    <a:cubicBezTo>
                      <a:pt x="332" y="14"/>
                      <a:pt x="0" y="1126"/>
                      <a:pt x="283" y="1164"/>
                    </a:cubicBezTo>
                    <a:cubicBezTo>
                      <a:pt x="288" y="1164"/>
                      <a:pt x="293" y="1165"/>
                      <a:pt x="297" y="1165"/>
                    </a:cubicBezTo>
                    <a:cubicBezTo>
                      <a:pt x="566" y="1165"/>
                      <a:pt x="538" y="52"/>
                      <a:pt x="458" y="20"/>
                    </a:cubicBezTo>
                    <a:cubicBezTo>
                      <a:pt x="436" y="7"/>
                      <a:pt x="411" y="0"/>
                      <a:pt x="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71"/>
              <p:cNvSpPr/>
              <p:nvPr/>
            </p:nvSpPr>
            <p:spPr>
              <a:xfrm>
                <a:off x="2974343" y="3847273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399" y="1"/>
                    </a:moveTo>
                    <a:cubicBezTo>
                      <a:pt x="377" y="1"/>
                      <a:pt x="355" y="6"/>
                      <a:pt x="333" y="17"/>
                    </a:cubicBezTo>
                    <a:cubicBezTo>
                      <a:pt x="333" y="17"/>
                      <a:pt x="1" y="1129"/>
                      <a:pt x="284" y="1167"/>
                    </a:cubicBezTo>
                    <a:cubicBezTo>
                      <a:pt x="289" y="1167"/>
                      <a:pt x="294" y="1168"/>
                      <a:pt x="298" y="1168"/>
                    </a:cubicBezTo>
                    <a:cubicBezTo>
                      <a:pt x="572" y="1168"/>
                      <a:pt x="544" y="55"/>
                      <a:pt x="464" y="17"/>
                    </a:cubicBezTo>
                    <a:cubicBezTo>
                      <a:pt x="442" y="6"/>
                      <a:pt x="420" y="1"/>
                      <a:pt x="39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71"/>
              <p:cNvSpPr/>
              <p:nvPr/>
            </p:nvSpPr>
            <p:spPr>
              <a:xfrm>
                <a:off x="2971589" y="3874820"/>
                <a:ext cx="14481" cy="29518"/>
              </a:xfrm>
              <a:custGeom>
                <a:rect b="b" l="l" r="r" t="t"/>
                <a:pathLst>
                  <a:path extrusionOk="0" h="1168" w="573">
                    <a:moveTo>
                      <a:pt x="401" y="0"/>
                    </a:moveTo>
                    <a:cubicBezTo>
                      <a:pt x="380" y="0"/>
                      <a:pt x="358" y="6"/>
                      <a:pt x="339" y="17"/>
                    </a:cubicBezTo>
                    <a:cubicBezTo>
                      <a:pt x="339" y="17"/>
                      <a:pt x="1" y="1128"/>
                      <a:pt x="290" y="1167"/>
                    </a:cubicBezTo>
                    <a:cubicBezTo>
                      <a:pt x="294" y="1167"/>
                      <a:pt x="299" y="1167"/>
                      <a:pt x="303" y="1167"/>
                    </a:cubicBezTo>
                    <a:cubicBezTo>
                      <a:pt x="572" y="1167"/>
                      <a:pt x="544" y="54"/>
                      <a:pt x="464" y="17"/>
                    </a:cubicBezTo>
                    <a:cubicBezTo>
                      <a:pt x="445" y="6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71"/>
              <p:cNvSpPr/>
              <p:nvPr/>
            </p:nvSpPr>
            <p:spPr>
              <a:xfrm>
                <a:off x="2989355" y="382480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5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71"/>
              <p:cNvSpPr/>
              <p:nvPr/>
            </p:nvSpPr>
            <p:spPr>
              <a:xfrm>
                <a:off x="2988824" y="3850735"/>
                <a:ext cx="11828" cy="26865"/>
              </a:xfrm>
              <a:custGeom>
                <a:rect b="b" l="l" r="r" t="t"/>
                <a:pathLst>
                  <a:path extrusionOk="0" h="1063" w="468">
                    <a:moveTo>
                      <a:pt x="284" y="1"/>
                    </a:moveTo>
                    <a:cubicBezTo>
                      <a:pt x="263" y="1"/>
                      <a:pt x="242" y="7"/>
                      <a:pt x="223" y="16"/>
                    </a:cubicBezTo>
                    <a:cubicBezTo>
                      <a:pt x="223" y="16"/>
                      <a:pt x="0" y="1046"/>
                      <a:pt x="234" y="1062"/>
                    </a:cubicBezTo>
                    <a:cubicBezTo>
                      <a:pt x="236" y="1063"/>
                      <a:pt x="238" y="1063"/>
                      <a:pt x="240" y="1063"/>
                    </a:cubicBezTo>
                    <a:cubicBezTo>
                      <a:pt x="468" y="1063"/>
                      <a:pt x="397" y="38"/>
                      <a:pt x="327" y="11"/>
                    </a:cubicBezTo>
                    <a:cubicBezTo>
                      <a:pt x="313" y="4"/>
                      <a:pt x="299" y="1"/>
                      <a:pt x="284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71"/>
              <p:cNvSpPr/>
              <p:nvPr/>
            </p:nvSpPr>
            <p:spPr>
              <a:xfrm>
                <a:off x="2987839" y="3875755"/>
                <a:ext cx="11853" cy="26915"/>
              </a:xfrm>
              <a:custGeom>
                <a:rect b="b" l="l" r="r" t="t"/>
                <a:pathLst>
                  <a:path extrusionOk="0" h="1065" w="469">
                    <a:moveTo>
                      <a:pt x="278" y="1"/>
                    </a:moveTo>
                    <a:cubicBezTo>
                      <a:pt x="258" y="1"/>
                      <a:pt x="239" y="6"/>
                      <a:pt x="224" y="18"/>
                    </a:cubicBezTo>
                    <a:cubicBezTo>
                      <a:pt x="224" y="18"/>
                      <a:pt x="1" y="1048"/>
                      <a:pt x="235" y="1064"/>
                    </a:cubicBezTo>
                    <a:cubicBezTo>
                      <a:pt x="237" y="1064"/>
                      <a:pt x="239" y="1064"/>
                      <a:pt x="241" y="1064"/>
                    </a:cubicBezTo>
                    <a:cubicBezTo>
                      <a:pt x="468" y="1064"/>
                      <a:pt x="398" y="40"/>
                      <a:pt x="328" y="12"/>
                    </a:cubicBezTo>
                    <a:cubicBezTo>
                      <a:pt x="313" y="5"/>
                      <a:pt x="295" y="1"/>
                      <a:pt x="27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71"/>
              <p:cNvSpPr/>
              <p:nvPr/>
            </p:nvSpPr>
            <p:spPr>
              <a:xfrm>
                <a:off x="2960721" y="3801226"/>
                <a:ext cx="45870" cy="28583"/>
              </a:xfrm>
              <a:custGeom>
                <a:rect b="b" l="l" r="r" t="t"/>
                <a:pathLst>
                  <a:path extrusionOk="0" h="1131" w="1815">
                    <a:moveTo>
                      <a:pt x="902" y="0"/>
                    </a:moveTo>
                    <a:cubicBezTo>
                      <a:pt x="718" y="0"/>
                      <a:pt x="543" y="87"/>
                      <a:pt x="404" y="226"/>
                    </a:cubicBezTo>
                    <a:cubicBezTo>
                      <a:pt x="404" y="226"/>
                      <a:pt x="0" y="362"/>
                      <a:pt x="137" y="673"/>
                    </a:cubicBezTo>
                    <a:cubicBezTo>
                      <a:pt x="273" y="989"/>
                      <a:pt x="899" y="869"/>
                      <a:pt x="1101" y="1076"/>
                    </a:cubicBezTo>
                    <a:cubicBezTo>
                      <a:pt x="1138" y="1114"/>
                      <a:pt x="1186" y="1131"/>
                      <a:pt x="1240" y="1131"/>
                    </a:cubicBezTo>
                    <a:cubicBezTo>
                      <a:pt x="1481" y="1131"/>
                      <a:pt x="1814" y="779"/>
                      <a:pt x="1515" y="373"/>
                    </a:cubicBezTo>
                    <a:cubicBezTo>
                      <a:pt x="1325" y="109"/>
                      <a:pt x="1108" y="0"/>
                      <a:pt x="9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71"/>
              <p:cNvSpPr/>
              <p:nvPr/>
            </p:nvSpPr>
            <p:spPr>
              <a:xfrm>
                <a:off x="3231744" y="4292043"/>
                <a:ext cx="109354" cy="92270"/>
              </a:xfrm>
              <a:custGeom>
                <a:rect b="b" l="l" r="r" t="t"/>
                <a:pathLst>
                  <a:path extrusionOk="0" h="3651" w="4327">
                    <a:moveTo>
                      <a:pt x="1399" y="1"/>
                    </a:moveTo>
                    <a:cubicBezTo>
                      <a:pt x="992" y="1"/>
                      <a:pt x="498" y="145"/>
                      <a:pt x="251" y="765"/>
                    </a:cubicBezTo>
                    <a:cubicBezTo>
                      <a:pt x="251" y="765"/>
                      <a:pt x="0" y="1108"/>
                      <a:pt x="300" y="1304"/>
                    </a:cubicBezTo>
                    <a:cubicBezTo>
                      <a:pt x="594" y="1495"/>
                      <a:pt x="850" y="1457"/>
                      <a:pt x="975" y="1805"/>
                    </a:cubicBezTo>
                    <a:cubicBezTo>
                      <a:pt x="1095" y="2149"/>
                      <a:pt x="1629" y="2683"/>
                      <a:pt x="2190" y="3091"/>
                    </a:cubicBezTo>
                    <a:cubicBezTo>
                      <a:pt x="2329" y="3191"/>
                      <a:pt x="2509" y="3651"/>
                      <a:pt x="2790" y="3651"/>
                    </a:cubicBezTo>
                    <a:cubicBezTo>
                      <a:pt x="2818" y="3651"/>
                      <a:pt x="2847" y="3646"/>
                      <a:pt x="2877" y="3636"/>
                    </a:cubicBezTo>
                    <a:cubicBezTo>
                      <a:pt x="3204" y="3522"/>
                      <a:pt x="2561" y="2803"/>
                      <a:pt x="2463" y="2775"/>
                    </a:cubicBezTo>
                    <a:cubicBezTo>
                      <a:pt x="2463" y="2775"/>
                      <a:pt x="1809" y="1996"/>
                      <a:pt x="1706" y="1838"/>
                    </a:cubicBezTo>
                    <a:lnTo>
                      <a:pt x="1706" y="1838"/>
                    </a:lnTo>
                    <a:cubicBezTo>
                      <a:pt x="1706" y="1838"/>
                      <a:pt x="2310" y="2269"/>
                      <a:pt x="2512" y="2672"/>
                    </a:cubicBezTo>
                    <a:cubicBezTo>
                      <a:pt x="2616" y="2873"/>
                      <a:pt x="3079" y="3266"/>
                      <a:pt x="3139" y="3413"/>
                    </a:cubicBezTo>
                    <a:cubicBezTo>
                      <a:pt x="3163" y="3472"/>
                      <a:pt x="3221" y="3501"/>
                      <a:pt x="3277" y="3501"/>
                    </a:cubicBezTo>
                    <a:cubicBezTo>
                      <a:pt x="3361" y="3501"/>
                      <a:pt x="3439" y="3435"/>
                      <a:pt x="3384" y="3304"/>
                    </a:cubicBezTo>
                    <a:cubicBezTo>
                      <a:pt x="3286" y="3081"/>
                      <a:pt x="2948" y="2672"/>
                      <a:pt x="2948" y="2672"/>
                    </a:cubicBezTo>
                    <a:lnTo>
                      <a:pt x="2948" y="2672"/>
                    </a:lnTo>
                    <a:lnTo>
                      <a:pt x="3531" y="3320"/>
                    </a:lnTo>
                    <a:cubicBezTo>
                      <a:pt x="3531" y="3320"/>
                      <a:pt x="3614" y="3401"/>
                      <a:pt x="3713" y="3401"/>
                    </a:cubicBezTo>
                    <a:cubicBezTo>
                      <a:pt x="3748" y="3401"/>
                      <a:pt x="3784" y="3391"/>
                      <a:pt x="3820" y="3364"/>
                    </a:cubicBezTo>
                    <a:cubicBezTo>
                      <a:pt x="3896" y="3306"/>
                      <a:pt x="3759" y="3093"/>
                      <a:pt x="3599" y="2903"/>
                    </a:cubicBezTo>
                    <a:lnTo>
                      <a:pt x="3599" y="2903"/>
                    </a:lnTo>
                    <a:lnTo>
                      <a:pt x="3831" y="3130"/>
                    </a:lnTo>
                    <a:cubicBezTo>
                      <a:pt x="3831" y="3130"/>
                      <a:pt x="3963" y="3284"/>
                      <a:pt x="4048" y="3284"/>
                    </a:cubicBezTo>
                    <a:cubicBezTo>
                      <a:pt x="4068" y="3284"/>
                      <a:pt x="4085" y="3275"/>
                      <a:pt x="4098" y="3255"/>
                    </a:cubicBezTo>
                    <a:cubicBezTo>
                      <a:pt x="4144" y="3181"/>
                      <a:pt x="4133" y="2991"/>
                      <a:pt x="3955" y="2756"/>
                    </a:cubicBezTo>
                    <a:lnTo>
                      <a:pt x="3955" y="2756"/>
                    </a:lnTo>
                    <a:cubicBezTo>
                      <a:pt x="4036" y="2825"/>
                      <a:pt x="4113" y="2878"/>
                      <a:pt x="4161" y="2878"/>
                    </a:cubicBezTo>
                    <a:cubicBezTo>
                      <a:pt x="4176" y="2878"/>
                      <a:pt x="4187" y="2873"/>
                      <a:pt x="4196" y="2863"/>
                    </a:cubicBezTo>
                    <a:cubicBezTo>
                      <a:pt x="4196" y="2863"/>
                      <a:pt x="4326" y="2835"/>
                      <a:pt x="3765" y="2121"/>
                    </a:cubicBezTo>
                    <a:cubicBezTo>
                      <a:pt x="3765" y="2121"/>
                      <a:pt x="3002" y="1206"/>
                      <a:pt x="2474" y="857"/>
                    </a:cubicBezTo>
                    <a:cubicBezTo>
                      <a:pt x="1945" y="514"/>
                      <a:pt x="1994" y="411"/>
                      <a:pt x="2043" y="111"/>
                    </a:cubicBezTo>
                    <a:cubicBezTo>
                      <a:pt x="2043" y="111"/>
                      <a:pt x="1754" y="1"/>
                      <a:pt x="13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71"/>
              <p:cNvSpPr/>
              <p:nvPr/>
            </p:nvSpPr>
            <p:spPr>
              <a:xfrm>
                <a:off x="3056706" y="3695536"/>
                <a:ext cx="200259" cy="117189"/>
              </a:xfrm>
              <a:custGeom>
                <a:rect b="b" l="l" r="r" t="t"/>
                <a:pathLst>
                  <a:path extrusionOk="0" h="4637" w="7924">
                    <a:moveTo>
                      <a:pt x="5970" y="1"/>
                    </a:moveTo>
                    <a:cubicBezTo>
                      <a:pt x="4955" y="1"/>
                      <a:pt x="4725" y="801"/>
                      <a:pt x="4725" y="801"/>
                    </a:cubicBezTo>
                    <a:cubicBezTo>
                      <a:pt x="4725" y="801"/>
                      <a:pt x="4332" y="1387"/>
                      <a:pt x="4594" y="1387"/>
                    </a:cubicBezTo>
                    <a:cubicBezTo>
                      <a:pt x="4630" y="1387"/>
                      <a:pt x="4678" y="1376"/>
                      <a:pt x="4741" y="1351"/>
                    </a:cubicBezTo>
                    <a:cubicBezTo>
                      <a:pt x="4823" y="1319"/>
                      <a:pt x="4902" y="1304"/>
                      <a:pt x="4977" y="1304"/>
                    </a:cubicBezTo>
                    <a:cubicBezTo>
                      <a:pt x="5381" y="1304"/>
                      <a:pt x="5675" y="1750"/>
                      <a:pt x="5716" y="2376"/>
                    </a:cubicBezTo>
                    <a:cubicBezTo>
                      <a:pt x="5760" y="3111"/>
                      <a:pt x="5291" y="2850"/>
                      <a:pt x="4741" y="3525"/>
                    </a:cubicBezTo>
                    <a:cubicBezTo>
                      <a:pt x="4475" y="3855"/>
                      <a:pt x="4307" y="3939"/>
                      <a:pt x="4204" y="3939"/>
                    </a:cubicBezTo>
                    <a:cubicBezTo>
                      <a:pt x="4166" y="3939"/>
                      <a:pt x="4136" y="3927"/>
                      <a:pt x="4114" y="3912"/>
                    </a:cubicBezTo>
                    <a:lnTo>
                      <a:pt x="4114" y="3841"/>
                    </a:lnTo>
                    <a:cubicBezTo>
                      <a:pt x="4109" y="3858"/>
                      <a:pt x="4098" y="3874"/>
                      <a:pt x="4087" y="3885"/>
                    </a:cubicBezTo>
                    <a:cubicBezTo>
                      <a:pt x="4076" y="3874"/>
                      <a:pt x="4065" y="3858"/>
                      <a:pt x="4060" y="3841"/>
                    </a:cubicBezTo>
                    <a:lnTo>
                      <a:pt x="4060" y="3912"/>
                    </a:lnTo>
                    <a:cubicBezTo>
                      <a:pt x="4038" y="3927"/>
                      <a:pt x="4008" y="3939"/>
                      <a:pt x="3970" y="3939"/>
                    </a:cubicBezTo>
                    <a:cubicBezTo>
                      <a:pt x="3867" y="3939"/>
                      <a:pt x="3698" y="3855"/>
                      <a:pt x="3428" y="3525"/>
                    </a:cubicBezTo>
                    <a:cubicBezTo>
                      <a:pt x="2877" y="2855"/>
                      <a:pt x="2409" y="3117"/>
                      <a:pt x="2452" y="2381"/>
                    </a:cubicBezTo>
                    <a:cubicBezTo>
                      <a:pt x="2494" y="1754"/>
                      <a:pt x="2789" y="1311"/>
                      <a:pt x="3195" y="1311"/>
                    </a:cubicBezTo>
                    <a:cubicBezTo>
                      <a:pt x="3269" y="1311"/>
                      <a:pt x="3347" y="1326"/>
                      <a:pt x="3428" y="1357"/>
                    </a:cubicBezTo>
                    <a:cubicBezTo>
                      <a:pt x="3491" y="1382"/>
                      <a:pt x="3539" y="1393"/>
                      <a:pt x="3574" y="1393"/>
                    </a:cubicBezTo>
                    <a:cubicBezTo>
                      <a:pt x="3836" y="1393"/>
                      <a:pt x="3444" y="806"/>
                      <a:pt x="3444" y="806"/>
                    </a:cubicBezTo>
                    <a:cubicBezTo>
                      <a:pt x="3444" y="806"/>
                      <a:pt x="3332" y="89"/>
                      <a:pt x="2574" y="89"/>
                    </a:cubicBezTo>
                    <a:cubicBezTo>
                      <a:pt x="2330" y="89"/>
                      <a:pt x="2019" y="163"/>
                      <a:pt x="1624" y="360"/>
                    </a:cubicBezTo>
                    <a:cubicBezTo>
                      <a:pt x="0" y="1161"/>
                      <a:pt x="507" y="2087"/>
                      <a:pt x="1292" y="2506"/>
                    </a:cubicBezTo>
                    <a:cubicBezTo>
                      <a:pt x="2076" y="2926"/>
                      <a:pt x="1777" y="2959"/>
                      <a:pt x="2033" y="3422"/>
                    </a:cubicBezTo>
                    <a:cubicBezTo>
                      <a:pt x="2143" y="3621"/>
                      <a:pt x="2238" y="3651"/>
                      <a:pt x="2342" y="3651"/>
                    </a:cubicBezTo>
                    <a:cubicBezTo>
                      <a:pt x="2386" y="3651"/>
                      <a:pt x="2431" y="3646"/>
                      <a:pt x="2479" y="3646"/>
                    </a:cubicBezTo>
                    <a:cubicBezTo>
                      <a:pt x="2582" y="3646"/>
                      <a:pt x="2700" y="3670"/>
                      <a:pt x="2850" y="3820"/>
                    </a:cubicBezTo>
                    <a:cubicBezTo>
                      <a:pt x="3221" y="4190"/>
                      <a:pt x="3559" y="4610"/>
                      <a:pt x="4060" y="4637"/>
                    </a:cubicBezTo>
                    <a:lnTo>
                      <a:pt x="4114" y="4637"/>
                    </a:lnTo>
                    <a:cubicBezTo>
                      <a:pt x="4621" y="4610"/>
                      <a:pt x="4953" y="4190"/>
                      <a:pt x="5324" y="3814"/>
                    </a:cubicBezTo>
                    <a:cubicBezTo>
                      <a:pt x="5474" y="3664"/>
                      <a:pt x="5592" y="3640"/>
                      <a:pt x="5695" y="3640"/>
                    </a:cubicBezTo>
                    <a:cubicBezTo>
                      <a:pt x="5743" y="3640"/>
                      <a:pt x="5789" y="3646"/>
                      <a:pt x="5832" y="3646"/>
                    </a:cubicBezTo>
                    <a:cubicBezTo>
                      <a:pt x="5936" y="3646"/>
                      <a:pt x="6031" y="3616"/>
                      <a:pt x="6141" y="3416"/>
                    </a:cubicBezTo>
                    <a:cubicBezTo>
                      <a:pt x="6397" y="2953"/>
                      <a:pt x="6354" y="2719"/>
                      <a:pt x="7139" y="2299"/>
                    </a:cubicBezTo>
                    <a:cubicBezTo>
                      <a:pt x="7923" y="1880"/>
                      <a:pt x="7678" y="436"/>
                      <a:pt x="6801" y="147"/>
                    </a:cubicBezTo>
                    <a:cubicBezTo>
                      <a:pt x="6478" y="43"/>
                      <a:pt x="6203" y="1"/>
                      <a:pt x="5970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71"/>
              <p:cNvSpPr/>
              <p:nvPr/>
            </p:nvSpPr>
            <p:spPr>
              <a:xfrm>
                <a:off x="3147864" y="3709992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9"/>
                    </a:lnTo>
                    <a:cubicBezTo>
                      <a:pt x="1" y="594"/>
                      <a:pt x="55" y="648"/>
                      <a:pt x="126" y="648"/>
                    </a:cubicBezTo>
                    <a:lnTo>
                      <a:pt x="889" y="648"/>
                    </a:lnTo>
                    <a:cubicBezTo>
                      <a:pt x="954" y="648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71"/>
              <p:cNvSpPr/>
              <p:nvPr/>
            </p:nvSpPr>
            <p:spPr>
              <a:xfrm>
                <a:off x="3147864" y="370448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71"/>
              <p:cNvSpPr/>
              <p:nvPr/>
            </p:nvSpPr>
            <p:spPr>
              <a:xfrm>
                <a:off x="3147864" y="3688081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71"/>
              <p:cNvSpPr/>
              <p:nvPr/>
            </p:nvSpPr>
            <p:spPr>
              <a:xfrm>
                <a:off x="3147864" y="368257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71"/>
              <p:cNvSpPr/>
              <p:nvPr/>
            </p:nvSpPr>
            <p:spPr>
              <a:xfrm>
                <a:off x="3147864" y="3666195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71"/>
              <p:cNvSpPr/>
              <p:nvPr/>
            </p:nvSpPr>
            <p:spPr>
              <a:xfrm>
                <a:off x="3147738" y="3660686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5" y="0"/>
                    </a:moveTo>
                    <a:cubicBezTo>
                      <a:pt x="49" y="0"/>
                      <a:pt x="0" y="49"/>
                      <a:pt x="6" y="109"/>
                    </a:cubicBezTo>
                    <a:cubicBezTo>
                      <a:pt x="6" y="169"/>
                      <a:pt x="55" y="218"/>
                      <a:pt x="115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71"/>
              <p:cNvSpPr/>
              <p:nvPr/>
            </p:nvSpPr>
            <p:spPr>
              <a:xfrm>
                <a:off x="3147864" y="3644284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2" y="0"/>
                    </a:moveTo>
                    <a:cubicBezTo>
                      <a:pt x="889" y="0"/>
                      <a:pt x="886" y="1"/>
                      <a:pt x="883" y="1"/>
                    </a:cubicBezTo>
                    <a:lnTo>
                      <a:pt x="120" y="1"/>
                    </a:lnTo>
                    <a:cubicBezTo>
                      <a:pt x="50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4"/>
                      <a:pt x="1009" y="589"/>
                      <a:pt x="1009" y="524"/>
                    </a:cubicBezTo>
                    <a:lnTo>
                      <a:pt x="1003" y="121"/>
                    </a:lnTo>
                    <a:cubicBezTo>
                      <a:pt x="1003" y="53"/>
                      <a:pt x="954" y="0"/>
                      <a:pt x="89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71"/>
              <p:cNvSpPr/>
              <p:nvPr/>
            </p:nvSpPr>
            <p:spPr>
              <a:xfrm>
                <a:off x="3147738" y="363877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71"/>
              <p:cNvSpPr/>
              <p:nvPr/>
            </p:nvSpPr>
            <p:spPr>
              <a:xfrm>
                <a:off x="3147738" y="3622272"/>
                <a:ext cx="25500" cy="16528"/>
              </a:xfrm>
              <a:custGeom>
                <a:rect b="b" l="l" r="r" t="t"/>
                <a:pathLst>
                  <a:path extrusionOk="0" h="654" w="1009">
                    <a:moveTo>
                      <a:pt x="888" y="0"/>
                    </a:moveTo>
                    <a:lnTo>
                      <a:pt x="125" y="5"/>
                    </a:lnTo>
                    <a:cubicBezTo>
                      <a:pt x="55" y="5"/>
                      <a:pt x="0" y="60"/>
                      <a:pt x="0" y="125"/>
                    </a:cubicBezTo>
                    <a:lnTo>
                      <a:pt x="6" y="529"/>
                    </a:lnTo>
                    <a:cubicBezTo>
                      <a:pt x="6" y="599"/>
                      <a:pt x="60" y="654"/>
                      <a:pt x="125" y="654"/>
                    </a:cubicBezTo>
                    <a:lnTo>
                      <a:pt x="888" y="648"/>
                    </a:lnTo>
                    <a:cubicBezTo>
                      <a:pt x="954" y="648"/>
                      <a:pt x="1008" y="594"/>
                      <a:pt x="1008" y="529"/>
                    </a:cubicBezTo>
                    <a:lnTo>
                      <a:pt x="1008" y="125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71"/>
              <p:cNvSpPr/>
              <p:nvPr/>
            </p:nvSpPr>
            <p:spPr>
              <a:xfrm>
                <a:off x="3147738" y="361688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4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71"/>
              <p:cNvSpPr/>
              <p:nvPr/>
            </p:nvSpPr>
            <p:spPr>
              <a:xfrm>
                <a:off x="3147738" y="360036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1"/>
                      <a:pt x="8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71"/>
              <p:cNvSpPr/>
              <p:nvPr/>
            </p:nvSpPr>
            <p:spPr>
              <a:xfrm>
                <a:off x="3147738" y="359500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0"/>
                    </a:moveTo>
                    <a:cubicBezTo>
                      <a:pt x="49" y="0"/>
                      <a:pt x="0" y="49"/>
                      <a:pt x="0" y="109"/>
                    </a:cubicBezTo>
                    <a:cubicBezTo>
                      <a:pt x="0" y="169"/>
                      <a:pt x="49" y="218"/>
                      <a:pt x="109" y="218"/>
                    </a:cubicBezTo>
                    <a:lnTo>
                      <a:pt x="899" y="218"/>
                    </a:lnTo>
                    <a:cubicBezTo>
                      <a:pt x="959" y="218"/>
                      <a:pt x="1008" y="169"/>
                      <a:pt x="1008" y="109"/>
                    </a:cubicBezTo>
                    <a:cubicBezTo>
                      <a:pt x="1008" y="49"/>
                      <a:pt x="959" y="0"/>
                      <a:pt x="89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71"/>
              <p:cNvSpPr/>
              <p:nvPr/>
            </p:nvSpPr>
            <p:spPr>
              <a:xfrm>
                <a:off x="3147738" y="357847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5" y="649"/>
                    </a:cubicBezTo>
                    <a:lnTo>
                      <a:pt x="888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6"/>
                    </a:lnTo>
                    <a:cubicBezTo>
                      <a:pt x="1008" y="55"/>
                      <a:pt x="954" y="0"/>
                      <a:pt x="8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71"/>
              <p:cNvSpPr/>
              <p:nvPr/>
            </p:nvSpPr>
            <p:spPr>
              <a:xfrm>
                <a:off x="3147738" y="3573091"/>
                <a:ext cx="25500" cy="5408"/>
              </a:xfrm>
              <a:custGeom>
                <a:rect b="b" l="l" r="r" t="t"/>
                <a:pathLst>
                  <a:path extrusionOk="0" h="214" w="1009">
                    <a:moveTo>
                      <a:pt x="109" y="1"/>
                    </a:moveTo>
                    <a:cubicBezTo>
                      <a:pt x="49" y="1"/>
                      <a:pt x="0" y="44"/>
                      <a:pt x="0" y="110"/>
                    </a:cubicBezTo>
                    <a:cubicBezTo>
                      <a:pt x="0" y="170"/>
                      <a:pt x="49" y="213"/>
                      <a:pt x="109" y="213"/>
                    </a:cubicBezTo>
                    <a:lnTo>
                      <a:pt x="899" y="213"/>
                    </a:lnTo>
                    <a:cubicBezTo>
                      <a:pt x="902" y="213"/>
                      <a:pt x="905" y="214"/>
                      <a:pt x="907" y="214"/>
                    </a:cubicBezTo>
                    <a:cubicBezTo>
                      <a:pt x="963" y="214"/>
                      <a:pt x="1007" y="163"/>
                      <a:pt x="1008" y="107"/>
                    </a:cubicBezTo>
                    <a:lnTo>
                      <a:pt x="1008" y="107"/>
                    </a:lnTo>
                    <a:cubicBezTo>
                      <a:pt x="1008" y="108"/>
                      <a:pt x="1008" y="109"/>
                      <a:pt x="1008" y="110"/>
                    </a:cubicBezTo>
                    <a:lnTo>
                      <a:pt x="1008" y="104"/>
                    </a:lnTo>
                    <a:cubicBezTo>
                      <a:pt x="1008" y="105"/>
                      <a:pt x="1008" y="106"/>
                      <a:pt x="1008" y="107"/>
                    </a:cubicBezTo>
                    <a:lnTo>
                      <a:pt x="1008" y="107"/>
                    </a:lnTo>
                    <a:cubicBezTo>
                      <a:pt x="1007" y="43"/>
                      <a:pt x="958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71"/>
              <p:cNvSpPr/>
              <p:nvPr/>
            </p:nvSpPr>
            <p:spPr>
              <a:xfrm>
                <a:off x="3147738" y="355656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0" y="1"/>
                    </a:moveTo>
                    <a:cubicBezTo>
                      <a:pt x="55" y="1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5"/>
                      <a:pt x="55" y="649"/>
                      <a:pt x="120" y="649"/>
                    </a:cubicBezTo>
                    <a:lnTo>
                      <a:pt x="888" y="649"/>
                    </a:lnTo>
                    <a:cubicBezTo>
                      <a:pt x="954" y="649"/>
                      <a:pt x="1008" y="595"/>
                      <a:pt x="1008" y="529"/>
                    </a:cubicBezTo>
                    <a:lnTo>
                      <a:pt x="1008" y="121"/>
                    </a:lnTo>
                    <a:cubicBezTo>
                      <a:pt x="1008" y="55"/>
                      <a:pt x="954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71"/>
              <p:cNvSpPr/>
              <p:nvPr/>
            </p:nvSpPr>
            <p:spPr>
              <a:xfrm>
                <a:off x="3147738" y="355105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70"/>
                      <a:pt x="49" y="219"/>
                      <a:pt x="109" y="219"/>
                    </a:cubicBezTo>
                    <a:lnTo>
                      <a:pt x="899" y="219"/>
                    </a:lnTo>
                    <a:cubicBezTo>
                      <a:pt x="959" y="219"/>
                      <a:pt x="1008" y="170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71"/>
              <p:cNvSpPr/>
              <p:nvPr/>
            </p:nvSpPr>
            <p:spPr>
              <a:xfrm>
                <a:off x="3147738" y="353467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0" y="0"/>
                    </a:moveTo>
                    <a:cubicBezTo>
                      <a:pt x="55" y="0"/>
                      <a:pt x="0" y="55"/>
                      <a:pt x="0" y="126"/>
                    </a:cubicBezTo>
                    <a:lnTo>
                      <a:pt x="0" y="529"/>
                    </a:lnTo>
                    <a:cubicBezTo>
                      <a:pt x="0" y="594"/>
                      <a:pt x="55" y="649"/>
                      <a:pt x="120" y="649"/>
                    </a:cubicBezTo>
                    <a:lnTo>
                      <a:pt x="883" y="649"/>
                    </a:lnTo>
                    <a:cubicBezTo>
                      <a:pt x="954" y="649"/>
                      <a:pt x="1008" y="594"/>
                      <a:pt x="1008" y="529"/>
                    </a:cubicBezTo>
                    <a:lnTo>
                      <a:pt x="1008" y="120"/>
                    </a:lnTo>
                    <a:cubicBezTo>
                      <a:pt x="1008" y="55"/>
                      <a:pt x="954" y="0"/>
                      <a:pt x="8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71"/>
              <p:cNvSpPr/>
              <p:nvPr/>
            </p:nvSpPr>
            <p:spPr>
              <a:xfrm>
                <a:off x="3147586" y="3529168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71"/>
              <p:cNvSpPr/>
              <p:nvPr/>
            </p:nvSpPr>
            <p:spPr>
              <a:xfrm>
                <a:off x="3147586" y="3512791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6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6" y="529"/>
                    </a:lnTo>
                    <a:cubicBezTo>
                      <a:pt x="6" y="594"/>
                      <a:pt x="61" y="649"/>
                      <a:pt x="126" y="649"/>
                    </a:cubicBezTo>
                    <a:lnTo>
                      <a:pt x="889" y="649"/>
                    </a:lnTo>
                    <a:cubicBezTo>
                      <a:pt x="960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71"/>
              <p:cNvSpPr/>
              <p:nvPr/>
            </p:nvSpPr>
            <p:spPr>
              <a:xfrm>
                <a:off x="3147586" y="3507282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71"/>
              <p:cNvSpPr/>
              <p:nvPr/>
            </p:nvSpPr>
            <p:spPr>
              <a:xfrm>
                <a:off x="3147586" y="3490880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126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529"/>
                    </a:lnTo>
                    <a:cubicBezTo>
                      <a:pt x="1" y="595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5"/>
                      <a:pt x="954" y="1"/>
                      <a:pt x="8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71"/>
              <p:cNvSpPr/>
              <p:nvPr/>
            </p:nvSpPr>
            <p:spPr>
              <a:xfrm>
                <a:off x="3147586" y="3485370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71"/>
              <p:cNvSpPr/>
              <p:nvPr/>
            </p:nvSpPr>
            <p:spPr>
              <a:xfrm>
                <a:off x="3147586" y="3468994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121" y="0"/>
                    </a:moveTo>
                    <a:cubicBezTo>
                      <a:pt x="55" y="0"/>
                      <a:pt x="1" y="55"/>
                      <a:pt x="1" y="120"/>
                    </a:cubicBezTo>
                    <a:lnTo>
                      <a:pt x="1" y="523"/>
                    </a:lnTo>
                    <a:cubicBezTo>
                      <a:pt x="1" y="594"/>
                      <a:pt x="55" y="649"/>
                      <a:pt x="126" y="649"/>
                    </a:cubicBezTo>
                    <a:lnTo>
                      <a:pt x="889" y="649"/>
                    </a:lnTo>
                    <a:cubicBezTo>
                      <a:pt x="954" y="649"/>
                      <a:pt x="1009" y="594"/>
                      <a:pt x="1009" y="523"/>
                    </a:cubicBezTo>
                    <a:lnTo>
                      <a:pt x="1009" y="120"/>
                    </a:lnTo>
                    <a:cubicBezTo>
                      <a:pt x="1009" y="55"/>
                      <a:pt x="954" y="0"/>
                      <a:pt x="88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71"/>
              <p:cNvSpPr/>
              <p:nvPr/>
            </p:nvSpPr>
            <p:spPr>
              <a:xfrm>
                <a:off x="3147586" y="3463484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0"/>
                    </a:moveTo>
                    <a:cubicBezTo>
                      <a:pt x="50" y="0"/>
                      <a:pt x="1" y="49"/>
                      <a:pt x="1" y="109"/>
                    </a:cubicBezTo>
                    <a:cubicBezTo>
                      <a:pt x="1" y="169"/>
                      <a:pt x="50" y="218"/>
                      <a:pt x="110" y="218"/>
                    </a:cubicBezTo>
                    <a:lnTo>
                      <a:pt x="900" y="218"/>
                    </a:lnTo>
                    <a:cubicBezTo>
                      <a:pt x="960" y="218"/>
                      <a:pt x="1009" y="169"/>
                      <a:pt x="1009" y="109"/>
                    </a:cubicBezTo>
                    <a:cubicBezTo>
                      <a:pt x="1009" y="49"/>
                      <a:pt x="960" y="0"/>
                      <a:pt x="9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8" name="Google Shape;6078;p71"/>
              <p:cNvSpPr/>
              <p:nvPr/>
            </p:nvSpPr>
            <p:spPr>
              <a:xfrm>
                <a:off x="3147586" y="3447083"/>
                <a:ext cx="25500" cy="16427"/>
              </a:xfrm>
              <a:custGeom>
                <a:rect b="b" l="l" r="r" t="t"/>
                <a:pathLst>
                  <a:path extrusionOk="0" h="650" w="1009">
                    <a:moveTo>
                      <a:pt x="893" y="1"/>
                    </a:moveTo>
                    <a:cubicBezTo>
                      <a:pt x="890" y="1"/>
                      <a:pt x="887" y="1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1"/>
                    </a:cubicBezTo>
                    <a:lnTo>
                      <a:pt x="1" y="524"/>
                    </a:lnTo>
                    <a:cubicBezTo>
                      <a:pt x="1" y="595"/>
                      <a:pt x="55" y="649"/>
                      <a:pt x="121" y="649"/>
                    </a:cubicBezTo>
                    <a:lnTo>
                      <a:pt x="889" y="649"/>
                    </a:lnTo>
                    <a:cubicBezTo>
                      <a:pt x="954" y="644"/>
                      <a:pt x="1009" y="595"/>
                      <a:pt x="1009" y="524"/>
                    </a:cubicBezTo>
                    <a:lnTo>
                      <a:pt x="1009" y="121"/>
                    </a:lnTo>
                    <a:cubicBezTo>
                      <a:pt x="1009" y="53"/>
                      <a:pt x="959" y="1"/>
                      <a:pt x="89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71"/>
              <p:cNvSpPr/>
              <p:nvPr/>
            </p:nvSpPr>
            <p:spPr>
              <a:xfrm>
                <a:off x="3147586" y="3441573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10" y="1"/>
                    </a:moveTo>
                    <a:cubicBezTo>
                      <a:pt x="50" y="1"/>
                      <a:pt x="1" y="50"/>
                      <a:pt x="1" y="110"/>
                    </a:cubicBezTo>
                    <a:cubicBezTo>
                      <a:pt x="1" y="170"/>
                      <a:pt x="50" y="219"/>
                      <a:pt x="110" y="219"/>
                    </a:cubicBezTo>
                    <a:lnTo>
                      <a:pt x="900" y="219"/>
                    </a:lnTo>
                    <a:cubicBezTo>
                      <a:pt x="960" y="219"/>
                      <a:pt x="1009" y="170"/>
                      <a:pt x="1009" y="110"/>
                    </a:cubicBezTo>
                    <a:cubicBezTo>
                      <a:pt x="1009" y="50"/>
                      <a:pt x="960" y="1"/>
                      <a:pt x="9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0" name="Google Shape;6080;p71"/>
              <p:cNvSpPr/>
              <p:nvPr/>
            </p:nvSpPr>
            <p:spPr>
              <a:xfrm>
                <a:off x="3147586" y="3425197"/>
                <a:ext cx="25500" cy="16402"/>
              </a:xfrm>
              <a:custGeom>
                <a:rect b="b" l="l" r="r" t="t"/>
                <a:pathLst>
                  <a:path extrusionOk="0" h="649" w="1009">
                    <a:moveTo>
                      <a:pt x="893" y="0"/>
                    </a:moveTo>
                    <a:cubicBezTo>
                      <a:pt x="890" y="0"/>
                      <a:pt x="887" y="0"/>
                      <a:pt x="883" y="1"/>
                    </a:cubicBezTo>
                    <a:lnTo>
                      <a:pt x="121" y="1"/>
                    </a:lnTo>
                    <a:cubicBezTo>
                      <a:pt x="55" y="1"/>
                      <a:pt x="1" y="55"/>
                      <a:pt x="1" y="120"/>
                    </a:cubicBezTo>
                    <a:lnTo>
                      <a:pt x="1" y="524"/>
                    </a:lnTo>
                    <a:cubicBezTo>
                      <a:pt x="1" y="594"/>
                      <a:pt x="55" y="649"/>
                      <a:pt x="121" y="649"/>
                    </a:cubicBezTo>
                    <a:lnTo>
                      <a:pt x="883" y="649"/>
                    </a:lnTo>
                    <a:cubicBezTo>
                      <a:pt x="954" y="644"/>
                      <a:pt x="1009" y="594"/>
                      <a:pt x="1009" y="524"/>
                    </a:cubicBezTo>
                    <a:lnTo>
                      <a:pt x="1009" y="120"/>
                    </a:lnTo>
                    <a:cubicBezTo>
                      <a:pt x="1009" y="53"/>
                      <a:pt x="959" y="0"/>
                      <a:pt x="89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1" name="Google Shape;6081;p71"/>
              <p:cNvSpPr/>
              <p:nvPr/>
            </p:nvSpPr>
            <p:spPr>
              <a:xfrm>
                <a:off x="3147460" y="3419687"/>
                <a:ext cx="25500" cy="5535"/>
              </a:xfrm>
              <a:custGeom>
                <a:rect b="b" l="l" r="r" t="t"/>
                <a:pathLst>
                  <a:path extrusionOk="0" h="219" w="1009">
                    <a:moveTo>
                      <a:pt x="109" y="1"/>
                    </a:moveTo>
                    <a:cubicBezTo>
                      <a:pt x="49" y="1"/>
                      <a:pt x="0" y="50"/>
                      <a:pt x="0" y="110"/>
                    </a:cubicBezTo>
                    <a:cubicBezTo>
                      <a:pt x="0" y="169"/>
                      <a:pt x="49" y="219"/>
                      <a:pt x="115" y="219"/>
                    </a:cubicBezTo>
                    <a:lnTo>
                      <a:pt x="899" y="219"/>
                    </a:lnTo>
                    <a:cubicBezTo>
                      <a:pt x="959" y="219"/>
                      <a:pt x="1008" y="169"/>
                      <a:pt x="1008" y="110"/>
                    </a:cubicBezTo>
                    <a:cubicBezTo>
                      <a:pt x="1008" y="50"/>
                      <a:pt x="959" y="1"/>
                      <a:pt x="8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71"/>
              <p:cNvSpPr/>
              <p:nvPr/>
            </p:nvSpPr>
            <p:spPr>
              <a:xfrm>
                <a:off x="3147586" y="3403159"/>
                <a:ext cx="25500" cy="16553"/>
              </a:xfrm>
              <a:custGeom>
                <a:rect b="b" l="l" r="r" t="t"/>
                <a:pathLst>
                  <a:path extrusionOk="0" h="655" w="1009">
                    <a:moveTo>
                      <a:pt x="883" y="1"/>
                    </a:moveTo>
                    <a:lnTo>
                      <a:pt x="121" y="6"/>
                    </a:lnTo>
                    <a:cubicBezTo>
                      <a:pt x="50" y="6"/>
                      <a:pt x="1" y="61"/>
                      <a:pt x="1" y="126"/>
                    </a:cubicBezTo>
                    <a:lnTo>
                      <a:pt x="1" y="529"/>
                    </a:lnTo>
                    <a:cubicBezTo>
                      <a:pt x="1" y="600"/>
                      <a:pt x="55" y="655"/>
                      <a:pt x="121" y="655"/>
                    </a:cubicBezTo>
                    <a:lnTo>
                      <a:pt x="883" y="649"/>
                    </a:lnTo>
                    <a:cubicBezTo>
                      <a:pt x="954" y="649"/>
                      <a:pt x="1009" y="595"/>
                      <a:pt x="1003" y="529"/>
                    </a:cubicBezTo>
                    <a:lnTo>
                      <a:pt x="1003" y="126"/>
                    </a:lnTo>
                    <a:cubicBezTo>
                      <a:pt x="1003" y="55"/>
                      <a:pt x="949" y="1"/>
                      <a:pt x="883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3" name="Google Shape;6083;p71"/>
              <p:cNvSpPr/>
              <p:nvPr/>
            </p:nvSpPr>
            <p:spPr>
              <a:xfrm>
                <a:off x="3173339" y="3692757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46" y="284"/>
                    </a:lnTo>
                    <a:cubicBezTo>
                      <a:pt x="311" y="284"/>
                      <a:pt x="371" y="224"/>
                      <a:pt x="371" y="159"/>
                    </a:cubicBezTo>
                    <a:lnTo>
                      <a:pt x="371" y="121"/>
                    </a:lnTo>
                    <a:cubicBezTo>
                      <a:pt x="366" y="50"/>
                      <a:pt x="317" y="1"/>
                      <a:pt x="246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4" name="Google Shape;6084;p71"/>
              <p:cNvSpPr/>
              <p:nvPr/>
            </p:nvSpPr>
            <p:spPr>
              <a:xfrm>
                <a:off x="3138513" y="3692757"/>
                <a:ext cx="9654" cy="7051"/>
              </a:xfrm>
              <a:custGeom>
                <a:rect b="b" l="l" r="r" t="t"/>
                <a:pathLst>
                  <a:path extrusionOk="0" h="279" w="382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79"/>
                      <a:pt x="120" y="279"/>
                    </a:cubicBezTo>
                    <a:lnTo>
                      <a:pt x="381" y="279"/>
                    </a:lnTo>
                    <a:lnTo>
                      <a:pt x="38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71"/>
              <p:cNvSpPr/>
              <p:nvPr/>
            </p:nvSpPr>
            <p:spPr>
              <a:xfrm>
                <a:off x="3173339" y="3670744"/>
                <a:ext cx="9250" cy="7177"/>
              </a:xfrm>
              <a:custGeom>
                <a:rect b="b" l="l" r="r" t="t"/>
                <a:pathLst>
                  <a:path extrusionOk="0" h="284" w="366">
                    <a:moveTo>
                      <a:pt x="1" y="0"/>
                    </a:moveTo>
                    <a:lnTo>
                      <a:pt x="1" y="283"/>
                    </a:lnTo>
                    <a:lnTo>
                      <a:pt x="246" y="283"/>
                    </a:lnTo>
                    <a:cubicBezTo>
                      <a:pt x="311" y="283"/>
                      <a:pt x="366" y="229"/>
                      <a:pt x="366" y="164"/>
                    </a:cubicBezTo>
                    <a:lnTo>
                      <a:pt x="366" y="125"/>
                    </a:lnTo>
                    <a:cubicBezTo>
                      <a:pt x="366" y="55"/>
                      <a:pt x="311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6" name="Google Shape;6086;p71"/>
              <p:cNvSpPr/>
              <p:nvPr/>
            </p:nvSpPr>
            <p:spPr>
              <a:xfrm>
                <a:off x="3138513" y="3670871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76" y="284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7" name="Google Shape;6087;p71"/>
              <p:cNvSpPr/>
              <p:nvPr/>
            </p:nvSpPr>
            <p:spPr>
              <a:xfrm>
                <a:off x="3173213" y="3648833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8" name="Google Shape;6088;p71"/>
              <p:cNvSpPr/>
              <p:nvPr/>
            </p:nvSpPr>
            <p:spPr>
              <a:xfrm>
                <a:off x="3138513" y="3648985"/>
                <a:ext cx="9528" cy="7177"/>
              </a:xfrm>
              <a:custGeom>
                <a:rect b="b" l="l" r="r" t="t"/>
                <a:pathLst>
                  <a:path extrusionOk="0" h="284" w="377">
                    <a:moveTo>
                      <a:pt x="120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58"/>
                    </a:lnTo>
                    <a:cubicBezTo>
                      <a:pt x="0" y="229"/>
                      <a:pt x="55" y="283"/>
                      <a:pt x="120" y="283"/>
                    </a:cubicBezTo>
                    <a:lnTo>
                      <a:pt x="376" y="283"/>
                    </a:lnTo>
                    <a:lnTo>
                      <a:pt x="3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71"/>
              <p:cNvSpPr/>
              <p:nvPr/>
            </p:nvSpPr>
            <p:spPr>
              <a:xfrm>
                <a:off x="3173213" y="3626947"/>
                <a:ext cx="9376" cy="7329"/>
              </a:xfrm>
              <a:custGeom>
                <a:rect b="b" l="l" r="r" t="t"/>
                <a:pathLst>
                  <a:path extrusionOk="0" h="290" w="371">
                    <a:moveTo>
                      <a:pt x="0" y="0"/>
                    </a:moveTo>
                    <a:lnTo>
                      <a:pt x="0" y="289"/>
                    </a:lnTo>
                    <a:lnTo>
                      <a:pt x="251" y="289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6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0" name="Google Shape;6090;p71"/>
              <p:cNvSpPr/>
              <p:nvPr/>
            </p:nvSpPr>
            <p:spPr>
              <a:xfrm>
                <a:off x="3138362" y="3626947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6" y="0"/>
                    </a:moveTo>
                    <a:cubicBezTo>
                      <a:pt x="55" y="0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71"/>
              <p:cNvSpPr/>
              <p:nvPr/>
            </p:nvSpPr>
            <p:spPr>
              <a:xfrm>
                <a:off x="3173213" y="3605036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2" name="Google Shape;6092;p71"/>
              <p:cNvSpPr/>
              <p:nvPr/>
            </p:nvSpPr>
            <p:spPr>
              <a:xfrm>
                <a:off x="3138362" y="3605036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3" name="Google Shape;6093;p71"/>
              <p:cNvSpPr/>
              <p:nvPr/>
            </p:nvSpPr>
            <p:spPr>
              <a:xfrm>
                <a:off x="3173213" y="3583150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45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1"/>
                      <a:pt x="24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71"/>
              <p:cNvSpPr/>
              <p:nvPr/>
            </p:nvSpPr>
            <p:spPr>
              <a:xfrm>
                <a:off x="3138362" y="3583150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1"/>
                    </a:moveTo>
                    <a:cubicBezTo>
                      <a:pt x="55" y="1"/>
                      <a:pt x="1" y="55"/>
                      <a:pt x="1" y="120"/>
                    </a:cubicBezTo>
                    <a:lnTo>
                      <a:pt x="1" y="164"/>
                    </a:lnTo>
                    <a:cubicBezTo>
                      <a:pt x="1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71"/>
              <p:cNvSpPr/>
              <p:nvPr/>
            </p:nvSpPr>
            <p:spPr>
              <a:xfrm>
                <a:off x="3173061" y="3561264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3"/>
                    </a:lnTo>
                    <a:lnTo>
                      <a:pt x="251" y="283"/>
                    </a:lnTo>
                    <a:cubicBezTo>
                      <a:pt x="317" y="283"/>
                      <a:pt x="371" y="229"/>
                      <a:pt x="371" y="158"/>
                    </a:cubicBezTo>
                    <a:lnTo>
                      <a:pt x="371" y="120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71"/>
              <p:cNvSpPr/>
              <p:nvPr/>
            </p:nvSpPr>
            <p:spPr>
              <a:xfrm>
                <a:off x="3138362" y="3561264"/>
                <a:ext cx="9679" cy="7177"/>
              </a:xfrm>
              <a:custGeom>
                <a:rect b="b" l="l" r="r" t="t"/>
                <a:pathLst>
                  <a:path extrusionOk="0" h="284" w="383">
                    <a:moveTo>
                      <a:pt x="120" y="0"/>
                    </a:moveTo>
                    <a:cubicBezTo>
                      <a:pt x="55" y="0"/>
                      <a:pt x="1" y="55"/>
                      <a:pt x="1" y="125"/>
                    </a:cubicBezTo>
                    <a:lnTo>
                      <a:pt x="1" y="164"/>
                    </a:lnTo>
                    <a:cubicBezTo>
                      <a:pt x="1" y="229"/>
                      <a:pt x="55" y="283"/>
                      <a:pt x="120" y="283"/>
                    </a:cubicBezTo>
                    <a:lnTo>
                      <a:pt x="382" y="283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71"/>
              <p:cNvSpPr/>
              <p:nvPr/>
            </p:nvSpPr>
            <p:spPr>
              <a:xfrm>
                <a:off x="3173061" y="3539352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71"/>
              <p:cNvSpPr/>
              <p:nvPr/>
            </p:nvSpPr>
            <p:spPr>
              <a:xfrm>
                <a:off x="3138362" y="3539352"/>
                <a:ext cx="9528" cy="7203"/>
              </a:xfrm>
              <a:custGeom>
                <a:rect b="b" l="l" r="r" t="t"/>
                <a:pathLst>
                  <a:path extrusionOk="0" h="285" w="377">
                    <a:moveTo>
                      <a:pt x="120" y="1"/>
                    </a:moveTo>
                    <a:cubicBezTo>
                      <a:pt x="55" y="1"/>
                      <a:pt x="1" y="55"/>
                      <a:pt x="1" y="121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0" y="284"/>
                    </a:cubicBezTo>
                    <a:lnTo>
                      <a:pt x="377" y="284"/>
                    </a:lnTo>
                    <a:lnTo>
                      <a:pt x="37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71"/>
              <p:cNvSpPr/>
              <p:nvPr/>
            </p:nvSpPr>
            <p:spPr>
              <a:xfrm>
                <a:off x="3173061" y="3517466"/>
                <a:ext cx="9401" cy="7177"/>
              </a:xfrm>
              <a:custGeom>
                <a:rect b="b" l="l" r="r" t="t"/>
                <a:pathLst>
                  <a:path extrusionOk="0" h="284" w="372">
                    <a:moveTo>
                      <a:pt x="1" y="0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29"/>
                      <a:pt x="371" y="158"/>
                    </a:cubicBezTo>
                    <a:lnTo>
                      <a:pt x="371" y="126"/>
                    </a:lnTo>
                    <a:cubicBezTo>
                      <a:pt x="371" y="55"/>
                      <a:pt x="317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71"/>
              <p:cNvSpPr/>
              <p:nvPr/>
            </p:nvSpPr>
            <p:spPr>
              <a:xfrm>
                <a:off x="3138235" y="3517466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5" y="0"/>
                    </a:moveTo>
                    <a:cubicBezTo>
                      <a:pt x="55" y="0"/>
                      <a:pt x="0" y="55"/>
                      <a:pt x="0" y="120"/>
                    </a:cubicBezTo>
                    <a:lnTo>
                      <a:pt x="0" y="164"/>
                    </a:lnTo>
                    <a:cubicBezTo>
                      <a:pt x="0" y="229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71"/>
              <p:cNvSpPr/>
              <p:nvPr/>
            </p:nvSpPr>
            <p:spPr>
              <a:xfrm>
                <a:off x="3173061" y="3495555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1" y="1"/>
                    </a:moveTo>
                    <a:lnTo>
                      <a:pt x="1" y="284"/>
                    </a:lnTo>
                    <a:lnTo>
                      <a:pt x="251" y="284"/>
                    </a:lnTo>
                    <a:cubicBezTo>
                      <a:pt x="317" y="284"/>
                      <a:pt x="371" y="230"/>
                      <a:pt x="371" y="159"/>
                    </a:cubicBezTo>
                    <a:lnTo>
                      <a:pt x="371" y="121"/>
                    </a:lnTo>
                    <a:cubicBezTo>
                      <a:pt x="371" y="55"/>
                      <a:pt x="317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71"/>
              <p:cNvSpPr/>
              <p:nvPr/>
            </p:nvSpPr>
            <p:spPr>
              <a:xfrm>
                <a:off x="3138235" y="3495555"/>
                <a:ext cx="9654" cy="7203"/>
              </a:xfrm>
              <a:custGeom>
                <a:rect b="b" l="l" r="r" t="t"/>
                <a:pathLst>
                  <a:path extrusionOk="0" h="285" w="382">
                    <a:moveTo>
                      <a:pt x="125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30"/>
                      <a:pt x="55" y="284"/>
                      <a:pt x="125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71"/>
              <p:cNvSpPr/>
              <p:nvPr/>
            </p:nvSpPr>
            <p:spPr>
              <a:xfrm>
                <a:off x="3173061" y="3473543"/>
                <a:ext cx="9401" cy="7304"/>
              </a:xfrm>
              <a:custGeom>
                <a:rect b="b" l="l" r="r" t="t"/>
                <a:pathLst>
                  <a:path extrusionOk="0" h="289" w="372">
                    <a:moveTo>
                      <a:pt x="1" y="0"/>
                    </a:moveTo>
                    <a:lnTo>
                      <a:pt x="1" y="289"/>
                    </a:lnTo>
                    <a:lnTo>
                      <a:pt x="246" y="289"/>
                    </a:lnTo>
                    <a:cubicBezTo>
                      <a:pt x="317" y="289"/>
                      <a:pt x="371" y="234"/>
                      <a:pt x="371" y="164"/>
                    </a:cubicBezTo>
                    <a:lnTo>
                      <a:pt x="371" y="125"/>
                    </a:lnTo>
                    <a:cubicBezTo>
                      <a:pt x="371" y="55"/>
                      <a:pt x="317" y="0"/>
                      <a:pt x="24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71"/>
              <p:cNvSpPr/>
              <p:nvPr/>
            </p:nvSpPr>
            <p:spPr>
              <a:xfrm>
                <a:off x="3138235" y="3473669"/>
                <a:ext cx="9654" cy="7177"/>
              </a:xfrm>
              <a:custGeom>
                <a:rect b="b" l="l" r="r" t="t"/>
                <a:pathLst>
                  <a:path extrusionOk="0" h="284" w="382">
                    <a:moveTo>
                      <a:pt x="120" y="1"/>
                    </a:moveTo>
                    <a:cubicBezTo>
                      <a:pt x="55" y="1"/>
                      <a:pt x="0" y="55"/>
                      <a:pt x="0" y="120"/>
                    </a:cubicBezTo>
                    <a:lnTo>
                      <a:pt x="0" y="159"/>
                    </a:lnTo>
                    <a:cubicBezTo>
                      <a:pt x="0" y="229"/>
                      <a:pt x="55" y="284"/>
                      <a:pt x="120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71"/>
              <p:cNvSpPr/>
              <p:nvPr/>
            </p:nvSpPr>
            <p:spPr>
              <a:xfrm>
                <a:off x="3173061" y="3451758"/>
                <a:ext cx="9401" cy="7203"/>
              </a:xfrm>
              <a:custGeom>
                <a:rect b="b" l="l" r="r" t="t"/>
                <a:pathLst>
                  <a:path extrusionOk="0" h="285" w="372">
                    <a:moveTo>
                      <a:pt x="255" y="1"/>
                    </a:moveTo>
                    <a:cubicBezTo>
                      <a:pt x="252" y="1"/>
                      <a:pt x="249" y="1"/>
                      <a:pt x="246" y="1"/>
                    </a:cubicBezTo>
                    <a:lnTo>
                      <a:pt x="1" y="1"/>
                    </a:lnTo>
                    <a:lnTo>
                      <a:pt x="1" y="285"/>
                    </a:lnTo>
                    <a:lnTo>
                      <a:pt x="246" y="285"/>
                    </a:lnTo>
                    <a:cubicBezTo>
                      <a:pt x="317" y="279"/>
                      <a:pt x="366" y="225"/>
                      <a:pt x="371" y="159"/>
                    </a:cubicBezTo>
                    <a:lnTo>
                      <a:pt x="371" y="121"/>
                    </a:lnTo>
                    <a:cubicBezTo>
                      <a:pt x="366" y="54"/>
                      <a:pt x="316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71"/>
              <p:cNvSpPr/>
              <p:nvPr/>
            </p:nvSpPr>
            <p:spPr>
              <a:xfrm>
                <a:off x="3138235" y="3451758"/>
                <a:ext cx="9654" cy="7076"/>
              </a:xfrm>
              <a:custGeom>
                <a:rect b="b" l="l" r="r" t="t"/>
                <a:pathLst>
                  <a:path extrusionOk="0" h="280" w="382">
                    <a:moveTo>
                      <a:pt x="112" y="1"/>
                    </a:moveTo>
                    <a:cubicBezTo>
                      <a:pt x="50" y="1"/>
                      <a:pt x="0" y="58"/>
                      <a:pt x="0" y="121"/>
                    </a:cubicBezTo>
                    <a:lnTo>
                      <a:pt x="0" y="159"/>
                    </a:lnTo>
                    <a:cubicBezTo>
                      <a:pt x="0" y="227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82" y="279"/>
                    </a:lnTo>
                    <a:lnTo>
                      <a:pt x="382" y="1"/>
                    </a:lnTo>
                    <a:lnTo>
                      <a:pt x="120" y="1"/>
                    </a:lnTo>
                    <a:cubicBezTo>
                      <a:pt x="117" y="1"/>
                      <a:pt x="114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71"/>
              <p:cNvSpPr/>
              <p:nvPr/>
            </p:nvSpPr>
            <p:spPr>
              <a:xfrm>
                <a:off x="3172935" y="3429746"/>
                <a:ext cx="9376" cy="7177"/>
              </a:xfrm>
              <a:custGeom>
                <a:rect b="b" l="l" r="r" t="t"/>
                <a:pathLst>
                  <a:path extrusionOk="0" h="284" w="371">
                    <a:moveTo>
                      <a:pt x="0" y="0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29"/>
                      <a:pt x="371" y="164"/>
                    </a:cubicBezTo>
                    <a:lnTo>
                      <a:pt x="371" y="120"/>
                    </a:lnTo>
                    <a:cubicBezTo>
                      <a:pt x="371" y="55"/>
                      <a:pt x="316" y="0"/>
                      <a:pt x="25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71"/>
              <p:cNvSpPr/>
              <p:nvPr/>
            </p:nvSpPr>
            <p:spPr>
              <a:xfrm>
                <a:off x="3138235" y="3429872"/>
                <a:ext cx="9528" cy="7076"/>
              </a:xfrm>
              <a:custGeom>
                <a:rect b="b" l="l" r="r" t="t"/>
                <a:pathLst>
                  <a:path extrusionOk="0" h="280" w="377">
                    <a:moveTo>
                      <a:pt x="120" y="1"/>
                    </a:moveTo>
                    <a:cubicBezTo>
                      <a:pt x="55" y="1"/>
                      <a:pt x="0" y="55"/>
                      <a:pt x="0" y="121"/>
                    </a:cubicBezTo>
                    <a:lnTo>
                      <a:pt x="0" y="159"/>
                    </a:lnTo>
                    <a:cubicBezTo>
                      <a:pt x="0" y="226"/>
                      <a:pt x="50" y="279"/>
                      <a:pt x="111" y="279"/>
                    </a:cubicBezTo>
                    <a:cubicBezTo>
                      <a:pt x="114" y="279"/>
                      <a:pt x="117" y="279"/>
                      <a:pt x="120" y="279"/>
                    </a:cubicBezTo>
                    <a:lnTo>
                      <a:pt x="376" y="279"/>
                    </a:lnTo>
                    <a:lnTo>
                      <a:pt x="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71"/>
              <p:cNvSpPr/>
              <p:nvPr/>
            </p:nvSpPr>
            <p:spPr>
              <a:xfrm>
                <a:off x="3172935" y="3407834"/>
                <a:ext cx="9376" cy="7203"/>
              </a:xfrm>
              <a:custGeom>
                <a:rect b="b" l="l" r="r" t="t"/>
                <a:pathLst>
                  <a:path extrusionOk="0" h="285" w="371">
                    <a:moveTo>
                      <a:pt x="0" y="1"/>
                    </a:moveTo>
                    <a:lnTo>
                      <a:pt x="0" y="284"/>
                    </a:lnTo>
                    <a:lnTo>
                      <a:pt x="251" y="284"/>
                    </a:lnTo>
                    <a:cubicBezTo>
                      <a:pt x="316" y="284"/>
                      <a:pt x="371" y="230"/>
                      <a:pt x="371" y="164"/>
                    </a:cubicBezTo>
                    <a:lnTo>
                      <a:pt x="371" y="121"/>
                    </a:lnTo>
                    <a:cubicBezTo>
                      <a:pt x="371" y="55"/>
                      <a:pt x="316" y="1"/>
                      <a:pt x="25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0" name="Google Shape;6110;p71"/>
              <p:cNvSpPr/>
              <p:nvPr/>
            </p:nvSpPr>
            <p:spPr>
              <a:xfrm>
                <a:off x="3138084" y="3407834"/>
                <a:ext cx="9679" cy="7203"/>
              </a:xfrm>
              <a:custGeom>
                <a:rect b="b" l="l" r="r" t="t"/>
                <a:pathLst>
                  <a:path extrusionOk="0" h="285" w="383">
                    <a:moveTo>
                      <a:pt x="126" y="1"/>
                    </a:moveTo>
                    <a:cubicBezTo>
                      <a:pt x="55" y="1"/>
                      <a:pt x="1" y="55"/>
                      <a:pt x="1" y="126"/>
                    </a:cubicBezTo>
                    <a:lnTo>
                      <a:pt x="1" y="164"/>
                    </a:lnTo>
                    <a:cubicBezTo>
                      <a:pt x="1" y="230"/>
                      <a:pt x="55" y="284"/>
                      <a:pt x="126" y="284"/>
                    </a:cubicBezTo>
                    <a:lnTo>
                      <a:pt x="382" y="284"/>
                    </a:lnTo>
                    <a:lnTo>
                      <a:pt x="382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1" name="Google Shape;6111;p71"/>
              <p:cNvSpPr/>
              <p:nvPr/>
            </p:nvSpPr>
            <p:spPr>
              <a:xfrm>
                <a:off x="3033380" y="3446173"/>
                <a:ext cx="127626" cy="73518"/>
              </a:xfrm>
              <a:custGeom>
                <a:rect b="b" l="l" r="r" t="t"/>
                <a:pathLst>
                  <a:path extrusionOk="0" h="2909" w="5050">
                    <a:moveTo>
                      <a:pt x="1565" y="1"/>
                    </a:moveTo>
                    <a:cubicBezTo>
                      <a:pt x="864" y="1"/>
                      <a:pt x="1" y="158"/>
                      <a:pt x="8" y="631"/>
                    </a:cubicBezTo>
                    <a:cubicBezTo>
                      <a:pt x="12" y="875"/>
                      <a:pt x="104" y="947"/>
                      <a:pt x="233" y="947"/>
                    </a:cubicBezTo>
                    <a:cubicBezTo>
                      <a:pt x="421" y="947"/>
                      <a:pt x="686" y="794"/>
                      <a:pt x="867" y="794"/>
                    </a:cubicBezTo>
                    <a:cubicBezTo>
                      <a:pt x="928" y="794"/>
                      <a:pt x="980" y="812"/>
                      <a:pt x="1016" y="860"/>
                    </a:cubicBezTo>
                    <a:cubicBezTo>
                      <a:pt x="1228" y="1143"/>
                      <a:pt x="1114" y="2091"/>
                      <a:pt x="744" y="2091"/>
                    </a:cubicBezTo>
                    <a:cubicBezTo>
                      <a:pt x="373" y="2091"/>
                      <a:pt x="1370" y="2909"/>
                      <a:pt x="1370" y="2909"/>
                    </a:cubicBezTo>
                    <a:cubicBezTo>
                      <a:pt x="1370" y="2909"/>
                      <a:pt x="2569" y="2887"/>
                      <a:pt x="3228" y="2227"/>
                    </a:cubicBezTo>
                    <a:cubicBezTo>
                      <a:pt x="3882" y="1568"/>
                      <a:pt x="4454" y="1699"/>
                      <a:pt x="4149" y="1165"/>
                    </a:cubicBezTo>
                    <a:cubicBezTo>
                      <a:pt x="3903" y="726"/>
                      <a:pt x="4591" y="559"/>
                      <a:pt x="4878" y="559"/>
                    </a:cubicBezTo>
                    <a:cubicBezTo>
                      <a:pt x="4940" y="559"/>
                      <a:pt x="4983" y="567"/>
                      <a:pt x="4994" y="582"/>
                    </a:cubicBezTo>
                    <a:cubicBezTo>
                      <a:pt x="4999" y="588"/>
                      <a:pt x="5003" y="591"/>
                      <a:pt x="5006" y="591"/>
                    </a:cubicBezTo>
                    <a:cubicBezTo>
                      <a:pt x="5050" y="591"/>
                      <a:pt x="4994" y="124"/>
                      <a:pt x="4994" y="124"/>
                    </a:cubicBezTo>
                    <a:lnTo>
                      <a:pt x="4454" y="189"/>
                    </a:lnTo>
                    <a:cubicBezTo>
                      <a:pt x="4454" y="189"/>
                      <a:pt x="4010" y="215"/>
                      <a:pt x="3524" y="215"/>
                    </a:cubicBezTo>
                    <a:cubicBezTo>
                      <a:pt x="3065" y="215"/>
                      <a:pt x="2569" y="192"/>
                      <a:pt x="2373" y="102"/>
                    </a:cubicBezTo>
                    <a:cubicBezTo>
                      <a:pt x="2237" y="42"/>
                      <a:pt x="1922" y="1"/>
                      <a:pt x="1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2" name="Google Shape;6112;p71"/>
              <p:cNvSpPr/>
              <p:nvPr/>
            </p:nvSpPr>
            <p:spPr>
              <a:xfrm>
                <a:off x="3158150" y="3445996"/>
                <a:ext cx="127626" cy="73568"/>
              </a:xfrm>
              <a:custGeom>
                <a:rect b="b" l="l" r="r" t="t"/>
                <a:pathLst>
                  <a:path extrusionOk="0" h="2911" w="5050">
                    <a:moveTo>
                      <a:pt x="3497" y="1"/>
                    </a:moveTo>
                    <a:cubicBezTo>
                      <a:pt x="3135" y="1"/>
                      <a:pt x="2815" y="43"/>
                      <a:pt x="2678" y="104"/>
                    </a:cubicBezTo>
                    <a:cubicBezTo>
                      <a:pt x="2482" y="194"/>
                      <a:pt x="1985" y="217"/>
                      <a:pt x="1526" y="217"/>
                    </a:cubicBezTo>
                    <a:cubicBezTo>
                      <a:pt x="1040" y="217"/>
                      <a:pt x="596" y="191"/>
                      <a:pt x="596" y="191"/>
                    </a:cubicBezTo>
                    <a:lnTo>
                      <a:pt x="57" y="137"/>
                    </a:lnTo>
                    <a:cubicBezTo>
                      <a:pt x="57" y="137"/>
                      <a:pt x="1" y="604"/>
                      <a:pt x="44" y="604"/>
                    </a:cubicBezTo>
                    <a:cubicBezTo>
                      <a:pt x="48" y="604"/>
                      <a:pt x="52" y="601"/>
                      <a:pt x="57" y="594"/>
                    </a:cubicBezTo>
                    <a:cubicBezTo>
                      <a:pt x="69" y="578"/>
                      <a:pt x="114" y="570"/>
                      <a:pt x="179" y="570"/>
                    </a:cubicBezTo>
                    <a:cubicBezTo>
                      <a:pt x="469" y="570"/>
                      <a:pt x="1146" y="741"/>
                      <a:pt x="901" y="1177"/>
                    </a:cubicBezTo>
                    <a:cubicBezTo>
                      <a:pt x="607" y="1711"/>
                      <a:pt x="1174" y="1575"/>
                      <a:pt x="1833" y="2234"/>
                    </a:cubicBezTo>
                    <a:cubicBezTo>
                      <a:pt x="2487" y="2894"/>
                      <a:pt x="3686" y="2910"/>
                      <a:pt x="3686" y="2910"/>
                    </a:cubicBezTo>
                    <a:cubicBezTo>
                      <a:pt x="3686" y="2910"/>
                      <a:pt x="4683" y="2087"/>
                      <a:pt x="4312" y="2087"/>
                    </a:cubicBezTo>
                    <a:cubicBezTo>
                      <a:pt x="3942" y="2087"/>
                      <a:pt x="3822" y="1145"/>
                      <a:pt x="4034" y="856"/>
                    </a:cubicBezTo>
                    <a:cubicBezTo>
                      <a:pt x="4070" y="808"/>
                      <a:pt x="4122" y="790"/>
                      <a:pt x="4184" y="790"/>
                    </a:cubicBezTo>
                    <a:cubicBezTo>
                      <a:pt x="4365" y="790"/>
                      <a:pt x="4629" y="943"/>
                      <a:pt x="4817" y="943"/>
                    </a:cubicBezTo>
                    <a:cubicBezTo>
                      <a:pt x="4946" y="943"/>
                      <a:pt x="5039" y="871"/>
                      <a:pt x="5043" y="627"/>
                    </a:cubicBezTo>
                    <a:cubicBezTo>
                      <a:pt x="5050" y="157"/>
                      <a:pt x="4195" y="1"/>
                      <a:pt x="349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71"/>
              <p:cNvSpPr/>
              <p:nvPr/>
            </p:nvSpPr>
            <p:spPr>
              <a:xfrm>
                <a:off x="3084253" y="3751439"/>
                <a:ext cx="30302" cy="54134"/>
              </a:xfrm>
              <a:custGeom>
                <a:rect b="b" l="l" r="r" t="t"/>
                <a:pathLst>
                  <a:path extrusionOk="0" h="2142" w="1199">
                    <a:moveTo>
                      <a:pt x="600" y="0"/>
                    </a:moveTo>
                    <a:cubicBezTo>
                      <a:pt x="267" y="0"/>
                      <a:pt x="0" y="480"/>
                      <a:pt x="0" y="1074"/>
                    </a:cubicBezTo>
                    <a:cubicBezTo>
                      <a:pt x="0" y="1662"/>
                      <a:pt x="273" y="2142"/>
                      <a:pt x="600" y="2142"/>
                    </a:cubicBezTo>
                    <a:cubicBezTo>
                      <a:pt x="932" y="2142"/>
                      <a:pt x="1199" y="1662"/>
                      <a:pt x="1199" y="1068"/>
                    </a:cubicBezTo>
                    <a:cubicBezTo>
                      <a:pt x="1199" y="480"/>
                      <a:pt x="926" y="0"/>
                      <a:pt x="60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71"/>
              <p:cNvSpPr/>
              <p:nvPr/>
            </p:nvSpPr>
            <p:spPr>
              <a:xfrm>
                <a:off x="3029842" y="3464066"/>
                <a:ext cx="34472" cy="33688"/>
              </a:xfrm>
              <a:custGeom>
                <a:rect b="b" l="l" r="r" t="t"/>
                <a:pathLst>
                  <a:path extrusionOk="0" h="1333" w="1364">
                    <a:moveTo>
                      <a:pt x="565" y="1"/>
                    </a:moveTo>
                    <a:cubicBezTo>
                      <a:pt x="477" y="1"/>
                      <a:pt x="392" y="23"/>
                      <a:pt x="317" y="70"/>
                    </a:cubicBezTo>
                    <a:cubicBezTo>
                      <a:pt x="50" y="233"/>
                      <a:pt x="1" y="631"/>
                      <a:pt x="202" y="964"/>
                    </a:cubicBezTo>
                    <a:cubicBezTo>
                      <a:pt x="346" y="1196"/>
                      <a:pt x="578" y="1333"/>
                      <a:pt x="796" y="1333"/>
                    </a:cubicBezTo>
                    <a:cubicBezTo>
                      <a:pt x="884" y="1333"/>
                      <a:pt x="970" y="1310"/>
                      <a:pt x="1047" y="1263"/>
                    </a:cubicBezTo>
                    <a:cubicBezTo>
                      <a:pt x="1314" y="1100"/>
                      <a:pt x="1363" y="702"/>
                      <a:pt x="1161" y="375"/>
                    </a:cubicBezTo>
                    <a:cubicBezTo>
                      <a:pt x="1018" y="138"/>
                      <a:pt x="782" y="1"/>
                      <a:pt x="5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71"/>
              <p:cNvSpPr/>
              <p:nvPr/>
            </p:nvSpPr>
            <p:spPr>
              <a:xfrm>
                <a:off x="2982228" y="3468969"/>
                <a:ext cx="76955" cy="195407"/>
              </a:xfrm>
              <a:custGeom>
                <a:rect b="b" l="l" r="r" t="t"/>
                <a:pathLst>
                  <a:path extrusionOk="0" h="7732" w="3045">
                    <a:moveTo>
                      <a:pt x="2010" y="0"/>
                    </a:moveTo>
                    <a:cubicBezTo>
                      <a:pt x="1986" y="0"/>
                      <a:pt x="1961" y="3"/>
                      <a:pt x="1934" y="7"/>
                    </a:cubicBezTo>
                    <a:cubicBezTo>
                      <a:pt x="1373" y="94"/>
                      <a:pt x="1542" y="830"/>
                      <a:pt x="1667" y="1276"/>
                    </a:cubicBezTo>
                    <a:cubicBezTo>
                      <a:pt x="1792" y="1723"/>
                      <a:pt x="1318" y="5581"/>
                      <a:pt x="1002" y="5968"/>
                    </a:cubicBezTo>
                    <a:cubicBezTo>
                      <a:pt x="690" y="6350"/>
                      <a:pt x="0" y="7412"/>
                      <a:pt x="1128" y="7412"/>
                    </a:cubicBezTo>
                    <a:cubicBezTo>
                      <a:pt x="1142" y="7412"/>
                      <a:pt x="1156" y="7412"/>
                      <a:pt x="1171" y="7412"/>
                    </a:cubicBezTo>
                    <a:cubicBezTo>
                      <a:pt x="1171" y="7412"/>
                      <a:pt x="1418" y="7731"/>
                      <a:pt x="1746" y="7731"/>
                    </a:cubicBezTo>
                    <a:cubicBezTo>
                      <a:pt x="1801" y="7731"/>
                      <a:pt x="1858" y="7722"/>
                      <a:pt x="1917" y="7701"/>
                    </a:cubicBezTo>
                    <a:cubicBezTo>
                      <a:pt x="2326" y="7559"/>
                      <a:pt x="1738" y="6562"/>
                      <a:pt x="1917" y="5859"/>
                    </a:cubicBezTo>
                    <a:cubicBezTo>
                      <a:pt x="2097" y="5156"/>
                      <a:pt x="2283" y="1925"/>
                      <a:pt x="2283" y="1925"/>
                    </a:cubicBezTo>
                    <a:cubicBezTo>
                      <a:pt x="2283" y="1925"/>
                      <a:pt x="3045" y="724"/>
                      <a:pt x="2564" y="724"/>
                    </a:cubicBezTo>
                    <a:cubicBezTo>
                      <a:pt x="2515" y="724"/>
                      <a:pt x="2453" y="736"/>
                      <a:pt x="2375" y="764"/>
                    </a:cubicBezTo>
                    <a:cubicBezTo>
                      <a:pt x="2375" y="764"/>
                      <a:pt x="2375" y="764"/>
                      <a:pt x="2375" y="764"/>
                    </a:cubicBezTo>
                    <a:cubicBezTo>
                      <a:pt x="2360" y="764"/>
                      <a:pt x="2476" y="0"/>
                      <a:pt x="201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71"/>
              <p:cNvSpPr/>
              <p:nvPr/>
            </p:nvSpPr>
            <p:spPr>
              <a:xfrm>
                <a:off x="3205435" y="3751288"/>
                <a:ext cx="30327" cy="54285"/>
              </a:xfrm>
              <a:custGeom>
                <a:rect b="b" l="l" r="r" t="t"/>
                <a:pathLst>
                  <a:path extrusionOk="0" h="2148" w="1200">
                    <a:moveTo>
                      <a:pt x="600" y="1"/>
                    </a:moveTo>
                    <a:cubicBezTo>
                      <a:pt x="273" y="1"/>
                      <a:pt x="0" y="480"/>
                      <a:pt x="0" y="1074"/>
                    </a:cubicBezTo>
                    <a:cubicBezTo>
                      <a:pt x="0" y="1668"/>
                      <a:pt x="273" y="2148"/>
                      <a:pt x="600" y="2148"/>
                    </a:cubicBezTo>
                    <a:cubicBezTo>
                      <a:pt x="927" y="2148"/>
                      <a:pt x="1199" y="1663"/>
                      <a:pt x="1199" y="1074"/>
                    </a:cubicBezTo>
                    <a:cubicBezTo>
                      <a:pt x="1199" y="480"/>
                      <a:pt x="927" y="1"/>
                      <a:pt x="6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71"/>
              <p:cNvSpPr/>
              <p:nvPr/>
            </p:nvSpPr>
            <p:spPr>
              <a:xfrm>
                <a:off x="3254868" y="3463788"/>
                <a:ext cx="34598" cy="33688"/>
              </a:xfrm>
              <a:custGeom>
                <a:rect b="b" l="l" r="r" t="t"/>
                <a:pathLst>
                  <a:path extrusionOk="0" h="1333" w="1369">
                    <a:moveTo>
                      <a:pt x="801" y="1"/>
                    </a:moveTo>
                    <a:cubicBezTo>
                      <a:pt x="581" y="1"/>
                      <a:pt x="346" y="138"/>
                      <a:pt x="202" y="375"/>
                    </a:cubicBezTo>
                    <a:cubicBezTo>
                      <a:pt x="0" y="708"/>
                      <a:pt x="55" y="1105"/>
                      <a:pt x="322" y="1263"/>
                    </a:cubicBezTo>
                    <a:cubicBezTo>
                      <a:pt x="397" y="1310"/>
                      <a:pt x="482" y="1333"/>
                      <a:pt x="570" y="1333"/>
                    </a:cubicBezTo>
                    <a:cubicBezTo>
                      <a:pt x="788" y="1333"/>
                      <a:pt x="1023" y="1195"/>
                      <a:pt x="1167" y="958"/>
                    </a:cubicBezTo>
                    <a:cubicBezTo>
                      <a:pt x="1368" y="631"/>
                      <a:pt x="1314" y="228"/>
                      <a:pt x="1052" y="70"/>
                    </a:cubicBezTo>
                    <a:cubicBezTo>
                      <a:pt x="975" y="23"/>
                      <a:pt x="889" y="1"/>
                      <a:pt x="80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71"/>
              <p:cNvSpPr/>
              <p:nvPr/>
            </p:nvSpPr>
            <p:spPr>
              <a:xfrm>
                <a:off x="3286812" y="3644739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923" y="0"/>
                    </a:moveTo>
                    <a:cubicBezTo>
                      <a:pt x="826" y="0"/>
                      <a:pt x="721" y="16"/>
                      <a:pt x="616" y="48"/>
                    </a:cubicBezTo>
                    <a:cubicBezTo>
                      <a:pt x="246" y="157"/>
                      <a:pt x="1" y="441"/>
                      <a:pt x="71" y="675"/>
                    </a:cubicBezTo>
                    <a:cubicBezTo>
                      <a:pt x="123" y="840"/>
                      <a:pt x="325" y="937"/>
                      <a:pt x="573" y="937"/>
                    </a:cubicBezTo>
                    <a:cubicBezTo>
                      <a:pt x="668" y="937"/>
                      <a:pt x="770" y="923"/>
                      <a:pt x="872" y="893"/>
                    </a:cubicBezTo>
                    <a:cubicBezTo>
                      <a:pt x="1243" y="778"/>
                      <a:pt x="1483" y="501"/>
                      <a:pt x="1417" y="266"/>
                    </a:cubicBezTo>
                    <a:cubicBezTo>
                      <a:pt x="1367" y="98"/>
                      <a:pt x="1168" y="0"/>
                      <a:pt x="92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71"/>
              <p:cNvSpPr/>
              <p:nvPr/>
            </p:nvSpPr>
            <p:spPr>
              <a:xfrm>
                <a:off x="3218375" y="4036892"/>
                <a:ext cx="40916" cy="40790"/>
              </a:xfrm>
              <a:custGeom>
                <a:rect b="b" l="l" r="r" t="t"/>
                <a:pathLst>
                  <a:path extrusionOk="0" h="1614" w="1619">
                    <a:moveTo>
                      <a:pt x="807" y="1"/>
                    </a:moveTo>
                    <a:cubicBezTo>
                      <a:pt x="360" y="1"/>
                      <a:pt x="0" y="361"/>
                      <a:pt x="0" y="807"/>
                    </a:cubicBezTo>
                    <a:cubicBezTo>
                      <a:pt x="0" y="1254"/>
                      <a:pt x="360" y="1614"/>
                      <a:pt x="807" y="1614"/>
                    </a:cubicBezTo>
                    <a:cubicBezTo>
                      <a:pt x="1254" y="1614"/>
                      <a:pt x="1619" y="1254"/>
                      <a:pt x="1619" y="807"/>
                    </a:cubicBezTo>
                    <a:cubicBezTo>
                      <a:pt x="1619" y="361"/>
                      <a:pt x="1254" y="1"/>
                      <a:pt x="8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71"/>
              <p:cNvSpPr/>
              <p:nvPr/>
            </p:nvSpPr>
            <p:spPr>
              <a:xfrm>
                <a:off x="3115768" y="3352361"/>
                <a:ext cx="87342" cy="60881"/>
              </a:xfrm>
              <a:custGeom>
                <a:rect b="b" l="l" r="r" t="t"/>
                <a:pathLst>
                  <a:path extrusionOk="0" h="2409" w="3456">
                    <a:moveTo>
                      <a:pt x="3407" y="0"/>
                    </a:moveTo>
                    <a:lnTo>
                      <a:pt x="2927" y="436"/>
                    </a:lnTo>
                    <a:cubicBezTo>
                      <a:pt x="2927" y="436"/>
                      <a:pt x="2982" y="1308"/>
                      <a:pt x="2715" y="1520"/>
                    </a:cubicBezTo>
                    <a:cubicBezTo>
                      <a:pt x="2442" y="1733"/>
                      <a:pt x="1728" y="1733"/>
                      <a:pt x="1728" y="1733"/>
                    </a:cubicBezTo>
                    <a:cubicBezTo>
                      <a:pt x="1728" y="1733"/>
                      <a:pt x="1020" y="1733"/>
                      <a:pt x="747" y="1520"/>
                    </a:cubicBezTo>
                    <a:cubicBezTo>
                      <a:pt x="475" y="1308"/>
                      <a:pt x="530" y="441"/>
                      <a:pt x="530" y="441"/>
                    </a:cubicBezTo>
                    <a:lnTo>
                      <a:pt x="55" y="5"/>
                    </a:lnTo>
                    <a:lnTo>
                      <a:pt x="55" y="5"/>
                    </a:lnTo>
                    <a:cubicBezTo>
                      <a:pt x="1" y="539"/>
                      <a:pt x="83" y="1084"/>
                      <a:pt x="279" y="1586"/>
                    </a:cubicBezTo>
                    <a:cubicBezTo>
                      <a:pt x="579" y="2343"/>
                      <a:pt x="1527" y="2403"/>
                      <a:pt x="1701" y="2408"/>
                    </a:cubicBezTo>
                    <a:lnTo>
                      <a:pt x="1734" y="2408"/>
                    </a:lnTo>
                    <a:cubicBezTo>
                      <a:pt x="1908" y="2403"/>
                      <a:pt x="2883" y="2343"/>
                      <a:pt x="3183" y="1580"/>
                    </a:cubicBezTo>
                    <a:cubicBezTo>
                      <a:pt x="3379" y="1079"/>
                      <a:pt x="3456" y="539"/>
                      <a:pt x="340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71"/>
              <p:cNvSpPr/>
              <p:nvPr/>
            </p:nvSpPr>
            <p:spPr>
              <a:xfrm>
                <a:off x="3101312" y="3259611"/>
                <a:ext cx="116253" cy="121535"/>
              </a:xfrm>
              <a:custGeom>
                <a:rect b="b" l="l" r="r" t="t"/>
                <a:pathLst>
                  <a:path extrusionOk="0" h="4809" w="4600">
                    <a:moveTo>
                      <a:pt x="2124" y="0"/>
                    </a:moveTo>
                    <a:cubicBezTo>
                      <a:pt x="1842" y="0"/>
                      <a:pt x="1260" y="94"/>
                      <a:pt x="731" y="777"/>
                    </a:cubicBezTo>
                    <a:cubicBezTo>
                      <a:pt x="1" y="1725"/>
                      <a:pt x="508" y="2548"/>
                      <a:pt x="508" y="2548"/>
                    </a:cubicBezTo>
                    <a:lnTo>
                      <a:pt x="491" y="3174"/>
                    </a:lnTo>
                    <a:cubicBezTo>
                      <a:pt x="77" y="3725"/>
                      <a:pt x="938" y="4128"/>
                      <a:pt x="1210" y="4215"/>
                    </a:cubicBezTo>
                    <a:cubicBezTo>
                      <a:pt x="1488" y="4297"/>
                      <a:pt x="1445" y="4809"/>
                      <a:pt x="1445" y="4809"/>
                    </a:cubicBezTo>
                    <a:lnTo>
                      <a:pt x="3161" y="4809"/>
                    </a:lnTo>
                    <a:cubicBezTo>
                      <a:pt x="3161" y="4809"/>
                      <a:pt x="3118" y="4297"/>
                      <a:pt x="3396" y="4215"/>
                    </a:cubicBezTo>
                    <a:cubicBezTo>
                      <a:pt x="3673" y="4128"/>
                      <a:pt x="4529" y="3725"/>
                      <a:pt x="4115" y="3174"/>
                    </a:cubicBezTo>
                    <a:lnTo>
                      <a:pt x="4093" y="2548"/>
                    </a:lnTo>
                    <a:cubicBezTo>
                      <a:pt x="4093" y="2548"/>
                      <a:pt x="4600" y="1719"/>
                      <a:pt x="3870" y="777"/>
                    </a:cubicBezTo>
                    <a:cubicBezTo>
                      <a:pt x="3337" y="94"/>
                      <a:pt x="2750" y="0"/>
                      <a:pt x="2467" y="0"/>
                    </a:cubicBezTo>
                    <a:cubicBezTo>
                      <a:pt x="2359" y="0"/>
                      <a:pt x="2295" y="14"/>
                      <a:pt x="2295" y="14"/>
                    </a:cubicBezTo>
                    <a:cubicBezTo>
                      <a:pt x="2295" y="14"/>
                      <a:pt x="2231" y="0"/>
                      <a:pt x="212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71"/>
              <p:cNvSpPr/>
              <p:nvPr/>
            </p:nvSpPr>
            <p:spPr>
              <a:xfrm>
                <a:off x="3260024" y="3468691"/>
                <a:ext cx="77460" cy="195356"/>
              </a:xfrm>
              <a:custGeom>
                <a:rect b="b" l="l" r="r" t="t"/>
                <a:pathLst>
                  <a:path extrusionOk="0" h="7730" w="3065">
                    <a:moveTo>
                      <a:pt x="1039" y="1"/>
                    </a:moveTo>
                    <a:cubicBezTo>
                      <a:pt x="573" y="1"/>
                      <a:pt x="683" y="764"/>
                      <a:pt x="674" y="764"/>
                    </a:cubicBezTo>
                    <a:cubicBezTo>
                      <a:pt x="674" y="764"/>
                      <a:pt x="674" y="764"/>
                      <a:pt x="674" y="764"/>
                    </a:cubicBezTo>
                    <a:cubicBezTo>
                      <a:pt x="596" y="736"/>
                      <a:pt x="533" y="724"/>
                      <a:pt x="483" y="724"/>
                    </a:cubicBezTo>
                    <a:cubicBezTo>
                      <a:pt x="1" y="724"/>
                      <a:pt x="772" y="1925"/>
                      <a:pt x="772" y="1925"/>
                    </a:cubicBezTo>
                    <a:cubicBezTo>
                      <a:pt x="772" y="1925"/>
                      <a:pt x="968" y="5151"/>
                      <a:pt x="1142" y="5859"/>
                    </a:cubicBezTo>
                    <a:cubicBezTo>
                      <a:pt x="1322" y="6562"/>
                      <a:pt x="734" y="7559"/>
                      <a:pt x="1142" y="7701"/>
                    </a:cubicBezTo>
                    <a:cubicBezTo>
                      <a:pt x="1199" y="7721"/>
                      <a:pt x="1255" y="7729"/>
                      <a:pt x="1309" y="7729"/>
                    </a:cubicBezTo>
                    <a:cubicBezTo>
                      <a:pt x="1640" y="7729"/>
                      <a:pt x="1894" y="7407"/>
                      <a:pt x="1894" y="7407"/>
                    </a:cubicBezTo>
                    <a:cubicBezTo>
                      <a:pt x="1909" y="7407"/>
                      <a:pt x="1923" y="7407"/>
                      <a:pt x="1938" y="7407"/>
                    </a:cubicBezTo>
                    <a:cubicBezTo>
                      <a:pt x="3065" y="7407"/>
                      <a:pt x="2370" y="6345"/>
                      <a:pt x="2058" y="5963"/>
                    </a:cubicBezTo>
                    <a:cubicBezTo>
                      <a:pt x="1742" y="5576"/>
                      <a:pt x="1257" y="1729"/>
                      <a:pt x="1382" y="1276"/>
                    </a:cubicBezTo>
                    <a:cubicBezTo>
                      <a:pt x="1507" y="824"/>
                      <a:pt x="1671" y="89"/>
                      <a:pt x="1115" y="7"/>
                    </a:cubicBezTo>
                    <a:cubicBezTo>
                      <a:pt x="1088" y="3"/>
                      <a:pt x="1062" y="1"/>
                      <a:pt x="103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71"/>
              <p:cNvSpPr/>
              <p:nvPr/>
            </p:nvSpPr>
            <p:spPr>
              <a:xfrm>
                <a:off x="3289138" y="3658234"/>
                <a:ext cx="65456" cy="151964"/>
              </a:xfrm>
              <a:custGeom>
                <a:rect b="b" l="l" r="r" t="t"/>
                <a:pathLst>
                  <a:path extrusionOk="0" h="6013" w="2590">
                    <a:moveTo>
                      <a:pt x="944" y="1345"/>
                    </a:moveTo>
                    <a:cubicBezTo>
                      <a:pt x="944" y="1345"/>
                      <a:pt x="1396" y="2228"/>
                      <a:pt x="1565" y="3143"/>
                    </a:cubicBezTo>
                    <a:cubicBezTo>
                      <a:pt x="1734" y="4053"/>
                      <a:pt x="1489" y="5426"/>
                      <a:pt x="1489" y="5426"/>
                    </a:cubicBezTo>
                    <a:cubicBezTo>
                      <a:pt x="1489" y="5426"/>
                      <a:pt x="1227" y="4124"/>
                      <a:pt x="1113" y="3448"/>
                    </a:cubicBezTo>
                    <a:cubicBezTo>
                      <a:pt x="993" y="2778"/>
                      <a:pt x="944" y="1345"/>
                      <a:pt x="944" y="1345"/>
                    </a:cubicBezTo>
                    <a:close/>
                    <a:moveTo>
                      <a:pt x="1242" y="1"/>
                    </a:moveTo>
                    <a:cubicBezTo>
                      <a:pt x="1011" y="1"/>
                      <a:pt x="704" y="244"/>
                      <a:pt x="704" y="244"/>
                    </a:cubicBezTo>
                    <a:cubicBezTo>
                      <a:pt x="605" y="164"/>
                      <a:pt x="493" y="126"/>
                      <a:pt x="394" y="126"/>
                    </a:cubicBezTo>
                    <a:cubicBezTo>
                      <a:pt x="164" y="126"/>
                      <a:pt x="1" y="325"/>
                      <a:pt x="214" y="648"/>
                    </a:cubicBezTo>
                    <a:cubicBezTo>
                      <a:pt x="519" y="1116"/>
                      <a:pt x="573" y="3819"/>
                      <a:pt x="813" y="4304"/>
                    </a:cubicBezTo>
                    <a:cubicBezTo>
                      <a:pt x="1047" y="4789"/>
                      <a:pt x="1004" y="5917"/>
                      <a:pt x="1260" y="5999"/>
                    </a:cubicBezTo>
                    <a:cubicBezTo>
                      <a:pt x="1294" y="6008"/>
                      <a:pt x="1322" y="6013"/>
                      <a:pt x="1347" y="6013"/>
                    </a:cubicBezTo>
                    <a:cubicBezTo>
                      <a:pt x="1516" y="6013"/>
                      <a:pt x="1515" y="5815"/>
                      <a:pt x="1729" y="5791"/>
                    </a:cubicBezTo>
                    <a:cubicBezTo>
                      <a:pt x="1742" y="5790"/>
                      <a:pt x="1756" y="5789"/>
                      <a:pt x="1770" y="5789"/>
                    </a:cubicBezTo>
                    <a:cubicBezTo>
                      <a:pt x="1947" y="5789"/>
                      <a:pt x="2126" y="5908"/>
                      <a:pt x="2278" y="5908"/>
                    </a:cubicBezTo>
                    <a:cubicBezTo>
                      <a:pt x="2325" y="5908"/>
                      <a:pt x="2369" y="5897"/>
                      <a:pt x="2410" y="5868"/>
                    </a:cubicBezTo>
                    <a:cubicBezTo>
                      <a:pt x="2589" y="5737"/>
                      <a:pt x="2459" y="5301"/>
                      <a:pt x="2301" y="5001"/>
                    </a:cubicBezTo>
                    <a:cubicBezTo>
                      <a:pt x="2143" y="4707"/>
                      <a:pt x="2077" y="2304"/>
                      <a:pt x="1723" y="1754"/>
                    </a:cubicBezTo>
                    <a:cubicBezTo>
                      <a:pt x="1363" y="1203"/>
                      <a:pt x="1609" y="342"/>
                      <a:pt x="1423" y="86"/>
                    </a:cubicBezTo>
                    <a:cubicBezTo>
                      <a:pt x="1378" y="24"/>
                      <a:pt x="1314" y="1"/>
                      <a:pt x="124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71"/>
              <p:cNvSpPr/>
              <p:nvPr/>
            </p:nvSpPr>
            <p:spPr>
              <a:xfrm>
                <a:off x="3321537" y="3824401"/>
                <a:ext cx="11853" cy="26890"/>
              </a:xfrm>
              <a:custGeom>
                <a:rect b="b" l="l" r="r" t="t"/>
                <a:pathLst>
                  <a:path extrusionOk="0" h="1064" w="469">
                    <a:moveTo>
                      <a:pt x="184" y="0"/>
                    </a:moveTo>
                    <a:cubicBezTo>
                      <a:pt x="167" y="0"/>
                      <a:pt x="151" y="4"/>
                      <a:pt x="136" y="12"/>
                    </a:cubicBezTo>
                    <a:cubicBezTo>
                      <a:pt x="65" y="39"/>
                      <a:pt x="0" y="1064"/>
                      <a:pt x="230" y="1064"/>
                    </a:cubicBezTo>
                    <a:cubicBezTo>
                      <a:pt x="232" y="1064"/>
                      <a:pt x="233" y="1064"/>
                      <a:pt x="234" y="1064"/>
                    </a:cubicBezTo>
                    <a:cubicBezTo>
                      <a:pt x="468" y="1047"/>
                      <a:pt x="239" y="17"/>
                      <a:pt x="239" y="17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71"/>
              <p:cNvSpPr/>
              <p:nvPr/>
            </p:nvSpPr>
            <p:spPr>
              <a:xfrm>
                <a:off x="3322093" y="3850356"/>
                <a:ext cx="11853" cy="26839"/>
              </a:xfrm>
              <a:custGeom>
                <a:rect b="b" l="l" r="r" t="t"/>
                <a:pathLst>
                  <a:path extrusionOk="0" h="1062" w="469">
                    <a:moveTo>
                      <a:pt x="184" y="0"/>
                    </a:moveTo>
                    <a:cubicBezTo>
                      <a:pt x="167" y="0"/>
                      <a:pt x="151" y="5"/>
                      <a:pt x="136" y="15"/>
                    </a:cubicBezTo>
                    <a:cubicBezTo>
                      <a:pt x="65" y="42"/>
                      <a:pt x="1" y="1061"/>
                      <a:pt x="228" y="1061"/>
                    </a:cubicBezTo>
                    <a:cubicBezTo>
                      <a:pt x="230" y="1061"/>
                      <a:pt x="232" y="1061"/>
                      <a:pt x="234" y="1061"/>
                    </a:cubicBezTo>
                    <a:cubicBezTo>
                      <a:pt x="468" y="1045"/>
                      <a:pt x="239" y="15"/>
                      <a:pt x="239" y="15"/>
                    </a:cubicBezTo>
                    <a:cubicBezTo>
                      <a:pt x="222" y="6"/>
                      <a:pt x="203" y="0"/>
                      <a:pt x="1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71"/>
              <p:cNvSpPr/>
              <p:nvPr/>
            </p:nvSpPr>
            <p:spPr>
              <a:xfrm>
                <a:off x="3323205" y="3875350"/>
                <a:ext cx="11828" cy="26890"/>
              </a:xfrm>
              <a:custGeom>
                <a:rect b="b" l="l" r="r" t="t"/>
                <a:pathLst>
                  <a:path extrusionOk="0" h="1064" w="468">
                    <a:moveTo>
                      <a:pt x="183" y="0"/>
                    </a:moveTo>
                    <a:cubicBezTo>
                      <a:pt x="167" y="0"/>
                      <a:pt x="151" y="5"/>
                      <a:pt x="135" y="12"/>
                    </a:cubicBezTo>
                    <a:cubicBezTo>
                      <a:pt x="65" y="39"/>
                      <a:pt x="0" y="1064"/>
                      <a:pt x="228" y="1064"/>
                    </a:cubicBezTo>
                    <a:cubicBezTo>
                      <a:pt x="230" y="1064"/>
                      <a:pt x="232" y="1064"/>
                      <a:pt x="233" y="1064"/>
                    </a:cubicBezTo>
                    <a:cubicBezTo>
                      <a:pt x="468" y="1047"/>
                      <a:pt x="239" y="18"/>
                      <a:pt x="239" y="18"/>
                    </a:cubicBezTo>
                    <a:cubicBezTo>
                      <a:pt x="221" y="6"/>
                      <a:pt x="202" y="0"/>
                      <a:pt x="18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71"/>
              <p:cNvSpPr/>
              <p:nvPr/>
            </p:nvSpPr>
            <p:spPr>
              <a:xfrm>
                <a:off x="3313677" y="3819877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7" y="0"/>
                    </a:moveTo>
                    <a:cubicBezTo>
                      <a:pt x="246" y="0"/>
                      <a:pt x="234" y="2"/>
                      <a:pt x="224" y="6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0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302" y="8"/>
                      <a:pt x="280" y="0"/>
                      <a:pt x="25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71"/>
              <p:cNvSpPr/>
              <p:nvPr/>
            </p:nvSpPr>
            <p:spPr>
              <a:xfrm>
                <a:off x="3311883" y="3844948"/>
                <a:ext cx="10994" cy="26031"/>
              </a:xfrm>
              <a:custGeom>
                <a:rect b="b" l="l" r="r" t="t"/>
                <a:pathLst>
                  <a:path extrusionOk="0" h="1030" w="435">
                    <a:moveTo>
                      <a:pt x="256" y="0"/>
                    </a:moveTo>
                    <a:cubicBezTo>
                      <a:pt x="246" y="0"/>
                      <a:pt x="235" y="2"/>
                      <a:pt x="224" y="5"/>
                    </a:cubicBezTo>
                    <a:cubicBezTo>
                      <a:pt x="158" y="22"/>
                      <a:pt x="0" y="1014"/>
                      <a:pt x="218" y="1030"/>
                    </a:cubicBezTo>
                    <a:cubicBezTo>
                      <a:pt x="219" y="1030"/>
                      <a:pt x="221" y="1030"/>
                      <a:pt x="222" y="1030"/>
                    </a:cubicBezTo>
                    <a:cubicBezTo>
                      <a:pt x="435" y="1030"/>
                      <a:pt x="316" y="22"/>
                      <a:pt x="316" y="22"/>
                    </a:cubicBezTo>
                    <a:cubicBezTo>
                      <a:pt x="298" y="7"/>
                      <a:pt x="278" y="0"/>
                      <a:pt x="25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71"/>
              <p:cNvSpPr/>
              <p:nvPr/>
            </p:nvSpPr>
            <p:spPr>
              <a:xfrm>
                <a:off x="3310644" y="3869032"/>
                <a:ext cx="10994" cy="26056"/>
              </a:xfrm>
              <a:custGeom>
                <a:rect b="b" l="l" r="r" t="t"/>
                <a:pathLst>
                  <a:path extrusionOk="0" h="1031" w="435">
                    <a:moveTo>
                      <a:pt x="255" y="1"/>
                    </a:moveTo>
                    <a:cubicBezTo>
                      <a:pt x="244" y="1"/>
                      <a:pt x="234" y="3"/>
                      <a:pt x="224" y="6"/>
                    </a:cubicBezTo>
                    <a:cubicBezTo>
                      <a:pt x="153" y="28"/>
                      <a:pt x="0" y="1020"/>
                      <a:pt x="218" y="1030"/>
                    </a:cubicBezTo>
                    <a:cubicBezTo>
                      <a:pt x="219" y="1031"/>
                      <a:pt x="221" y="1031"/>
                      <a:pt x="222" y="1031"/>
                    </a:cubicBezTo>
                    <a:cubicBezTo>
                      <a:pt x="435" y="1031"/>
                      <a:pt x="316" y="28"/>
                      <a:pt x="316" y="28"/>
                    </a:cubicBezTo>
                    <a:cubicBezTo>
                      <a:pt x="298" y="9"/>
                      <a:pt x="277" y="1"/>
                      <a:pt x="2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71"/>
              <p:cNvSpPr/>
              <p:nvPr/>
            </p:nvSpPr>
            <p:spPr>
              <a:xfrm>
                <a:off x="3111876" y="3715805"/>
                <a:ext cx="96111" cy="59618"/>
              </a:xfrm>
              <a:custGeom>
                <a:rect b="b" l="l" r="r" t="t"/>
                <a:pathLst>
                  <a:path extrusionOk="0" h="2359" w="3803">
                    <a:moveTo>
                      <a:pt x="1877" y="2286"/>
                    </a:moveTo>
                    <a:cubicBezTo>
                      <a:pt x="1875" y="2310"/>
                      <a:pt x="1875" y="2334"/>
                      <a:pt x="1877" y="2358"/>
                    </a:cubicBezTo>
                    <a:lnTo>
                      <a:pt x="1877" y="2286"/>
                    </a:lnTo>
                    <a:close/>
                    <a:moveTo>
                      <a:pt x="2534" y="0"/>
                    </a:moveTo>
                    <a:cubicBezTo>
                      <a:pt x="2480" y="0"/>
                      <a:pt x="2440" y="18"/>
                      <a:pt x="2422" y="59"/>
                    </a:cubicBezTo>
                    <a:cubicBezTo>
                      <a:pt x="2313" y="309"/>
                      <a:pt x="1997" y="397"/>
                      <a:pt x="1899" y="413"/>
                    </a:cubicBezTo>
                    <a:cubicBezTo>
                      <a:pt x="1806" y="397"/>
                      <a:pt x="1490" y="315"/>
                      <a:pt x="1376" y="59"/>
                    </a:cubicBezTo>
                    <a:cubicBezTo>
                      <a:pt x="1358" y="19"/>
                      <a:pt x="1317" y="0"/>
                      <a:pt x="1264" y="0"/>
                    </a:cubicBezTo>
                    <a:cubicBezTo>
                      <a:pt x="914" y="0"/>
                      <a:pt x="0" y="791"/>
                      <a:pt x="1168" y="1307"/>
                    </a:cubicBezTo>
                    <a:cubicBezTo>
                      <a:pt x="1168" y="1307"/>
                      <a:pt x="1021" y="1688"/>
                      <a:pt x="1245" y="1857"/>
                    </a:cubicBezTo>
                    <a:cubicBezTo>
                      <a:pt x="1425" y="1988"/>
                      <a:pt x="1746" y="1873"/>
                      <a:pt x="1877" y="2097"/>
                    </a:cubicBezTo>
                    <a:lnTo>
                      <a:pt x="1877" y="2286"/>
                    </a:lnTo>
                    <a:lnTo>
                      <a:pt x="1877" y="2286"/>
                    </a:lnTo>
                    <a:cubicBezTo>
                      <a:pt x="1880" y="2242"/>
                      <a:pt x="1890" y="2199"/>
                      <a:pt x="1904" y="2157"/>
                    </a:cubicBezTo>
                    <a:cubicBezTo>
                      <a:pt x="1920" y="2222"/>
                      <a:pt x="1931" y="2287"/>
                      <a:pt x="1931" y="2358"/>
                    </a:cubicBezTo>
                    <a:lnTo>
                      <a:pt x="1931" y="2091"/>
                    </a:lnTo>
                    <a:cubicBezTo>
                      <a:pt x="2062" y="1873"/>
                      <a:pt x="2378" y="1988"/>
                      <a:pt x="2558" y="1852"/>
                    </a:cubicBezTo>
                    <a:cubicBezTo>
                      <a:pt x="2787" y="1688"/>
                      <a:pt x="2640" y="1301"/>
                      <a:pt x="2640" y="1301"/>
                    </a:cubicBezTo>
                    <a:cubicBezTo>
                      <a:pt x="3803" y="786"/>
                      <a:pt x="2886" y="0"/>
                      <a:pt x="25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71"/>
              <p:cNvSpPr/>
              <p:nvPr/>
            </p:nvSpPr>
            <p:spPr>
              <a:xfrm>
                <a:off x="3209757" y="3762332"/>
                <a:ext cx="63030" cy="294981"/>
              </a:xfrm>
              <a:custGeom>
                <a:rect b="b" l="l" r="r" t="t"/>
                <a:pathLst>
                  <a:path extrusionOk="0" h="11672" w="2494">
                    <a:moveTo>
                      <a:pt x="771" y="0"/>
                    </a:moveTo>
                    <a:cubicBezTo>
                      <a:pt x="374" y="0"/>
                      <a:pt x="385" y="604"/>
                      <a:pt x="385" y="604"/>
                    </a:cubicBezTo>
                    <a:cubicBezTo>
                      <a:pt x="69" y="964"/>
                      <a:pt x="80" y="1563"/>
                      <a:pt x="461" y="1705"/>
                    </a:cubicBezTo>
                    <a:cubicBezTo>
                      <a:pt x="843" y="1847"/>
                      <a:pt x="309" y="9486"/>
                      <a:pt x="167" y="9879"/>
                    </a:cubicBezTo>
                    <a:cubicBezTo>
                      <a:pt x="36" y="10263"/>
                      <a:pt x="1" y="11672"/>
                      <a:pt x="356" y="11672"/>
                    </a:cubicBezTo>
                    <a:cubicBezTo>
                      <a:pt x="369" y="11672"/>
                      <a:pt x="382" y="11670"/>
                      <a:pt x="396" y="11666"/>
                    </a:cubicBezTo>
                    <a:cubicBezTo>
                      <a:pt x="794" y="11557"/>
                      <a:pt x="641" y="11088"/>
                      <a:pt x="1066" y="11050"/>
                    </a:cubicBezTo>
                    <a:cubicBezTo>
                      <a:pt x="1080" y="11049"/>
                      <a:pt x="1094" y="11048"/>
                      <a:pt x="1107" y="11048"/>
                    </a:cubicBezTo>
                    <a:cubicBezTo>
                      <a:pt x="1431" y="11048"/>
                      <a:pt x="1664" y="11391"/>
                      <a:pt x="1927" y="11391"/>
                    </a:cubicBezTo>
                    <a:cubicBezTo>
                      <a:pt x="1990" y="11391"/>
                      <a:pt x="2055" y="11372"/>
                      <a:pt x="2123" y="11323"/>
                    </a:cubicBezTo>
                    <a:cubicBezTo>
                      <a:pt x="2494" y="11067"/>
                      <a:pt x="1715" y="10255"/>
                      <a:pt x="1529" y="9301"/>
                    </a:cubicBezTo>
                    <a:cubicBezTo>
                      <a:pt x="1339" y="8347"/>
                      <a:pt x="1567" y="2043"/>
                      <a:pt x="1567" y="2043"/>
                    </a:cubicBezTo>
                    <a:cubicBezTo>
                      <a:pt x="1567" y="2043"/>
                      <a:pt x="2368" y="1106"/>
                      <a:pt x="1415" y="321"/>
                    </a:cubicBezTo>
                    <a:cubicBezTo>
                      <a:pt x="1127" y="86"/>
                      <a:pt x="920" y="0"/>
                      <a:pt x="771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71"/>
              <p:cNvSpPr/>
              <p:nvPr/>
            </p:nvSpPr>
            <p:spPr>
              <a:xfrm>
                <a:off x="3205157" y="4056782"/>
                <a:ext cx="85952" cy="265109"/>
              </a:xfrm>
              <a:custGeom>
                <a:rect b="b" l="l" r="r" t="t"/>
                <a:pathLst>
                  <a:path extrusionOk="0" h="10490" w="3401">
                    <a:moveTo>
                      <a:pt x="1924" y="1737"/>
                    </a:moveTo>
                    <a:lnTo>
                      <a:pt x="1924" y="1737"/>
                    </a:lnTo>
                    <a:cubicBezTo>
                      <a:pt x="1924" y="1737"/>
                      <a:pt x="2311" y="3998"/>
                      <a:pt x="2245" y="4521"/>
                    </a:cubicBezTo>
                    <a:cubicBezTo>
                      <a:pt x="2180" y="5044"/>
                      <a:pt x="2060" y="7387"/>
                      <a:pt x="2098" y="7801"/>
                    </a:cubicBezTo>
                    <a:cubicBezTo>
                      <a:pt x="2100" y="7816"/>
                      <a:pt x="2100" y="7823"/>
                      <a:pt x="2100" y="7823"/>
                    </a:cubicBezTo>
                    <a:cubicBezTo>
                      <a:pt x="2090" y="7823"/>
                      <a:pt x="1477" y="2588"/>
                      <a:pt x="1924" y="1737"/>
                    </a:cubicBezTo>
                    <a:close/>
                    <a:moveTo>
                      <a:pt x="1839" y="0"/>
                    </a:moveTo>
                    <a:cubicBezTo>
                      <a:pt x="1139" y="0"/>
                      <a:pt x="1205" y="674"/>
                      <a:pt x="1205" y="674"/>
                    </a:cubicBezTo>
                    <a:cubicBezTo>
                      <a:pt x="1205" y="674"/>
                      <a:pt x="805" y="372"/>
                      <a:pt x="498" y="372"/>
                    </a:cubicBezTo>
                    <a:cubicBezTo>
                      <a:pt x="364" y="372"/>
                      <a:pt x="249" y="429"/>
                      <a:pt x="191" y="592"/>
                    </a:cubicBezTo>
                    <a:cubicBezTo>
                      <a:pt x="0" y="1132"/>
                      <a:pt x="709" y="2211"/>
                      <a:pt x="747" y="2636"/>
                    </a:cubicBezTo>
                    <a:cubicBezTo>
                      <a:pt x="780" y="3066"/>
                      <a:pt x="1352" y="8810"/>
                      <a:pt x="1352" y="8810"/>
                    </a:cubicBezTo>
                    <a:cubicBezTo>
                      <a:pt x="1352" y="8810"/>
                      <a:pt x="747" y="10243"/>
                      <a:pt x="1357" y="10455"/>
                    </a:cubicBezTo>
                    <a:cubicBezTo>
                      <a:pt x="1425" y="10479"/>
                      <a:pt x="1492" y="10489"/>
                      <a:pt x="1559" y="10489"/>
                    </a:cubicBezTo>
                    <a:cubicBezTo>
                      <a:pt x="2098" y="10489"/>
                      <a:pt x="2594" y="9812"/>
                      <a:pt x="2594" y="9812"/>
                    </a:cubicBezTo>
                    <a:cubicBezTo>
                      <a:pt x="2594" y="9812"/>
                      <a:pt x="3401" y="9175"/>
                      <a:pt x="2649" y="8466"/>
                    </a:cubicBezTo>
                    <a:cubicBezTo>
                      <a:pt x="1902" y="7752"/>
                      <a:pt x="2752" y="5818"/>
                      <a:pt x="2480" y="3753"/>
                    </a:cubicBezTo>
                    <a:cubicBezTo>
                      <a:pt x="2202" y="1693"/>
                      <a:pt x="2316" y="1132"/>
                      <a:pt x="2316" y="1132"/>
                    </a:cubicBezTo>
                    <a:cubicBezTo>
                      <a:pt x="2316" y="1132"/>
                      <a:pt x="2719" y="69"/>
                      <a:pt x="1929" y="4"/>
                    </a:cubicBezTo>
                    <a:cubicBezTo>
                      <a:pt x="1898" y="2"/>
                      <a:pt x="1868" y="0"/>
                      <a:pt x="1839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71"/>
              <p:cNvSpPr/>
              <p:nvPr/>
            </p:nvSpPr>
            <p:spPr>
              <a:xfrm>
                <a:off x="2980965" y="4292296"/>
                <a:ext cx="109228" cy="92295"/>
              </a:xfrm>
              <a:custGeom>
                <a:rect b="b" l="l" r="r" t="t"/>
                <a:pathLst>
                  <a:path extrusionOk="0" h="3652" w="4322">
                    <a:moveTo>
                      <a:pt x="2278" y="106"/>
                    </a:move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278" y="106"/>
                      <a:pt x="2278" y="106"/>
                      <a:pt x="2278" y="106"/>
                    </a:cubicBezTo>
                    <a:close/>
                    <a:moveTo>
                      <a:pt x="2924" y="0"/>
                    </a:moveTo>
                    <a:cubicBezTo>
                      <a:pt x="2574" y="0"/>
                      <a:pt x="2289" y="106"/>
                      <a:pt x="2278" y="106"/>
                    </a:cubicBezTo>
                    <a:cubicBezTo>
                      <a:pt x="2278" y="106"/>
                      <a:pt x="2278" y="106"/>
                      <a:pt x="2278" y="106"/>
                    </a:cubicBezTo>
                    <a:lnTo>
                      <a:pt x="2278" y="106"/>
                    </a:lnTo>
                    <a:cubicBezTo>
                      <a:pt x="2327" y="406"/>
                      <a:pt x="2382" y="510"/>
                      <a:pt x="1848" y="858"/>
                    </a:cubicBezTo>
                    <a:cubicBezTo>
                      <a:pt x="1319" y="1207"/>
                      <a:pt x="556" y="2122"/>
                      <a:pt x="556" y="2122"/>
                    </a:cubicBezTo>
                    <a:cubicBezTo>
                      <a:pt x="0" y="2842"/>
                      <a:pt x="126" y="2863"/>
                      <a:pt x="126" y="2863"/>
                    </a:cubicBezTo>
                    <a:cubicBezTo>
                      <a:pt x="135" y="2874"/>
                      <a:pt x="147" y="2879"/>
                      <a:pt x="161" y="2879"/>
                    </a:cubicBezTo>
                    <a:cubicBezTo>
                      <a:pt x="213" y="2879"/>
                      <a:pt x="295" y="2821"/>
                      <a:pt x="380" y="2748"/>
                    </a:cubicBezTo>
                    <a:lnTo>
                      <a:pt x="380" y="2748"/>
                    </a:lnTo>
                    <a:cubicBezTo>
                      <a:pt x="195" y="2991"/>
                      <a:pt x="182" y="3186"/>
                      <a:pt x="229" y="3261"/>
                    </a:cubicBezTo>
                    <a:cubicBezTo>
                      <a:pt x="241" y="3280"/>
                      <a:pt x="257" y="3288"/>
                      <a:pt x="276" y="3288"/>
                    </a:cubicBezTo>
                    <a:cubicBezTo>
                      <a:pt x="359" y="3288"/>
                      <a:pt x="491" y="3130"/>
                      <a:pt x="491" y="3130"/>
                    </a:cubicBezTo>
                    <a:lnTo>
                      <a:pt x="751" y="2878"/>
                    </a:lnTo>
                    <a:lnTo>
                      <a:pt x="751" y="2878"/>
                    </a:lnTo>
                    <a:cubicBezTo>
                      <a:pt x="581" y="3077"/>
                      <a:pt x="427" y="3309"/>
                      <a:pt x="507" y="3370"/>
                    </a:cubicBezTo>
                    <a:cubicBezTo>
                      <a:pt x="542" y="3396"/>
                      <a:pt x="577" y="3406"/>
                      <a:pt x="611" y="3406"/>
                    </a:cubicBezTo>
                    <a:cubicBezTo>
                      <a:pt x="711" y="3406"/>
                      <a:pt x="796" y="3321"/>
                      <a:pt x="796" y="3321"/>
                    </a:cubicBezTo>
                    <a:lnTo>
                      <a:pt x="1374" y="2673"/>
                    </a:lnTo>
                    <a:lnTo>
                      <a:pt x="1374" y="2673"/>
                    </a:lnTo>
                    <a:cubicBezTo>
                      <a:pt x="1373" y="2673"/>
                      <a:pt x="1036" y="3087"/>
                      <a:pt x="943" y="3305"/>
                    </a:cubicBezTo>
                    <a:cubicBezTo>
                      <a:pt x="884" y="3436"/>
                      <a:pt x="963" y="3502"/>
                      <a:pt x="1048" y="3502"/>
                    </a:cubicBezTo>
                    <a:cubicBezTo>
                      <a:pt x="1105" y="3502"/>
                      <a:pt x="1164" y="3473"/>
                      <a:pt x="1188" y="3414"/>
                    </a:cubicBezTo>
                    <a:cubicBezTo>
                      <a:pt x="1248" y="3267"/>
                      <a:pt x="1706" y="2874"/>
                      <a:pt x="1809" y="2673"/>
                    </a:cubicBezTo>
                    <a:cubicBezTo>
                      <a:pt x="2017" y="2270"/>
                      <a:pt x="2616" y="1839"/>
                      <a:pt x="2616" y="1839"/>
                    </a:cubicBezTo>
                    <a:lnTo>
                      <a:pt x="2616" y="1839"/>
                    </a:lnTo>
                    <a:cubicBezTo>
                      <a:pt x="2518" y="1992"/>
                      <a:pt x="1859" y="2776"/>
                      <a:pt x="1859" y="2776"/>
                    </a:cubicBezTo>
                    <a:cubicBezTo>
                      <a:pt x="1766" y="2804"/>
                      <a:pt x="1123" y="3523"/>
                      <a:pt x="1450" y="3637"/>
                    </a:cubicBezTo>
                    <a:cubicBezTo>
                      <a:pt x="1480" y="3647"/>
                      <a:pt x="1509" y="3652"/>
                      <a:pt x="1536" y="3652"/>
                    </a:cubicBezTo>
                    <a:cubicBezTo>
                      <a:pt x="1817" y="3652"/>
                      <a:pt x="1992" y="3191"/>
                      <a:pt x="2131" y="3092"/>
                    </a:cubicBezTo>
                    <a:cubicBezTo>
                      <a:pt x="2692" y="2689"/>
                      <a:pt x="3226" y="2150"/>
                      <a:pt x="3346" y="1801"/>
                    </a:cubicBezTo>
                    <a:cubicBezTo>
                      <a:pt x="3471" y="1458"/>
                      <a:pt x="3728" y="1496"/>
                      <a:pt x="4022" y="1300"/>
                    </a:cubicBezTo>
                    <a:cubicBezTo>
                      <a:pt x="4321" y="1103"/>
                      <a:pt x="4071" y="760"/>
                      <a:pt x="4071" y="760"/>
                    </a:cubicBezTo>
                    <a:cubicBezTo>
                      <a:pt x="3822" y="143"/>
                      <a:pt x="3329" y="0"/>
                      <a:pt x="292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71"/>
              <p:cNvSpPr/>
              <p:nvPr/>
            </p:nvSpPr>
            <p:spPr>
              <a:xfrm>
                <a:off x="3061938" y="4037044"/>
                <a:ext cx="40916" cy="40916"/>
              </a:xfrm>
              <a:custGeom>
                <a:rect b="b" l="l" r="r" t="t"/>
                <a:pathLst>
                  <a:path extrusionOk="0" h="1619" w="1619">
                    <a:moveTo>
                      <a:pt x="812" y="0"/>
                    </a:moveTo>
                    <a:cubicBezTo>
                      <a:pt x="365" y="0"/>
                      <a:pt x="0" y="360"/>
                      <a:pt x="0" y="807"/>
                    </a:cubicBezTo>
                    <a:cubicBezTo>
                      <a:pt x="0" y="1254"/>
                      <a:pt x="365" y="1619"/>
                      <a:pt x="812" y="1619"/>
                    </a:cubicBezTo>
                    <a:cubicBezTo>
                      <a:pt x="1259" y="1619"/>
                      <a:pt x="1619" y="1254"/>
                      <a:pt x="1619" y="807"/>
                    </a:cubicBezTo>
                    <a:cubicBezTo>
                      <a:pt x="1619" y="360"/>
                      <a:pt x="1259" y="0"/>
                      <a:pt x="8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71"/>
              <p:cNvSpPr/>
              <p:nvPr/>
            </p:nvSpPr>
            <p:spPr>
              <a:xfrm>
                <a:off x="3048442" y="3763469"/>
                <a:ext cx="63030" cy="293970"/>
              </a:xfrm>
              <a:custGeom>
                <a:rect b="b" l="l" r="r" t="t"/>
                <a:pathLst>
                  <a:path extrusionOk="0" h="11632" w="2494">
                    <a:moveTo>
                      <a:pt x="1718" y="1"/>
                    </a:moveTo>
                    <a:cubicBezTo>
                      <a:pt x="1566" y="1"/>
                      <a:pt x="1353" y="77"/>
                      <a:pt x="1052" y="287"/>
                    </a:cubicBezTo>
                    <a:cubicBezTo>
                      <a:pt x="126" y="935"/>
                      <a:pt x="905" y="2009"/>
                      <a:pt x="905" y="2009"/>
                    </a:cubicBezTo>
                    <a:cubicBezTo>
                      <a:pt x="905" y="2009"/>
                      <a:pt x="1145" y="8308"/>
                      <a:pt x="959" y="9267"/>
                    </a:cubicBezTo>
                    <a:cubicBezTo>
                      <a:pt x="774" y="10221"/>
                      <a:pt x="0" y="11032"/>
                      <a:pt x="365" y="11289"/>
                    </a:cubicBezTo>
                    <a:cubicBezTo>
                      <a:pt x="434" y="11336"/>
                      <a:pt x="498" y="11355"/>
                      <a:pt x="561" y="11355"/>
                    </a:cubicBezTo>
                    <a:cubicBezTo>
                      <a:pt x="829" y="11355"/>
                      <a:pt x="1062" y="11009"/>
                      <a:pt x="1387" y="11009"/>
                    </a:cubicBezTo>
                    <a:cubicBezTo>
                      <a:pt x="1401" y="11009"/>
                      <a:pt x="1414" y="11009"/>
                      <a:pt x="1428" y="11011"/>
                    </a:cubicBezTo>
                    <a:cubicBezTo>
                      <a:pt x="1853" y="11054"/>
                      <a:pt x="1700" y="11517"/>
                      <a:pt x="2098" y="11626"/>
                    </a:cubicBezTo>
                    <a:cubicBezTo>
                      <a:pt x="2112" y="11630"/>
                      <a:pt x="2126" y="11632"/>
                      <a:pt x="2138" y="11632"/>
                    </a:cubicBezTo>
                    <a:cubicBezTo>
                      <a:pt x="2493" y="11632"/>
                      <a:pt x="2453" y="10223"/>
                      <a:pt x="2322" y="9839"/>
                    </a:cubicBezTo>
                    <a:cubicBezTo>
                      <a:pt x="2180" y="9447"/>
                      <a:pt x="1624" y="1813"/>
                      <a:pt x="2011" y="1666"/>
                    </a:cubicBezTo>
                    <a:cubicBezTo>
                      <a:pt x="2393" y="1524"/>
                      <a:pt x="2403" y="925"/>
                      <a:pt x="2082" y="565"/>
                    </a:cubicBezTo>
                    <a:cubicBezTo>
                      <a:pt x="2082" y="565"/>
                      <a:pt x="2128" y="1"/>
                      <a:pt x="171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71"/>
              <p:cNvSpPr/>
              <p:nvPr/>
            </p:nvSpPr>
            <p:spPr>
              <a:xfrm>
                <a:off x="3030676" y="4057034"/>
                <a:ext cx="85396" cy="265083"/>
              </a:xfrm>
              <a:custGeom>
                <a:rect b="b" l="l" r="r" t="t"/>
                <a:pathLst>
                  <a:path extrusionOk="0" h="10489" w="3379">
                    <a:moveTo>
                      <a:pt x="1455" y="1732"/>
                    </a:moveTo>
                    <a:lnTo>
                      <a:pt x="1455" y="1732"/>
                    </a:lnTo>
                    <a:cubicBezTo>
                      <a:pt x="1907" y="2584"/>
                      <a:pt x="1315" y="7824"/>
                      <a:pt x="1302" y="7824"/>
                    </a:cubicBezTo>
                    <a:cubicBezTo>
                      <a:pt x="1301" y="7824"/>
                      <a:pt x="1302" y="7817"/>
                      <a:pt x="1303" y="7802"/>
                    </a:cubicBezTo>
                    <a:cubicBezTo>
                      <a:pt x="1335" y="7388"/>
                      <a:pt x="1216" y="5040"/>
                      <a:pt x="1145" y="4517"/>
                    </a:cubicBezTo>
                    <a:cubicBezTo>
                      <a:pt x="1079" y="3994"/>
                      <a:pt x="1455" y="1732"/>
                      <a:pt x="1455" y="1732"/>
                    </a:cubicBezTo>
                    <a:close/>
                    <a:moveTo>
                      <a:pt x="1548" y="1"/>
                    </a:moveTo>
                    <a:cubicBezTo>
                      <a:pt x="1517" y="1"/>
                      <a:pt x="1484" y="2"/>
                      <a:pt x="1450" y="5"/>
                    </a:cubicBezTo>
                    <a:cubicBezTo>
                      <a:pt x="654" y="70"/>
                      <a:pt x="1063" y="1133"/>
                      <a:pt x="1063" y="1133"/>
                    </a:cubicBezTo>
                    <a:cubicBezTo>
                      <a:pt x="1063" y="1133"/>
                      <a:pt x="1183" y="1694"/>
                      <a:pt x="910" y="3754"/>
                    </a:cubicBezTo>
                    <a:cubicBezTo>
                      <a:pt x="638" y="5819"/>
                      <a:pt x="1499" y="7753"/>
                      <a:pt x="747" y="8467"/>
                    </a:cubicBezTo>
                    <a:cubicBezTo>
                      <a:pt x="0" y="9181"/>
                      <a:pt x="807" y="9813"/>
                      <a:pt x="807" y="9813"/>
                    </a:cubicBezTo>
                    <a:cubicBezTo>
                      <a:pt x="807" y="9813"/>
                      <a:pt x="1309" y="10489"/>
                      <a:pt x="1851" y="10489"/>
                    </a:cubicBezTo>
                    <a:cubicBezTo>
                      <a:pt x="1917" y="10489"/>
                      <a:pt x="1983" y="10479"/>
                      <a:pt x="2049" y="10456"/>
                    </a:cubicBezTo>
                    <a:cubicBezTo>
                      <a:pt x="2660" y="10244"/>
                      <a:pt x="2049" y="8805"/>
                      <a:pt x="2049" y="8805"/>
                    </a:cubicBezTo>
                    <a:cubicBezTo>
                      <a:pt x="2049" y="8805"/>
                      <a:pt x="2605" y="3062"/>
                      <a:pt x="2643" y="2631"/>
                    </a:cubicBezTo>
                    <a:cubicBezTo>
                      <a:pt x="2676" y="2206"/>
                      <a:pt x="3379" y="1122"/>
                      <a:pt x="3188" y="588"/>
                    </a:cubicBezTo>
                    <a:cubicBezTo>
                      <a:pt x="3130" y="426"/>
                      <a:pt x="3015" y="370"/>
                      <a:pt x="2882" y="370"/>
                    </a:cubicBezTo>
                    <a:cubicBezTo>
                      <a:pt x="2575" y="370"/>
                      <a:pt x="2175" y="670"/>
                      <a:pt x="2175" y="670"/>
                    </a:cubicBezTo>
                    <a:cubicBezTo>
                      <a:pt x="2175" y="670"/>
                      <a:pt x="2240" y="1"/>
                      <a:pt x="154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71"/>
              <p:cNvSpPr/>
              <p:nvPr/>
            </p:nvSpPr>
            <p:spPr>
              <a:xfrm>
                <a:off x="3063736" y="3445287"/>
                <a:ext cx="192919" cy="183711"/>
              </a:xfrm>
              <a:custGeom>
                <a:rect b="b" l="l" r="r" t="t"/>
                <a:pathLst>
                  <a:path extrusionOk="0" h="8360" w="8779">
                    <a:moveTo>
                      <a:pt x="4387" y="246"/>
                    </a:moveTo>
                    <a:cubicBezTo>
                      <a:pt x="5542" y="284"/>
                      <a:pt x="6555" y="496"/>
                      <a:pt x="6555" y="703"/>
                    </a:cubicBezTo>
                    <a:cubicBezTo>
                      <a:pt x="6555" y="714"/>
                      <a:pt x="6555" y="731"/>
                      <a:pt x="6550" y="742"/>
                    </a:cubicBezTo>
                    <a:cubicBezTo>
                      <a:pt x="5765" y="475"/>
                      <a:pt x="4708" y="415"/>
                      <a:pt x="4381" y="398"/>
                    </a:cubicBezTo>
                    <a:lnTo>
                      <a:pt x="4359" y="398"/>
                    </a:lnTo>
                    <a:cubicBezTo>
                      <a:pt x="4033" y="415"/>
                      <a:pt x="3014" y="480"/>
                      <a:pt x="2223" y="747"/>
                    </a:cubicBezTo>
                    <a:cubicBezTo>
                      <a:pt x="2223" y="736"/>
                      <a:pt x="2218" y="720"/>
                      <a:pt x="2218" y="709"/>
                    </a:cubicBezTo>
                    <a:cubicBezTo>
                      <a:pt x="2218" y="507"/>
                      <a:pt x="3232" y="284"/>
                      <a:pt x="4387" y="246"/>
                    </a:cubicBezTo>
                    <a:close/>
                    <a:moveTo>
                      <a:pt x="6512" y="1118"/>
                    </a:moveTo>
                    <a:cubicBezTo>
                      <a:pt x="6899" y="1254"/>
                      <a:pt x="7166" y="1428"/>
                      <a:pt x="7166" y="1635"/>
                    </a:cubicBezTo>
                    <a:cubicBezTo>
                      <a:pt x="7166" y="1657"/>
                      <a:pt x="7166" y="1673"/>
                      <a:pt x="7160" y="1695"/>
                    </a:cubicBezTo>
                    <a:cubicBezTo>
                      <a:pt x="6877" y="1575"/>
                      <a:pt x="6583" y="1494"/>
                      <a:pt x="6278" y="1445"/>
                    </a:cubicBezTo>
                    <a:cubicBezTo>
                      <a:pt x="6158" y="1423"/>
                      <a:pt x="6038" y="1401"/>
                      <a:pt x="5918" y="1390"/>
                    </a:cubicBezTo>
                    <a:cubicBezTo>
                      <a:pt x="6125" y="1319"/>
                      <a:pt x="6327" y="1232"/>
                      <a:pt x="6512" y="1118"/>
                    </a:cubicBezTo>
                    <a:close/>
                    <a:moveTo>
                      <a:pt x="2267" y="1118"/>
                    </a:moveTo>
                    <a:cubicBezTo>
                      <a:pt x="2452" y="1232"/>
                      <a:pt x="2649" y="1325"/>
                      <a:pt x="2856" y="1390"/>
                    </a:cubicBezTo>
                    <a:cubicBezTo>
                      <a:pt x="2741" y="1406"/>
                      <a:pt x="2616" y="1428"/>
                      <a:pt x="2496" y="1450"/>
                    </a:cubicBezTo>
                    <a:cubicBezTo>
                      <a:pt x="2196" y="1499"/>
                      <a:pt x="1902" y="1581"/>
                      <a:pt x="1619" y="1701"/>
                    </a:cubicBezTo>
                    <a:cubicBezTo>
                      <a:pt x="1613" y="1679"/>
                      <a:pt x="1613" y="1663"/>
                      <a:pt x="1613" y="1641"/>
                    </a:cubicBezTo>
                    <a:cubicBezTo>
                      <a:pt x="1613" y="1434"/>
                      <a:pt x="1875" y="1254"/>
                      <a:pt x="2267" y="1118"/>
                    </a:cubicBezTo>
                    <a:close/>
                    <a:moveTo>
                      <a:pt x="7264" y="2158"/>
                    </a:moveTo>
                    <a:cubicBezTo>
                      <a:pt x="7422" y="2267"/>
                      <a:pt x="7525" y="2398"/>
                      <a:pt x="7531" y="2556"/>
                    </a:cubicBezTo>
                    <a:cubicBezTo>
                      <a:pt x="7525" y="2600"/>
                      <a:pt x="7520" y="2638"/>
                      <a:pt x="7504" y="2681"/>
                    </a:cubicBezTo>
                    <a:cubicBezTo>
                      <a:pt x="7258" y="2567"/>
                      <a:pt x="6997" y="2480"/>
                      <a:pt x="6730" y="2420"/>
                    </a:cubicBezTo>
                    <a:cubicBezTo>
                      <a:pt x="6926" y="2365"/>
                      <a:pt x="7106" y="2278"/>
                      <a:pt x="7264" y="2158"/>
                    </a:cubicBezTo>
                    <a:close/>
                    <a:moveTo>
                      <a:pt x="1515" y="2169"/>
                    </a:moveTo>
                    <a:cubicBezTo>
                      <a:pt x="1673" y="2284"/>
                      <a:pt x="1853" y="2371"/>
                      <a:pt x="2049" y="2425"/>
                    </a:cubicBezTo>
                    <a:cubicBezTo>
                      <a:pt x="1782" y="2485"/>
                      <a:pt x="1526" y="2572"/>
                      <a:pt x="1275" y="2687"/>
                    </a:cubicBezTo>
                    <a:cubicBezTo>
                      <a:pt x="1259" y="2649"/>
                      <a:pt x="1254" y="2605"/>
                      <a:pt x="1254" y="2567"/>
                    </a:cubicBezTo>
                    <a:cubicBezTo>
                      <a:pt x="1254" y="2404"/>
                      <a:pt x="1357" y="2273"/>
                      <a:pt x="1515" y="2169"/>
                    </a:cubicBezTo>
                    <a:close/>
                    <a:moveTo>
                      <a:pt x="7809" y="4016"/>
                    </a:moveTo>
                    <a:cubicBezTo>
                      <a:pt x="7907" y="4136"/>
                      <a:pt x="8021" y="4316"/>
                      <a:pt x="7961" y="4458"/>
                    </a:cubicBezTo>
                    <a:cubicBezTo>
                      <a:pt x="7904" y="4606"/>
                      <a:pt x="7583" y="4913"/>
                      <a:pt x="5954" y="4913"/>
                    </a:cubicBezTo>
                    <a:cubicBezTo>
                      <a:pt x="5726" y="4913"/>
                      <a:pt x="5471" y="4907"/>
                      <a:pt x="5188" y="4894"/>
                    </a:cubicBezTo>
                    <a:cubicBezTo>
                      <a:pt x="5079" y="4747"/>
                      <a:pt x="4986" y="4589"/>
                      <a:pt x="4904" y="4425"/>
                    </a:cubicBezTo>
                    <a:lnTo>
                      <a:pt x="4910" y="4425"/>
                    </a:lnTo>
                    <a:cubicBezTo>
                      <a:pt x="5008" y="4425"/>
                      <a:pt x="5139" y="4431"/>
                      <a:pt x="5297" y="4431"/>
                    </a:cubicBezTo>
                    <a:cubicBezTo>
                      <a:pt x="6016" y="4431"/>
                      <a:pt x="7215" y="4371"/>
                      <a:pt x="7809" y="4016"/>
                    </a:cubicBezTo>
                    <a:close/>
                    <a:moveTo>
                      <a:pt x="976" y="4022"/>
                    </a:moveTo>
                    <a:cubicBezTo>
                      <a:pt x="1570" y="4376"/>
                      <a:pt x="2768" y="4431"/>
                      <a:pt x="3488" y="4431"/>
                    </a:cubicBezTo>
                    <a:cubicBezTo>
                      <a:pt x="3646" y="4431"/>
                      <a:pt x="3776" y="4431"/>
                      <a:pt x="3875" y="4425"/>
                    </a:cubicBezTo>
                    <a:lnTo>
                      <a:pt x="3875" y="4425"/>
                    </a:lnTo>
                    <a:cubicBezTo>
                      <a:pt x="3798" y="4589"/>
                      <a:pt x="3706" y="4747"/>
                      <a:pt x="3597" y="4894"/>
                    </a:cubicBezTo>
                    <a:cubicBezTo>
                      <a:pt x="3302" y="4908"/>
                      <a:pt x="3039" y="4915"/>
                      <a:pt x="2803" y="4915"/>
                    </a:cubicBezTo>
                    <a:cubicBezTo>
                      <a:pt x="1202" y="4915"/>
                      <a:pt x="880" y="4611"/>
                      <a:pt x="823" y="4463"/>
                    </a:cubicBezTo>
                    <a:cubicBezTo>
                      <a:pt x="763" y="4327"/>
                      <a:pt x="878" y="4147"/>
                      <a:pt x="976" y="4022"/>
                    </a:cubicBezTo>
                    <a:close/>
                    <a:moveTo>
                      <a:pt x="8043" y="4899"/>
                    </a:moveTo>
                    <a:cubicBezTo>
                      <a:pt x="8108" y="4992"/>
                      <a:pt x="8163" y="5117"/>
                      <a:pt x="8125" y="5215"/>
                    </a:cubicBezTo>
                    <a:cubicBezTo>
                      <a:pt x="8077" y="5326"/>
                      <a:pt x="7802" y="5674"/>
                      <a:pt x="6021" y="5674"/>
                    </a:cubicBezTo>
                    <a:cubicBezTo>
                      <a:pt x="5956" y="5674"/>
                      <a:pt x="5889" y="5674"/>
                      <a:pt x="5820" y="5673"/>
                    </a:cubicBezTo>
                    <a:cubicBezTo>
                      <a:pt x="5689" y="5526"/>
                      <a:pt x="5569" y="5390"/>
                      <a:pt x="5471" y="5264"/>
                    </a:cubicBezTo>
                    <a:lnTo>
                      <a:pt x="5471" y="5264"/>
                    </a:lnTo>
                    <a:cubicBezTo>
                      <a:pt x="5635" y="5270"/>
                      <a:pt x="5798" y="5275"/>
                      <a:pt x="5951" y="5275"/>
                    </a:cubicBezTo>
                    <a:cubicBezTo>
                      <a:pt x="6986" y="5275"/>
                      <a:pt x="7678" y="5150"/>
                      <a:pt x="8043" y="4899"/>
                    </a:cubicBezTo>
                    <a:close/>
                    <a:moveTo>
                      <a:pt x="747" y="4910"/>
                    </a:moveTo>
                    <a:cubicBezTo>
                      <a:pt x="1104" y="5156"/>
                      <a:pt x="1775" y="5281"/>
                      <a:pt x="2775" y="5281"/>
                    </a:cubicBezTo>
                    <a:cubicBezTo>
                      <a:pt x="2796" y="5281"/>
                      <a:pt x="2818" y="5281"/>
                      <a:pt x="2839" y="5281"/>
                    </a:cubicBezTo>
                    <a:cubicBezTo>
                      <a:pt x="2992" y="5281"/>
                      <a:pt x="3150" y="5281"/>
                      <a:pt x="3319" y="5275"/>
                    </a:cubicBezTo>
                    <a:lnTo>
                      <a:pt x="3319" y="5275"/>
                    </a:lnTo>
                    <a:cubicBezTo>
                      <a:pt x="3215" y="5395"/>
                      <a:pt x="3101" y="5531"/>
                      <a:pt x="2970" y="5678"/>
                    </a:cubicBezTo>
                    <a:cubicBezTo>
                      <a:pt x="2887" y="5680"/>
                      <a:pt x="2808" y="5680"/>
                      <a:pt x="2731" y="5680"/>
                    </a:cubicBezTo>
                    <a:cubicBezTo>
                      <a:pt x="979" y="5680"/>
                      <a:pt x="707" y="5336"/>
                      <a:pt x="665" y="5226"/>
                    </a:cubicBezTo>
                    <a:cubicBezTo>
                      <a:pt x="627" y="5128"/>
                      <a:pt x="681" y="5008"/>
                      <a:pt x="747" y="4910"/>
                    </a:cubicBezTo>
                    <a:close/>
                    <a:moveTo>
                      <a:pt x="8168" y="5678"/>
                    </a:moveTo>
                    <a:cubicBezTo>
                      <a:pt x="8256" y="5836"/>
                      <a:pt x="8348" y="6065"/>
                      <a:pt x="8266" y="6223"/>
                    </a:cubicBezTo>
                    <a:cubicBezTo>
                      <a:pt x="8208" y="6331"/>
                      <a:pt x="7982" y="6543"/>
                      <a:pt x="7126" y="6543"/>
                    </a:cubicBezTo>
                    <a:cubicBezTo>
                      <a:pt x="6945" y="6543"/>
                      <a:pt x="6737" y="6534"/>
                      <a:pt x="6495" y="6512"/>
                    </a:cubicBezTo>
                    <a:cubicBezTo>
                      <a:pt x="6387" y="6349"/>
                      <a:pt x="6267" y="6191"/>
                      <a:pt x="6141" y="6038"/>
                    </a:cubicBezTo>
                    <a:cubicBezTo>
                      <a:pt x="7133" y="6027"/>
                      <a:pt x="7803" y="5907"/>
                      <a:pt x="8168" y="5678"/>
                    </a:cubicBezTo>
                    <a:close/>
                    <a:moveTo>
                      <a:pt x="627" y="5689"/>
                    </a:moveTo>
                    <a:cubicBezTo>
                      <a:pt x="992" y="5918"/>
                      <a:pt x="1662" y="6038"/>
                      <a:pt x="2654" y="6043"/>
                    </a:cubicBezTo>
                    <a:cubicBezTo>
                      <a:pt x="2529" y="6196"/>
                      <a:pt x="2409" y="6354"/>
                      <a:pt x="2300" y="6518"/>
                    </a:cubicBezTo>
                    <a:cubicBezTo>
                      <a:pt x="2050" y="6541"/>
                      <a:pt x="1834" y="6551"/>
                      <a:pt x="1649" y="6551"/>
                    </a:cubicBezTo>
                    <a:cubicBezTo>
                      <a:pt x="805" y="6551"/>
                      <a:pt x="582" y="6341"/>
                      <a:pt x="529" y="6234"/>
                    </a:cubicBezTo>
                    <a:cubicBezTo>
                      <a:pt x="442" y="6076"/>
                      <a:pt x="529" y="5847"/>
                      <a:pt x="627" y="5689"/>
                    </a:cubicBezTo>
                    <a:close/>
                    <a:moveTo>
                      <a:pt x="8245" y="6714"/>
                    </a:moveTo>
                    <a:cubicBezTo>
                      <a:pt x="8283" y="6834"/>
                      <a:pt x="8305" y="6970"/>
                      <a:pt x="8245" y="7052"/>
                    </a:cubicBezTo>
                    <a:cubicBezTo>
                      <a:pt x="8212" y="7093"/>
                      <a:pt x="8108" y="7179"/>
                      <a:pt x="7791" y="7179"/>
                    </a:cubicBezTo>
                    <a:cubicBezTo>
                      <a:pt x="7572" y="7179"/>
                      <a:pt x="7252" y="7138"/>
                      <a:pt x="6784" y="7013"/>
                    </a:cubicBezTo>
                    <a:cubicBezTo>
                      <a:pt x="6762" y="6975"/>
                      <a:pt x="6746" y="6937"/>
                      <a:pt x="6724" y="6899"/>
                    </a:cubicBezTo>
                    <a:lnTo>
                      <a:pt x="6724" y="6899"/>
                    </a:lnTo>
                    <a:cubicBezTo>
                      <a:pt x="6866" y="6904"/>
                      <a:pt x="7002" y="6910"/>
                      <a:pt x="7133" y="6910"/>
                    </a:cubicBezTo>
                    <a:cubicBezTo>
                      <a:pt x="7618" y="6910"/>
                      <a:pt x="7989" y="6844"/>
                      <a:pt x="8245" y="6714"/>
                    </a:cubicBezTo>
                    <a:close/>
                    <a:moveTo>
                      <a:pt x="545" y="6719"/>
                    </a:moveTo>
                    <a:cubicBezTo>
                      <a:pt x="801" y="6850"/>
                      <a:pt x="1172" y="6915"/>
                      <a:pt x="1657" y="6915"/>
                    </a:cubicBezTo>
                    <a:cubicBezTo>
                      <a:pt x="1788" y="6915"/>
                      <a:pt x="1924" y="6910"/>
                      <a:pt x="2065" y="6899"/>
                    </a:cubicBezTo>
                    <a:lnTo>
                      <a:pt x="2065" y="6899"/>
                    </a:lnTo>
                    <a:cubicBezTo>
                      <a:pt x="2049" y="6943"/>
                      <a:pt x="2027" y="6981"/>
                      <a:pt x="2006" y="7019"/>
                    </a:cubicBezTo>
                    <a:cubicBezTo>
                      <a:pt x="1532" y="7145"/>
                      <a:pt x="1209" y="7187"/>
                      <a:pt x="990" y="7187"/>
                    </a:cubicBezTo>
                    <a:cubicBezTo>
                      <a:pt x="680" y="7187"/>
                      <a:pt x="577" y="7104"/>
                      <a:pt x="545" y="7062"/>
                    </a:cubicBezTo>
                    <a:cubicBezTo>
                      <a:pt x="491" y="6992"/>
                      <a:pt x="507" y="6844"/>
                      <a:pt x="545" y="6719"/>
                    </a:cubicBezTo>
                    <a:close/>
                    <a:moveTo>
                      <a:pt x="6980" y="7438"/>
                    </a:moveTo>
                    <a:lnTo>
                      <a:pt x="6980" y="7438"/>
                    </a:lnTo>
                    <a:cubicBezTo>
                      <a:pt x="7253" y="7504"/>
                      <a:pt x="7525" y="7542"/>
                      <a:pt x="7798" y="7547"/>
                    </a:cubicBezTo>
                    <a:cubicBezTo>
                      <a:pt x="7945" y="7547"/>
                      <a:pt x="8092" y="7526"/>
                      <a:pt x="8228" y="7487"/>
                    </a:cubicBezTo>
                    <a:lnTo>
                      <a:pt x="8228" y="7487"/>
                    </a:lnTo>
                    <a:cubicBezTo>
                      <a:pt x="8256" y="7602"/>
                      <a:pt x="8277" y="7754"/>
                      <a:pt x="8217" y="7847"/>
                    </a:cubicBezTo>
                    <a:lnTo>
                      <a:pt x="8223" y="7847"/>
                    </a:lnTo>
                    <a:cubicBezTo>
                      <a:pt x="8154" y="7957"/>
                      <a:pt x="7978" y="7986"/>
                      <a:pt x="7816" y="7986"/>
                    </a:cubicBezTo>
                    <a:cubicBezTo>
                      <a:pt x="7786" y="7986"/>
                      <a:pt x="7756" y="7985"/>
                      <a:pt x="7727" y="7983"/>
                    </a:cubicBezTo>
                    <a:cubicBezTo>
                      <a:pt x="7237" y="7962"/>
                      <a:pt x="7160" y="7836"/>
                      <a:pt x="6980" y="7438"/>
                    </a:cubicBezTo>
                    <a:close/>
                    <a:moveTo>
                      <a:pt x="1809" y="7444"/>
                    </a:moveTo>
                    <a:cubicBezTo>
                      <a:pt x="1630" y="7847"/>
                      <a:pt x="1559" y="7967"/>
                      <a:pt x="1068" y="7994"/>
                    </a:cubicBezTo>
                    <a:cubicBezTo>
                      <a:pt x="1049" y="7995"/>
                      <a:pt x="1029" y="7995"/>
                      <a:pt x="1010" y="7995"/>
                    </a:cubicBezTo>
                    <a:cubicBezTo>
                      <a:pt x="837" y="7995"/>
                      <a:pt x="646" y="7970"/>
                      <a:pt x="572" y="7858"/>
                    </a:cubicBezTo>
                    <a:cubicBezTo>
                      <a:pt x="513" y="7760"/>
                      <a:pt x="534" y="7613"/>
                      <a:pt x="567" y="7493"/>
                    </a:cubicBezTo>
                    <a:lnTo>
                      <a:pt x="567" y="7493"/>
                    </a:lnTo>
                    <a:cubicBezTo>
                      <a:pt x="709" y="7531"/>
                      <a:pt x="850" y="7553"/>
                      <a:pt x="997" y="7553"/>
                    </a:cubicBezTo>
                    <a:cubicBezTo>
                      <a:pt x="1270" y="7542"/>
                      <a:pt x="1542" y="7509"/>
                      <a:pt x="1809" y="7444"/>
                    </a:cubicBezTo>
                    <a:close/>
                    <a:moveTo>
                      <a:pt x="4387" y="1"/>
                    </a:moveTo>
                    <a:cubicBezTo>
                      <a:pt x="3662" y="28"/>
                      <a:pt x="1967" y="142"/>
                      <a:pt x="1973" y="709"/>
                    </a:cubicBezTo>
                    <a:cubicBezTo>
                      <a:pt x="1973" y="753"/>
                      <a:pt x="1978" y="791"/>
                      <a:pt x="1995" y="834"/>
                    </a:cubicBezTo>
                    <a:cubicBezTo>
                      <a:pt x="1559" y="1014"/>
                      <a:pt x="1243" y="1276"/>
                      <a:pt x="1243" y="1641"/>
                    </a:cubicBezTo>
                    <a:cubicBezTo>
                      <a:pt x="1243" y="1722"/>
                      <a:pt x="1259" y="1804"/>
                      <a:pt x="1286" y="1875"/>
                    </a:cubicBezTo>
                    <a:cubicBezTo>
                      <a:pt x="1019" y="2066"/>
                      <a:pt x="883" y="2295"/>
                      <a:pt x="883" y="2567"/>
                    </a:cubicBezTo>
                    <a:cubicBezTo>
                      <a:pt x="883" y="2671"/>
                      <a:pt x="905" y="2774"/>
                      <a:pt x="954" y="2872"/>
                    </a:cubicBezTo>
                    <a:cubicBezTo>
                      <a:pt x="730" y="3030"/>
                      <a:pt x="594" y="3221"/>
                      <a:pt x="594" y="3455"/>
                    </a:cubicBezTo>
                    <a:cubicBezTo>
                      <a:pt x="594" y="3575"/>
                      <a:pt x="632" y="3684"/>
                      <a:pt x="698" y="3782"/>
                    </a:cubicBezTo>
                    <a:cubicBezTo>
                      <a:pt x="551" y="3957"/>
                      <a:pt x="344" y="4278"/>
                      <a:pt x="480" y="4605"/>
                    </a:cubicBezTo>
                    <a:cubicBezTo>
                      <a:pt x="480" y="4616"/>
                      <a:pt x="485" y="4621"/>
                      <a:pt x="491" y="4632"/>
                    </a:cubicBezTo>
                    <a:cubicBezTo>
                      <a:pt x="365" y="4796"/>
                      <a:pt x="207" y="5074"/>
                      <a:pt x="316" y="5357"/>
                    </a:cubicBezTo>
                    <a:cubicBezTo>
                      <a:pt x="327" y="5384"/>
                      <a:pt x="338" y="5406"/>
                      <a:pt x="349" y="5428"/>
                    </a:cubicBezTo>
                    <a:cubicBezTo>
                      <a:pt x="218" y="5624"/>
                      <a:pt x="0" y="6043"/>
                      <a:pt x="196" y="6409"/>
                    </a:cubicBezTo>
                    <a:cubicBezTo>
                      <a:pt x="207" y="6430"/>
                      <a:pt x="224" y="6458"/>
                      <a:pt x="246" y="6479"/>
                    </a:cubicBezTo>
                    <a:cubicBezTo>
                      <a:pt x="158" y="6665"/>
                      <a:pt x="49" y="7013"/>
                      <a:pt x="246" y="7280"/>
                    </a:cubicBezTo>
                    <a:cubicBezTo>
                      <a:pt x="180" y="7460"/>
                      <a:pt x="93" y="7793"/>
                      <a:pt x="256" y="8054"/>
                    </a:cubicBezTo>
                    <a:cubicBezTo>
                      <a:pt x="387" y="8256"/>
                      <a:pt x="632" y="8359"/>
                      <a:pt x="987" y="8359"/>
                    </a:cubicBezTo>
                    <a:lnTo>
                      <a:pt x="1079" y="8359"/>
                    </a:lnTo>
                    <a:cubicBezTo>
                      <a:pt x="1815" y="8327"/>
                      <a:pt x="1951" y="8016"/>
                      <a:pt x="2158" y="7542"/>
                    </a:cubicBezTo>
                    <a:cubicBezTo>
                      <a:pt x="2256" y="7308"/>
                      <a:pt x="2371" y="7079"/>
                      <a:pt x="2507" y="6861"/>
                    </a:cubicBezTo>
                    <a:lnTo>
                      <a:pt x="2550" y="6855"/>
                    </a:lnTo>
                    <a:lnTo>
                      <a:pt x="2545" y="6801"/>
                    </a:lnTo>
                    <a:cubicBezTo>
                      <a:pt x="2719" y="6523"/>
                      <a:pt x="2921" y="6261"/>
                      <a:pt x="3144" y="6022"/>
                    </a:cubicBezTo>
                    <a:cubicBezTo>
                      <a:pt x="4501" y="4540"/>
                      <a:pt x="4370" y="4033"/>
                      <a:pt x="4251" y="3886"/>
                    </a:cubicBezTo>
                    <a:lnTo>
                      <a:pt x="4251" y="3886"/>
                    </a:lnTo>
                    <a:lnTo>
                      <a:pt x="4027" y="4066"/>
                    </a:lnTo>
                    <a:lnTo>
                      <a:pt x="4027" y="4055"/>
                    </a:lnTo>
                    <a:cubicBezTo>
                      <a:pt x="3894" y="4061"/>
                      <a:pt x="3715" y="4066"/>
                      <a:pt x="3510" y="4066"/>
                    </a:cubicBezTo>
                    <a:cubicBezTo>
                      <a:pt x="2681" y="4066"/>
                      <a:pt x="1422" y="3988"/>
                      <a:pt x="1047" y="3630"/>
                    </a:cubicBezTo>
                    <a:cubicBezTo>
                      <a:pt x="992" y="3586"/>
                      <a:pt x="965" y="3521"/>
                      <a:pt x="959" y="3455"/>
                    </a:cubicBezTo>
                    <a:cubicBezTo>
                      <a:pt x="959" y="3341"/>
                      <a:pt x="1041" y="3237"/>
                      <a:pt x="1183" y="3145"/>
                    </a:cubicBezTo>
                    <a:cubicBezTo>
                      <a:pt x="1597" y="3461"/>
                      <a:pt x="2382" y="3532"/>
                      <a:pt x="3024" y="3532"/>
                    </a:cubicBezTo>
                    <a:cubicBezTo>
                      <a:pt x="3351" y="3532"/>
                      <a:pt x="3678" y="3515"/>
                      <a:pt x="4005" y="3477"/>
                    </a:cubicBezTo>
                    <a:lnTo>
                      <a:pt x="3967" y="3117"/>
                    </a:lnTo>
                    <a:cubicBezTo>
                      <a:pt x="3759" y="3140"/>
                      <a:pt x="3411" y="3165"/>
                      <a:pt x="3033" y="3165"/>
                    </a:cubicBezTo>
                    <a:cubicBezTo>
                      <a:pt x="2511" y="3165"/>
                      <a:pt x="1932" y="3118"/>
                      <a:pt x="1575" y="2954"/>
                    </a:cubicBezTo>
                    <a:cubicBezTo>
                      <a:pt x="2011" y="2785"/>
                      <a:pt x="2621" y="2660"/>
                      <a:pt x="3210" y="2583"/>
                    </a:cubicBezTo>
                    <a:cubicBezTo>
                      <a:pt x="3319" y="2589"/>
                      <a:pt x="3422" y="2589"/>
                      <a:pt x="3515" y="2589"/>
                    </a:cubicBezTo>
                    <a:cubicBezTo>
                      <a:pt x="3782" y="2589"/>
                      <a:pt x="3984" y="2578"/>
                      <a:pt x="4043" y="2572"/>
                    </a:cubicBezTo>
                    <a:lnTo>
                      <a:pt x="4022" y="2207"/>
                    </a:lnTo>
                    <a:lnTo>
                      <a:pt x="3978" y="2207"/>
                    </a:lnTo>
                    <a:lnTo>
                      <a:pt x="3973" y="2142"/>
                    </a:lnTo>
                    <a:cubicBezTo>
                      <a:pt x="3831" y="2147"/>
                      <a:pt x="3542" y="2169"/>
                      <a:pt x="3188" y="2207"/>
                    </a:cubicBezTo>
                    <a:cubicBezTo>
                      <a:pt x="2725" y="2191"/>
                      <a:pt x="2207" y="2126"/>
                      <a:pt x="1891" y="1968"/>
                    </a:cubicBezTo>
                    <a:cubicBezTo>
                      <a:pt x="2109" y="1897"/>
                      <a:pt x="2327" y="1837"/>
                      <a:pt x="2556" y="1799"/>
                    </a:cubicBezTo>
                    <a:cubicBezTo>
                      <a:pt x="3024" y="1717"/>
                      <a:pt x="3504" y="1673"/>
                      <a:pt x="3984" y="1663"/>
                    </a:cubicBezTo>
                    <a:lnTo>
                      <a:pt x="3984" y="1297"/>
                    </a:lnTo>
                    <a:cubicBezTo>
                      <a:pt x="3967" y="1297"/>
                      <a:pt x="3793" y="1297"/>
                      <a:pt x="3531" y="1319"/>
                    </a:cubicBezTo>
                    <a:cubicBezTo>
                      <a:pt x="3204" y="1243"/>
                      <a:pt x="2888" y="1139"/>
                      <a:pt x="2583" y="1009"/>
                    </a:cubicBezTo>
                    <a:cubicBezTo>
                      <a:pt x="3171" y="836"/>
                      <a:pt x="3779" y="750"/>
                      <a:pt x="4387" y="750"/>
                    </a:cubicBezTo>
                    <a:cubicBezTo>
                      <a:pt x="4990" y="750"/>
                      <a:pt x="5593" y="835"/>
                      <a:pt x="6179" y="1003"/>
                    </a:cubicBezTo>
                    <a:cubicBezTo>
                      <a:pt x="5874" y="1139"/>
                      <a:pt x="5553" y="1243"/>
                      <a:pt x="5231" y="1314"/>
                    </a:cubicBezTo>
                    <a:cubicBezTo>
                      <a:pt x="4970" y="1303"/>
                      <a:pt x="4795" y="1303"/>
                      <a:pt x="4779" y="1297"/>
                    </a:cubicBezTo>
                    <a:lnTo>
                      <a:pt x="4779" y="1663"/>
                    </a:lnTo>
                    <a:cubicBezTo>
                      <a:pt x="5259" y="1668"/>
                      <a:pt x="5738" y="1712"/>
                      <a:pt x="6207" y="1793"/>
                    </a:cubicBezTo>
                    <a:cubicBezTo>
                      <a:pt x="6436" y="1831"/>
                      <a:pt x="6654" y="1891"/>
                      <a:pt x="6871" y="1962"/>
                    </a:cubicBezTo>
                    <a:cubicBezTo>
                      <a:pt x="6550" y="2120"/>
                      <a:pt x="6038" y="2186"/>
                      <a:pt x="5575" y="2207"/>
                    </a:cubicBezTo>
                    <a:cubicBezTo>
                      <a:pt x="5220" y="2164"/>
                      <a:pt x="4932" y="2142"/>
                      <a:pt x="4790" y="2137"/>
                    </a:cubicBezTo>
                    <a:lnTo>
                      <a:pt x="4790" y="2207"/>
                    </a:lnTo>
                    <a:lnTo>
                      <a:pt x="4746" y="2207"/>
                    </a:lnTo>
                    <a:lnTo>
                      <a:pt x="4719" y="2567"/>
                    </a:lnTo>
                    <a:cubicBezTo>
                      <a:pt x="4779" y="2572"/>
                      <a:pt x="4981" y="2583"/>
                      <a:pt x="5248" y="2583"/>
                    </a:cubicBezTo>
                    <a:cubicBezTo>
                      <a:pt x="5346" y="2583"/>
                      <a:pt x="5449" y="2583"/>
                      <a:pt x="5558" y="2578"/>
                    </a:cubicBezTo>
                    <a:cubicBezTo>
                      <a:pt x="6147" y="2654"/>
                      <a:pt x="6757" y="2780"/>
                      <a:pt x="7198" y="2943"/>
                    </a:cubicBezTo>
                    <a:cubicBezTo>
                      <a:pt x="6840" y="3111"/>
                      <a:pt x="6255" y="3159"/>
                      <a:pt x="5732" y="3159"/>
                    </a:cubicBezTo>
                    <a:cubicBezTo>
                      <a:pt x="5357" y="3159"/>
                      <a:pt x="5013" y="3135"/>
                      <a:pt x="4806" y="3112"/>
                    </a:cubicBezTo>
                    <a:lnTo>
                      <a:pt x="4763" y="3477"/>
                    </a:lnTo>
                    <a:cubicBezTo>
                      <a:pt x="5090" y="3510"/>
                      <a:pt x="5422" y="3526"/>
                      <a:pt x="5749" y="3526"/>
                    </a:cubicBezTo>
                    <a:cubicBezTo>
                      <a:pt x="6387" y="3526"/>
                      <a:pt x="7171" y="3450"/>
                      <a:pt x="7591" y="3134"/>
                    </a:cubicBezTo>
                    <a:cubicBezTo>
                      <a:pt x="7727" y="3226"/>
                      <a:pt x="7814" y="3330"/>
                      <a:pt x="7814" y="3444"/>
                    </a:cubicBezTo>
                    <a:cubicBezTo>
                      <a:pt x="7809" y="3510"/>
                      <a:pt x="7781" y="3575"/>
                      <a:pt x="7727" y="3619"/>
                    </a:cubicBezTo>
                    <a:cubicBezTo>
                      <a:pt x="7348" y="3980"/>
                      <a:pt x="6071" y="4060"/>
                      <a:pt x="5241" y="4060"/>
                    </a:cubicBezTo>
                    <a:cubicBezTo>
                      <a:pt x="5045" y="4060"/>
                      <a:pt x="4875" y="4055"/>
                      <a:pt x="4746" y="4049"/>
                    </a:cubicBezTo>
                    <a:lnTo>
                      <a:pt x="4746" y="4066"/>
                    </a:lnTo>
                    <a:lnTo>
                      <a:pt x="4523" y="3886"/>
                    </a:lnTo>
                    <a:lnTo>
                      <a:pt x="4523" y="3886"/>
                    </a:lnTo>
                    <a:cubicBezTo>
                      <a:pt x="4403" y="4033"/>
                      <a:pt x="4278" y="4540"/>
                      <a:pt x="5635" y="6022"/>
                    </a:cubicBezTo>
                    <a:cubicBezTo>
                      <a:pt x="5858" y="6261"/>
                      <a:pt x="6060" y="6518"/>
                      <a:pt x="6239" y="6790"/>
                    </a:cubicBezTo>
                    <a:lnTo>
                      <a:pt x="6234" y="6850"/>
                    </a:lnTo>
                    <a:lnTo>
                      <a:pt x="6278" y="6855"/>
                    </a:lnTo>
                    <a:cubicBezTo>
                      <a:pt x="6408" y="7073"/>
                      <a:pt x="6523" y="7302"/>
                      <a:pt x="6626" y="7537"/>
                    </a:cubicBezTo>
                    <a:cubicBezTo>
                      <a:pt x="6833" y="8005"/>
                      <a:pt x="6975" y="8316"/>
                      <a:pt x="7705" y="8348"/>
                    </a:cubicBezTo>
                    <a:lnTo>
                      <a:pt x="7798" y="8348"/>
                    </a:lnTo>
                    <a:cubicBezTo>
                      <a:pt x="8152" y="8348"/>
                      <a:pt x="8397" y="8245"/>
                      <a:pt x="8528" y="8038"/>
                    </a:cubicBezTo>
                    <a:cubicBezTo>
                      <a:pt x="8691" y="7776"/>
                      <a:pt x="8604" y="7444"/>
                      <a:pt x="8533" y="7264"/>
                    </a:cubicBezTo>
                    <a:cubicBezTo>
                      <a:pt x="8735" y="7008"/>
                      <a:pt x="8621" y="6654"/>
                      <a:pt x="8539" y="6474"/>
                    </a:cubicBezTo>
                    <a:cubicBezTo>
                      <a:pt x="8555" y="6447"/>
                      <a:pt x="8572" y="6425"/>
                      <a:pt x="8588" y="6398"/>
                    </a:cubicBezTo>
                    <a:cubicBezTo>
                      <a:pt x="8779" y="6033"/>
                      <a:pt x="8561" y="5613"/>
                      <a:pt x="8430" y="5417"/>
                    </a:cubicBezTo>
                    <a:cubicBezTo>
                      <a:pt x="8441" y="5395"/>
                      <a:pt x="8452" y="5373"/>
                      <a:pt x="8463" y="5351"/>
                    </a:cubicBezTo>
                    <a:cubicBezTo>
                      <a:pt x="8572" y="5063"/>
                      <a:pt x="8414" y="4785"/>
                      <a:pt x="8283" y="4627"/>
                    </a:cubicBezTo>
                    <a:cubicBezTo>
                      <a:pt x="8288" y="4616"/>
                      <a:pt x="8294" y="4605"/>
                      <a:pt x="8299" y="4594"/>
                    </a:cubicBezTo>
                    <a:cubicBezTo>
                      <a:pt x="8435" y="4267"/>
                      <a:pt x="8223" y="3946"/>
                      <a:pt x="8076" y="3771"/>
                    </a:cubicBezTo>
                    <a:cubicBezTo>
                      <a:pt x="8141" y="3679"/>
                      <a:pt x="8179" y="3564"/>
                      <a:pt x="8179" y="3450"/>
                    </a:cubicBezTo>
                    <a:cubicBezTo>
                      <a:pt x="8179" y="3215"/>
                      <a:pt x="8043" y="3019"/>
                      <a:pt x="7820" y="2861"/>
                    </a:cubicBezTo>
                    <a:cubicBezTo>
                      <a:pt x="7869" y="2769"/>
                      <a:pt x="7890" y="2665"/>
                      <a:pt x="7890" y="2556"/>
                    </a:cubicBezTo>
                    <a:cubicBezTo>
                      <a:pt x="7890" y="2284"/>
                      <a:pt x="7754" y="2055"/>
                      <a:pt x="7482" y="1870"/>
                    </a:cubicBezTo>
                    <a:cubicBezTo>
                      <a:pt x="7509" y="1793"/>
                      <a:pt x="7525" y="1717"/>
                      <a:pt x="7525" y="1635"/>
                    </a:cubicBezTo>
                    <a:cubicBezTo>
                      <a:pt x="7525" y="1270"/>
                      <a:pt x="7209" y="1009"/>
                      <a:pt x="6773" y="823"/>
                    </a:cubicBezTo>
                    <a:cubicBezTo>
                      <a:pt x="6784" y="785"/>
                      <a:pt x="6795" y="747"/>
                      <a:pt x="6795" y="703"/>
                    </a:cubicBezTo>
                    <a:cubicBezTo>
                      <a:pt x="6795" y="137"/>
                      <a:pt x="5111" y="22"/>
                      <a:pt x="438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71"/>
              <p:cNvSpPr/>
              <p:nvPr/>
            </p:nvSpPr>
            <p:spPr>
              <a:xfrm>
                <a:off x="3147586" y="3469828"/>
                <a:ext cx="24135" cy="107004"/>
              </a:xfrm>
              <a:custGeom>
                <a:rect b="b" l="l" r="r" t="t"/>
                <a:pathLst>
                  <a:path extrusionOk="0" h="4234" w="955">
                    <a:moveTo>
                      <a:pt x="475" y="0"/>
                    </a:moveTo>
                    <a:cubicBezTo>
                      <a:pt x="475" y="0"/>
                      <a:pt x="208" y="33"/>
                      <a:pt x="137" y="76"/>
                    </a:cubicBezTo>
                    <a:cubicBezTo>
                      <a:pt x="61" y="114"/>
                      <a:pt x="1" y="1101"/>
                      <a:pt x="126" y="1210"/>
                    </a:cubicBezTo>
                    <a:cubicBezTo>
                      <a:pt x="251" y="1313"/>
                      <a:pt x="44" y="1477"/>
                      <a:pt x="55" y="1738"/>
                    </a:cubicBezTo>
                    <a:cubicBezTo>
                      <a:pt x="61" y="2005"/>
                      <a:pt x="126" y="2872"/>
                      <a:pt x="191" y="3013"/>
                    </a:cubicBezTo>
                    <a:cubicBezTo>
                      <a:pt x="251" y="3150"/>
                      <a:pt x="240" y="4234"/>
                      <a:pt x="475" y="4234"/>
                    </a:cubicBezTo>
                    <a:cubicBezTo>
                      <a:pt x="709" y="4234"/>
                      <a:pt x="698" y="3150"/>
                      <a:pt x="764" y="3013"/>
                    </a:cubicBezTo>
                    <a:cubicBezTo>
                      <a:pt x="823" y="2872"/>
                      <a:pt x="889" y="2005"/>
                      <a:pt x="900" y="1738"/>
                    </a:cubicBezTo>
                    <a:cubicBezTo>
                      <a:pt x="911" y="1471"/>
                      <a:pt x="698" y="1313"/>
                      <a:pt x="829" y="1210"/>
                    </a:cubicBezTo>
                    <a:cubicBezTo>
                      <a:pt x="954" y="1101"/>
                      <a:pt x="889" y="120"/>
                      <a:pt x="818" y="71"/>
                    </a:cubicBezTo>
                    <a:cubicBezTo>
                      <a:pt x="742" y="27"/>
                      <a:pt x="47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71"/>
              <p:cNvSpPr/>
              <p:nvPr/>
            </p:nvSpPr>
            <p:spPr>
              <a:xfrm>
                <a:off x="3316002" y="3800796"/>
                <a:ext cx="45895" cy="28608"/>
              </a:xfrm>
              <a:custGeom>
                <a:rect b="b" l="l" r="r" t="t"/>
                <a:pathLst>
                  <a:path extrusionOk="0" h="1132" w="1816">
                    <a:moveTo>
                      <a:pt x="915" y="0"/>
                    </a:moveTo>
                    <a:cubicBezTo>
                      <a:pt x="708" y="0"/>
                      <a:pt x="488" y="108"/>
                      <a:pt x="295" y="374"/>
                    </a:cubicBezTo>
                    <a:cubicBezTo>
                      <a:pt x="1" y="784"/>
                      <a:pt x="334" y="1132"/>
                      <a:pt x="575" y="1132"/>
                    </a:cubicBezTo>
                    <a:cubicBezTo>
                      <a:pt x="629" y="1132"/>
                      <a:pt x="678" y="1115"/>
                      <a:pt x="715" y="1077"/>
                    </a:cubicBezTo>
                    <a:cubicBezTo>
                      <a:pt x="916" y="870"/>
                      <a:pt x="1537" y="984"/>
                      <a:pt x="1679" y="674"/>
                    </a:cubicBezTo>
                    <a:cubicBezTo>
                      <a:pt x="1815" y="358"/>
                      <a:pt x="1412" y="221"/>
                      <a:pt x="1412" y="221"/>
                    </a:cubicBezTo>
                    <a:cubicBezTo>
                      <a:pt x="1274" y="85"/>
                      <a:pt x="1099" y="0"/>
                      <a:pt x="9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71"/>
              <p:cNvSpPr/>
              <p:nvPr/>
            </p:nvSpPr>
            <p:spPr>
              <a:xfrm>
                <a:off x="2997897" y="3645093"/>
                <a:ext cx="37479" cy="23706"/>
              </a:xfrm>
              <a:custGeom>
                <a:rect b="b" l="l" r="r" t="t"/>
                <a:pathLst>
                  <a:path extrusionOk="0" h="938" w="1483">
                    <a:moveTo>
                      <a:pt x="568" y="1"/>
                    </a:moveTo>
                    <a:cubicBezTo>
                      <a:pt x="320" y="1"/>
                      <a:pt x="117" y="99"/>
                      <a:pt x="66" y="269"/>
                    </a:cubicBezTo>
                    <a:cubicBezTo>
                      <a:pt x="1" y="503"/>
                      <a:pt x="240" y="781"/>
                      <a:pt x="611" y="890"/>
                    </a:cubicBezTo>
                    <a:cubicBezTo>
                      <a:pt x="716" y="922"/>
                      <a:pt x="820" y="938"/>
                      <a:pt x="917" y="938"/>
                    </a:cubicBezTo>
                    <a:cubicBezTo>
                      <a:pt x="1162" y="938"/>
                      <a:pt x="1361" y="840"/>
                      <a:pt x="1412" y="672"/>
                    </a:cubicBezTo>
                    <a:cubicBezTo>
                      <a:pt x="1483" y="437"/>
                      <a:pt x="1238" y="160"/>
                      <a:pt x="867" y="45"/>
                    </a:cubicBezTo>
                    <a:cubicBezTo>
                      <a:pt x="765" y="15"/>
                      <a:pt x="663" y="1"/>
                      <a:pt x="5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71"/>
              <p:cNvSpPr/>
              <p:nvPr/>
            </p:nvSpPr>
            <p:spPr>
              <a:xfrm>
                <a:off x="2968025" y="3658714"/>
                <a:ext cx="65153" cy="151913"/>
              </a:xfrm>
              <a:custGeom>
                <a:rect b="b" l="l" r="r" t="t"/>
                <a:pathLst>
                  <a:path extrusionOk="0" h="6011" w="2578">
                    <a:moveTo>
                      <a:pt x="1635" y="1332"/>
                    </a:moveTo>
                    <a:cubicBezTo>
                      <a:pt x="1635" y="1332"/>
                      <a:pt x="1586" y="2770"/>
                      <a:pt x="1471" y="3446"/>
                    </a:cubicBezTo>
                    <a:lnTo>
                      <a:pt x="1471" y="3440"/>
                    </a:lnTo>
                    <a:cubicBezTo>
                      <a:pt x="1357" y="4116"/>
                      <a:pt x="1095" y="5418"/>
                      <a:pt x="1095" y="5418"/>
                    </a:cubicBezTo>
                    <a:cubicBezTo>
                      <a:pt x="1095" y="5418"/>
                      <a:pt x="850" y="4045"/>
                      <a:pt x="1014" y="3135"/>
                    </a:cubicBezTo>
                    <a:cubicBezTo>
                      <a:pt x="1177" y="2225"/>
                      <a:pt x="1635" y="1332"/>
                      <a:pt x="1635" y="1332"/>
                    </a:cubicBezTo>
                    <a:close/>
                    <a:moveTo>
                      <a:pt x="1333" y="0"/>
                    </a:moveTo>
                    <a:cubicBezTo>
                      <a:pt x="1262" y="0"/>
                      <a:pt x="1199" y="23"/>
                      <a:pt x="1155" y="84"/>
                    </a:cubicBezTo>
                    <a:cubicBezTo>
                      <a:pt x="965" y="345"/>
                      <a:pt x="1215" y="1201"/>
                      <a:pt x="861" y="1751"/>
                    </a:cubicBezTo>
                    <a:cubicBezTo>
                      <a:pt x="502" y="2307"/>
                      <a:pt x="442" y="4704"/>
                      <a:pt x="284" y="5004"/>
                    </a:cubicBezTo>
                    <a:cubicBezTo>
                      <a:pt x="131" y="5304"/>
                      <a:pt x="0" y="5734"/>
                      <a:pt x="180" y="5871"/>
                    </a:cubicBezTo>
                    <a:cubicBezTo>
                      <a:pt x="220" y="5899"/>
                      <a:pt x="263" y="5911"/>
                      <a:pt x="309" y="5911"/>
                    </a:cubicBezTo>
                    <a:cubicBezTo>
                      <a:pt x="461" y="5911"/>
                      <a:pt x="642" y="5792"/>
                      <a:pt x="820" y="5792"/>
                    </a:cubicBezTo>
                    <a:cubicBezTo>
                      <a:pt x="834" y="5792"/>
                      <a:pt x="847" y="5793"/>
                      <a:pt x="861" y="5794"/>
                    </a:cubicBezTo>
                    <a:cubicBezTo>
                      <a:pt x="1075" y="5813"/>
                      <a:pt x="1073" y="6010"/>
                      <a:pt x="1242" y="6010"/>
                    </a:cubicBezTo>
                    <a:cubicBezTo>
                      <a:pt x="1267" y="6010"/>
                      <a:pt x="1296" y="6006"/>
                      <a:pt x="1330" y="5996"/>
                    </a:cubicBezTo>
                    <a:cubicBezTo>
                      <a:pt x="1591" y="5920"/>
                      <a:pt x="1531" y="4786"/>
                      <a:pt x="1777" y="4301"/>
                    </a:cubicBezTo>
                    <a:cubicBezTo>
                      <a:pt x="2016" y="3816"/>
                      <a:pt x="2060" y="1114"/>
                      <a:pt x="2365" y="645"/>
                    </a:cubicBezTo>
                    <a:cubicBezTo>
                      <a:pt x="2577" y="319"/>
                      <a:pt x="2413" y="123"/>
                      <a:pt x="2183" y="123"/>
                    </a:cubicBezTo>
                    <a:cubicBezTo>
                      <a:pt x="2082" y="123"/>
                      <a:pt x="1969" y="160"/>
                      <a:pt x="1869" y="242"/>
                    </a:cubicBezTo>
                    <a:cubicBezTo>
                      <a:pt x="1869" y="242"/>
                      <a:pt x="1561" y="0"/>
                      <a:pt x="13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2" name="Google Shape;6142;p71"/>
              <p:cNvSpPr/>
              <p:nvPr/>
            </p:nvSpPr>
            <p:spPr>
              <a:xfrm>
                <a:off x="2997948" y="3820282"/>
                <a:ext cx="10994" cy="25930"/>
              </a:xfrm>
              <a:custGeom>
                <a:rect b="b" l="l" r="r" t="t"/>
                <a:pathLst>
                  <a:path extrusionOk="0" h="1026" w="435">
                    <a:moveTo>
                      <a:pt x="177" y="1"/>
                    </a:moveTo>
                    <a:cubicBezTo>
                      <a:pt x="154" y="1"/>
                      <a:pt x="131" y="8"/>
                      <a:pt x="113" y="22"/>
                    </a:cubicBezTo>
                    <a:cubicBezTo>
                      <a:pt x="113" y="22"/>
                      <a:pt x="0" y="1025"/>
                      <a:pt x="211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11" y="6"/>
                    </a:cubicBezTo>
                    <a:cubicBezTo>
                      <a:pt x="200" y="2"/>
                      <a:pt x="189" y="1"/>
                      <a:pt x="1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71"/>
              <p:cNvSpPr/>
              <p:nvPr/>
            </p:nvSpPr>
            <p:spPr>
              <a:xfrm>
                <a:off x="2999869" y="3845352"/>
                <a:ext cx="10994" cy="25904"/>
              </a:xfrm>
              <a:custGeom>
                <a:rect b="b" l="l" r="r" t="t"/>
                <a:pathLst>
                  <a:path extrusionOk="0" h="1025" w="435">
                    <a:moveTo>
                      <a:pt x="173" y="0"/>
                    </a:moveTo>
                    <a:cubicBezTo>
                      <a:pt x="152" y="0"/>
                      <a:pt x="132" y="8"/>
                      <a:pt x="113" y="22"/>
                    </a:cubicBezTo>
                    <a:cubicBezTo>
                      <a:pt x="113" y="22"/>
                      <a:pt x="1" y="1025"/>
                      <a:pt x="212" y="1025"/>
                    </a:cubicBezTo>
                    <a:cubicBezTo>
                      <a:pt x="213" y="1025"/>
                      <a:pt x="215" y="1025"/>
                      <a:pt x="217" y="1025"/>
                    </a:cubicBezTo>
                    <a:cubicBezTo>
                      <a:pt x="435" y="1014"/>
                      <a:pt x="277" y="22"/>
                      <a:pt x="206" y="6"/>
                    </a:cubicBezTo>
                    <a:cubicBezTo>
                      <a:pt x="195" y="2"/>
                      <a:pt x="184" y="0"/>
                      <a:pt x="17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4" name="Google Shape;6144;p71"/>
              <p:cNvSpPr/>
              <p:nvPr/>
            </p:nvSpPr>
            <p:spPr>
              <a:xfrm>
                <a:off x="3001258" y="3869437"/>
                <a:ext cx="10842" cy="25930"/>
              </a:xfrm>
              <a:custGeom>
                <a:rect b="b" l="l" r="r" t="t"/>
                <a:pathLst>
                  <a:path extrusionOk="0" h="1026" w="429">
                    <a:moveTo>
                      <a:pt x="172" y="1"/>
                    </a:moveTo>
                    <a:cubicBezTo>
                      <a:pt x="149" y="1"/>
                      <a:pt x="126" y="8"/>
                      <a:pt x="107" y="23"/>
                    </a:cubicBezTo>
                    <a:cubicBezTo>
                      <a:pt x="107" y="23"/>
                      <a:pt x="0" y="1026"/>
                      <a:pt x="206" y="1026"/>
                    </a:cubicBezTo>
                    <a:cubicBezTo>
                      <a:pt x="208" y="1026"/>
                      <a:pt x="209" y="1025"/>
                      <a:pt x="211" y="1025"/>
                    </a:cubicBezTo>
                    <a:cubicBezTo>
                      <a:pt x="429" y="1014"/>
                      <a:pt x="271" y="23"/>
                      <a:pt x="205" y="6"/>
                    </a:cubicBezTo>
                    <a:cubicBezTo>
                      <a:pt x="195" y="3"/>
                      <a:pt x="183" y="1"/>
                      <a:pt x="17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71"/>
              <p:cNvSpPr/>
              <p:nvPr/>
            </p:nvSpPr>
            <p:spPr>
              <a:xfrm>
                <a:off x="3124740" y="3316398"/>
                <a:ext cx="31818" cy="31237"/>
              </a:xfrm>
              <a:custGeom>
                <a:rect b="b" l="l" r="r" t="t"/>
                <a:pathLst>
                  <a:path extrusionOk="0" h="1236" w="1259">
                    <a:moveTo>
                      <a:pt x="805" y="0"/>
                    </a:moveTo>
                    <a:cubicBezTo>
                      <a:pt x="602" y="0"/>
                      <a:pt x="240" y="105"/>
                      <a:pt x="120" y="241"/>
                    </a:cubicBezTo>
                    <a:cubicBezTo>
                      <a:pt x="0" y="382"/>
                      <a:pt x="0" y="873"/>
                      <a:pt x="87" y="987"/>
                    </a:cubicBezTo>
                    <a:cubicBezTo>
                      <a:pt x="162" y="1085"/>
                      <a:pt x="321" y="1235"/>
                      <a:pt x="505" y="1235"/>
                    </a:cubicBezTo>
                    <a:cubicBezTo>
                      <a:pt x="536" y="1235"/>
                      <a:pt x="567" y="1231"/>
                      <a:pt x="600" y="1221"/>
                    </a:cubicBezTo>
                    <a:cubicBezTo>
                      <a:pt x="817" y="1156"/>
                      <a:pt x="1052" y="687"/>
                      <a:pt x="1155" y="573"/>
                    </a:cubicBezTo>
                    <a:cubicBezTo>
                      <a:pt x="1259" y="459"/>
                      <a:pt x="1128" y="17"/>
                      <a:pt x="834" y="1"/>
                    </a:cubicBezTo>
                    <a:cubicBezTo>
                      <a:pt x="825" y="0"/>
                      <a:pt x="815" y="0"/>
                      <a:pt x="8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71"/>
              <p:cNvSpPr/>
              <p:nvPr/>
            </p:nvSpPr>
            <p:spPr>
              <a:xfrm>
                <a:off x="3163710" y="3316398"/>
                <a:ext cx="31970" cy="31085"/>
              </a:xfrm>
              <a:custGeom>
                <a:rect b="b" l="l" r="r" t="t"/>
                <a:pathLst>
                  <a:path extrusionOk="0" h="1230" w="1265">
                    <a:moveTo>
                      <a:pt x="454" y="0"/>
                    </a:moveTo>
                    <a:cubicBezTo>
                      <a:pt x="444" y="0"/>
                      <a:pt x="434" y="0"/>
                      <a:pt x="425" y="1"/>
                    </a:cubicBezTo>
                    <a:cubicBezTo>
                      <a:pt x="131" y="17"/>
                      <a:pt x="0" y="459"/>
                      <a:pt x="104" y="573"/>
                    </a:cubicBezTo>
                    <a:cubicBezTo>
                      <a:pt x="207" y="687"/>
                      <a:pt x="442" y="1156"/>
                      <a:pt x="665" y="1216"/>
                    </a:cubicBezTo>
                    <a:cubicBezTo>
                      <a:pt x="697" y="1225"/>
                      <a:pt x="729" y="1230"/>
                      <a:pt x="760" y="1230"/>
                    </a:cubicBezTo>
                    <a:cubicBezTo>
                      <a:pt x="944" y="1230"/>
                      <a:pt x="1103" y="1080"/>
                      <a:pt x="1177" y="982"/>
                    </a:cubicBezTo>
                    <a:cubicBezTo>
                      <a:pt x="1264" y="867"/>
                      <a:pt x="1264" y="382"/>
                      <a:pt x="1139" y="241"/>
                    </a:cubicBezTo>
                    <a:cubicBezTo>
                      <a:pt x="1020" y="105"/>
                      <a:pt x="657" y="0"/>
                      <a:pt x="45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71"/>
              <p:cNvSpPr/>
              <p:nvPr/>
            </p:nvSpPr>
            <p:spPr>
              <a:xfrm>
                <a:off x="3148825" y="3340786"/>
                <a:ext cx="23984" cy="19333"/>
              </a:xfrm>
              <a:custGeom>
                <a:rect b="b" l="l" r="r" t="t"/>
                <a:pathLst>
                  <a:path extrusionOk="0" h="765" w="949">
                    <a:moveTo>
                      <a:pt x="475" y="0"/>
                    </a:moveTo>
                    <a:cubicBezTo>
                      <a:pt x="355" y="0"/>
                      <a:pt x="1" y="649"/>
                      <a:pt x="208" y="736"/>
                    </a:cubicBezTo>
                    <a:cubicBezTo>
                      <a:pt x="248" y="753"/>
                      <a:pt x="283" y="760"/>
                      <a:pt x="313" y="760"/>
                    </a:cubicBezTo>
                    <a:cubicBezTo>
                      <a:pt x="436" y="760"/>
                      <a:pt x="475" y="643"/>
                      <a:pt x="475" y="643"/>
                    </a:cubicBezTo>
                    <a:cubicBezTo>
                      <a:pt x="475" y="643"/>
                      <a:pt x="514" y="765"/>
                      <a:pt x="639" y="765"/>
                    </a:cubicBezTo>
                    <a:cubicBezTo>
                      <a:pt x="668" y="765"/>
                      <a:pt x="702" y="758"/>
                      <a:pt x="742" y="741"/>
                    </a:cubicBezTo>
                    <a:cubicBezTo>
                      <a:pt x="949" y="654"/>
                      <a:pt x="595" y="0"/>
                      <a:pt x="47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48" name="Google Shape;6148;p71"/>
          <p:cNvGrpSpPr/>
          <p:nvPr/>
        </p:nvGrpSpPr>
        <p:grpSpPr>
          <a:xfrm>
            <a:off x="4707616" y="3256553"/>
            <a:ext cx="447702" cy="1135923"/>
            <a:chOff x="4707616" y="3256553"/>
            <a:chExt cx="447702" cy="1135923"/>
          </a:xfrm>
        </p:grpSpPr>
        <p:sp>
          <p:nvSpPr>
            <p:cNvPr id="6149" name="Google Shape;6149;p71"/>
            <p:cNvSpPr/>
            <p:nvPr/>
          </p:nvSpPr>
          <p:spPr>
            <a:xfrm>
              <a:off x="4707616" y="3256553"/>
              <a:ext cx="447702" cy="1135923"/>
            </a:xfrm>
            <a:custGeom>
              <a:rect b="b" l="l" r="r" t="t"/>
              <a:pathLst>
                <a:path extrusionOk="0" h="44947" w="17715">
                  <a:moveTo>
                    <a:pt x="8707" y="1"/>
                  </a:moveTo>
                  <a:cubicBezTo>
                    <a:pt x="7995" y="1"/>
                    <a:pt x="6260" y="235"/>
                    <a:pt x="6588" y="2603"/>
                  </a:cubicBezTo>
                  <a:cubicBezTo>
                    <a:pt x="6588" y="2603"/>
                    <a:pt x="6530" y="2587"/>
                    <a:pt x="6458" y="2587"/>
                  </a:cubicBezTo>
                  <a:cubicBezTo>
                    <a:pt x="6328" y="2587"/>
                    <a:pt x="6156" y="2641"/>
                    <a:pt x="6212" y="2946"/>
                  </a:cubicBezTo>
                  <a:cubicBezTo>
                    <a:pt x="6294" y="3415"/>
                    <a:pt x="6457" y="3965"/>
                    <a:pt x="7040" y="3965"/>
                  </a:cubicBezTo>
                  <a:cubicBezTo>
                    <a:pt x="7040" y="3965"/>
                    <a:pt x="7051" y="4690"/>
                    <a:pt x="7585" y="5022"/>
                  </a:cubicBezTo>
                  <a:cubicBezTo>
                    <a:pt x="7585" y="5022"/>
                    <a:pt x="7716" y="5720"/>
                    <a:pt x="7618" y="5851"/>
                  </a:cubicBezTo>
                  <a:cubicBezTo>
                    <a:pt x="7525" y="5982"/>
                    <a:pt x="5749" y="7224"/>
                    <a:pt x="5166" y="7278"/>
                  </a:cubicBezTo>
                  <a:cubicBezTo>
                    <a:pt x="4588" y="7338"/>
                    <a:pt x="2796" y="7758"/>
                    <a:pt x="2774" y="9725"/>
                  </a:cubicBezTo>
                  <a:cubicBezTo>
                    <a:pt x="2752" y="11687"/>
                    <a:pt x="2621" y="12259"/>
                    <a:pt x="2441" y="12542"/>
                  </a:cubicBezTo>
                  <a:cubicBezTo>
                    <a:pt x="2267" y="12825"/>
                    <a:pt x="2147" y="14640"/>
                    <a:pt x="2191" y="15485"/>
                  </a:cubicBezTo>
                  <a:cubicBezTo>
                    <a:pt x="2240" y="16324"/>
                    <a:pt x="1390" y="18422"/>
                    <a:pt x="1542" y="20874"/>
                  </a:cubicBezTo>
                  <a:cubicBezTo>
                    <a:pt x="1542" y="20874"/>
                    <a:pt x="665" y="21691"/>
                    <a:pt x="594" y="22334"/>
                  </a:cubicBezTo>
                  <a:cubicBezTo>
                    <a:pt x="523" y="22971"/>
                    <a:pt x="0" y="23838"/>
                    <a:pt x="60" y="23958"/>
                  </a:cubicBezTo>
                  <a:cubicBezTo>
                    <a:pt x="87" y="24009"/>
                    <a:pt x="166" y="24037"/>
                    <a:pt x="260" y="24037"/>
                  </a:cubicBezTo>
                  <a:cubicBezTo>
                    <a:pt x="376" y="24037"/>
                    <a:pt x="515" y="23994"/>
                    <a:pt x="605" y="23898"/>
                  </a:cubicBezTo>
                  <a:cubicBezTo>
                    <a:pt x="769" y="23718"/>
                    <a:pt x="1030" y="23386"/>
                    <a:pt x="1030" y="23386"/>
                  </a:cubicBezTo>
                  <a:lnTo>
                    <a:pt x="1030" y="23386"/>
                  </a:lnTo>
                  <a:cubicBezTo>
                    <a:pt x="1030" y="23386"/>
                    <a:pt x="474" y="25511"/>
                    <a:pt x="758" y="25603"/>
                  </a:cubicBezTo>
                  <a:cubicBezTo>
                    <a:pt x="769" y="25607"/>
                    <a:pt x="781" y="25609"/>
                    <a:pt x="792" y="25609"/>
                  </a:cubicBezTo>
                  <a:cubicBezTo>
                    <a:pt x="1101" y="25609"/>
                    <a:pt x="1317" y="24295"/>
                    <a:pt x="1422" y="24143"/>
                  </a:cubicBezTo>
                  <a:cubicBezTo>
                    <a:pt x="1441" y="24117"/>
                    <a:pt x="1456" y="24106"/>
                    <a:pt x="1468" y="24106"/>
                  </a:cubicBezTo>
                  <a:cubicBezTo>
                    <a:pt x="1530" y="24106"/>
                    <a:pt x="1525" y="24383"/>
                    <a:pt x="1493" y="24546"/>
                  </a:cubicBezTo>
                  <a:cubicBezTo>
                    <a:pt x="1451" y="24741"/>
                    <a:pt x="1378" y="25771"/>
                    <a:pt x="1600" y="25771"/>
                  </a:cubicBezTo>
                  <a:cubicBezTo>
                    <a:pt x="1608" y="25771"/>
                    <a:pt x="1616" y="25769"/>
                    <a:pt x="1624" y="25767"/>
                  </a:cubicBezTo>
                  <a:cubicBezTo>
                    <a:pt x="1851" y="25701"/>
                    <a:pt x="1928" y="24271"/>
                    <a:pt x="2034" y="24271"/>
                  </a:cubicBezTo>
                  <a:cubicBezTo>
                    <a:pt x="2042" y="24271"/>
                    <a:pt x="2051" y="24280"/>
                    <a:pt x="2060" y="24301"/>
                  </a:cubicBezTo>
                  <a:cubicBezTo>
                    <a:pt x="2180" y="24573"/>
                    <a:pt x="2000" y="25592"/>
                    <a:pt x="2169" y="25625"/>
                  </a:cubicBezTo>
                  <a:cubicBezTo>
                    <a:pt x="2183" y="25628"/>
                    <a:pt x="2195" y="25629"/>
                    <a:pt x="2207" y="25629"/>
                  </a:cubicBezTo>
                  <a:cubicBezTo>
                    <a:pt x="2334" y="25629"/>
                    <a:pt x="2346" y="25475"/>
                    <a:pt x="2371" y="25380"/>
                  </a:cubicBezTo>
                  <a:cubicBezTo>
                    <a:pt x="2396" y="25279"/>
                    <a:pt x="2346" y="24133"/>
                    <a:pt x="2444" y="24133"/>
                  </a:cubicBezTo>
                  <a:cubicBezTo>
                    <a:pt x="2451" y="24133"/>
                    <a:pt x="2459" y="24140"/>
                    <a:pt x="2469" y="24154"/>
                  </a:cubicBezTo>
                  <a:cubicBezTo>
                    <a:pt x="2599" y="24350"/>
                    <a:pt x="2523" y="25353"/>
                    <a:pt x="2632" y="25385"/>
                  </a:cubicBezTo>
                  <a:cubicBezTo>
                    <a:pt x="2632" y="25385"/>
                    <a:pt x="2671" y="25404"/>
                    <a:pt x="2719" y="25404"/>
                  </a:cubicBezTo>
                  <a:cubicBezTo>
                    <a:pt x="2796" y="25404"/>
                    <a:pt x="2895" y="25356"/>
                    <a:pt x="2888" y="25107"/>
                  </a:cubicBezTo>
                  <a:cubicBezTo>
                    <a:pt x="2877" y="24704"/>
                    <a:pt x="3024" y="22966"/>
                    <a:pt x="3030" y="22563"/>
                  </a:cubicBezTo>
                  <a:cubicBezTo>
                    <a:pt x="3041" y="22007"/>
                    <a:pt x="2725" y="21228"/>
                    <a:pt x="2812" y="21097"/>
                  </a:cubicBezTo>
                  <a:cubicBezTo>
                    <a:pt x="2894" y="20966"/>
                    <a:pt x="3509" y="18950"/>
                    <a:pt x="3782" y="18133"/>
                  </a:cubicBezTo>
                  <a:cubicBezTo>
                    <a:pt x="4054" y="17315"/>
                    <a:pt x="4054" y="15185"/>
                    <a:pt x="4218" y="14912"/>
                  </a:cubicBezTo>
                  <a:cubicBezTo>
                    <a:pt x="4351" y="14693"/>
                    <a:pt x="4644" y="13388"/>
                    <a:pt x="4850" y="13388"/>
                  </a:cubicBezTo>
                  <a:cubicBezTo>
                    <a:pt x="4905" y="13388"/>
                    <a:pt x="4954" y="13481"/>
                    <a:pt x="4992" y="13714"/>
                  </a:cubicBezTo>
                  <a:cubicBezTo>
                    <a:pt x="5166" y="14814"/>
                    <a:pt x="5438" y="17517"/>
                    <a:pt x="5357" y="18111"/>
                  </a:cubicBezTo>
                  <a:cubicBezTo>
                    <a:pt x="5275" y="18705"/>
                    <a:pt x="5035" y="19724"/>
                    <a:pt x="5095" y="20301"/>
                  </a:cubicBezTo>
                  <a:cubicBezTo>
                    <a:pt x="5155" y="20884"/>
                    <a:pt x="4534" y="22067"/>
                    <a:pt x="4425" y="23418"/>
                  </a:cubicBezTo>
                  <a:cubicBezTo>
                    <a:pt x="4316" y="24770"/>
                    <a:pt x="4550" y="28311"/>
                    <a:pt x="4752" y="29227"/>
                  </a:cubicBezTo>
                  <a:cubicBezTo>
                    <a:pt x="4953" y="30137"/>
                    <a:pt x="4316" y="32060"/>
                    <a:pt x="4245" y="32447"/>
                  </a:cubicBezTo>
                  <a:cubicBezTo>
                    <a:pt x="4174" y="32840"/>
                    <a:pt x="4185" y="33929"/>
                    <a:pt x="4103" y="35330"/>
                  </a:cubicBezTo>
                  <a:cubicBezTo>
                    <a:pt x="4016" y="36730"/>
                    <a:pt x="4458" y="39760"/>
                    <a:pt x="4289" y="40283"/>
                  </a:cubicBezTo>
                  <a:cubicBezTo>
                    <a:pt x="4125" y="40806"/>
                    <a:pt x="1259" y="44032"/>
                    <a:pt x="1613" y="44538"/>
                  </a:cubicBezTo>
                  <a:cubicBezTo>
                    <a:pt x="1802" y="44809"/>
                    <a:pt x="2158" y="44946"/>
                    <a:pt x="2522" y="44946"/>
                  </a:cubicBezTo>
                  <a:cubicBezTo>
                    <a:pt x="2839" y="44946"/>
                    <a:pt x="3164" y="44842"/>
                    <a:pt x="3390" y="44631"/>
                  </a:cubicBezTo>
                  <a:cubicBezTo>
                    <a:pt x="3874" y="44184"/>
                    <a:pt x="4599" y="43520"/>
                    <a:pt x="4964" y="43236"/>
                  </a:cubicBezTo>
                  <a:cubicBezTo>
                    <a:pt x="5335" y="42947"/>
                    <a:pt x="6185" y="42795"/>
                    <a:pt x="6054" y="41089"/>
                  </a:cubicBezTo>
                  <a:cubicBezTo>
                    <a:pt x="6054" y="41089"/>
                    <a:pt x="5831" y="38550"/>
                    <a:pt x="6615" y="36872"/>
                  </a:cubicBezTo>
                  <a:cubicBezTo>
                    <a:pt x="7395" y="35188"/>
                    <a:pt x="7040" y="32840"/>
                    <a:pt x="7122" y="32082"/>
                  </a:cubicBezTo>
                  <a:cubicBezTo>
                    <a:pt x="7204" y="31325"/>
                    <a:pt x="7280" y="30093"/>
                    <a:pt x="7738" y="29216"/>
                  </a:cubicBezTo>
                  <a:cubicBezTo>
                    <a:pt x="8119" y="28491"/>
                    <a:pt x="8582" y="25936"/>
                    <a:pt x="8855" y="25058"/>
                  </a:cubicBezTo>
                  <a:cubicBezTo>
                    <a:pt x="9127" y="25936"/>
                    <a:pt x="9585" y="28491"/>
                    <a:pt x="9966" y="29216"/>
                  </a:cubicBezTo>
                  <a:cubicBezTo>
                    <a:pt x="10430" y="30093"/>
                    <a:pt x="10500" y="31325"/>
                    <a:pt x="10588" y="32082"/>
                  </a:cubicBezTo>
                  <a:cubicBezTo>
                    <a:pt x="10669" y="32840"/>
                    <a:pt x="10315" y="35188"/>
                    <a:pt x="11094" y="36872"/>
                  </a:cubicBezTo>
                  <a:cubicBezTo>
                    <a:pt x="11879" y="38556"/>
                    <a:pt x="11650" y="41089"/>
                    <a:pt x="11650" y="41089"/>
                  </a:cubicBezTo>
                  <a:cubicBezTo>
                    <a:pt x="11519" y="42789"/>
                    <a:pt x="12375" y="42947"/>
                    <a:pt x="12740" y="43236"/>
                  </a:cubicBezTo>
                  <a:cubicBezTo>
                    <a:pt x="13111" y="43520"/>
                    <a:pt x="13830" y="44184"/>
                    <a:pt x="14320" y="44631"/>
                  </a:cubicBezTo>
                  <a:cubicBezTo>
                    <a:pt x="14546" y="44842"/>
                    <a:pt x="14870" y="44946"/>
                    <a:pt x="15188" y="44946"/>
                  </a:cubicBezTo>
                  <a:cubicBezTo>
                    <a:pt x="15552" y="44946"/>
                    <a:pt x="15907" y="44809"/>
                    <a:pt x="16097" y="44538"/>
                  </a:cubicBezTo>
                  <a:cubicBezTo>
                    <a:pt x="16451" y="44026"/>
                    <a:pt x="13585" y="40806"/>
                    <a:pt x="13416" y="40283"/>
                  </a:cubicBezTo>
                  <a:cubicBezTo>
                    <a:pt x="13252" y="39760"/>
                    <a:pt x="13688" y="36730"/>
                    <a:pt x="13606" y="35330"/>
                  </a:cubicBezTo>
                  <a:cubicBezTo>
                    <a:pt x="13525" y="33929"/>
                    <a:pt x="13541" y="32840"/>
                    <a:pt x="13465" y="32447"/>
                  </a:cubicBezTo>
                  <a:cubicBezTo>
                    <a:pt x="13394" y="32060"/>
                    <a:pt x="12756" y="30137"/>
                    <a:pt x="12958" y="29227"/>
                  </a:cubicBezTo>
                  <a:cubicBezTo>
                    <a:pt x="13160" y="28311"/>
                    <a:pt x="13394" y="24770"/>
                    <a:pt x="13285" y="23418"/>
                  </a:cubicBezTo>
                  <a:cubicBezTo>
                    <a:pt x="13176" y="22067"/>
                    <a:pt x="12555" y="20884"/>
                    <a:pt x="12615" y="20301"/>
                  </a:cubicBezTo>
                  <a:cubicBezTo>
                    <a:pt x="12669" y="19724"/>
                    <a:pt x="12435" y="18705"/>
                    <a:pt x="12353" y="18111"/>
                  </a:cubicBezTo>
                  <a:cubicBezTo>
                    <a:pt x="12266" y="17517"/>
                    <a:pt x="12544" y="14814"/>
                    <a:pt x="12718" y="13714"/>
                  </a:cubicBezTo>
                  <a:cubicBezTo>
                    <a:pt x="12756" y="13482"/>
                    <a:pt x="12805" y="13389"/>
                    <a:pt x="12860" y="13389"/>
                  </a:cubicBezTo>
                  <a:cubicBezTo>
                    <a:pt x="13066" y="13389"/>
                    <a:pt x="13359" y="14697"/>
                    <a:pt x="13492" y="14912"/>
                  </a:cubicBezTo>
                  <a:cubicBezTo>
                    <a:pt x="13655" y="15185"/>
                    <a:pt x="13655" y="17315"/>
                    <a:pt x="13928" y="18133"/>
                  </a:cubicBezTo>
                  <a:cubicBezTo>
                    <a:pt x="14200" y="18950"/>
                    <a:pt x="14811" y="20966"/>
                    <a:pt x="14898" y="21097"/>
                  </a:cubicBezTo>
                  <a:cubicBezTo>
                    <a:pt x="14985" y="21228"/>
                    <a:pt x="14527" y="21893"/>
                    <a:pt x="14783" y="23342"/>
                  </a:cubicBezTo>
                  <a:cubicBezTo>
                    <a:pt x="14865" y="23925"/>
                    <a:pt x="14903" y="24513"/>
                    <a:pt x="14898" y="25102"/>
                  </a:cubicBezTo>
                  <a:cubicBezTo>
                    <a:pt x="14891" y="25359"/>
                    <a:pt x="14966" y="25406"/>
                    <a:pt x="15021" y="25406"/>
                  </a:cubicBezTo>
                  <a:cubicBezTo>
                    <a:pt x="15053" y="25406"/>
                    <a:pt x="15078" y="25391"/>
                    <a:pt x="15078" y="25391"/>
                  </a:cubicBezTo>
                  <a:cubicBezTo>
                    <a:pt x="15187" y="25353"/>
                    <a:pt x="15143" y="24230"/>
                    <a:pt x="15279" y="24029"/>
                  </a:cubicBezTo>
                  <a:cubicBezTo>
                    <a:pt x="15288" y="24015"/>
                    <a:pt x="15296" y="24008"/>
                    <a:pt x="15303" y="24008"/>
                  </a:cubicBezTo>
                  <a:cubicBezTo>
                    <a:pt x="15403" y="24008"/>
                    <a:pt x="15319" y="25278"/>
                    <a:pt x="15339" y="25374"/>
                  </a:cubicBezTo>
                  <a:cubicBezTo>
                    <a:pt x="15364" y="25474"/>
                    <a:pt x="15375" y="25629"/>
                    <a:pt x="15507" y="25629"/>
                  </a:cubicBezTo>
                  <a:cubicBezTo>
                    <a:pt x="15519" y="25629"/>
                    <a:pt x="15532" y="25628"/>
                    <a:pt x="15546" y="25625"/>
                  </a:cubicBezTo>
                  <a:cubicBezTo>
                    <a:pt x="15715" y="25587"/>
                    <a:pt x="15552" y="24383"/>
                    <a:pt x="15672" y="24110"/>
                  </a:cubicBezTo>
                  <a:cubicBezTo>
                    <a:pt x="15680" y="24092"/>
                    <a:pt x="15688" y="24083"/>
                    <a:pt x="15695" y="24083"/>
                  </a:cubicBezTo>
                  <a:cubicBezTo>
                    <a:pt x="15799" y="24083"/>
                    <a:pt x="15858" y="25701"/>
                    <a:pt x="16091" y="25767"/>
                  </a:cubicBezTo>
                  <a:cubicBezTo>
                    <a:pt x="16099" y="25769"/>
                    <a:pt x="16106" y="25770"/>
                    <a:pt x="16113" y="25770"/>
                  </a:cubicBezTo>
                  <a:cubicBezTo>
                    <a:pt x="16331" y="25770"/>
                    <a:pt x="16254" y="24741"/>
                    <a:pt x="16222" y="24546"/>
                  </a:cubicBezTo>
                  <a:cubicBezTo>
                    <a:pt x="16189" y="24377"/>
                    <a:pt x="16225" y="23997"/>
                    <a:pt x="16305" y="23997"/>
                  </a:cubicBezTo>
                  <a:cubicBezTo>
                    <a:pt x="16318" y="23997"/>
                    <a:pt x="16332" y="24007"/>
                    <a:pt x="16347" y="24029"/>
                  </a:cubicBezTo>
                  <a:cubicBezTo>
                    <a:pt x="16448" y="24178"/>
                    <a:pt x="16752" y="25600"/>
                    <a:pt x="16944" y="25600"/>
                  </a:cubicBezTo>
                  <a:cubicBezTo>
                    <a:pt x="16949" y="25600"/>
                    <a:pt x="16953" y="25599"/>
                    <a:pt x="16957" y="25598"/>
                  </a:cubicBezTo>
                  <a:cubicBezTo>
                    <a:pt x="17246" y="25494"/>
                    <a:pt x="16685" y="23386"/>
                    <a:pt x="16685" y="23386"/>
                  </a:cubicBezTo>
                  <a:lnTo>
                    <a:pt x="16685" y="23386"/>
                  </a:lnTo>
                  <a:cubicBezTo>
                    <a:pt x="16685" y="23386"/>
                    <a:pt x="16941" y="23718"/>
                    <a:pt x="17110" y="23892"/>
                  </a:cubicBezTo>
                  <a:cubicBezTo>
                    <a:pt x="17200" y="23991"/>
                    <a:pt x="17338" y="24036"/>
                    <a:pt x="17454" y="24036"/>
                  </a:cubicBezTo>
                  <a:cubicBezTo>
                    <a:pt x="17548" y="24036"/>
                    <a:pt x="17628" y="24006"/>
                    <a:pt x="17655" y="23952"/>
                  </a:cubicBezTo>
                  <a:cubicBezTo>
                    <a:pt x="17715" y="23832"/>
                    <a:pt x="17186" y="22971"/>
                    <a:pt x="17116" y="22334"/>
                  </a:cubicBezTo>
                  <a:cubicBezTo>
                    <a:pt x="17045" y="21691"/>
                    <a:pt x="16167" y="20874"/>
                    <a:pt x="16167" y="20874"/>
                  </a:cubicBezTo>
                  <a:cubicBezTo>
                    <a:pt x="16320" y="18422"/>
                    <a:pt x="15464" y="16324"/>
                    <a:pt x="15514" y="15485"/>
                  </a:cubicBezTo>
                  <a:cubicBezTo>
                    <a:pt x="15563" y="14640"/>
                    <a:pt x="15448" y="12825"/>
                    <a:pt x="15268" y="12542"/>
                  </a:cubicBezTo>
                  <a:cubicBezTo>
                    <a:pt x="15083" y="12259"/>
                    <a:pt x="14958" y="11692"/>
                    <a:pt x="14930" y="9725"/>
                  </a:cubicBezTo>
                  <a:cubicBezTo>
                    <a:pt x="14909" y="7758"/>
                    <a:pt x="13121" y="7338"/>
                    <a:pt x="12538" y="7278"/>
                  </a:cubicBezTo>
                  <a:cubicBezTo>
                    <a:pt x="11961" y="7224"/>
                    <a:pt x="10179" y="5976"/>
                    <a:pt x="10086" y="5851"/>
                  </a:cubicBezTo>
                  <a:cubicBezTo>
                    <a:pt x="9994" y="5725"/>
                    <a:pt x="10124" y="5022"/>
                    <a:pt x="10124" y="5022"/>
                  </a:cubicBezTo>
                  <a:cubicBezTo>
                    <a:pt x="10658" y="4690"/>
                    <a:pt x="10669" y="3965"/>
                    <a:pt x="10669" y="3965"/>
                  </a:cubicBezTo>
                  <a:cubicBezTo>
                    <a:pt x="11247" y="3965"/>
                    <a:pt x="11416" y="3420"/>
                    <a:pt x="11498" y="2946"/>
                  </a:cubicBezTo>
                  <a:cubicBezTo>
                    <a:pt x="11546" y="2641"/>
                    <a:pt x="11378" y="2585"/>
                    <a:pt x="11249" y="2585"/>
                  </a:cubicBezTo>
                  <a:cubicBezTo>
                    <a:pt x="11176" y="2585"/>
                    <a:pt x="11116" y="2603"/>
                    <a:pt x="11116" y="2603"/>
                  </a:cubicBezTo>
                  <a:cubicBezTo>
                    <a:pt x="11449" y="235"/>
                    <a:pt x="9710" y="1"/>
                    <a:pt x="9002" y="1"/>
                  </a:cubicBezTo>
                  <a:cubicBezTo>
                    <a:pt x="8946" y="1"/>
                    <a:pt x="8896" y="2"/>
                    <a:pt x="8855" y="4"/>
                  </a:cubicBezTo>
                  <a:cubicBezTo>
                    <a:pt x="8813" y="2"/>
                    <a:pt x="8763" y="1"/>
                    <a:pt x="87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50" name="Google Shape;6150;p71"/>
            <p:cNvGrpSpPr/>
            <p:nvPr/>
          </p:nvGrpSpPr>
          <p:grpSpPr>
            <a:xfrm>
              <a:off x="4724641" y="3320695"/>
              <a:ext cx="412877" cy="1031270"/>
              <a:chOff x="4724641" y="3320695"/>
              <a:chExt cx="412877" cy="1031270"/>
            </a:xfrm>
          </p:grpSpPr>
          <p:sp>
            <p:nvSpPr>
              <p:cNvPr id="6151" name="Google Shape;6151;p71"/>
              <p:cNvSpPr/>
              <p:nvPr/>
            </p:nvSpPr>
            <p:spPr>
              <a:xfrm>
                <a:off x="4923763" y="3572333"/>
                <a:ext cx="18474" cy="141678"/>
              </a:xfrm>
              <a:custGeom>
                <a:rect b="b" l="l" r="r" t="t"/>
                <a:pathLst>
                  <a:path extrusionOk="0" h="5606" w="731">
                    <a:moveTo>
                      <a:pt x="403" y="1"/>
                    </a:moveTo>
                    <a:cubicBezTo>
                      <a:pt x="278" y="1"/>
                      <a:pt x="145" y="88"/>
                      <a:pt x="148" y="249"/>
                    </a:cubicBezTo>
                    <a:cubicBezTo>
                      <a:pt x="153" y="821"/>
                      <a:pt x="191" y="1388"/>
                      <a:pt x="229" y="1960"/>
                    </a:cubicBezTo>
                    <a:cubicBezTo>
                      <a:pt x="153" y="1949"/>
                      <a:pt x="77" y="1943"/>
                      <a:pt x="1" y="1932"/>
                    </a:cubicBezTo>
                    <a:lnTo>
                      <a:pt x="1" y="2554"/>
                    </a:lnTo>
                    <a:cubicBezTo>
                      <a:pt x="88" y="2515"/>
                      <a:pt x="175" y="2483"/>
                      <a:pt x="262" y="2445"/>
                    </a:cubicBezTo>
                    <a:cubicBezTo>
                      <a:pt x="268" y="2559"/>
                      <a:pt x="273" y="2679"/>
                      <a:pt x="279" y="2793"/>
                    </a:cubicBezTo>
                    <a:cubicBezTo>
                      <a:pt x="317" y="3567"/>
                      <a:pt x="366" y="4395"/>
                      <a:pt x="159" y="5147"/>
                    </a:cubicBezTo>
                    <a:lnTo>
                      <a:pt x="355" y="5147"/>
                    </a:lnTo>
                    <a:lnTo>
                      <a:pt x="355" y="5605"/>
                    </a:lnTo>
                    <a:cubicBezTo>
                      <a:pt x="393" y="5507"/>
                      <a:pt x="437" y="5409"/>
                      <a:pt x="469" y="5311"/>
                    </a:cubicBezTo>
                    <a:cubicBezTo>
                      <a:pt x="731" y="4559"/>
                      <a:pt x="682" y="3676"/>
                      <a:pt x="682" y="2891"/>
                    </a:cubicBezTo>
                    <a:cubicBezTo>
                      <a:pt x="682" y="2668"/>
                      <a:pt x="676" y="2450"/>
                      <a:pt x="671" y="2232"/>
                    </a:cubicBezTo>
                    <a:cubicBezTo>
                      <a:pt x="720" y="2167"/>
                      <a:pt x="720" y="2080"/>
                      <a:pt x="665" y="2020"/>
                    </a:cubicBezTo>
                    <a:cubicBezTo>
                      <a:pt x="644" y="1415"/>
                      <a:pt x="611" y="810"/>
                      <a:pt x="611" y="205"/>
                    </a:cubicBezTo>
                    <a:cubicBezTo>
                      <a:pt x="611" y="66"/>
                      <a:pt x="510" y="1"/>
                      <a:pt x="4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2" name="Google Shape;6152;p71"/>
              <p:cNvSpPr/>
              <p:nvPr/>
            </p:nvSpPr>
            <p:spPr>
              <a:xfrm>
                <a:off x="4931193" y="3678983"/>
                <a:ext cx="72734" cy="148375"/>
              </a:xfrm>
              <a:custGeom>
                <a:rect b="b" l="l" r="r" t="t"/>
                <a:pathLst>
                  <a:path extrusionOk="0" h="5871" w="2878">
                    <a:moveTo>
                      <a:pt x="6" y="1"/>
                    </a:moveTo>
                    <a:cubicBezTo>
                      <a:pt x="28" y="377"/>
                      <a:pt x="1" y="742"/>
                      <a:pt x="115" y="1085"/>
                    </a:cubicBezTo>
                    <a:cubicBezTo>
                      <a:pt x="301" y="1619"/>
                      <a:pt x="595" y="2099"/>
                      <a:pt x="884" y="2584"/>
                    </a:cubicBezTo>
                    <a:cubicBezTo>
                      <a:pt x="867" y="2791"/>
                      <a:pt x="884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0" y="3884"/>
                    </a:cubicBezTo>
                    <a:cubicBezTo>
                      <a:pt x="891" y="3884"/>
                      <a:pt x="901" y="3878"/>
                      <a:pt x="905" y="3864"/>
                    </a:cubicBezTo>
                    <a:cubicBezTo>
                      <a:pt x="1031" y="3614"/>
                      <a:pt x="1085" y="3276"/>
                      <a:pt x="1102" y="2954"/>
                    </a:cubicBezTo>
                    <a:cubicBezTo>
                      <a:pt x="1151" y="3036"/>
                      <a:pt x="1194" y="3118"/>
                      <a:pt x="1238" y="3200"/>
                    </a:cubicBezTo>
                    <a:cubicBezTo>
                      <a:pt x="1439" y="3554"/>
                      <a:pt x="1608" y="3919"/>
                      <a:pt x="1745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6" y="5709"/>
                      <a:pt x="1945" y="5727"/>
                      <a:pt x="1975" y="5727"/>
                    </a:cubicBezTo>
                    <a:cubicBezTo>
                      <a:pt x="2010" y="5727"/>
                      <a:pt x="2047" y="5703"/>
                      <a:pt x="2050" y="5662"/>
                    </a:cubicBezTo>
                    <a:cubicBezTo>
                      <a:pt x="2061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9" y="5870"/>
                    </a:cubicBezTo>
                    <a:cubicBezTo>
                      <a:pt x="2644" y="5870"/>
                      <a:pt x="2674" y="5787"/>
                      <a:pt x="2622" y="5744"/>
                    </a:cubicBezTo>
                    <a:cubicBezTo>
                      <a:pt x="2437" y="5597"/>
                      <a:pt x="2344" y="5412"/>
                      <a:pt x="2257" y="5216"/>
                    </a:cubicBezTo>
                    <a:lnTo>
                      <a:pt x="2257" y="5216"/>
                    </a:lnTo>
                    <a:cubicBezTo>
                      <a:pt x="2378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78" y="5259"/>
                      <a:pt x="2862" y="5096"/>
                      <a:pt x="2764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37" y="4807"/>
                      <a:pt x="2126" y="4802"/>
                    </a:cubicBezTo>
                    <a:cubicBezTo>
                      <a:pt x="2126" y="4693"/>
                      <a:pt x="2110" y="4578"/>
                      <a:pt x="2082" y="4475"/>
                    </a:cubicBezTo>
                    <a:cubicBezTo>
                      <a:pt x="1995" y="4093"/>
                      <a:pt x="1864" y="3728"/>
                      <a:pt x="1696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1" y="437"/>
                      <a:pt x="2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3" name="Google Shape;6153;p71"/>
              <p:cNvSpPr/>
              <p:nvPr/>
            </p:nvSpPr>
            <p:spPr>
              <a:xfrm>
                <a:off x="4861946" y="3572333"/>
                <a:ext cx="76449" cy="255075"/>
              </a:xfrm>
              <a:custGeom>
                <a:rect b="b" l="l" r="r" t="t"/>
                <a:pathLst>
                  <a:path extrusionOk="0" h="10093" w="3025">
                    <a:moveTo>
                      <a:pt x="2701" y="1"/>
                    </a:moveTo>
                    <a:cubicBezTo>
                      <a:pt x="2577" y="1"/>
                      <a:pt x="2444" y="88"/>
                      <a:pt x="2447" y="249"/>
                    </a:cubicBezTo>
                    <a:cubicBezTo>
                      <a:pt x="2452" y="821"/>
                      <a:pt x="2490" y="1388"/>
                      <a:pt x="2528" y="1960"/>
                    </a:cubicBezTo>
                    <a:cubicBezTo>
                      <a:pt x="2316" y="1949"/>
                      <a:pt x="2109" y="1900"/>
                      <a:pt x="1918" y="1813"/>
                    </a:cubicBezTo>
                    <a:cubicBezTo>
                      <a:pt x="1689" y="1704"/>
                      <a:pt x="1482" y="1556"/>
                      <a:pt x="1259" y="1442"/>
                    </a:cubicBezTo>
                    <a:cubicBezTo>
                      <a:pt x="1243" y="1435"/>
                      <a:pt x="1228" y="1431"/>
                      <a:pt x="1213" y="1431"/>
                    </a:cubicBezTo>
                    <a:cubicBezTo>
                      <a:pt x="1118" y="1431"/>
                      <a:pt x="1045" y="1567"/>
                      <a:pt x="1139" y="1633"/>
                    </a:cubicBezTo>
                    <a:cubicBezTo>
                      <a:pt x="1330" y="1769"/>
                      <a:pt x="1553" y="1965"/>
                      <a:pt x="1793" y="2118"/>
                    </a:cubicBezTo>
                    <a:cubicBezTo>
                      <a:pt x="1406" y="2145"/>
                      <a:pt x="1019" y="2199"/>
                      <a:pt x="703" y="2357"/>
                    </a:cubicBezTo>
                    <a:cubicBezTo>
                      <a:pt x="630" y="2394"/>
                      <a:pt x="637" y="2516"/>
                      <a:pt x="724" y="2516"/>
                    </a:cubicBezTo>
                    <a:cubicBezTo>
                      <a:pt x="728" y="2516"/>
                      <a:pt x="732" y="2516"/>
                      <a:pt x="736" y="2515"/>
                    </a:cubicBezTo>
                    <a:cubicBezTo>
                      <a:pt x="868" y="2499"/>
                      <a:pt x="1006" y="2493"/>
                      <a:pt x="1145" y="2493"/>
                    </a:cubicBezTo>
                    <a:cubicBezTo>
                      <a:pt x="1319" y="2493"/>
                      <a:pt x="1497" y="2502"/>
                      <a:pt x="1673" y="2505"/>
                    </a:cubicBezTo>
                    <a:cubicBezTo>
                      <a:pt x="1449" y="2706"/>
                      <a:pt x="1275" y="2951"/>
                      <a:pt x="1155" y="3224"/>
                    </a:cubicBezTo>
                    <a:cubicBezTo>
                      <a:pt x="1130" y="3300"/>
                      <a:pt x="1189" y="3392"/>
                      <a:pt x="1261" y="3392"/>
                    </a:cubicBezTo>
                    <a:cubicBezTo>
                      <a:pt x="1281" y="3392"/>
                      <a:pt x="1303" y="3384"/>
                      <a:pt x="1324" y="3366"/>
                    </a:cubicBezTo>
                    <a:cubicBezTo>
                      <a:pt x="1558" y="3158"/>
                      <a:pt x="1749" y="2913"/>
                      <a:pt x="2005" y="2723"/>
                    </a:cubicBezTo>
                    <a:cubicBezTo>
                      <a:pt x="2174" y="2608"/>
                      <a:pt x="2359" y="2515"/>
                      <a:pt x="2556" y="2445"/>
                    </a:cubicBezTo>
                    <a:cubicBezTo>
                      <a:pt x="2561" y="2559"/>
                      <a:pt x="2567" y="2679"/>
                      <a:pt x="2572" y="2793"/>
                    </a:cubicBezTo>
                    <a:cubicBezTo>
                      <a:pt x="2616" y="3687"/>
                      <a:pt x="2681" y="4651"/>
                      <a:pt x="2338" y="5496"/>
                    </a:cubicBezTo>
                    <a:cubicBezTo>
                      <a:pt x="2038" y="6232"/>
                      <a:pt x="1548" y="6891"/>
                      <a:pt x="1188" y="7605"/>
                    </a:cubicBezTo>
                    <a:cubicBezTo>
                      <a:pt x="1014" y="7954"/>
                      <a:pt x="883" y="8319"/>
                      <a:pt x="796" y="8695"/>
                    </a:cubicBezTo>
                    <a:cubicBezTo>
                      <a:pt x="774" y="8804"/>
                      <a:pt x="757" y="8913"/>
                      <a:pt x="752" y="9022"/>
                    </a:cubicBezTo>
                    <a:cubicBezTo>
                      <a:pt x="741" y="9032"/>
                      <a:pt x="730" y="9038"/>
                      <a:pt x="725" y="9049"/>
                    </a:cubicBezTo>
                    <a:cubicBezTo>
                      <a:pt x="561" y="9218"/>
                      <a:pt x="349" y="9272"/>
                      <a:pt x="120" y="9305"/>
                    </a:cubicBezTo>
                    <a:cubicBezTo>
                      <a:pt x="16" y="9321"/>
                      <a:pt x="0" y="9479"/>
                      <a:pt x="114" y="9490"/>
                    </a:cubicBezTo>
                    <a:cubicBezTo>
                      <a:pt x="163" y="9496"/>
                      <a:pt x="212" y="9499"/>
                      <a:pt x="261" y="9499"/>
                    </a:cubicBezTo>
                    <a:cubicBezTo>
                      <a:pt x="386" y="9499"/>
                      <a:pt x="509" y="9479"/>
                      <a:pt x="627" y="9436"/>
                    </a:cubicBezTo>
                    <a:lnTo>
                      <a:pt x="627" y="9436"/>
                    </a:lnTo>
                    <a:cubicBezTo>
                      <a:pt x="539" y="9632"/>
                      <a:pt x="447" y="9823"/>
                      <a:pt x="262" y="9970"/>
                    </a:cubicBezTo>
                    <a:cubicBezTo>
                      <a:pt x="210" y="10007"/>
                      <a:pt x="235" y="10092"/>
                      <a:pt x="291" y="10092"/>
                    </a:cubicBezTo>
                    <a:cubicBezTo>
                      <a:pt x="300" y="10092"/>
                      <a:pt x="310" y="10090"/>
                      <a:pt x="322" y="10084"/>
                    </a:cubicBezTo>
                    <a:cubicBezTo>
                      <a:pt x="518" y="9986"/>
                      <a:pt x="687" y="9833"/>
                      <a:pt x="796" y="9637"/>
                    </a:cubicBezTo>
                    <a:cubicBezTo>
                      <a:pt x="806" y="9724"/>
                      <a:pt x="817" y="9806"/>
                      <a:pt x="828" y="9888"/>
                    </a:cubicBezTo>
                    <a:cubicBezTo>
                      <a:pt x="834" y="9930"/>
                      <a:pt x="870" y="9952"/>
                      <a:pt x="904" y="9952"/>
                    </a:cubicBezTo>
                    <a:cubicBezTo>
                      <a:pt x="937" y="9952"/>
                      <a:pt x="967" y="9933"/>
                      <a:pt x="970" y="9893"/>
                    </a:cubicBezTo>
                    <a:cubicBezTo>
                      <a:pt x="1019" y="9425"/>
                      <a:pt x="992" y="8978"/>
                      <a:pt x="1139" y="8526"/>
                    </a:cubicBezTo>
                    <a:cubicBezTo>
                      <a:pt x="1275" y="8144"/>
                      <a:pt x="1444" y="7774"/>
                      <a:pt x="1640" y="7425"/>
                    </a:cubicBezTo>
                    <a:cubicBezTo>
                      <a:pt x="1689" y="7343"/>
                      <a:pt x="1733" y="7262"/>
                      <a:pt x="1776" y="7180"/>
                    </a:cubicBezTo>
                    <a:cubicBezTo>
                      <a:pt x="1798" y="7496"/>
                      <a:pt x="1853" y="7834"/>
                      <a:pt x="1973" y="8090"/>
                    </a:cubicBezTo>
                    <a:cubicBezTo>
                      <a:pt x="1979" y="8103"/>
                      <a:pt x="1991" y="8110"/>
                      <a:pt x="2002" y="8110"/>
                    </a:cubicBezTo>
                    <a:cubicBezTo>
                      <a:pt x="2018" y="8110"/>
                      <a:pt x="2033" y="8098"/>
                      <a:pt x="2033" y="8079"/>
                    </a:cubicBezTo>
                    <a:cubicBezTo>
                      <a:pt x="2038" y="7861"/>
                      <a:pt x="2005" y="7638"/>
                      <a:pt x="2005" y="7420"/>
                    </a:cubicBezTo>
                    <a:cubicBezTo>
                      <a:pt x="2005" y="7212"/>
                      <a:pt x="2016" y="7011"/>
                      <a:pt x="2000" y="6804"/>
                    </a:cubicBezTo>
                    <a:cubicBezTo>
                      <a:pt x="2289" y="6324"/>
                      <a:pt x="2583" y="5845"/>
                      <a:pt x="2763" y="5305"/>
                    </a:cubicBezTo>
                    <a:cubicBezTo>
                      <a:pt x="3024" y="4559"/>
                      <a:pt x="2981" y="3671"/>
                      <a:pt x="2981" y="2891"/>
                    </a:cubicBezTo>
                    <a:cubicBezTo>
                      <a:pt x="2981" y="2668"/>
                      <a:pt x="2975" y="2450"/>
                      <a:pt x="2970" y="2232"/>
                    </a:cubicBezTo>
                    <a:cubicBezTo>
                      <a:pt x="3019" y="2167"/>
                      <a:pt x="3019" y="2080"/>
                      <a:pt x="2964" y="2020"/>
                    </a:cubicBezTo>
                    <a:cubicBezTo>
                      <a:pt x="2942" y="1415"/>
                      <a:pt x="2910" y="810"/>
                      <a:pt x="2910" y="205"/>
                    </a:cubicBezTo>
                    <a:cubicBezTo>
                      <a:pt x="2910" y="66"/>
                      <a:pt x="2809" y="1"/>
                      <a:pt x="270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71"/>
              <p:cNvSpPr/>
              <p:nvPr/>
            </p:nvSpPr>
            <p:spPr>
              <a:xfrm>
                <a:off x="4724641" y="3320695"/>
                <a:ext cx="217697" cy="547933"/>
              </a:xfrm>
              <a:custGeom>
                <a:rect b="b" l="l" r="r" t="t"/>
                <a:pathLst>
                  <a:path extrusionOk="0" h="21681" w="8614">
                    <a:moveTo>
                      <a:pt x="7854" y="1"/>
                    </a:moveTo>
                    <a:cubicBezTo>
                      <a:pt x="7845" y="1"/>
                      <a:pt x="7836" y="7"/>
                      <a:pt x="7836" y="16"/>
                    </a:cubicBezTo>
                    <a:cubicBezTo>
                      <a:pt x="7874" y="648"/>
                      <a:pt x="7357" y="1035"/>
                      <a:pt x="7166" y="1558"/>
                    </a:cubicBezTo>
                    <a:cubicBezTo>
                      <a:pt x="7149" y="1515"/>
                      <a:pt x="7133" y="1476"/>
                      <a:pt x="7117" y="1433"/>
                    </a:cubicBezTo>
                    <a:cubicBezTo>
                      <a:pt x="7030" y="1220"/>
                      <a:pt x="6915" y="1019"/>
                      <a:pt x="6812" y="812"/>
                    </a:cubicBezTo>
                    <a:cubicBezTo>
                      <a:pt x="6686" y="572"/>
                      <a:pt x="6665" y="299"/>
                      <a:pt x="6659" y="32"/>
                    </a:cubicBezTo>
                    <a:cubicBezTo>
                      <a:pt x="6656" y="27"/>
                      <a:pt x="6651" y="24"/>
                      <a:pt x="6646" y="24"/>
                    </a:cubicBezTo>
                    <a:cubicBezTo>
                      <a:pt x="6641" y="24"/>
                      <a:pt x="6637" y="27"/>
                      <a:pt x="6637" y="32"/>
                    </a:cubicBezTo>
                    <a:cubicBezTo>
                      <a:pt x="6583" y="425"/>
                      <a:pt x="6594" y="724"/>
                      <a:pt x="6763" y="1084"/>
                    </a:cubicBezTo>
                    <a:cubicBezTo>
                      <a:pt x="6991" y="1553"/>
                      <a:pt x="7122" y="2065"/>
                      <a:pt x="7144" y="2588"/>
                    </a:cubicBezTo>
                    <a:cubicBezTo>
                      <a:pt x="7188" y="3460"/>
                      <a:pt x="6991" y="4457"/>
                      <a:pt x="7182" y="5334"/>
                    </a:cubicBezTo>
                    <a:cubicBezTo>
                      <a:pt x="7030" y="5276"/>
                      <a:pt x="6872" y="5251"/>
                      <a:pt x="6712" y="5251"/>
                    </a:cubicBezTo>
                    <a:cubicBezTo>
                      <a:pt x="6337" y="5251"/>
                      <a:pt x="5952" y="5385"/>
                      <a:pt x="5624" y="5530"/>
                    </a:cubicBezTo>
                    <a:cubicBezTo>
                      <a:pt x="5564" y="5552"/>
                      <a:pt x="5509" y="5580"/>
                      <a:pt x="5455" y="5607"/>
                    </a:cubicBezTo>
                    <a:cubicBezTo>
                      <a:pt x="5396" y="5612"/>
                      <a:pt x="5337" y="5614"/>
                      <a:pt x="5278" y="5614"/>
                    </a:cubicBezTo>
                    <a:cubicBezTo>
                      <a:pt x="5147" y="5614"/>
                      <a:pt x="5016" y="5602"/>
                      <a:pt x="4888" y="5580"/>
                    </a:cubicBezTo>
                    <a:cubicBezTo>
                      <a:pt x="4756" y="5556"/>
                      <a:pt x="4624" y="5543"/>
                      <a:pt x="4491" y="5543"/>
                    </a:cubicBezTo>
                    <a:cubicBezTo>
                      <a:pt x="4411" y="5543"/>
                      <a:pt x="4331" y="5547"/>
                      <a:pt x="4251" y="5558"/>
                    </a:cubicBezTo>
                    <a:cubicBezTo>
                      <a:pt x="3853" y="5612"/>
                      <a:pt x="3466" y="5754"/>
                      <a:pt x="3128" y="5977"/>
                    </a:cubicBezTo>
                    <a:cubicBezTo>
                      <a:pt x="3101" y="5991"/>
                      <a:pt x="3119" y="6026"/>
                      <a:pt x="3144" y="6026"/>
                    </a:cubicBezTo>
                    <a:cubicBezTo>
                      <a:pt x="3149" y="6026"/>
                      <a:pt x="3155" y="6025"/>
                      <a:pt x="3161" y="6021"/>
                    </a:cubicBezTo>
                    <a:cubicBezTo>
                      <a:pt x="3478" y="5789"/>
                      <a:pt x="3874" y="5705"/>
                      <a:pt x="4273" y="5705"/>
                    </a:cubicBezTo>
                    <a:cubicBezTo>
                      <a:pt x="4333" y="5705"/>
                      <a:pt x="4393" y="5707"/>
                      <a:pt x="4452" y="5710"/>
                    </a:cubicBezTo>
                    <a:cubicBezTo>
                      <a:pt x="4158" y="6168"/>
                      <a:pt x="3760" y="6560"/>
                      <a:pt x="3302" y="6855"/>
                    </a:cubicBezTo>
                    <a:cubicBezTo>
                      <a:pt x="3068" y="7007"/>
                      <a:pt x="2736" y="7122"/>
                      <a:pt x="2649" y="7410"/>
                    </a:cubicBezTo>
                    <a:cubicBezTo>
                      <a:pt x="2638" y="7448"/>
                      <a:pt x="2671" y="7472"/>
                      <a:pt x="2702" y="7472"/>
                    </a:cubicBezTo>
                    <a:cubicBezTo>
                      <a:pt x="2720" y="7472"/>
                      <a:pt x="2739" y="7464"/>
                      <a:pt x="2747" y="7443"/>
                    </a:cubicBezTo>
                    <a:cubicBezTo>
                      <a:pt x="2818" y="7236"/>
                      <a:pt x="3074" y="7143"/>
                      <a:pt x="3259" y="7056"/>
                    </a:cubicBezTo>
                    <a:cubicBezTo>
                      <a:pt x="3450" y="6953"/>
                      <a:pt x="3629" y="6838"/>
                      <a:pt x="3793" y="6702"/>
                    </a:cubicBezTo>
                    <a:cubicBezTo>
                      <a:pt x="4136" y="6451"/>
                      <a:pt x="4485" y="6141"/>
                      <a:pt x="4627" y="5732"/>
                    </a:cubicBezTo>
                    <a:cubicBezTo>
                      <a:pt x="4627" y="5727"/>
                      <a:pt x="4627" y="5727"/>
                      <a:pt x="4627" y="5727"/>
                    </a:cubicBezTo>
                    <a:cubicBezTo>
                      <a:pt x="4659" y="5732"/>
                      <a:pt x="4697" y="5738"/>
                      <a:pt x="4736" y="5743"/>
                    </a:cubicBezTo>
                    <a:cubicBezTo>
                      <a:pt x="4872" y="5765"/>
                      <a:pt x="5003" y="5787"/>
                      <a:pt x="5122" y="5797"/>
                    </a:cubicBezTo>
                    <a:cubicBezTo>
                      <a:pt x="4430" y="6244"/>
                      <a:pt x="3913" y="6925"/>
                      <a:pt x="3580" y="7688"/>
                    </a:cubicBezTo>
                    <a:cubicBezTo>
                      <a:pt x="3411" y="7759"/>
                      <a:pt x="3253" y="7852"/>
                      <a:pt x="3112" y="7972"/>
                    </a:cubicBezTo>
                    <a:cubicBezTo>
                      <a:pt x="2981" y="8086"/>
                      <a:pt x="2828" y="8255"/>
                      <a:pt x="2807" y="8435"/>
                    </a:cubicBezTo>
                    <a:cubicBezTo>
                      <a:pt x="2804" y="8459"/>
                      <a:pt x="2821" y="8473"/>
                      <a:pt x="2838" y="8473"/>
                    </a:cubicBezTo>
                    <a:cubicBezTo>
                      <a:pt x="2851" y="8473"/>
                      <a:pt x="2864" y="8465"/>
                      <a:pt x="2867" y="8446"/>
                    </a:cubicBezTo>
                    <a:cubicBezTo>
                      <a:pt x="2883" y="8271"/>
                      <a:pt x="3079" y="8119"/>
                      <a:pt x="3210" y="8021"/>
                    </a:cubicBezTo>
                    <a:cubicBezTo>
                      <a:pt x="3302" y="7955"/>
                      <a:pt x="3406" y="7895"/>
                      <a:pt x="3510" y="7852"/>
                    </a:cubicBezTo>
                    <a:lnTo>
                      <a:pt x="3510" y="7852"/>
                    </a:lnTo>
                    <a:cubicBezTo>
                      <a:pt x="3324" y="8342"/>
                      <a:pt x="3221" y="8860"/>
                      <a:pt x="3199" y="9388"/>
                    </a:cubicBezTo>
                    <a:lnTo>
                      <a:pt x="3199" y="9481"/>
                    </a:lnTo>
                    <a:cubicBezTo>
                      <a:pt x="3008" y="9650"/>
                      <a:pt x="2823" y="9835"/>
                      <a:pt x="2649" y="10020"/>
                    </a:cubicBezTo>
                    <a:cubicBezTo>
                      <a:pt x="2436" y="10244"/>
                      <a:pt x="2371" y="10500"/>
                      <a:pt x="2289" y="10789"/>
                    </a:cubicBezTo>
                    <a:cubicBezTo>
                      <a:pt x="2289" y="10799"/>
                      <a:pt x="2298" y="10805"/>
                      <a:pt x="2306" y="10805"/>
                    </a:cubicBezTo>
                    <a:cubicBezTo>
                      <a:pt x="2310" y="10805"/>
                      <a:pt x="2314" y="10803"/>
                      <a:pt x="2316" y="10800"/>
                    </a:cubicBezTo>
                    <a:cubicBezTo>
                      <a:pt x="2425" y="10549"/>
                      <a:pt x="2578" y="10315"/>
                      <a:pt x="2758" y="10113"/>
                    </a:cubicBezTo>
                    <a:cubicBezTo>
                      <a:pt x="2894" y="9971"/>
                      <a:pt x="3063" y="9852"/>
                      <a:pt x="3199" y="9710"/>
                    </a:cubicBezTo>
                    <a:cubicBezTo>
                      <a:pt x="3204" y="9939"/>
                      <a:pt x="3221" y="10168"/>
                      <a:pt x="3226" y="10391"/>
                    </a:cubicBezTo>
                    <a:cubicBezTo>
                      <a:pt x="2992" y="10647"/>
                      <a:pt x="2730" y="10887"/>
                      <a:pt x="2545" y="11192"/>
                    </a:cubicBezTo>
                    <a:cubicBezTo>
                      <a:pt x="2349" y="11513"/>
                      <a:pt x="2316" y="11862"/>
                      <a:pt x="2305" y="12233"/>
                    </a:cubicBezTo>
                    <a:cubicBezTo>
                      <a:pt x="2305" y="12261"/>
                      <a:pt x="2330" y="12276"/>
                      <a:pt x="2354" y="12276"/>
                    </a:cubicBezTo>
                    <a:cubicBezTo>
                      <a:pt x="2377" y="12276"/>
                      <a:pt x="2401" y="12262"/>
                      <a:pt x="2403" y="12233"/>
                    </a:cubicBezTo>
                    <a:cubicBezTo>
                      <a:pt x="2447" y="11851"/>
                      <a:pt x="2534" y="11519"/>
                      <a:pt x="2747" y="11203"/>
                    </a:cubicBezTo>
                    <a:cubicBezTo>
                      <a:pt x="2768" y="11323"/>
                      <a:pt x="2774" y="11443"/>
                      <a:pt x="2763" y="11568"/>
                    </a:cubicBezTo>
                    <a:cubicBezTo>
                      <a:pt x="2760" y="11599"/>
                      <a:pt x="2785" y="11616"/>
                      <a:pt x="2810" y="11616"/>
                    </a:cubicBezTo>
                    <a:cubicBezTo>
                      <a:pt x="2829" y="11616"/>
                      <a:pt x="2849" y="11606"/>
                      <a:pt x="2856" y="11584"/>
                    </a:cubicBezTo>
                    <a:cubicBezTo>
                      <a:pt x="2883" y="11410"/>
                      <a:pt x="2883" y="11230"/>
                      <a:pt x="2856" y="11056"/>
                    </a:cubicBezTo>
                    <a:cubicBezTo>
                      <a:pt x="2970" y="10920"/>
                      <a:pt x="3106" y="10800"/>
                      <a:pt x="3226" y="10669"/>
                    </a:cubicBezTo>
                    <a:lnTo>
                      <a:pt x="3226" y="10669"/>
                    </a:lnTo>
                    <a:cubicBezTo>
                      <a:pt x="3221" y="10860"/>
                      <a:pt x="3199" y="11056"/>
                      <a:pt x="3155" y="11246"/>
                    </a:cubicBezTo>
                    <a:cubicBezTo>
                      <a:pt x="3003" y="11938"/>
                      <a:pt x="2605" y="12630"/>
                      <a:pt x="2398" y="13344"/>
                    </a:cubicBezTo>
                    <a:cubicBezTo>
                      <a:pt x="2011" y="13535"/>
                      <a:pt x="1690" y="14036"/>
                      <a:pt x="1581" y="14445"/>
                    </a:cubicBezTo>
                    <a:cubicBezTo>
                      <a:pt x="1574" y="14470"/>
                      <a:pt x="1597" y="14486"/>
                      <a:pt x="1618" y="14486"/>
                    </a:cubicBezTo>
                    <a:cubicBezTo>
                      <a:pt x="1634" y="14486"/>
                      <a:pt x="1649" y="14477"/>
                      <a:pt x="1651" y="14456"/>
                    </a:cubicBezTo>
                    <a:cubicBezTo>
                      <a:pt x="1690" y="14058"/>
                      <a:pt x="2049" y="13780"/>
                      <a:pt x="2343" y="13535"/>
                    </a:cubicBezTo>
                    <a:lnTo>
                      <a:pt x="2343" y="13535"/>
                    </a:lnTo>
                    <a:cubicBezTo>
                      <a:pt x="2300" y="13715"/>
                      <a:pt x="2273" y="13900"/>
                      <a:pt x="2262" y="14085"/>
                    </a:cubicBezTo>
                    <a:cubicBezTo>
                      <a:pt x="2218" y="14091"/>
                      <a:pt x="2180" y="14124"/>
                      <a:pt x="2169" y="14167"/>
                    </a:cubicBezTo>
                    <a:cubicBezTo>
                      <a:pt x="2082" y="14461"/>
                      <a:pt x="1935" y="14734"/>
                      <a:pt x="1842" y="15028"/>
                    </a:cubicBezTo>
                    <a:cubicBezTo>
                      <a:pt x="1766" y="15306"/>
                      <a:pt x="1728" y="15600"/>
                      <a:pt x="1739" y="15889"/>
                    </a:cubicBezTo>
                    <a:cubicBezTo>
                      <a:pt x="1750" y="16646"/>
                      <a:pt x="1777" y="17360"/>
                      <a:pt x="1564" y="18101"/>
                    </a:cubicBezTo>
                    <a:cubicBezTo>
                      <a:pt x="1368" y="18782"/>
                      <a:pt x="992" y="19327"/>
                      <a:pt x="556" y="19878"/>
                    </a:cubicBezTo>
                    <a:cubicBezTo>
                      <a:pt x="267" y="20243"/>
                      <a:pt x="0" y="20640"/>
                      <a:pt x="17" y="21125"/>
                    </a:cubicBezTo>
                    <a:cubicBezTo>
                      <a:pt x="17" y="21138"/>
                      <a:pt x="26" y="21143"/>
                      <a:pt x="35" y="21143"/>
                    </a:cubicBezTo>
                    <a:cubicBezTo>
                      <a:pt x="46" y="21143"/>
                      <a:pt x="58" y="21135"/>
                      <a:pt x="55" y="21120"/>
                    </a:cubicBezTo>
                    <a:cubicBezTo>
                      <a:pt x="55" y="20488"/>
                      <a:pt x="534" y="20019"/>
                      <a:pt x="910" y="19562"/>
                    </a:cubicBezTo>
                    <a:lnTo>
                      <a:pt x="910" y="19562"/>
                    </a:lnTo>
                    <a:cubicBezTo>
                      <a:pt x="845" y="19839"/>
                      <a:pt x="818" y="20139"/>
                      <a:pt x="731" y="20423"/>
                    </a:cubicBezTo>
                    <a:cubicBezTo>
                      <a:pt x="600" y="20842"/>
                      <a:pt x="594" y="21224"/>
                      <a:pt x="567" y="21654"/>
                    </a:cubicBezTo>
                    <a:cubicBezTo>
                      <a:pt x="564" y="21670"/>
                      <a:pt x="578" y="21681"/>
                      <a:pt x="591" y="21681"/>
                    </a:cubicBezTo>
                    <a:cubicBezTo>
                      <a:pt x="600" y="21681"/>
                      <a:pt x="608" y="21676"/>
                      <a:pt x="611" y="21665"/>
                    </a:cubicBezTo>
                    <a:cubicBezTo>
                      <a:pt x="682" y="21251"/>
                      <a:pt x="731" y="20864"/>
                      <a:pt x="872" y="20466"/>
                    </a:cubicBezTo>
                    <a:cubicBezTo>
                      <a:pt x="1003" y="20128"/>
                      <a:pt x="1074" y="19774"/>
                      <a:pt x="1090" y="19414"/>
                    </a:cubicBezTo>
                    <a:cubicBezTo>
                      <a:pt x="1090" y="19393"/>
                      <a:pt x="1085" y="19371"/>
                      <a:pt x="1068" y="19360"/>
                    </a:cubicBezTo>
                    <a:cubicBezTo>
                      <a:pt x="1183" y="19191"/>
                      <a:pt x="1292" y="19017"/>
                      <a:pt x="1379" y="18831"/>
                    </a:cubicBezTo>
                    <a:lnTo>
                      <a:pt x="1379" y="18831"/>
                    </a:lnTo>
                    <a:cubicBezTo>
                      <a:pt x="1417" y="19213"/>
                      <a:pt x="1401" y="19600"/>
                      <a:pt x="1335" y="19981"/>
                    </a:cubicBezTo>
                    <a:cubicBezTo>
                      <a:pt x="1275" y="20335"/>
                      <a:pt x="1210" y="20706"/>
                      <a:pt x="1314" y="21060"/>
                    </a:cubicBezTo>
                    <a:cubicBezTo>
                      <a:pt x="1316" y="21064"/>
                      <a:pt x="1319" y="21066"/>
                      <a:pt x="1323" y="21066"/>
                    </a:cubicBezTo>
                    <a:cubicBezTo>
                      <a:pt x="1329" y="21066"/>
                      <a:pt x="1335" y="21061"/>
                      <a:pt x="1335" y="21055"/>
                    </a:cubicBezTo>
                    <a:cubicBezTo>
                      <a:pt x="1341" y="20613"/>
                      <a:pt x="1395" y="20172"/>
                      <a:pt x="1499" y="19741"/>
                    </a:cubicBezTo>
                    <a:cubicBezTo>
                      <a:pt x="1521" y="19649"/>
                      <a:pt x="1537" y="19551"/>
                      <a:pt x="1553" y="19453"/>
                    </a:cubicBezTo>
                    <a:cubicBezTo>
                      <a:pt x="1673" y="19622"/>
                      <a:pt x="1766" y="19801"/>
                      <a:pt x="1842" y="19992"/>
                    </a:cubicBezTo>
                    <a:cubicBezTo>
                      <a:pt x="1946" y="20297"/>
                      <a:pt x="1946" y="20640"/>
                      <a:pt x="1973" y="20962"/>
                    </a:cubicBezTo>
                    <a:cubicBezTo>
                      <a:pt x="1973" y="20965"/>
                      <a:pt x="1977" y="20966"/>
                      <a:pt x="1981" y="20966"/>
                    </a:cubicBezTo>
                    <a:cubicBezTo>
                      <a:pt x="1985" y="20966"/>
                      <a:pt x="1989" y="20965"/>
                      <a:pt x="1989" y="20962"/>
                    </a:cubicBezTo>
                    <a:cubicBezTo>
                      <a:pt x="2060" y="20297"/>
                      <a:pt x="1913" y="19790"/>
                      <a:pt x="1575" y="19235"/>
                    </a:cubicBezTo>
                    <a:cubicBezTo>
                      <a:pt x="1586" y="19055"/>
                      <a:pt x="1564" y="18875"/>
                      <a:pt x="1521" y="18701"/>
                    </a:cubicBezTo>
                    <a:cubicBezTo>
                      <a:pt x="1515" y="18673"/>
                      <a:pt x="1493" y="18657"/>
                      <a:pt x="1466" y="18652"/>
                    </a:cubicBezTo>
                    <a:cubicBezTo>
                      <a:pt x="1548" y="18483"/>
                      <a:pt x="1613" y="18303"/>
                      <a:pt x="1673" y="18129"/>
                    </a:cubicBezTo>
                    <a:cubicBezTo>
                      <a:pt x="1717" y="17976"/>
                      <a:pt x="1755" y="17823"/>
                      <a:pt x="1782" y="17676"/>
                    </a:cubicBezTo>
                    <a:cubicBezTo>
                      <a:pt x="1804" y="17802"/>
                      <a:pt x="1831" y="17927"/>
                      <a:pt x="1848" y="18058"/>
                    </a:cubicBezTo>
                    <a:cubicBezTo>
                      <a:pt x="1880" y="18319"/>
                      <a:pt x="1869" y="18592"/>
                      <a:pt x="1946" y="18848"/>
                    </a:cubicBezTo>
                    <a:cubicBezTo>
                      <a:pt x="1946" y="18853"/>
                      <a:pt x="1950" y="18856"/>
                      <a:pt x="1955" y="18856"/>
                    </a:cubicBezTo>
                    <a:cubicBezTo>
                      <a:pt x="1959" y="18856"/>
                      <a:pt x="1965" y="18853"/>
                      <a:pt x="1967" y="18848"/>
                    </a:cubicBezTo>
                    <a:cubicBezTo>
                      <a:pt x="2087" y="18363"/>
                      <a:pt x="1978" y="17785"/>
                      <a:pt x="1869" y="17306"/>
                    </a:cubicBezTo>
                    <a:cubicBezTo>
                      <a:pt x="1864" y="17295"/>
                      <a:pt x="1859" y="17284"/>
                      <a:pt x="1848" y="17278"/>
                    </a:cubicBezTo>
                    <a:cubicBezTo>
                      <a:pt x="1886" y="16941"/>
                      <a:pt x="1902" y="16603"/>
                      <a:pt x="1891" y="16270"/>
                    </a:cubicBezTo>
                    <a:cubicBezTo>
                      <a:pt x="1880" y="15867"/>
                      <a:pt x="1880" y="15475"/>
                      <a:pt x="2017" y="15088"/>
                    </a:cubicBezTo>
                    <a:cubicBezTo>
                      <a:pt x="2093" y="14870"/>
                      <a:pt x="2196" y="14663"/>
                      <a:pt x="2289" y="14450"/>
                    </a:cubicBezTo>
                    <a:cubicBezTo>
                      <a:pt x="2300" y="14554"/>
                      <a:pt x="2316" y="14658"/>
                      <a:pt x="2349" y="14756"/>
                    </a:cubicBezTo>
                    <a:cubicBezTo>
                      <a:pt x="2351" y="14769"/>
                      <a:pt x="2361" y="14775"/>
                      <a:pt x="2372" y="14775"/>
                    </a:cubicBezTo>
                    <a:cubicBezTo>
                      <a:pt x="2387" y="14775"/>
                      <a:pt x="2403" y="14764"/>
                      <a:pt x="2403" y="14745"/>
                    </a:cubicBezTo>
                    <a:cubicBezTo>
                      <a:pt x="2382" y="14200"/>
                      <a:pt x="2507" y="13693"/>
                      <a:pt x="2676" y="13203"/>
                    </a:cubicBezTo>
                    <a:cubicBezTo>
                      <a:pt x="2703" y="13410"/>
                      <a:pt x="2752" y="13617"/>
                      <a:pt x="2796" y="13829"/>
                    </a:cubicBezTo>
                    <a:cubicBezTo>
                      <a:pt x="2867" y="14178"/>
                      <a:pt x="2856" y="14538"/>
                      <a:pt x="2768" y="14881"/>
                    </a:cubicBezTo>
                    <a:cubicBezTo>
                      <a:pt x="2627" y="15480"/>
                      <a:pt x="2414" y="16047"/>
                      <a:pt x="2420" y="16668"/>
                    </a:cubicBezTo>
                    <a:cubicBezTo>
                      <a:pt x="2420" y="16685"/>
                      <a:pt x="2432" y="16693"/>
                      <a:pt x="2445" y="16693"/>
                    </a:cubicBezTo>
                    <a:cubicBezTo>
                      <a:pt x="2458" y="16693"/>
                      <a:pt x="2472" y="16685"/>
                      <a:pt x="2474" y="16668"/>
                    </a:cubicBezTo>
                    <a:cubicBezTo>
                      <a:pt x="2512" y="16009"/>
                      <a:pt x="2807" y="15426"/>
                      <a:pt x="2970" y="14799"/>
                    </a:cubicBezTo>
                    <a:cubicBezTo>
                      <a:pt x="3139" y="14129"/>
                      <a:pt x="2856" y="13524"/>
                      <a:pt x="2867" y="12859"/>
                    </a:cubicBezTo>
                    <a:cubicBezTo>
                      <a:pt x="2867" y="12832"/>
                      <a:pt x="2856" y="12805"/>
                      <a:pt x="2828" y="12783"/>
                    </a:cubicBezTo>
                    <a:cubicBezTo>
                      <a:pt x="2992" y="12374"/>
                      <a:pt x="3166" y="11960"/>
                      <a:pt x="3302" y="11530"/>
                    </a:cubicBezTo>
                    <a:cubicBezTo>
                      <a:pt x="3608" y="10549"/>
                      <a:pt x="3313" y="9546"/>
                      <a:pt x="3537" y="8549"/>
                    </a:cubicBezTo>
                    <a:cubicBezTo>
                      <a:pt x="3755" y="7552"/>
                      <a:pt x="4338" y="6653"/>
                      <a:pt x="5215" y="6108"/>
                    </a:cubicBezTo>
                    <a:cubicBezTo>
                      <a:pt x="5628" y="5856"/>
                      <a:pt x="6171" y="5629"/>
                      <a:pt x="6669" y="5629"/>
                    </a:cubicBezTo>
                    <a:cubicBezTo>
                      <a:pt x="6730" y="5629"/>
                      <a:pt x="6791" y="5632"/>
                      <a:pt x="6850" y="5639"/>
                    </a:cubicBezTo>
                    <a:cubicBezTo>
                      <a:pt x="7498" y="5710"/>
                      <a:pt x="7874" y="6386"/>
                      <a:pt x="8288" y="6806"/>
                    </a:cubicBezTo>
                    <a:cubicBezTo>
                      <a:pt x="8318" y="6836"/>
                      <a:pt x="8355" y="6849"/>
                      <a:pt x="8392" y="6849"/>
                    </a:cubicBezTo>
                    <a:cubicBezTo>
                      <a:pt x="8502" y="6849"/>
                      <a:pt x="8614" y="6733"/>
                      <a:pt x="8561" y="6615"/>
                    </a:cubicBezTo>
                    <a:cubicBezTo>
                      <a:pt x="8343" y="6141"/>
                      <a:pt x="7891" y="5716"/>
                      <a:pt x="7427" y="5454"/>
                    </a:cubicBezTo>
                    <a:cubicBezTo>
                      <a:pt x="7389" y="5035"/>
                      <a:pt x="7340" y="4620"/>
                      <a:pt x="7340" y="4195"/>
                    </a:cubicBezTo>
                    <a:cubicBezTo>
                      <a:pt x="7340" y="3700"/>
                      <a:pt x="7362" y="3204"/>
                      <a:pt x="7346" y="2702"/>
                    </a:cubicBezTo>
                    <a:cubicBezTo>
                      <a:pt x="7335" y="2425"/>
                      <a:pt x="7307" y="2147"/>
                      <a:pt x="7253" y="1874"/>
                    </a:cubicBezTo>
                    <a:cubicBezTo>
                      <a:pt x="7406" y="1220"/>
                      <a:pt x="8087" y="724"/>
                      <a:pt x="7869" y="11"/>
                    </a:cubicBezTo>
                    <a:cubicBezTo>
                      <a:pt x="7866" y="4"/>
                      <a:pt x="7860" y="1"/>
                      <a:pt x="785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71"/>
              <p:cNvSpPr/>
              <p:nvPr/>
            </p:nvSpPr>
            <p:spPr>
              <a:xfrm>
                <a:off x="4802227" y="3815202"/>
                <a:ext cx="106498" cy="536763"/>
              </a:xfrm>
              <a:custGeom>
                <a:rect b="b" l="l" r="r" t="t"/>
                <a:pathLst>
                  <a:path extrusionOk="0" h="21239" w="4214">
                    <a:moveTo>
                      <a:pt x="3219" y="1"/>
                    </a:moveTo>
                    <a:cubicBezTo>
                      <a:pt x="3164" y="1"/>
                      <a:pt x="3110" y="42"/>
                      <a:pt x="3110" y="109"/>
                    </a:cubicBezTo>
                    <a:cubicBezTo>
                      <a:pt x="3110" y="300"/>
                      <a:pt x="3126" y="490"/>
                      <a:pt x="3153" y="681"/>
                    </a:cubicBezTo>
                    <a:cubicBezTo>
                      <a:pt x="3142" y="681"/>
                      <a:pt x="3131" y="687"/>
                      <a:pt x="3120" y="692"/>
                    </a:cubicBezTo>
                    <a:cubicBezTo>
                      <a:pt x="3028" y="779"/>
                      <a:pt x="2930" y="856"/>
                      <a:pt x="2826" y="926"/>
                    </a:cubicBezTo>
                    <a:cubicBezTo>
                      <a:pt x="2821" y="924"/>
                      <a:pt x="2815" y="922"/>
                      <a:pt x="2811" y="922"/>
                    </a:cubicBezTo>
                    <a:cubicBezTo>
                      <a:pt x="2806" y="922"/>
                      <a:pt x="2802" y="924"/>
                      <a:pt x="2799" y="926"/>
                    </a:cubicBezTo>
                    <a:cubicBezTo>
                      <a:pt x="2396" y="1014"/>
                      <a:pt x="1954" y="986"/>
                      <a:pt x="1638" y="1281"/>
                    </a:cubicBezTo>
                    <a:cubicBezTo>
                      <a:pt x="1612" y="1307"/>
                      <a:pt x="1643" y="1348"/>
                      <a:pt x="1673" y="1348"/>
                    </a:cubicBezTo>
                    <a:cubicBezTo>
                      <a:pt x="1680" y="1348"/>
                      <a:pt x="1687" y="1346"/>
                      <a:pt x="1693" y="1340"/>
                    </a:cubicBezTo>
                    <a:cubicBezTo>
                      <a:pt x="1933" y="1155"/>
                      <a:pt x="2216" y="1155"/>
                      <a:pt x="2494" y="1128"/>
                    </a:cubicBezTo>
                    <a:lnTo>
                      <a:pt x="2494" y="1128"/>
                    </a:lnTo>
                    <a:cubicBezTo>
                      <a:pt x="2161" y="1324"/>
                      <a:pt x="1824" y="1509"/>
                      <a:pt x="1567" y="1825"/>
                    </a:cubicBezTo>
                    <a:cubicBezTo>
                      <a:pt x="1547" y="1850"/>
                      <a:pt x="1572" y="1883"/>
                      <a:pt x="1600" y="1883"/>
                    </a:cubicBezTo>
                    <a:cubicBezTo>
                      <a:pt x="1609" y="1883"/>
                      <a:pt x="1619" y="1879"/>
                      <a:pt x="1627" y="1869"/>
                    </a:cubicBezTo>
                    <a:cubicBezTo>
                      <a:pt x="1938" y="1504"/>
                      <a:pt x="2379" y="1324"/>
                      <a:pt x="2777" y="1084"/>
                    </a:cubicBezTo>
                    <a:lnTo>
                      <a:pt x="2832" y="1073"/>
                    </a:lnTo>
                    <a:cubicBezTo>
                      <a:pt x="2853" y="1068"/>
                      <a:pt x="2870" y="1046"/>
                      <a:pt x="2875" y="1024"/>
                    </a:cubicBezTo>
                    <a:cubicBezTo>
                      <a:pt x="2957" y="970"/>
                      <a:pt x="3033" y="915"/>
                      <a:pt x="3110" y="856"/>
                    </a:cubicBezTo>
                    <a:lnTo>
                      <a:pt x="3110" y="856"/>
                    </a:lnTo>
                    <a:cubicBezTo>
                      <a:pt x="3006" y="1090"/>
                      <a:pt x="2913" y="1324"/>
                      <a:pt x="2744" y="1537"/>
                    </a:cubicBezTo>
                    <a:cubicBezTo>
                      <a:pt x="2521" y="1809"/>
                      <a:pt x="2200" y="2016"/>
                      <a:pt x="1954" y="2272"/>
                    </a:cubicBezTo>
                    <a:cubicBezTo>
                      <a:pt x="1524" y="2725"/>
                      <a:pt x="1121" y="3351"/>
                      <a:pt x="1148" y="3994"/>
                    </a:cubicBezTo>
                    <a:cubicBezTo>
                      <a:pt x="1148" y="4030"/>
                      <a:pt x="1173" y="4048"/>
                      <a:pt x="1200" y="4048"/>
                    </a:cubicBezTo>
                    <a:cubicBezTo>
                      <a:pt x="1225" y="4048"/>
                      <a:pt x="1252" y="4032"/>
                      <a:pt x="1257" y="4000"/>
                    </a:cubicBezTo>
                    <a:cubicBezTo>
                      <a:pt x="1355" y="3531"/>
                      <a:pt x="1551" y="3090"/>
                      <a:pt x="1840" y="2703"/>
                    </a:cubicBezTo>
                    <a:lnTo>
                      <a:pt x="1840" y="2703"/>
                    </a:lnTo>
                    <a:cubicBezTo>
                      <a:pt x="1807" y="3111"/>
                      <a:pt x="1873" y="3531"/>
                      <a:pt x="1785" y="3934"/>
                    </a:cubicBezTo>
                    <a:cubicBezTo>
                      <a:pt x="1785" y="3941"/>
                      <a:pt x="1792" y="3946"/>
                      <a:pt x="1798" y="3946"/>
                    </a:cubicBezTo>
                    <a:cubicBezTo>
                      <a:pt x="1801" y="3946"/>
                      <a:pt x="1805" y="3944"/>
                      <a:pt x="1807" y="3940"/>
                    </a:cubicBezTo>
                    <a:cubicBezTo>
                      <a:pt x="1998" y="3526"/>
                      <a:pt x="2020" y="2986"/>
                      <a:pt x="1976" y="2523"/>
                    </a:cubicBezTo>
                    <a:cubicBezTo>
                      <a:pt x="2129" y="2349"/>
                      <a:pt x="2298" y="2180"/>
                      <a:pt x="2472" y="2027"/>
                    </a:cubicBezTo>
                    <a:lnTo>
                      <a:pt x="2505" y="2000"/>
                    </a:lnTo>
                    <a:lnTo>
                      <a:pt x="2505" y="2000"/>
                    </a:lnTo>
                    <a:cubicBezTo>
                      <a:pt x="2494" y="2332"/>
                      <a:pt x="2516" y="2670"/>
                      <a:pt x="2570" y="3002"/>
                    </a:cubicBezTo>
                    <a:cubicBezTo>
                      <a:pt x="2573" y="3024"/>
                      <a:pt x="2589" y="3035"/>
                      <a:pt x="2606" y="3035"/>
                    </a:cubicBezTo>
                    <a:cubicBezTo>
                      <a:pt x="2623" y="3035"/>
                      <a:pt x="2641" y="3024"/>
                      <a:pt x="2646" y="3002"/>
                    </a:cubicBezTo>
                    <a:cubicBezTo>
                      <a:pt x="2695" y="2632"/>
                      <a:pt x="2701" y="2250"/>
                      <a:pt x="2663" y="1874"/>
                    </a:cubicBezTo>
                    <a:cubicBezTo>
                      <a:pt x="2657" y="1869"/>
                      <a:pt x="2657" y="1864"/>
                      <a:pt x="2657" y="1858"/>
                    </a:cubicBezTo>
                    <a:cubicBezTo>
                      <a:pt x="2859" y="1667"/>
                      <a:pt x="3028" y="1444"/>
                      <a:pt x="3164" y="1204"/>
                    </a:cubicBezTo>
                    <a:cubicBezTo>
                      <a:pt x="3219" y="1629"/>
                      <a:pt x="3246" y="2060"/>
                      <a:pt x="3246" y="2490"/>
                    </a:cubicBezTo>
                    <a:cubicBezTo>
                      <a:pt x="3240" y="2501"/>
                      <a:pt x="3229" y="2507"/>
                      <a:pt x="3229" y="2517"/>
                    </a:cubicBezTo>
                    <a:cubicBezTo>
                      <a:pt x="2832" y="3302"/>
                      <a:pt x="2374" y="4038"/>
                      <a:pt x="2096" y="4882"/>
                    </a:cubicBezTo>
                    <a:cubicBezTo>
                      <a:pt x="2047" y="5019"/>
                      <a:pt x="2020" y="5160"/>
                      <a:pt x="2009" y="5302"/>
                    </a:cubicBezTo>
                    <a:cubicBezTo>
                      <a:pt x="1638" y="5542"/>
                      <a:pt x="1388" y="5809"/>
                      <a:pt x="1333" y="6272"/>
                    </a:cubicBezTo>
                    <a:cubicBezTo>
                      <a:pt x="1330" y="6281"/>
                      <a:pt x="1338" y="6287"/>
                      <a:pt x="1346" y="6287"/>
                    </a:cubicBezTo>
                    <a:cubicBezTo>
                      <a:pt x="1352" y="6287"/>
                      <a:pt x="1358" y="6284"/>
                      <a:pt x="1360" y="6277"/>
                    </a:cubicBezTo>
                    <a:cubicBezTo>
                      <a:pt x="1388" y="6054"/>
                      <a:pt x="1480" y="5847"/>
                      <a:pt x="1633" y="5683"/>
                    </a:cubicBezTo>
                    <a:cubicBezTo>
                      <a:pt x="1742" y="5574"/>
                      <a:pt x="1867" y="5482"/>
                      <a:pt x="1998" y="5411"/>
                    </a:cubicBezTo>
                    <a:lnTo>
                      <a:pt x="1998" y="5411"/>
                    </a:lnTo>
                    <a:cubicBezTo>
                      <a:pt x="1993" y="5591"/>
                      <a:pt x="1993" y="5771"/>
                      <a:pt x="1998" y="5950"/>
                    </a:cubicBezTo>
                    <a:cubicBezTo>
                      <a:pt x="2020" y="6457"/>
                      <a:pt x="1949" y="6964"/>
                      <a:pt x="1785" y="7449"/>
                    </a:cubicBezTo>
                    <a:cubicBezTo>
                      <a:pt x="1573" y="8092"/>
                      <a:pt x="1333" y="8691"/>
                      <a:pt x="1382" y="9378"/>
                    </a:cubicBezTo>
                    <a:cubicBezTo>
                      <a:pt x="1398" y="9598"/>
                      <a:pt x="1414" y="10318"/>
                      <a:pt x="1760" y="10318"/>
                    </a:cubicBezTo>
                    <a:cubicBezTo>
                      <a:pt x="1773" y="10318"/>
                      <a:pt x="1787" y="10317"/>
                      <a:pt x="1802" y="10315"/>
                    </a:cubicBezTo>
                    <a:cubicBezTo>
                      <a:pt x="1840" y="10310"/>
                      <a:pt x="1851" y="10255"/>
                      <a:pt x="1813" y="10239"/>
                    </a:cubicBezTo>
                    <a:cubicBezTo>
                      <a:pt x="1486" y="10081"/>
                      <a:pt x="1535" y="9247"/>
                      <a:pt x="1551" y="8942"/>
                    </a:cubicBezTo>
                    <a:cubicBezTo>
                      <a:pt x="1551" y="8893"/>
                      <a:pt x="1557" y="8844"/>
                      <a:pt x="1562" y="8800"/>
                    </a:cubicBezTo>
                    <a:cubicBezTo>
                      <a:pt x="1606" y="8893"/>
                      <a:pt x="1660" y="8985"/>
                      <a:pt x="1720" y="9073"/>
                    </a:cubicBezTo>
                    <a:cubicBezTo>
                      <a:pt x="1829" y="9231"/>
                      <a:pt x="1922" y="9400"/>
                      <a:pt x="1993" y="9579"/>
                    </a:cubicBezTo>
                    <a:cubicBezTo>
                      <a:pt x="1997" y="9588"/>
                      <a:pt x="2005" y="9593"/>
                      <a:pt x="2013" y="9593"/>
                    </a:cubicBezTo>
                    <a:cubicBezTo>
                      <a:pt x="2024" y="9593"/>
                      <a:pt x="2034" y="9584"/>
                      <a:pt x="2031" y="9568"/>
                    </a:cubicBezTo>
                    <a:cubicBezTo>
                      <a:pt x="2020" y="9247"/>
                      <a:pt x="1802" y="8871"/>
                      <a:pt x="1589" y="8642"/>
                    </a:cubicBezTo>
                    <a:cubicBezTo>
                      <a:pt x="1693" y="8059"/>
                      <a:pt x="1971" y="7509"/>
                      <a:pt x="2096" y="6937"/>
                    </a:cubicBezTo>
                    <a:cubicBezTo>
                      <a:pt x="2172" y="6610"/>
                      <a:pt x="2167" y="6277"/>
                      <a:pt x="2145" y="5939"/>
                    </a:cubicBezTo>
                    <a:cubicBezTo>
                      <a:pt x="2134" y="5732"/>
                      <a:pt x="2140" y="5520"/>
                      <a:pt x="2167" y="5307"/>
                    </a:cubicBezTo>
                    <a:cubicBezTo>
                      <a:pt x="2167" y="5302"/>
                      <a:pt x="2167" y="5296"/>
                      <a:pt x="2167" y="5286"/>
                    </a:cubicBezTo>
                    <a:cubicBezTo>
                      <a:pt x="2200" y="5040"/>
                      <a:pt x="2265" y="4801"/>
                      <a:pt x="2358" y="4577"/>
                    </a:cubicBezTo>
                    <a:cubicBezTo>
                      <a:pt x="2494" y="4228"/>
                      <a:pt x="2652" y="3885"/>
                      <a:pt x="2837" y="3558"/>
                    </a:cubicBezTo>
                    <a:cubicBezTo>
                      <a:pt x="2973" y="3318"/>
                      <a:pt x="3126" y="3084"/>
                      <a:pt x="3246" y="2834"/>
                    </a:cubicBezTo>
                    <a:lnTo>
                      <a:pt x="3246" y="3585"/>
                    </a:lnTo>
                    <a:cubicBezTo>
                      <a:pt x="3246" y="4436"/>
                      <a:pt x="3159" y="5280"/>
                      <a:pt x="2984" y="6114"/>
                    </a:cubicBezTo>
                    <a:cubicBezTo>
                      <a:pt x="2821" y="6904"/>
                      <a:pt x="2499" y="7650"/>
                      <a:pt x="2358" y="8441"/>
                    </a:cubicBezTo>
                    <a:cubicBezTo>
                      <a:pt x="2298" y="8773"/>
                      <a:pt x="2276" y="9111"/>
                      <a:pt x="2287" y="9449"/>
                    </a:cubicBezTo>
                    <a:cubicBezTo>
                      <a:pt x="2276" y="10037"/>
                      <a:pt x="2379" y="10631"/>
                      <a:pt x="2450" y="11219"/>
                    </a:cubicBezTo>
                    <a:cubicBezTo>
                      <a:pt x="2161" y="11525"/>
                      <a:pt x="1965" y="11890"/>
                      <a:pt x="1971" y="12320"/>
                    </a:cubicBezTo>
                    <a:cubicBezTo>
                      <a:pt x="1971" y="12337"/>
                      <a:pt x="1983" y="12345"/>
                      <a:pt x="1995" y="12345"/>
                    </a:cubicBezTo>
                    <a:cubicBezTo>
                      <a:pt x="2007" y="12345"/>
                      <a:pt x="2020" y="12337"/>
                      <a:pt x="2020" y="12320"/>
                    </a:cubicBezTo>
                    <a:cubicBezTo>
                      <a:pt x="2047" y="11950"/>
                      <a:pt x="2227" y="11655"/>
                      <a:pt x="2472" y="11399"/>
                    </a:cubicBezTo>
                    <a:cubicBezTo>
                      <a:pt x="2483" y="11514"/>
                      <a:pt x="2494" y="11634"/>
                      <a:pt x="2505" y="11748"/>
                    </a:cubicBezTo>
                    <a:cubicBezTo>
                      <a:pt x="2521" y="12162"/>
                      <a:pt x="2488" y="12576"/>
                      <a:pt x="2407" y="12980"/>
                    </a:cubicBezTo>
                    <a:cubicBezTo>
                      <a:pt x="2401" y="12978"/>
                      <a:pt x="2396" y="12978"/>
                      <a:pt x="2391" y="12978"/>
                    </a:cubicBezTo>
                    <a:cubicBezTo>
                      <a:pt x="2375" y="12978"/>
                      <a:pt x="2360" y="12985"/>
                      <a:pt x="2352" y="13001"/>
                    </a:cubicBezTo>
                    <a:cubicBezTo>
                      <a:pt x="2134" y="13426"/>
                      <a:pt x="1742" y="13699"/>
                      <a:pt x="1480" y="14091"/>
                    </a:cubicBezTo>
                    <a:cubicBezTo>
                      <a:pt x="1262" y="14413"/>
                      <a:pt x="1153" y="14783"/>
                      <a:pt x="1083" y="15159"/>
                    </a:cubicBezTo>
                    <a:cubicBezTo>
                      <a:pt x="1079" y="15169"/>
                      <a:pt x="1087" y="15174"/>
                      <a:pt x="1095" y="15174"/>
                    </a:cubicBezTo>
                    <a:cubicBezTo>
                      <a:pt x="1101" y="15174"/>
                      <a:pt x="1107" y="15171"/>
                      <a:pt x="1110" y="15165"/>
                    </a:cubicBezTo>
                    <a:cubicBezTo>
                      <a:pt x="1235" y="14690"/>
                      <a:pt x="1415" y="14244"/>
                      <a:pt x="1736" y="13868"/>
                    </a:cubicBezTo>
                    <a:cubicBezTo>
                      <a:pt x="1954" y="13612"/>
                      <a:pt x="2200" y="13410"/>
                      <a:pt x="2379" y="13121"/>
                    </a:cubicBezTo>
                    <a:lnTo>
                      <a:pt x="2379" y="13121"/>
                    </a:lnTo>
                    <a:cubicBezTo>
                      <a:pt x="2309" y="13443"/>
                      <a:pt x="2232" y="13764"/>
                      <a:pt x="2156" y="14086"/>
                    </a:cubicBezTo>
                    <a:cubicBezTo>
                      <a:pt x="2052" y="14511"/>
                      <a:pt x="1982" y="14947"/>
                      <a:pt x="1922" y="15377"/>
                    </a:cubicBezTo>
                    <a:cubicBezTo>
                      <a:pt x="1905" y="15377"/>
                      <a:pt x="1884" y="15388"/>
                      <a:pt x="1873" y="15404"/>
                    </a:cubicBezTo>
                    <a:cubicBezTo>
                      <a:pt x="1666" y="15655"/>
                      <a:pt x="1480" y="15917"/>
                      <a:pt x="1311" y="16194"/>
                    </a:cubicBezTo>
                    <a:cubicBezTo>
                      <a:pt x="1164" y="16461"/>
                      <a:pt x="1159" y="16783"/>
                      <a:pt x="1132" y="17077"/>
                    </a:cubicBezTo>
                    <a:cubicBezTo>
                      <a:pt x="1129" y="17104"/>
                      <a:pt x="1149" y="17120"/>
                      <a:pt x="1169" y="17120"/>
                    </a:cubicBezTo>
                    <a:cubicBezTo>
                      <a:pt x="1185" y="17120"/>
                      <a:pt x="1200" y="17110"/>
                      <a:pt x="1202" y="17088"/>
                    </a:cubicBezTo>
                    <a:cubicBezTo>
                      <a:pt x="1251" y="16805"/>
                      <a:pt x="1333" y="16521"/>
                      <a:pt x="1453" y="16260"/>
                    </a:cubicBezTo>
                    <a:cubicBezTo>
                      <a:pt x="1562" y="16036"/>
                      <a:pt x="1747" y="15873"/>
                      <a:pt x="1884" y="15671"/>
                    </a:cubicBezTo>
                    <a:lnTo>
                      <a:pt x="1884" y="15671"/>
                    </a:lnTo>
                    <a:cubicBezTo>
                      <a:pt x="1851" y="15911"/>
                      <a:pt x="1813" y="16156"/>
                      <a:pt x="1780" y="16401"/>
                    </a:cubicBezTo>
                    <a:cubicBezTo>
                      <a:pt x="1726" y="16777"/>
                      <a:pt x="1606" y="17197"/>
                      <a:pt x="1589" y="17600"/>
                    </a:cubicBezTo>
                    <a:cubicBezTo>
                      <a:pt x="1208" y="17775"/>
                      <a:pt x="1044" y="18161"/>
                      <a:pt x="903" y="18537"/>
                    </a:cubicBezTo>
                    <a:cubicBezTo>
                      <a:pt x="647" y="19159"/>
                      <a:pt x="358" y="19758"/>
                      <a:pt x="25" y="20341"/>
                    </a:cubicBezTo>
                    <a:cubicBezTo>
                      <a:pt x="21" y="20349"/>
                      <a:pt x="29" y="20354"/>
                      <a:pt x="36" y="20354"/>
                    </a:cubicBezTo>
                    <a:cubicBezTo>
                      <a:pt x="38" y="20354"/>
                      <a:pt x="40" y="20353"/>
                      <a:pt x="42" y="20352"/>
                    </a:cubicBezTo>
                    <a:cubicBezTo>
                      <a:pt x="374" y="19938"/>
                      <a:pt x="614" y="19464"/>
                      <a:pt x="826" y="18984"/>
                    </a:cubicBezTo>
                    <a:cubicBezTo>
                      <a:pt x="854" y="18913"/>
                      <a:pt x="881" y="18848"/>
                      <a:pt x="908" y="18777"/>
                    </a:cubicBezTo>
                    <a:lnTo>
                      <a:pt x="908" y="18777"/>
                    </a:lnTo>
                    <a:cubicBezTo>
                      <a:pt x="903" y="19044"/>
                      <a:pt x="897" y="19306"/>
                      <a:pt x="826" y="19562"/>
                    </a:cubicBezTo>
                    <a:cubicBezTo>
                      <a:pt x="817" y="19589"/>
                      <a:pt x="837" y="19605"/>
                      <a:pt x="859" y="19605"/>
                    </a:cubicBezTo>
                    <a:cubicBezTo>
                      <a:pt x="876" y="19605"/>
                      <a:pt x="895" y="19595"/>
                      <a:pt x="903" y="19573"/>
                    </a:cubicBezTo>
                    <a:cubicBezTo>
                      <a:pt x="995" y="19251"/>
                      <a:pt x="979" y="18919"/>
                      <a:pt x="990" y="18586"/>
                    </a:cubicBezTo>
                    <a:cubicBezTo>
                      <a:pt x="990" y="18581"/>
                      <a:pt x="990" y="18570"/>
                      <a:pt x="990" y="18565"/>
                    </a:cubicBezTo>
                    <a:cubicBezTo>
                      <a:pt x="1115" y="18227"/>
                      <a:pt x="1268" y="17878"/>
                      <a:pt x="1584" y="17698"/>
                    </a:cubicBezTo>
                    <a:cubicBezTo>
                      <a:pt x="1584" y="17867"/>
                      <a:pt x="1611" y="18042"/>
                      <a:pt x="1671" y="18200"/>
                    </a:cubicBezTo>
                    <a:cubicBezTo>
                      <a:pt x="1671" y="18202"/>
                      <a:pt x="1672" y="18204"/>
                      <a:pt x="1674" y="18204"/>
                    </a:cubicBezTo>
                    <a:cubicBezTo>
                      <a:pt x="1675" y="18204"/>
                      <a:pt x="1676" y="18202"/>
                      <a:pt x="1676" y="18200"/>
                    </a:cubicBezTo>
                    <a:cubicBezTo>
                      <a:pt x="1671" y="18042"/>
                      <a:pt x="1676" y="17884"/>
                      <a:pt x="1682" y="17731"/>
                    </a:cubicBezTo>
                    <a:cubicBezTo>
                      <a:pt x="1834" y="18031"/>
                      <a:pt x="1911" y="18358"/>
                      <a:pt x="1911" y="18690"/>
                    </a:cubicBezTo>
                    <a:cubicBezTo>
                      <a:pt x="1905" y="18695"/>
                      <a:pt x="1900" y="18701"/>
                      <a:pt x="1894" y="18712"/>
                    </a:cubicBezTo>
                    <a:cubicBezTo>
                      <a:pt x="1709" y="19066"/>
                      <a:pt x="1377" y="19289"/>
                      <a:pt x="1164" y="19622"/>
                    </a:cubicBezTo>
                    <a:cubicBezTo>
                      <a:pt x="1148" y="19646"/>
                      <a:pt x="1168" y="19677"/>
                      <a:pt x="1191" y="19677"/>
                    </a:cubicBezTo>
                    <a:cubicBezTo>
                      <a:pt x="1199" y="19677"/>
                      <a:pt x="1206" y="19674"/>
                      <a:pt x="1213" y="19665"/>
                    </a:cubicBezTo>
                    <a:cubicBezTo>
                      <a:pt x="1399" y="19404"/>
                      <a:pt x="1682" y="19229"/>
                      <a:pt x="1884" y="18990"/>
                    </a:cubicBezTo>
                    <a:lnTo>
                      <a:pt x="1884" y="18990"/>
                    </a:lnTo>
                    <a:cubicBezTo>
                      <a:pt x="1834" y="19289"/>
                      <a:pt x="1726" y="19584"/>
                      <a:pt x="1573" y="19851"/>
                    </a:cubicBezTo>
                    <a:cubicBezTo>
                      <a:pt x="1241" y="20439"/>
                      <a:pt x="549" y="20837"/>
                      <a:pt x="9" y="21218"/>
                    </a:cubicBezTo>
                    <a:cubicBezTo>
                      <a:pt x="1" y="21227"/>
                      <a:pt x="5" y="21238"/>
                      <a:pt x="13" y="21238"/>
                    </a:cubicBezTo>
                    <a:cubicBezTo>
                      <a:pt x="15" y="21238"/>
                      <a:pt x="17" y="21237"/>
                      <a:pt x="20" y="21235"/>
                    </a:cubicBezTo>
                    <a:cubicBezTo>
                      <a:pt x="668" y="20782"/>
                      <a:pt x="1366" y="20374"/>
                      <a:pt x="1780" y="19687"/>
                    </a:cubicBezTo>
                    <a:cubicBezTo>
                      <a:pt x="2189" y="19022"/>
                      <a:pt x="2178" y="18183"/>
                      <a:pt x="1758" y="17524"/>
                    </a:cubicBezTo>
                    <a:cubicBezTo>
                      <a:pt x="1747" y="17508"/>
                      <a:pt x="1726" y="17491"/>
                      <a:pt x="1704" y="17491"/>
                    </a:cubicBezTo>
                    <a:cubicBezTo>
                      <a:pt x="1747" y="17039"/>
                      <a:pt x="1834" y="16603"/>
                      <a:pt x="1900" y="16140"/>
                    </a:cubicBezTo>
                    <a:cubicBezTo>
                      <a:pt x="2003" y="15366"/>
                      <a:pt x="2151" y="14603"/>
                      <a:pt x="2336" y="13846"/>
                    </a:cubicBezTo>
                    <a:cubicBezTo>
                      <a:pt x="2510" y="13181"/>
                      <a:pt x="2646" y="12533"/>
                      <a:pt x="2646" y="11846"/>
                    </a:cubicBezTo>
                    <a:cubicBezTo>
                      <a:pt x="2701" y="11944"/>
                      <a:pt x="2761" y="12037"/>
                      <a:pt x="2815" y="12135"/>
                    </a:cubicBezTo>
                    <a:cubicBezTo>
                      <a:pt x="2984" y="12435"/>
                      <a:pt x="3061" y="12778"/>
                      <a:pt x="3028" y="13121"/>
                    </a:cubicBezTo>
                    <a:cubicBezTo>
                      <a:pt x="3028" y="13131"/>
                      <a:pt x="3035" y="13136"/>
                      <a:pt x="3042" y="13136"/>
                    </a:cubicBezTo>
                    <a:cubicBezTo>
                      <a:pt x="3048" y="13136"/>
                      <a:pt x="3053" y="13133"/>
                      <a:pt x="3055" y="13127"/>
                    </a:cubicBezTo>
                    <a:cubicBezTo>
                      <a:pt x="3099" y="12876"/>
                      <a:pt x="3088" y="12620"/>
                      <a:pt x="3028" y="12375"/>
                    </a:cubicBezTo>
                    <a:cubicBezTo>
                      <a:pt x="2952" y="12091"/>
                      <a:pt x="2761" y="11841"/>
                      <a:pt x="2646" y="11574"/>
                    </a:cubicBezTo>
                    <a:cubicBezTo>
                      <a:pt x="2619" y="10844"/>
                      <a:pt x="2527" y="10113"/>
                      <a:pt x="2461" y="9389"/>
                    </a:cubicBezTo>
                    <a:cubicBezTo>
                      <a:pt x="2461" y="9378"/>
                      <a:pt x="2461" y="9372"/>
                      <a:pt x="2456" y="9361"/>
                    </a:cubicBezTo>
                    <a:cubicBezTo>
                      <a:pt x="2461" y="8980"/>
                      <a:pt x="2510" y="8599"/>
                      <a:pt x="2592" y="8228"/>
                    </a:cubicBezTo>
                    <a:cubicBezTo>
                      <a:pt x="2772" y="7438"/>
                      <a:pt x="3088" y="6691"/>
                      <a:pt x="3246" y="5890"/>
                    </a:cubicBezTo>
                    <a:cubicBezTo>
                      <a:pt x="3387" y="5187"/>
                      <a:pt x="3475" y="4474"/>
                      <a:pt x="3507" y="3760"/>
                    </a:cubicBezTo>
                    <a:cubicBezTo>
                      <a:pt x="3556" y="3809"/>
                      <a:pt x="3605" y="3852"/>
                      <a:pt x="3649" y="3896"/>
                    </a:cubicBezTo>
                    <a:cubicBezTo>
                      <a:pt x="3709" y="3951"/>
                      <a:pt x="3763" y="4005"/>
                      <a:pt x="3823" y="4065"/>
                    </a:cubicBezTo>
                    <a:cubicBezTo>
                      <a:pt x="3660" y="4299"/>
                      <a:pt x="3714" y="4561"/>
                      <a:pt x="3725" y="4844"/>
                    </a:cubicBezTo>
                    <a:cubicBezTo>
                      <a:pt x="3725" y="4854"/>
                      <a:pt x="3734" y="4860"/>
                      <a:pt x="3743" y="4860"/>
                    </a:cubicBezTo>
                    <a:cubicBezTo>
                      <a:pt x="3753" y="4860"/>
                      <a:pt x="3763" y="4853"/>
                      <a:pt x="3763" y="4839"/>
                    </a:cubicBezTo>
                    <a:cubicBezTo>
                      <a:pt x="3769" y="4588"/>
                      <a:pt x="3736" y="4337"/>
                      <a:pt x="3883" y="4130"/>
                    </a:cubicBezTo>
                    <a:cubicBezTo>
                      <a:pt x="4041" y="4299"/>
                      <a:pt x="4167" y="4485"/>
                      <a:pt x="4172" y="4735"/>
                    </a:cubicBezTo>
                    <a:cubicBezTo>
                      <a:pt x="4172" y="4738"/>
                      <a:pt x="4175" y="4739"/>
                      <a:pt x="4178" y="4739"/>
                    </a:cubicBezTo>
                    <a:cubicBezTo>
                      <a:pt x="4182" y="4739"/>
                      <a:pt x="4186" y="4738"/>
                      <a:pt x="4188" y="4735"/>
                    </a:cubicBezTo>
                    <a:cubicBezTo>
                      <a:pt x="4199" y="4468"/>
                      <a:pt x="4079" y="4245"/>
                      <a:pt x="3932" y="4027"/>
                    </a:cubicBezTo>
                    <a:cubicBezTo>
                      <a:pt x="3834" y="3891"/>
                      <a:pt x="3725" y="3760"/>
                      <a:pt x="3622" y="3624"/>
                    </a:cubicBezTo>
                    <a:cubicBezTo>
                      <a:pt x="3584" y="3569"/>
                      <a:pt x="3551" y="3515"/>
                      <a:pt x="3518" y="3455"/>
                    </a:cubicBezTo>
                    <a:cubicBezTo>
                      <a:pt x="3524" y="3133"/>
                      <a:pt x="3529" y="2812"/>
                      <a:pt x="3529" y="2490"/>
                    </a:cubicBezTo>
                    <a:cubicBezTo>
                      <a:pt x="3709" y="2817"/>
                      <a:pt x="4074" y="3084"/>
                      <a:pt x="4172" y="3444"/>
                    </a:cubicBezTo>
                    <a:cubicBezTo>
                      <a:pt x="4174" y="3453"/>
                      <a:pt x="4179" y="3456"/>
                      <a:pt x="4185" y="3456"/>
                    </a:cubicBezTo>
                    <a:cubicBezTo>
                      <a:pt x="4198" y="3456"/>
                      <a:pt x="4214" y="3440"/>
                      <a:pt x="4210" y="3422"/>
                    </a:cubicBezTo>
                    <a:cubicBezTo>
                      <a:pt x="4156" y="3215"/>
                      <a:pt x="4063" y="3019"/>
                      <a:pt x="3932" y="2844"/>
                    </a:cubicBezTo>
                    <a:cubicBezTo>
                      <a:pt x="3780" y="2616"/>
                      <a:pt x="3654" y="2370"/>
                      <a:pt x="3551" y="2109"/>
                    </a:cubicBezTo>
                    <a:cubicBezTo>
                      <a:pt x="3545" y="2092"/>
                      <a:pt x="3535" y="2082"/>
                      <a:pt x="3518" y="2071"/>
                    </a:cubicBezTo>
                    <a:cubicBezTo>
                      <a:pt x="3518" y="1755"/>
                      <a:pt x="3562" y="1400"/>
                      <a:pt x="3458" y="1095"/>
                    </a:cubicBezTo>
                    <a:cubicBezTo>
                      <a:pt x="3458" y="736"/>
                      <a:pt x="3436" y="376"/>
                      <a:pt x="3317" y="65"/>
                    </a:cubicBezTo>
                    <a:cubicBezTo>
                      <a:pt x="3296" y="21"/>
                      <a:pt x="3258" y="1"/>
                      <a:pt x="32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71"/>
              <p:cNvSpPr/>
              <p:nvPr/>
            </p:nvSpPr>
            <p:spPr>
              <a:xfrm>
                <a:off x="4927478" y="3678983"/>
                <a:ext cx="72886" cy="148375"/>
              </a:xfrm>
              <a:custGeom>
                <a:rect b="b" l="l" r="r" t="t"/>
                <a:pathLst>
                  <a:path extrusionOk="0" h="5871" w="2884">
                    <a:moveTo>
                      <a:pt x="6" y="1"/>
                    </a:moveTo>
                    <a:cubicBezTo>
                      <a:pt x="33" y="377"/>
                      <a:pt x="1" y="742"/>
                      <a:pt x="121" y="1085"/>
                    </a:cubicBezTo>
                    <a:cubicBezTo>
                      <a:pt x="300" y="1619"/>
                      <a:pt x="595" y="2099"/>
                      <a:pt x="883" y="2584"/>
                    </a:cubicBezTo>
                    <a:cubicBezTo>
                      <a:pt x="867" y="2791"/>
                      <a:pt x="883" y="2992"/>
                      <a:pt x="878" y="3200"/>
                    </a:cubicBezTo>
                    <a:cubicBezTo>
                      <a:pt x="878" y="3418"/>
                      <a:pt x="845" y="3635"/>
                      <a:pt x="851" y="3853"/>
                    </a:cubicBezTo>
                    <a:cubicBezTo>
                      <a:pt x="851" y="3872"/>
                      <a:pt x="866" y="3884"/>
                      <a:pt x="881" y="3884"/>
                    </a:cubicBezTo>
                    <a:cubicBezTo>
                      <a:pt x="892" y="3884"/>
                      <a:pt x="904" y="3878"/>
                      <a:pt x="911" y="3864"/>
                    </a:cubicBezTo>
                    <a:cubicBezTo>
                      <a:pt x="1031" y="3614"/>
                      <a:pt x="1085" y="3276"/>
                      <a:pt x="1107" y="2954"/>
                    </a:cubicBezTo>
                    <a:cubicBezTo>
                      <a:pt x="1150" y="3036"/>
                      <a:pt x="1194" y="3118"/>
                      <a:pt x="1243" y="3200"/>
                    </a:cubicBezTo>
                    <a:cubicBezTo>
                      <a:pt x="1439" y="3554"/>
                      <a:pt x="1608" y="3919"/>
                      <a:pt x="1744" y="4300"/>
                    </a:cubicBezTo>
                    <a:cubicBezTo>
                      <a:pt x="1892" y="4753"/>
                      <a:pt x="1864" y="5205"/>
                      <a:pt x="1913" y="5668"/>
                    </a:cubicBezTo>
                    <a:cubicBezTo>
                      <a:pt x="1918" y="5709"/>
                      <a:pt x="1947" y="5727"/>
                      <a:pt x="1978" y="5727"/>
                    </a:cubicBezTo>
                    <a:cubicBezTo>
                      <a:pt x="2012" y="5727"/>
                      <a:pt x="2049" y="5703"/>
                      <a:pt x="2055" y="5662"/>
                    </a:cubicBezTo>
                    <a:cubicBezTo>
                      <a:pt x="2060" y="5592"/>
                      <a:pt x="2077" y="5499"/>
                      <a:pt x="2088" y="5417"/>
                    </a:cubicBezTo>
                    <a:cubicBezTo>
                      <a:pt x="2197" y="5608"/>
                      <a:pt x="2360" y="5766"/>
                      <a:pt x="2562" y="5864"/>
                    </a:cubicBezTo>
                    <a:cubicBezTo>
                      <a:pt x="2571" y="5868"/>
                      <a:pt x="2580" y="5870"/>
                      <a:pt x="2588" y="5870"/>
                    </a:cubicBezTo>
                    <a:cubicBezTo>
                      <a:pt x="2642" y="5870"/>
                      <a:pt x="2669" y="5787"/>
                      <a:pt x="2622" y="5744"/>
                    </a:cubicBezTo>
                    <a:cubicBezTo>
                      <a:pt x="2431" y="5597"/>
                      <a:pt x="2338" y="5412"/>
                      <a:pt x="2251" y="5216"/>
                    </a:cubicBezTo>
                    <a:lnTo>
                      <a:pt x="2251" y="5216"/>
                    </a:lnTo>
                    <a:cubicBezTo>
                      <a:pt x="2376" y="5256"/>
                      <a:pt x="2505" y="5279"/>
                      <a:pt x="2634" y="5279"/>
                    </a:cubicBezTo>
                    <a:cubicBezTo>
                      <a:pt x="2679" y="5279"/>
                      <a:pt x="2724" y="5276"/>
                      <a:pt x="2769" y="5270"/>
                    </a:cubicBezTo>
                    <a:cubicBezTo>
                      <a:pt x="2883" y="5259"/>
                      <a:pt x="2867" y="5096"/>
                      <a:pt x="2763" y="5085"/>
                    </a:cubicBezTo>
                    <a:cubicBezTo>
                      <a:pt x="2535" y="5052"/>
                      <a:pt x="2322" y="4998"/>
                      <a:pt x="2159" y="4829"/>
                    </a:cubicBezTo>
                    <a:cubicBezTo>
                      <a:pt x="2148" y="4818"/>
                      <a:pt x="2142" y="4807"/>
                      <a:pt x="2131" y="4802"/>
                    </a:cubicBezTo>
                    <a:cubicBezTo>
                      <a:pt x="2126" y="4693"/>
                      <a:pt x="2110" y="4578"/>
                      <a:pt x="2088" y="4475"/>
                    </a:cubicBezTo>
                    <a:cubicBezTo>
                      <a:pt x="2001" y="4093"/>
                      <a:pt x="1870" y="3728"/>
                      <a:pt x="1695" y="3385"/>
                    </a:cubicBezTo>
                    <a:cubicBezTo>
                      <a:pt x="1336" y="2671"/>
                      <a:pt x="845" y="2012"/>
                      <a:pt x="546" y="1271"/>
                    </a:cubicBezTo>
                    <a:cubicBezTo>
                      <a:pt x="388" y="867"/>
                      <a:pt x="300" y="437"/>
                      <a:pt x="2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71"/>
              <p:cNvSpPr/>
              <p:nvPr/>
            </p:nvSpPr>
            <p:spPr>
              <a:xfrm>
                <a:off x="4920098" y="3320695"/>
                <a:ext cx="217419" cy="547933"/>
              </a:xfrm>
              <a:custGeom>
                <a:rect b="b" l="l" r="r" t="t"/>
                <a:pathLst>
                  <a:path extrusionOk="0" h="21681" w="8603">
                    <a:moveTo>
                      <a:pt x="760" y="1"/>
                    </a:moveTo>
                    <a:cubicBezTo>
                      <a:pt x="753" y="1"/>
                      <a:pt x="747" y="4"/>
                      <a:pt x="745" y="11"/>
                    </a:cubicBezTo>
                    <a:cubicBezTo>
                      <a:pt x="522" y="724"/>
                      <a:pt x="1208" y="1220"/>
                      <a:pt x="1361" y="1874"/>
                    </a:cubicBezTo>
                    <a:cubicBezTo>
                      <a:pt x="1306" y="2147"/>
                      <a:pt x="1274" y="2425"/>
                      <a:pt x="1268" y="2702"/>
                    </a:cubicBezTo>
                    <a:cubicBezTo>
                      <a:pt x="1246" y="3204"/>
                      <a:pt x="1274" y="3700"/>
                      <a:pt x="1274" y="4195"/>
                    </a:cubicBezTo>
                    <a:cubicBezTo>
                      <a:pt x="1274" y="4620"/>
                      <a:pt x="1219" y="5035"/>
                      <a:pt x="1186" y="5454"/>
                    </a:cubicBezTo>
                    <a:cubicBezTo>
                      <a:pt x="723" y="5716"/>
                      <a:pt x="266" y="6141"/>
                      <a:pt x="53" y="6615"/>
                    </a:cubicBezTo>
                    <a:cubicBezTo>
                      <a:pt x="0" y="6732"/>
                      <a:pt x="110" y="6846"/>
                      <a:pt x="217" y="6846"/>
                    </a:cubicBezTo>
                    <a:cubicBezTo>
                      <a:pt x="254" y="6846"/>
                      <a:pt x="290" y="6832"/>
                      <a:pt x="320" y="6800"/>
                    </a:cubicBezTo>
                    <a:cubicBezTo>
                      <a:pt x="734" y="6375"/>
                      <a:pt x="1105" y="5705"/>
                      <a:pt x="1759" y="5629"/>
                    </a:cubicBezTo>
                    <a:cubicBezTo>
                      <a:pt x="1818" y="5621"/>
                      <a:pt x="1878" y="5618"/>
                      <a:pt x="1939" y="5618"/>
                    </a:cubicBezTo>
                    <a:cubicBezTo>
                      <a:pt x="2438" y="5618"/>
                      <a:pt x="2980" y="5845"/>
                      <a:pt x="3393" y="6097"/>
                    </a:cubicBezTo>
                    <a:cubicBezTo>
                      <a:pt x="4271" y="6642"/>
                      <a:pt x="4854" y="7541"/>
                      <a:pt x="5072" y="8538"/>
                    </a:cubicBezTo>
                    <a:cubicBezTo>
                      <a:pt x="5295" y="9535"/>
                      <a:pt x="5001" y="10544"/>
                      <a:pt x="5306" y="11524"/>
                    </a:cubicBezTo>
                    <a:cubicBezTo>
                      <a:pt x="5442" y="11955"/>
                      <a:pt x="5616" y="12363"/>
                      <a:pt x="5780" y="12778"/>
                    </a:cubicBezTo>
                    <a:cubicBezTo>
                      <a:pt x="5753" y="12794"/>
                      <a:pt x="5742" y="12821"/>
                      <a:pt x="5742" y="12854"/>
                    </a:cubicBezTo>
                    <a:cubicBezTo>
                      <a:pt x="5753" y="13519"/>
                      <a:pt x="5469" y="14124"/>
                      <a:pt x="5638" y="14788"/>
                    </a:cubicBezTo>
                    <a:cubicBezTo>
                      <a:pt x="5802" y="15420"/>
                      <a:pt x="6096" y="15998"/>
                      <a:pt x="6134" y="16663"/>
                    </a:cubicBezTo>
                    <a:cubicBezTo>
                      <a:pt x="6137" y="16676"/>
                      <a:pt x="6150" y="16683"/>
                      <a:pt x="6163" y="16683"/>
                    </a:cubicBezTo>
                    <a:cubicBezTo>
                      <a:pt x="6176" y="16683"/>
                      <a:pt x="6189" y="16676"/>
                      <a:pt x="6189" y="16663"/>
                    </a:cubicBezTo>
                    <a:cubicBezTo>
                      <a:pt x="6194" y="16036"/>
                      <a:pt x="5981" y="15469"/>
                      <a:pt x="5840" y="14870"/>
                    </a:cubicBezTo>
                    <a:cubicBezTo>
                      <a:pt x="5747" y="14527"/>
                      <a:pt x="5742" y="14167"/>
                      <a:pt x="5813" y="13824"/>
                    </a:cubicBezTo>
                    <a:cubicBezTo>
                      <a:pt x="5856" y="13611"/>
                      <a:pt x="5905" y="13404"/>
                      <a:pt x="5932" y="13192"/>
                    </a:cubicBezTo>
                    <a:cubicBezTo>
                      <a:pt x="6101" y="13682"/>
                      <a:pt x="6227" y="14189"/>
                      <a:pt x="6205" y="14734"/>
                    </a:cubicBezTo>
                    <a:cubicBezTo>
                      <a:pt x="6205" y="14753"/>
                      <a:pt x="6222" y="14767"/>
                      <a:pt x="6237" y="14767"/>
                    </a:cubicBezTo>
                    <a:cubicBezTo>
                      <a:pt x="6248" y="14767"/>
                      <a:pt x="6257" y="14760"/>
                      <a:pt x="6259" y="14745"/>
                    </a:cubicBezTo>
                    <a:cubicBezTo>
                      <a:pt x="6287" y="14647"/>
                      <a:pt x="6308" y="14543"/>
                      <a:pt x="6319" y="14440"/>
                    </a:cubicBezTo>
                    <a:cubicBezTo>
                      <a:pt x="6412" y="14652"/>
                      <a:pt x="6515" y="14859"/>
                      <a:pt x="6592" y="15083"/>
                    </a:cubicBezTo>
                    <a:cubicBezTo>
                      <a:pt x="6728" y="15464"/>
                      <a:pt x="6728" y="15856"/>
                      <a:pt x="6717" y="16260"/>
                    </a:cubicBezTo>
                    <a:cubicBezTo>
                      <a:pt x="6706" y="16597"/>
                      <a:pt x="6723" y="16935"/>
                      <a:pt x="6761" y="17268"/>
                    </a:cubicBezTo>
                    <a:cubicBezTo>
                      <a:pt x="6750" y="17273"/>
                      <a:pt x="6744" y="17284"/>
                      <a:pt x="6739" y="17295"/>
                    </a:cubicBezTo>
                    <a:cubicBezTo>
                      <a:pt x="6630" y="17774"/>
                      <a:pt x="6521" y="18352"/>
                      <a:pt x="6641" y="18837"/>
                    </a:cubicBezTo>
                    <a:cubicBezTo>
                      <a:pt x="6641" y="18843"/>
                      <a:pt x="6647" y="18847"/>
                      <a:pt x="6653" y="18847"/>
                    </a:cubicBezTo>
                    <a:cubicBezTo>
                      <a:pt x="6658" y="18847"/>
                      <a:pt x="6663" y="18844"/>
                      <a:pt x="6663" y="18837"/>
                    </a:cubicBezTo>
                    <a:cubicBezTo>
                      <a:pt x="6739" y="18581"/>
                      <a:pt x="6728" y="18308"/>
                      <a:pt x="6755" y="18047"/>
                    </a:cubicBezTo>
                    <a:cubicBezTo>
                      <a:pt x="6777" y="17921"/>
                      <a:pt x="6804" y="17791"/>
                      <a:pt x="6826" y="17665"/>
                    </a:cubicBezTo>
                    <a:cubicBezTo>
                      <a:pt x="6853" y="17818"/>
                      <a:pt x="6891" y="17965"/>
                      <a:pt x="6935" y="18118"/>
                    </a:cubicBezTo>
                    <a:cubicBezTo>
                      <a:pt x="6990" y="18297"/>
                      <a:pt x="7055" y="18477"/>
                      <a:pt x="7137" y="18652"/>
                    </a:cubicBezTo>
                    <a:cubicBezTo>
                      <a:pt x="7109" y="18657"/>
                      <a:pt x="7088" y="18673"/>
                      <a:pt x="7082" y="18701"/>
                    </a:cubicBezTo>
                    <a:cubicBezTo>
                      <a:pt x="7033" y="18875"/>
                      <a:pt x="7017" y="19055"/>
                      <a:pt x="7028" y="19235"/>
                    </a:cubicBezTo>
                    <a:cubicBezTo>
                      <a:pt x="6690" y="19790"/>
                      <a:pt x="6537" y="20297"/>
                      <a:pt x="6608" y="20962"/>
                    </a:cubicBezTo>
                    <a:cubicBezTo>
                      <a:pt x="6608" y="20967"/>
                      <a:pt x="6614" y="20970"/>
                      <a:pt x="6619" y="20970"/>
                    </a:cubicBezTo>
                    <a:cubicBezTo>
                      <a:pt x="6624" y="20970"/>
                      <a:pt x="6630" y="20967"/>
                      <a:pt x="6630" y="20962"/>
                    </a:cubicBezTo>
                    <a:cubicBezTo>
                      <a:pt x="6657" y="20640"/>
                      <a:pt x="6663" y="20297"/>
                      <a:pt x="6766" y="19992"/>
                    </a:cubicBezTo>
                    <a:cubicBezTo>
                      <a:pt x="6837" y="19801"/>
                      <a:pt x="6935" y="19622"/>
                      <a:pt x="7055" y="19453"/>
                    </a:cubicBezTo>
                    <a:cubicBezTo>
                      <a:pt x="7066" y="19551"/>
                      <a:pt x="7082" y="19649"/>
                      <a:pt x="7104" y="19741"/>
                    </a:cubicBezTo>
                    <a:cubicBezTo>
                      <a:pt x="7213" y="20172"/>
                      <a:pt x="7267" y="20613"/>
                      <a:pt x="7267" y="21055"/>
                    </a:cubicBezTo>
                    <a:cubicBezTo>
                      <a:pt x="7267" y="21061"/>
                      <a:pt x="7276" y="21066"/>
                      <a:pt x="7282" y="21066"/>
                    </a:cubicBezTo>
                    <a:cubicBezTo>
                      <a:pt x="7286" y="21066"/>
                      <a:pt x="7289" y="21064"/>
                      <a:pt x="7289" y="21060"/>
                    </a:cubicBezTo>
                    <a:cubicBezTo>
                      <a:pt x="7393" y="20706"/>
                      <a:pt x="7333" y="20335"/>
                      <a:pt x="7267" y="19981"/>
                    </a:cubicBezTo>
                    <a:cubicBezTo>
                      <a:pt x="7202" y="19600"/>
                      <a:pt x="7191" y="19213"/>
                      <a:pt x="7224" y="18831"/>
                    </a:cubicBezTo>
                    <a:lnTo>
                      <a:pt x="7224" y="18831"/>
                    </a:lnTo>
                    <a:cubicBezTo>
                      <a:pt x="7316" y="19017"/>
                      <a:pt x="7420" y="19191"/>
                      <a:pt x="7540" y="19360"/>
                    </a:cubicBezTo>
                    <a:cubicBezTo>
                      <a:pt x="7524" y="19371"/>
                      <a:pt x="7513" y="19393"/>
                      <a:pt x="7513" y="19414"/>
                    </a:cubicBezTo>
                    <a:cubicBezTo>
                      <a:pt x="7529" y="19774"/>
                      <a:pt x="7600" y="20128"/>
                      <a:pt x="7731" y="20466"/>
                    </a:cubicBezTo>
                    <a:cubicBezTo>
                      <a:pt x="7872" y="20864"/>
                      <a:pt x="7921" y="21251"/>
                      <a:pt x="7998" y="21665"/>
                    </a:cubicBezTo>
                    <a:cubicBezTo>
                      <a:pt x="7998" y="21676"/>
                      <a:pt x="8004" y="21681"/>
                      <a:pt x="8011" y="21681"/>
                    </a:cubicBezTo>
                    <a:cubicBezTo>
                      <a:pt x="8022" y="21681"/>
                      <a:pt x="8036" y="21670"/>
                      <a:pt x="8036" y="21654"/>
                    </a:cubicBezTo>
                    <a:cubicBezTo>
                      <a:pt x="8009" y="21224"/>
                      <a:pt x="8009" y="20842"/>
                      <a:pt x="7872" y="20423"/>
                    </a:cubicBezTo>
                    <a:cubicBezTo>
                      <a:pt x="7785" y="20139"/>
                      <a:pt x="7763" y="19839"/>
                      <a:pt x="7692" y="19562"/>
                    </a:cubicBezTo>
                    <a:lnTo>
                      <a:pt x="7692" y="19562"/>
                    </a:lnTo>
                    <a:cubicBezTo>
                      <a:pt x="8068" y="20019"/>
                      <a:pt x="8548" y="20488"/>
                      <a:pt x="8548" y="21120"/>
                    </a:cubicBezTo>
                    <a:cubicBezTo>
                      <a:pt x="8548" y="21135"/>
                      <a:pt x="8561" y="21143"/>
                      <a:pt x="8573" y="21143"/>
                    </a:cubicBezTo>
                    <a:cubicBezTo>
                      <a:pt x="8583" y="21143"/>
                      <a:pt x="8592" y="21138"/>
                      <a:pt x="8592" y="21125"/>
                    </a:cubicBezTo>
                    <a:cubicBezTo>
                      <a:pt x="8602" y="20640"/>
                      <a:pt x="8341" y="20243"/>
                      <a:pt x="8052" y="19878"/>
                    </a:cubicBezTo>
                    <a:cubicBezTo>
                      <a:pt x="7616" y="19327"/>
                      <a:pt x="7235" y="18782"/>
                      <a:pt x="7039" y="18101"/>
                    </a:cubicBezTo>
                    <a:cubicBezTo>
                      <a:pt x="6832" y="17360"/>
                      <a:pt x="6853" y="16646"/>
                      <a:pt x="6864" y="15889"/>
                    </a:cubicBezTo>
                    <a:cubicBezTo>
                      <a:pt x="6875" y="15600"/>
                      <a:pt x="6842" y="15306"/>
                      <a:pt x="6761" y="15028"/>
                    </a:cubicBezTo>
                    <a:cubicBezTo>
                      <a:pt x="6668" y="14734"/>
                      <a:pt x="6526" y="14461"/>
                      <a:pt x="6434" y="14167"/>
                    </a:cubicBezTo>
                    <a:cubicBezTo>
                      <a:pt x="6423" y="14124"/>
                      <a:pt x="6385" y="14091"/>
                      <a:pt x="6341" y="14085"/>
                    </a:cubicBezTo>
                    <a:cubicBezTo>
                      <a:pt x="6330" y="13900"/>
                      <a:pt x="6303" y="13715"/>
                      <a:pt x="6259" y="13535"/>
                    </a:cubicBezTo>
                    <a:lnTo>
                      <a:pt x="6259" y="13535"/>
                    </a:lnTo>
                    <a:cubicBezTo>
                      <a:pt x="6554" y="13780"/>
                      <a:pt x="6913" y="14058"/>
                      <a:pt x="6951" y="14456"/>
                    </a:cubicBezTo>
                    <a:cubicBezTo>
                      <a:pt x="6954" y="14477"/>
                      <a:pt x="6970" y="14486"/>
                      <a:pt x="6987" y="14486"/>
                    </a:cubicBezTo>
                    <a:cubicBezTo>
                      <a:pt x="7009" y="14486"/>
                      <a:pt x="7032" y="14470"/>
                      <a:pt x="7022" y="14445"/>
                    </a:cubicBezTo>
                    <a:cubicBezTo>
                      <a:pt x="6913" y="14036"/>
                      <a:pt x="6597" y="13535"/>
                      <a:pt x="6205" y="13344"/>
                    </a:cubicBezTo>
                    <a:cubicBezTo>
                      <a:pt x="5998" y="12630"/>
                      <a:pt x="5606" y="11938"/>
                      <a:pt x="5447" y="11246"/>
                    </a:cubicBezTo>
                    <a:cubicBezTo>
                      <a:pt x="5409" y="11056"/>
                      <a:pt x="5382" y="10860"/>
                      <a:pt x="5382" y="10669"/>
                    </a:cubicBezTo>
                    <a:lnTo>
                      <a:pt x="5382" y="10669"/>
                    </a:lnTo>
                    <a:cubicBezTo>
                      <a:pt x="5497" y="10800"/>
                      <a:pt x="5633" y="10920"/>
                      <a:pt x="5753" y="11056"/>
                    </a:cubicBezTo>
                    <a:cubicBezTo>
                      <a:pt x="5720" y="11230"/>
                      <a:pt x="5725" y="11410"/>
                      <a:pt x="5753" y="11584"/>
                    </a:cubicBezTo>
                    <a:cubicBezTo>
                      <a:pt x="5760" y="11610"/>
                      <a:pt x="5780" y="11622"/>
                      <a:pt x="5800" y="11622"/>
                    </a:cubicBezTo>
                    <a:cubicBezTo>
                      <a:pt x="5826" y="11622"/>
                      <a:pt x="5851" y="11602"/>
                      <a:pt x="5845" y="11568"/>
                    </a:cubicBezTo>
                    <a:cubicBezTo>
                      <a:pt x="5834" y="11443"/>
                      <a:pt x="5840" y="11323"/>
                      <a:pt x="5862" y="11203"/>
                    </a:cubicBezTo>
                    <a:cubicBezTo>
                      <a:pt x="6074" y="11519"/>
                      <a:pt x="6161" y="11851"/>
                      <a:pt x="6205" y="12233"/>
                    </a:cubicBezTo>
                    <a:cubicBezTo>
                      <a:pt x="6208" y="12262"/>
                      <a:pt x="6231" y="12276"/>
                      <a:pt x="6254" y="12276"/>
                    </a:cubicBezTo>
                    <a:cubicBezTo>
                      <a:pt x="6279" y="12276"/>
                      <a:pt x="6303" y="12261"/>
                      <a:pt x="6303" y="12233"/>
                    </a:cubicBezTo>
                    <a:cubicBezTo>
                      <a:pt x="6292" y="11862"/>
                      <a:pt x="6259" y="11513"/>
                      <a:pt x="6063" y="11192"/>
                    </a:cubicBezTo>
                    <a:cubicBezTo>
                      <a:pt x="5878" y="10887"/>
                      <a:pt x="5622" y="10647"/>
                      <a:pt x="5382" y="10391"/>
                    </a:cubicBezTo>
                    <a:cubicBezTo>
                      <a:pt x="5388" y="10168"/>
                      <a:pt x="5404" y="9939"/>
                      <a:pt x="5409" y="9710"/>
                    </a:cubicBezTo>
                    <a:cubicBezTo>
                      <a:pt x="5546" y="9852"/>
                      <a:pt x="5714" y="9971"/>
                      <a:pt x="5851" y="10113"/>
                    </a:cubicBezTo>
                    <a:cubicBezTo>
                      <a:pt x="6031" y="10315"/>
                      <a:pt x="6183" y="10549"/>
                      <a:pt x="6292" y="10800"/>
                    </a:cubicBezTo>
                    <a:cubicBezTo>
                      <a:pt x="6294" y="10803"/>
                      <a:pt x="6299" y="10805"/>
                      <a:pt x="6304" y="10805"/>
                    </a:cubicBezTo>
                    <a:cubicBezTo>
                      <a:pt x="6313" y="10805"/>
                      <a:pt x="6323" y="10799"/>
                      <a:pt x="6319" y="10789"/>
                    </a:cubicBezTo>
                    <a:cubicBezTo>
                      <a:pt x="6238" y="10500"/>
                      <a:pt x="6172" y="10244"/>
                      <a:pt x="5960" y="10020"/>
                    </a:cubicBezTo>
                    <a:cubicBezTo>
                      <a:pt x="5785" y="9835"/>
                      <a:pt x="5600" y="9650"/>
                      <a:pt x="5409" y="9481"/>
                    </a:cubicBezTo>
                    <a:lnTo>
                      <a:pt x="5409" y="9388"/>
                    </a:lnTo>
                    <a:cubicBezTo>
                      <a:pt x="5388" y="8860"/>
                      <a:pt x="5284" y="8342"/>
                      <a:pt x="5099" y="7852"/>
                    </a:cubicBezTo>
                    <a:lnTo>
                      <a:pt x="5099" y="7852"/>
                    </a:lnTo>
                    <a:cubicBezTo>
                      <a:pt x="5202" y="7895"/>
                      <a:pt x="5306" y="7955"/>
                      <a:pt x="5398" y="8021"/>
                    </a:cubicBezTo>
                    <a:cubicBezTo>
                      <a:pt x="5535" y="8119"/>
                      <a:pt x="5725" y="8271"/>
                      <a:pt x="5747" y="8446"/>
                    </a:cubicBezTo>
                    <a:cubicBezTo>
                      <a:pt x="5747" y="8465"/>
                      <a:pt x="5760" y="8473"/>
                      <a:pt x="5773" y="8473"/>
                    </a:cubicBezTo>
                    <a:cubicBezTo>
                      <a:pt x="5791" y="8473"/>
                      <a:pt x="5810" y="8459"/>
                      <a:pt x="5807" y="8435"/>
                    </a:cubicBezTo>
                    <a:cubicBezTo>
                      <a:pt x="5785" y="8255"/>
                      <a:pt x="5633" y="8086"/>
                      <a:pt x="5502" y="7972"/>
                    </a:cubicBezTo>
                    <a:cubicBezTo>
                      <a:pt x="5360" y="7852"/>
                      <a:pt x="5202" y="7759"/>
                      <a:pt x="5028" y="7688"/>
                    </a:cubicBezTo>
                    <a:cubicBezTo>
                      <a:pt x="4701" y="6925"/>
                      <a:pt x="4183" y="6244"/>
                      <a:pt x="3486" y="5797"/>
                    </a:cubicBezTo>
                    <a:cubicBezTo>
                      <a:pt x="3611" y="5787"/>
                      <a:pt x="3742" y="5765"/>
                      <a:pt x="3878" y="5743"/>
                    </a:cubicBezTo>
                    <a:cubicBezTo>
                      <a:pt x="3911" y="5738"/>
                      <a:pt x="3949" y="5732"/>
                      <a:pt x="3987" y="5727"/>
                    </a:cubicBezTo>
                    <a:lnTo>
                      <a:pt x="3987" y="5732"/>
                    </a:lnTo>
                    <a:cubicBezTo>
                      <a:pt x="4129" y="6141"/>
                      <a:pt x="4478" y="6451"/>
                      <a:pt x="4815" y="6702"/>
                    </a:cubicBezTo>
                    <a:cubicBezTo>
                      <a:pt x="4984" y="6838"/>
                      <a:pt x="5164" y="6953"/>
                      <a:pt x="5355" y="7056"/>
                    </a:cubicBezTo>
                    <a:cubicBezTo>
                      <a:pt x="5535" y="7143"/>
                      <a:pt x="5791" y="7236"/>
                      <a:pt x="5867" y="7443"/>
                    </a:cubicBezTo>
                    <a:cubicBezTo>
                      <a:pt x="5873" y="7464"/>
                      <a:pt x="5891" y="7472"/>
                      <a:pt x="5910" y="7472"/>
                    </a:cubicBezTo>
                    <a:cubicBezTo>
                      <a:pt x="5941" y="7472"/>
                      <a:pt x="5975" y="7448"/>
                      <a:pt x="5965" y="7410"/>
                    </a:cubicBezTo>
                    <a:cubicBezTo>
                      <a:pt x="5878" y="7122"/>
                      <a:pt x="5546" y="7007"/>
                      <a:pt x="5311" y="6855"/>
                    </a:cubicBezTo>
                    <a:cubicBezTo>
                      <a:pt x="4848" y="6560"/>
                      <a:pt x="4456" y="6168"/>
                      <a:pt x="4162" y="5710"/>
                    </a:cubicBezTo>
                    <a:cubicBezTo>
                      <a:pt x="4221" y="5707"/>
                      <a:pt x="4280" y="5705"/>
                      <a:pt x="4339" y="5705"/>
                    </a:cubicBezTo>
                    <a:cubicBezTo>
                      <a:pt x="4734" y="5705"/>
                      <a:pt x="5131" y="5789"/>
                      <a:pt x="5453" y="6021"/>
                    </a:cubicBezTo>
                    <a:cubicBezTo>
                      <a:pt x="5459" y="6025"/>
                      <a:pt x="5464" y="6026"/>
                      <a:pt x="5469" y="6026"/>
                    </a:cubicBezTo>
                    <a:cubicBezTo>
                      <a:pt x="5494" y="6026"/>
                      <a:pt x="5508" y="5991"/>
                      <a:pt x="5486" y="5977"/>
                    </a:cubicBezTo>
                    <a:cubicBezTo>
                      <a:pt x="5148" y="5754"/>
                      <a:pt x="4761" y="5612"/>
                      <a:pt x="4358" y="5558"/>
                    </a:cubicBezTo>
                    <a:cubicBezTo>
                      <a:pt x="4277" y="5547"/>
                      <a:pt x="4197" y="5543"/>
                      <a:pt x="4117" y="5543"/>
                    </a:cubicBezTo>
                    <a:cubicBezTo>
                      <a:pt x="3986" y="5543"/>
                      <a:pt x="3855" y="5556"/>
                      <a:pt x="3726" y="5580"/>
                    </a:cubicBezTo>
                    <a:cubicBezTo>
                      <a:pt x="3598" y="5602"/>
                      <a:pt x="3465" y="5614"/>
                      <a:pt x="3333" y="5614"/>
                    </a:cubicBezTo>
                    <a:cubicBezTo>
                      <a:pt x="3275" y="5614"/>
                      <a:pt x="3216" y="5612"/>
                      <a:pt x="3159" y="5607"/>
                    </a:cubicBezTo>
                    <a:cubicBezTo>
                      <a:pt x="3104" y="5580"/>
                      <a:pt x="3044" y="5552"/>
                      <a:pt x="2990" y="5530"/>
                    </a:cubicBezTo>
                    <a:cubicBezTo>
                      <a:pt x="2658" y="5385"/>
                      <a:pt x="2272" y="5251"/>
                      <a:pt x="1897" y="5251"/>
                    </a:cubicBezTo>
                    <a:cubicBezTo>
                      <a:pt x="1736" y="5251"/>
                      <a:pt x="1578" y="5276"/>
                      <a:pt x="1426" y="5334"/>
                    </a:cubicBezTo>
                    <a:cubicBezTo>
                      <a:pt x="1617" y="4457"/>
                      <a:pt x="1426" y="3460"/>
                      <a:pt x="1470" y="2588"/>
                    </a:cubicBezTo>
                    <a:cubicBezTo>
                      <a:pt x="1486" y="2065"/>
                      <a:pt x="1617" y="1553"/>
                      <a:pt x="1851" y="1084"/>
                    </a:cubicBezTo>
                    <a:cubicBezTo>
                      <a:pt x="2020" y="724"/>
                      <a:pt x="2026" y="425"/>
                      <a:pt x="1976" y="32"/>
                    </a:cubicBezTo>
                    <a:cubicBezTo>
                      <a:pt x="1974" y="27"/>
                      <a:pt x="1970" y="24"/>
                      <a:pt x="1966" y="24"/>
                    </a:cubicBezTo>
                    <a:cubicBezTo>
                      <a:pt x="1962" y="24"/>
                      <a:pt x="1957" y="27"/>
                      <a:pt x="1955" y="32"/>
                    </a:cubicBezTo>
                    <a:cubicBezTo>
                      <a:pt x="1944" y="299"/>
                      <a:pt x="1922" y="572"/>
                      <a:pt x="1802" y="812"/>
                    </a:cubicBezTo>
                    <a:cubicBezTo>
                      <a:pt x="1699" y="1019"/>
                      <a:pt x="1584" y="1220"/>
                      <a:pt x="1497" y="1433"/>
                    </a:cubicBezTo>
                    <a:cubicBezTo>
                      <a:pt x="1475" y="1476"/>
                      <a:pt x="1464" y="1515"/>
                      <a:pt x="1448" y="1558"/>
                    </a:cubicBezTo>
                    <a:cubicBezTo>
                      <a:pt x="1257" y="1035"/>
                      <a:pt x="740" y="648"/>
                      <a:pt x="778" y="16"/>
                    </a:cubicBezTo>
                    <a:cubicBezTo>
                      <a:pt x="778" y="7"/>
                      <a:pt x="769" y="1"/>
                      <a:pt x="7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8" name="Google Shape;6158;p71"/>
              <p:cNvSpPr/>
              <p:nvPr/>
            </p:nvSpPr>
            <p:spPr>
              <a:xfrm>
                <a:off x="4953610" y="3815202"/>
                <a:ext cx="106625" cy="536712"/>
              </a:xfrm>
              <a:custGeom>
                <a:rect b="b" l="l" r="r" t="t"/>
                <a:pathLst>
                  <a:path extrusionOk="0" h="21237" w="4219">
                    <a:moveTo>
                      <a:pt x="996" y="1"/>
                    </a:moveTo>
                    <a:cubicBezTo>
                      <a:pt x="957" y="1"/>
                      <a:pt x="919" y="21"/>
                      <a:pt x="901" y="65"/>
                    </a:cubicBezTo>
                    <a:cubicBezTo>
                      <a:pt x="781" y="376"/>
                      <a:pt x="759" y="736"/>
                      <a:pt x="759" y="1095"/>
                    </a:cubicBezTo>
                    <a:cubicBezTo>
                      <a:pt x="656" y="1400"/>
                      <a:pt x="694" y="1755"/>
                      <a:pt x="700" y="2071"/>
                    </a:cubicBezTo>
                    <a:cubicBezTo>
                      <a:pt x="683" y="2082"/>
                      <a:pt x="667" y="2092"/>
                      <a:pt x="661" y="2109"/>
                    </a:cubicBezTo>
                    <a:cubicBezTo>
                      <a:pt x="563" y="2370"/>
                      <a:pt x="433" y="2616"/>
                      <a:pt x="280" y="2844"/>
                    </a:cubicBezTo>
                    <a:cubicBezTo>
                      <a:pt x="155" y="3019"/>
                      <a:pt x="62" y="3215"/>
                      <a:pt x="8" y="3422"/>
                    </a:cubicBezTo>
                    <a:cubicBezTo>
                      <a:pt x="0" y="3440"/>
                      <a:pt x="18" y="3456"/>
                      <a:pt x="33" y="3456"/>
                    </a:cubicBezTo>
                    <a:cubicBezTo>
                      <a:pt x="41" y="3456"/>
                      <a:pt x="48" y="3453"/>
                      <a:pt x="51" y="3444"/>
                    </a:cubicBezTo>
                    <a:cubicBezTo>
                      <a:pt x="149" y="3084"/>
                      <a:pt x="514" y="2817"/>
                      <a:pt x="694" y="2490"/>
                    </a:cubicBezTo>
                    <a:cubicBezTo>
                      <a:pt x="694" y="2812"/>
                      <a:pt x="700" y="3133"/>
                      <a:pt x="705" y="3455"/>
                    </a:cubicBezTo>
                    <a:cubicBezTo>
                      <a:pt x="672" y="3515"/>
                      <a:pt x="640" y="3569"/>
                      <a:pt x="601" y="3624"/>
                    </a:cubicBezTo>
                    <a:cubicBezTo>
                      <a:pt x="498" y="3760"/>
                      <a:pt x="389" y="3891"/>
                      <a:pt x="291" y="4027"/>
                    </a:cubicBezTo>
                    <a:cubicBezTo>
                      <a:pt x="144" y="4245"/>
                      <a:pt x="24" y="4468"/>
                      <a:pt x="40" y="4735"/>
                    </a:cubicBezTo>
                    <a:cubicBezTo>
                      <a:pt x="40" y="4738"/>
                      <a:pt x="43" y="4739"/>
                      <a:pt x="46" y="4739"/>
                    </a:cubicBezTo>
                    <a:cubicBezTo>
                      <a:pt x="48" y="4739"/>
                      <a:pt x="51" y="4738"/>
                      <a:pt x="51" y="4735"/>
                    </a:cubicBezTo>
                    <a:cubicBezTo>
                      <a:pt x="62" y="4485"/>
                      <a:pt x="182" y="4299"/>
                      <a:pt x="340" y="4130"/>
                    </a:cubicBezTo>
                    <a:cubicBezTo>
                      <a:pt x="487" y="4337"/>
                      <a:pt x="454" y="4588"/>
                      <a:pt x="460" y="4839"/>
                    </a:cubicBezTo>
                    <a:cubicBezTo>
                      <a:pt x="460" y="4853"/>
                      <a:pt x="470" y="4860"/>
                      <a:pt x="480" y="4860"/>
                    </a:cubicBezTo>
                    <a:cubicBezTo>
                      <a:pt x="489" y="4860"/>
                      <a:pt x="498" y="4854"/>
                      <a:pt x="498" y="4844"/>
                    </a:cubicBezTo>
                    <a:cubicBezTo>
                      <a:pt x="509" y="4561"/>
                      <a:pt x="563" y="4299"/>
                      <a:pt x="400" y="4065"/>
                    </a:cubicBezTo>
                    <a:cubicBezTo>
                      <a:pt x="460" y="4005"/>
                      <a:pt x="514" y="3951"/>
                      <a:pt x="574" y="3896"/>
                    </a:cubicBezTo>
                    <a:cubicBezTo>
                      <a:pt x="618" y="3852"/>
                      <a:pt x="667" y="3809"/>
                      <a:pt x="716" y="3760"/>
                    </a:cubicBezTo>
                    <a:cubicBezTo>
                      <a:pt x="749" y="4474"/>
                      <a:pt x="836" y="5187"/>
                      <a:pt x="977" y="5890"/>
                    </a:cubicBezTo>
                    <a:cubicBezTo>
                      <a:pt x="1135" y="6691"/>
                      <a:pt x="1451" y="7438"/>
                      <a:pt x="1631" y="8228"/>
                    </a:cubicBezTo>
                    <a:cubicBezTo>
                      <a:pt x="1718" y="8599"/>
                      <a:pt x="1762" y="8980"/>
                      <a:pt x="1768" y="9361"/>
                    </a:cubicBezTo>
                    <a:cubicBezTo>
                      <a:pt x="1762" y="9372"/>
                      <a:pt x="1762" y="9378"/>
                      <a:pt x="1762" y="9389"/>
                    </a:cubicBezTo>
                    <a:cubicBezTo>
                      <a:pt x="1697" y="10113"/>
                      <a:pt x="1604" y="10844"/>
                      <a:pt x="1582" y="11574"/>
                    </a:cubicBezTo>
                    <a:cubicBezTo>
                      <a:pt x="1462" y="11841"/>
                      <a:pt x="1272" y="12091"/>
                      <a:pt x="1195" y="12375"/>
                    </a:cubicBezTo>
                    <a:cubicBezTo>
                      <a:pt x="1135" y="12620"/>
                      <a:pt x="1125" y="12876"/>
                      <a:pt x="1174" y="13127"/>
                    </a:cubicBezTo>
                    <a:cubicBezTo>
                      <a:pt x="1174" y="13133"/>
                      <a:pt x="1177" y="13136"/>
                      <a:pt x="1182" y="13136"/>
                    </a:cubicBezTo>
                    <a:cubicBezTo>
                      <a:pt x="1188" y="13136"/>
                      <a:pt x="1195" y="13131"/>
                      <a:pt x="1195" y="13121"/>
                    </a:cubicBezTo>
                    <a:cubicBezTo>
                      <a:pt x="1174" y="12772"/>
                      <a:pt x="1228" y="12440"/>
                      <a:pt x="1408" y="12135"/>
                    </a:cubicBezTo>
                    <a:cubicBezTo>
                      <a:pt x="1468" y="12037"/>
                      <a:pt x="1522" y="11944"/>
                      <a:pt x="1577" y="11846"/>
                    </a:cubicBezTo>
                    <a:cubicBezTo>
                      <a:pt x="1582" y="12533"/>
                      <a:pt x="1713" y="13181"/>
                      <a:pt x="1887" y="13846"/>
                    </a:cubicBezTo>
                    <a:cubicBezTo>
                      <a:pt x="2073" y="14603"/>
                      <a:pt x="2220" y="15366"/>
                      <a:pt x="2323" y="16140"/>
                    </a:cubicBezTo>
                    <a:cubicBezTo>
                      <a:pt x="2394" y="16603"/>
                      <a:pt x="2481" y="17039"/>
                      <a:pt x="2525" y="17491"/>
                    </a:cubicBezTo>
                    <a:cubicBezTo>
                      <a:pt x="2498" y="17491"/>
                      <a:pt x="2481" y="17508"/>
                      <a:pt x="2465" y="17524"/>
                    </a:cubicBezTo>
                    <a:cubicBezTo>
                      <a:pt x="2045" y="18183"/>
                      <a:pt x="2040" y="19022"/>
                      <a:pt x="2443" y="19687"/>
                    </a:cubicBezTo>
                    <a:cubicBezTo>
                      <a:pt x="2863" y="20374"/>
                      <a:pt x="3555" y="20782"/>
                      <a:pt x="4203" y="21235"/>
                    </a:cubicBezTo>
                    <a:cubicBezTo>
                      <a:pt x="4205" y="21236"/>
                      <a:pt x="4207" y="21236"/>
                      <a:pt x="4209" y="21236"/>
                    </a:cubicBezTo>
                    <a:cubicBezTo>
                      <a:pt x="4216" y="21236"/>
                      <a:pt x="4219" y="21227"/>
                      <a:pt x="4214" y="21218"/>
                    </a:cubicBezTo>
                    <a:cubicBezTo>
                      <a:pt x="3675" y="20837"/>
                      <a:pt x="2988" y="20439"/>
                      <a:pt x="2650" y="19851"/>
                    </a:cubicBezTo>
                    <a:cubicBezTo>
                      <a:pt x="2498" y="19584"/>
                      <a:pt x="2389" y="19289"/>
                      <a:pt x="2340" y="18990"/>
                    </a:cubicBezTo>
                    <a:lnTo>
                      <a:pt x="2340" y="18990"/>
                    </a:lnTo>
                    <a:cubicBezTo>
                      <a:pt x="2541" y="19229"/>
                      <a:pt x="2830" y="19404"/>
                      <a:pt x="3015" y="19665"/>
                    </a:cubicBezTo>
                    <a:cubicBezTo>
                      <a:pt x="3021" y="19674"/>
                      <a:pt x="3028" y="19677"/>
                      <a:pt x="3034" y="19677"/>
                    </a:cubicBezTo>
                    <a:cubicBezTo>
                      <a:pt x="3055" y="19677"/>
                      <a:pt x="3075" y="19646"/>
                      <a:pt x="3059" y="19622"/>
                    </a:cubicBezTo>
                    <a:cubicBezTo>
                      <a:pt x="2846" y="19289"/>
                      <a:pt x="2514" y="19066"/>
                      <a:pt x="2329" y="18712"/>
                    </a:cubicBezTo>
                    <a:cubicBezTo>
                      <a:pt x="2329" y="18701"/>
                      <a:pt x="2323" y="18695"/>
                      <a:pt x="2312" y="18690"/>
                    </a:cubicBezTo>
                    <a:cubicBezTo>
                      <a:pt x="2312" y="18358"/>
                      <a:pt x="2394" y="18031"/>
                      <a:pt x="2541" y="17731"/>
                    </a:cubicBezTo>
                    <a:cubicBezTo>
                      <a:pt x="2552" y="17889"/>
                      <a:pt x="2552" y="18047"/>
                      <a:pt x="2547" y="18200"/>
                    </a:cubicBezTo>
                    <a:cubicBezTo>
                      <a:pt x="2547" y="18200"/>
                      <a:pt x="2552" y="18202"/>
                      <a:pt x="2555" y="18202"/>
                    </a:cubicBezTo>
                    <a:cubicBezTo>
                      <a:pt x="2556" y="18202"/>
                      <a:pt x="2558" y="18201"/>
                      <a:pt x="2558" y="18200"/>
                    </a:cubicBezTo>
                    <a:cubicBezTo>
                      <a:pt x="2612" y="18042"/>
                      <a:pt x="2639" y="17867"/>
                      <a:pt x="2639" y="17698"/>
                    </a:cubicBezTo>
                    <a:cubicBezTo>
                      <a:pt x="2961" y="17878"/>
                      <a:pt x="3108" y="18227"/>
                      <a:pt x="3239" y="18565"/>
                    </a:cubicBezTo>
                    <a:cubicBezTo>
                      <a:pt x="3233" y="18570"/>
                      <a:pt x="3233" y="18581"/>
                      <a:pt x="3233" y="18586"/>
                    </a:cubicBezTo>
                    <a:cubicBezTo>
                      <a:pt x="3250" y="18919"/>
                      <a:pt x="3228" y="19251"/>
                      <a:pt x="3326" y="19573"/>
                    </a:cubicBezTo>
                    <a:cubicBezTo>
                      <a:pt x="3331" y="19595"/>
                      <a:pt x="3349" y="19605"/>
                      <a:pt x="3366" y="19605"/>
                    </a:cubicBezTo>
                    <a:cubicBezTo>
                      <a:pt x="3387" y="19605"/>
                      <a:pt x="3408" y="19589"/>
                      <a:pt x="3402" y="19562"/>
                    </a:cubicBezTo>
                    <a:cubicBezTo>
                      <a:pt x="3326" y="19306"/>
                      <a:pt x="3320" y="19044"/>
                      <a:pt x="3315" y="18777"/>
                    </a:cubicBezTo>
                    <a:lnTo>
                      <a:pt x="3315" y="18777"/>
                    </a:lnTo>
                    <a:cubicBezTo>
                      <a:pt x="3342" y="18848"/>
                      <a:pt x="3370" y="18913"/>
                      <a:pt x="3397" y="18984"/>
                    </a:cubicBezTo>
                    <a:cubicBezTo>
                      <a:pt x="3615" y="19464"/>
                      <a:pt x="3854" y="19938"/>
                      <a:pt x="4181" y="20352"/>
                    </a:cubicBezTo>
                    <a:cubicBezTo>
                      <a:pt x="4184" y="20353"/>
                      <a:pt x="4187" y="20354"/>
                      <a:pt x="4190" y="20354"/>
                    </a:cubicBezTo>
                    <a:cubicBezTo>
                      <a:pt x="4197" y="20354"/>
                      <a:pt x="4202" y="20349"/>
                      <a:pt x="4198" y="20341"/>
                    </a:cubicBezTo>
                    <a:cubicBezTo>
                      <a:pt x="3871" y="19758"/>
                      <a:pt x="3577" y="19159"/>
                      <a:pt x="3326" y="18537"/>
                    </a:cubicBezTo>
                    <a:cubicBezTo>
                      <a:pt x="3179" y="18161"/>
                      <a:pt x="3021" y="17775"/>
                      <a:pt x="2639" y="17600"/>
                    </a:cubicBezTo>
                    <a:cubicBezTo>
                      <a:pt x="2618" y="17197"/>
                      <a:pt x="2498" y="16777"/>
                      <a:pt x="2443" y="16401"/>
                    </a:cubicBezTo>
                    <a:cubicBezTo>
                      <a:pt x="2411" y="16156"/>
                      <a:pt x="2378" y="15911"/>
                      <a:pt x="2340" y="15671"/>
                    </a:cubicBezTo>
                    <a:lnTo>
                      <a:pt x="2340" y="15671"/>
                    </a:lnTo>
                    <a:cubicBezTo>
                      <a:pt x="2476" y="15873"/>
                      <a:pt x="2667" y="16036"/>
                      <a:pt x="2770" y="16260"/>
                    </a:cubicBezTo>
                    <a:cubicBezTo>
                      <a:pt x="2890" y="16521"/>
                      <a:pt x="2977" y="16805"/>
                      <a:pt x="3021" y="17088"/>
                    </a:cubicBezTo>
                    <a:cubicBezTo>
                      <a:pt x="3026" y="17110"/>
                      <a:pt x="3041" y="17120"/>
                      <a:pt x="3057" y="17120"/>
                    </a:cubicBezTo>
                    <a:cubicBezTo>
                      <a:pt x="3076" y="17120"/>
                      <a:pt x="3095" y="17104"/>
                      <a:pt x="3092" y="17077"/>
                    </a:cubicBezTo>
                    <a:cubicBezTo>
                      <a:pt x="3064" y="16783"/>
                      <a:pt x="3059" y="16461"/>
                      <a:pt x="2912" y="16194"/>
                    </a:cubicBezTo>
                    <a:cubicBezTo>
                      <a:pt x="2743" y="15917"/>
                      <a:pt x="2558" y="15655"/>
                      <a:pt x="2351" y="15404"/>
                    </a:cubicBezTo>
                    <a:cubicBezTo>
                      <a:pt x="2340" y="15388"/>
                      <a:pt x="2323" y="15377"/>
                      <a:pt x="2302" y="15377"/>
                    </a:cubicBezTo>
                    <a:cubicBezTo>
                      <a:pt x="2242" y="14947"/>
                      <a:pt x="2171" y="14511"/>
                      <a:pt x="2067" y="14086"/>
                    </a:cubicBezTo>
                    <a:cubicBezTo>
                      <a:pt x="1991" y="13764"/>
                      <a:pt x="1915" y="13443"/>
                      <a:pt x="1849" y="13121"/>
                    </a:cubicBezTo>
                    <a:lnTo>
                      <a:pt x="1849" y="13121"/>
                    </a:lnTo>
                    <a:cubicBezTo>
                      <a:pt x="2024" y="13410"/>
                      <a:pt x="2269" y="13612"/>
                      <a:pt x="2492" y="13868"/>
                    </a:cubicBezTo>
                    <a:cubicBezTo>
                      <a:pt x="2814" y="14244"/>
                      <a:pt x="2988" y="14690"/>
                      <a:pt x="3113" y="15165"/>
                    </a:cubicBezTo>
                    <a:cubicBezTo>
                      <a:pt x="3116" y="15171"/>
                      <a:pt x="3122" y="15174"/>
                      <a:pt x="3128" y="15174"/>
                    </a:cubicBezTo>
                    <a:cubicBezTo>
                      <a:pt x="3137" y="15174"/>
                      <a:pt x="3146" y="15169"/>
                      <a:pt x="3146" y="15159"/>
                    </a:cubicBezTo>
                    <a:cubicBezTo>
                      <a:pt x="3070" y="14783"/>
                      <a:pt x="2961" y="14413"/>
                      <a:pt x="2748" y="14091"/>
                    </a:cubicBezTo>
                    <a:cubicBezTo>
                      <a:pt x="2487" y="13699"/>
                      <a:pt x="2089" y="13426"/>
                      <a:pt x="1871" y="13001"/>
                    </a:cubicBezTo>
                    <a:cubicBezTo>
                      <a:pt x="1863" y="12985"/>
                      <a:pt x="1848" y="12978"/>
                      <a:pt x="1832" y="12978"/>
                    </a:cubicBezTo>
                    <a:cubicBezTo>
                      <a:pt x="1827" y="12978"/>
                      <a:pt x="1822" y="12978"/>
                      <a:pt x="1817" y="12980"/>
                    </a:cubicBezTo>
                    <a:cubicBezTo>
                      <a:pt x="1735" y="12576"/>
                      <a:pt x="1702" y="12162"/>
                      <a:pt x="1724" y="11748"/>
                    </a:cubicBezTo>
                    <a:cubicBezTo>
                      <a:pt x="1729" y="11634"/>
                      <a:pt x="1740" y="11514"/>
                      <a:pt x="1751" y="11399"/>
                    </a:cubicBezTo>
                    <a:cubicBezTo>
                      <a:pt x="2002" y="11655"/>
                      <a:pt x="2176" y="11950"/>
                      <a:pt x="2203" y="12320"/>
                    </a:cubicBezTo>
                    <a:cubicBezTo>
                      <a:pt x="2203" y="12334"/>
                      <a:pt x="2216" y="12341"/>
                      <a:pt x="2228" y="12341"/>
                    </a:cubicBezTo>
                    <a:cubicBezTo>
                      <a:pt x="2240" y="12341"/>
                      <a:pt x="2252" y="12334"/>
                      <a:pt x="2252" y="12320"/>
                    </a:cubicBezTo>
                    <a:cubicBezTo>
                      <a:pt x="2258" y="11890"/>
                      <a:pt x="2062" y="11525"/>
                      <a:pt x="1773" y="11219"/>
                    </a:cubicBezTo>
                    <a:cubicBezTo>
                      <a:pt x="1844" y="10631"/>
                      <a:pt x="1947" y="10037"/>
                      <a:pt x="1942" y="9449"/>
                    </a:cubicBezTo>
                    <a:cubicBezTo>
                      <a:pt x="1953" y="9111"/>
                      <a:pt x="1926" y="8773"/>
                      <a:pt x="1866" y="8441"/>
                    </a:cubicBezTo>
                    <a:cubicBezTo>
                      <a:pt x="1724" y="7650"/>
                      <a:pt x="1402" y="6904"/>
                      <a:pt x="1239" y="6114"/>
                    </a:cubicBezTo>
                    <a:cubicBezTo>
                      <a:pt x="1065" y="5280"/>
                      <a:pt x="977" y="4436"/>
                      <a:pt x="977" y="3585"/>
                    </a:cubicBezTo>
                    <a:lnTo>
                      <a:pt x="977" y="2834"/>
                    </a:lnTo>
                    <a:cubicBezTo>
                      <a:pt x="1097" y="3084"/>
                      <a:pt x="1255" y="3318"/>
                      <a:pt x="1392" y="3558"/>
                    </a:cubicBezTo>
                    <a:cubicBezTo>
                      <a:pt x="1571" y="3885"/>
                      <a:pt x="1729" y="4228"/>
                      <a:pt x="1866" y="4577"/>
                    </a:cubicBezTo>
                    <a:cubicBezTo>
                      <a:pt x="1964" y="4801"/>
                      <a:pt x="2029" y="5040"/>
                      <a:pt x="2056" y="5286"/>
                    </a:cubicBezTo>
                    <a:cubicBezTo>
                      <a:pt x="2056" y="5296"/>
                      <a:pt x="2056" y="5302"/>
                      <a:pt x="2056" y="5307"/>
                    </a:cubicBezTo>
                    <a:cubicBezTo>
                      <a:pt x="2084" y="5520"/>
                      <a:pt x="2089" y="5732"/>
                      <a:pt x="2078" y="5939"/>
                    </a:cubicBezTo>
                    <a:cubicBezTo>
                      <a:pt x="2056" y="6277"/>
                      <a:pt x="2051" y="6610"/>
                      <a:pt x="2127" y="6937"/>
                    </a:cubicBezTo>
                    <a:cubicBezTo>
                      <a:pt x="2258" y="7509"/>
                      <a:pt x="2530" y="8059"/>
                      <a:pt x="2634" y="8642"/>
                    </a:cubicBezTo>
                    <a:cubicBezTo>
                      <a:pt x="2416" y="8871"/>
                      <a:pt x="2203" y="9247"/>
                      <a:pt x="2187" y="9568"/>
                    </a:cubicBezTo>
                    <a:cubicBezTo>
                      <a:pt x="2187" y="9584"/>
                      <a:pt x="2198" y="9593"/>
                      <a:pt x="2209" y="9593"/>
                    </a:cubicBezTo>
                    <a:cubicBezTo>
                      <a:pt x="2216" y="9593"/>
                      <a:pt x="2223" y="9588"/>
                      <a:pt x="2225" y="9579"/>
                    </a:cubicBezTo>
                    <a:cubicBezTo>
                      <a:pt x="2302" y="9400"/>
                      <a:pt x="2394" y="9231"/>
                      <a:pt x="2498" y="9073"/>
                    </a:cubicBezTo>
                    <a:cubicBezTo>
                      <a:pt x="2563" y="8985"/>
                      <a:pt x="2612" y="8893"/>
                      <a:pt x="2661" y="8800"/>
                    </a:cubicBezTo>
                    <a:cubicBezTo>
                      <a:pt x="2667" y="8844"/>
                      <a:pt x="2672" y="8893"/>
                      <a:pt x="2672" y="8942"/>
                    </a:cubicBezTo>
                    <a:cubicBezTo>
                      <a:pt x="2688" y="9247"/>
                      <a:pt x="2737" y="10081"/>
                      <a:pt x="2405" y="10239"/>
                    </a:cubicBezTo>
                    <a:cubicBezTo>
                      <a:pt x="2372" y="10255"/>
                      <a:pt x="2378" y="10310"/>
                      <a:pt x="2421" y="10315"/>
                    </a:cubicBezTo>
                    <a:cubicBezTo>
                      <a:pt x="2436" y="10317"/>
                      <a:pt x="2449" y="10318"/>
                      <a:pt x="2463" y="10318"/>
                    </a:cubicBezTo>
                    <a:cubicBezTo>
                      <a:pt x="2804" y="10318"/>
                      <a:pt x="2825" y="9598"/>
                      <a:pt x="2841" y="9378"/>
                    </a:cubicBezTo>
                    <a:cubicBezTo>
                      <a:pt x="2890" y="8691"/>
                      <a:pt x="2650" y="8092"/>
                      <a:pt x="2438" y="7449"/>
                    </a:cubicBezTo>
                    <a:cubicBezTo>
                      <a:pt x="2274" y="6964"/>
                      <a:pt x="2198" y="6457"/>
                      <a:pt x="2220" y="5950"/>
                    </a:cubicBezTo>
                    <a:cubicBezTo>
                      <a:pt x="2225" y="5771"/>
                      <a:pt x="2231" y="5585"/>
                      <a:pt x="2220" y="5411"/>
                    </a:cubicBezTo>
                    <a:lnTo>
                      <a:pt x="2220" y="5411"/>
                    </a:lnTo>
                    <a:cubicBezTo>
                      <a:pt x="2356" y="5482"/>
                      <a:pt x="2481" y="5574"/>
                      <a:pt x="2590" y="5683"/>
                    </a:cubicBezTo>
                    <a:cubicBezTo>
                      <a:pt x="2737" y="5847"/>
                      <a:pt x="2836" y="6054"/>
                      <a:pt x="2863" y="6277"/>
                    </a:cubicBezTo>
                    <a:cubicBezTo>
                      <a:pt x="2863" y="6284"/>
                      <a:pt x="2868" y="6287"/>
                      <a:pt x="2873" y="6287"/>
                    </a:cubicBezTo>
                    <a:cubicBezTo>
                      <a:pt x="2881" y="6287"/>
                      <a:pt x="2890" y="6281"/>
                      <a:pt x="2890" y="6272"/>
                    </a:cubicBezTo>
                    <a:cubicBezTo>
                      <a:pt x="2830" y="5809"/>
                      <a:pt x="2585" y="5542"/>
                      <a:pt x="2214" y="5302"/>
                    </a:cubicBezTo>
                    <a:cubicBezTo>
                      <a:pt x="2198" y="5160"/>
                      <a:pt x="2165" y="5019"/>
                      <a:pt x="2122" y="4882"/>
                    </a:cubicBezTo>
                    <a:cubicBezTo>
                      <a:pt x="1838" y="4038"/>
                      <a:pt x="1386" y="3302"/>
                      <a:pt x="988" y="2517"/>
                    </a:cubicBezTo>
                    <a:cubicBezTo>
                      <a:pt x="983" y="2507"/>
                      <a:pt x="977" y="2501"/>
                      <a:pt x="967" y="2490"/>
                    </a:cubicBezTo>
                    <a:cubicBezTo>
                      <a:pt x="972" y="2060"/>
                      <a:pt x="999" y="1629"/>
                      <a:pt x="1048" y="1204"/>
                    </a:cubicBezTo>
                    <a:cubicBezTo>
                      <a:pt x="1184" y="1444"/>
                      <a:pt x="1359" y="1667"/>
                      <a:pt x="1560" y="1858"/>
                    </a:cubicBezTo>
                    <a:cubicBezTo>
                      <a:pt x="1555" y="1864"/>
                      <a:pt x="1555" y="1869"/>
                      <a:pt x="1555" y="1874"/>
                    </a:cubicBezTo>
                    <a:cubicBezTo>
                      <a:pt x="1517" y="2250"/>
                      <a:pt x="1522" y="2632"/>
                      <a:pt x="1571" y="3002"/>
                    </a:cubicBezTo>
                    <a:cubicBezTo>
                      <a:pt x="1574" y="3024"/>
                      <a:pt x="1592" y="3035"/>
                      <a:pt x="1610" y="3035"/>
                    </a:cubicBezTo>
                    <a:cubicBezTo>
                      <a:pt x="1627" y="3035"/>
                      <a:pt x="1645" y="3024"/>
                      <a:pt x="1648" y="3002"/>
                    </a:cubicBezTo>
                    <a:cubicBezTo>
                      <a:pt x="1697" y="2670"/>
                      <a:pt x="1718" y="2332"/>
                      <a:pt x="1708" y="2000"/>
                    </a:cubicBezTo>
                    <a:lnTo>
                      <a:pt x="1708" y="2000"/>
                    </a:lnTo>
                    <a:cubicBezTo>
                      <a:pt x="1718" y="2005"/>
                      <a:pt x="1729" y="2016"/>
                      <a:pt x="1740" y="2027"/>
                    </a:cubicBezTo>
                    <a:cubicBezTo>
                      <a:pt x="1920" y="2180"/>
                      <a:pt x="2084" y="2349"/>
                      <a:pt x="2236" y="2523"/>
                    </a:cubicBezTo>
                    <a:cubicBezTo>
                      <a:pt x="2198" y="2986"/>
                      <a:pt x="2220" y="3526"/>
                      <a:pt x="2411" y="3940"/>
                    </a:cubicBezTo>
                    <a:cubicBezTo>
                      <a:pt x="2413" y="3944"/>
                      <a:pt x="2415" y="3946"/>
                      <a:pt x="2418" y="3946"/>
                    </a:cubicBezTo>
                    <a:cubicBezTo>
                      <a:pt x="2423" y="3946"/>
                      <a:pt x="2427" y="3941"/>
                      <a:pt x="2427" y="3934"/>
                    </a:cubicBezTo>
                    <a:cubicBezTo>
                      <a:pt x="2345" y="3531"/>
                      <a:pt x="2411" y="3111"/>
                      <a:pt x="2378" y="2703"/>
                    </a:cubicBezTo>
                    <a:lnTo>
                      <a:pt x="2378" y="2703"/>
                    </a:lnTo>
                    <a:cubicBezTo>
                      <a:pt x="2667" y="3090"/>
                      <a:pt x="2863" y="3531"/>
                      <a:pt x="2955" y="4000"/>
                    </a:cubicBezTo>
                    <a:cubicBezTo>
                      <a:pt x="2963" y="4032"/>
                      <a:pt x="2991" y="4048"/>
                      <a:pt x="3017" y="4048"/>
                    </a:cubicBezTo>
                    <a:cubicBezTo>
                      <a:pt x="3044" y="4048"/>
                      <a:pt x="3070" y="4030"/>
                      <a:pt x="3070" y="3994"/>
                    </a:cubicBezTo>
                    <a:cubicBezTo>
                      <a:pt x="3097" y="3351"/>
                      <a:pt x="2694" y="2725"/>
                      <a:pt x="2263" y="2272"/>
                    </a:cubicBezTo>
                    <a:cubicBezTo>
                      <a:pt x="2018" y="2016"/>
                      <a:pt x="1697" y="1809"/>
                      <a:pt x="1473" y="1537"/>
                    </a:cubicBezTo>
                    <a:cubicBezTo>
                      <a:pt x="1304" y="1324"/>
                      <a:pt x="1212" y="1090"/>
                      <a:pt x="1103" y="856"/>
                    </a:cubicBezTo>
                    <a:lnTo>
                      <a:pt x="1103" y="856"/>
                    </a:lnTo>
                    <a:cubicBezTo>
                      <a:pt x="1179" y="915"/>
                      <a:pt x="1261" y="970"/>
                      <a:pt x="1343" y="1024"/>
                    </a:cubicBezTo>
                    <a:cubicBezTo>
                      <a:pt x="1348" y="1046"/>
                      <a:pt x="1364" y="1068"/>
                      <a:pt x="1386" y="1073"/>
                    </a:cubicBezTo>
                    <a:lnTo>
                      <a:pt x="1435" y="1084"/>
                    </a:lnTo>
                    <a:cubicBezTo>
                      <a:pt x="1838" y="1324"/>
                      <a:pt x="2280" y="1504"/>
                      <a:pt x="2590" y="1869"/>
                    </a:cubicBezTo>
                    <a:cubicBezTo>
                      <a:pt x="2599" y="1879"/>
                      <a:pt x="2609" y="1883"/>
                      <a:pt x="2618" y="1883"/>
                    </a:cubicBezTo>
                    <a:cubicBezTo>
                      <a:pt x="2645" y="1883"/>
                      <a:pt x="2669" y="1850"/>
                      <a:pt x="2645" y="1825"/>
                    </a:cubicBezTo>
                    <a:cubicBezTo>
                      <a:pt x="2394" y="1509"/>
                      <a:pt x="2056" y="1324"/>
                      <a:pt x="1718" y="1128"/>
                    </a:cubicBezTo>
                    <a:lnTo>
                      <a:pt x="1718" y="1128"/>
                    </a:lnTo>
                    <a:cubicBezTo>
                      <a:pt x="2002" y="1155"/>
                      <a:pt x="2285" y="1155"/>
                      <a:pt x="2519" y="1340"/>
                    </a:cubicBezTo>
                    <a:cubicBezTo>
                      <a:pt x="2527" y="1346"/>
                      <a:pt x="2535" y="1348"/>
                      <a:pt x="2542" y="1348"/>
                    </a:cubicBezTo>
                    <a:cubicBezTo>
                      <a:pt x="2575" y="1348"/>
                      <a:pt x="2606" y="1307"/>
                      <a:pt x="2579" y="1281"/>
                    </a:cubicBezTo>
                    <a:cubicBezTo>
                      <a:pt x="2263" y="986"/>
                      <a:pt x="1817" y="1014"/>
                      <a:pt x="1419" y="926"/>
                    </a:cubicBezTo>
                    <a:cubicBezTo>
                      <a:pt x="1413" y="924"/>
                      <a:pt x="1408" y="922"/>
                      <a:pt x="1403" y="922"/>
                    </a:cubicBezTo>
                    <a:cubicBezTo>
                      <a:pt x="1398" y="922"/>
                      <a:pt x="1394" y="924"/>
                      <a:pt x="1392" y="926"/>
                    </a:cubicBezTo>
                    <a:cubicBezTo>
                      <a:pt x="1283" y="856"/>
                      <a:pt x="1184" y="779"/>
                      <a:pt x="1092" y="692"/>
                    </a:cubicBezTo>
                    <a:cubicBezTo>
                      <a:pt x="1086" y="687"/>
                      <a:pt x="1076" y="681"/>
                      <a:pt x="1065" y="681"/>
                    </a:cubicBezTo>
                    <a:cubicBezTo>
                      <a:pt x="1092" y="490"/>
                      <a:pt x="1103" y="300"/>
                      <a:pt x="1103" y="109"/>
                    </a:cubicBezTo>
                    <a:cubicBezTo>
                      <a:pt x="1106" y="42"/>
                      <a:pt x="1051" y="1"/>
                      <a:pt x="99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9" name="Google Shape;6159;p71"/>
              <p:cNvSpPr/>
              <p:nvPr/>
            </p:nvSpPr>
            <p:spPr>
              <a:xfrm>
                <a:off x="4906830" y="3546656"/>
                <a:ext cx="45870" cy="41902"/>
              </a:xfrm>
              <a:custGeom>
                <a:rect b="b" l="l" r="r" t="t"/>
                <a:pathLst>
                  <a:path extrusionOk="0" h="1658" w="1815">
                    <a:moveTo>
                      <a:pt x="1008" y="1"/>
                    </a:moveTo>
                    <a:cubicBezTo>
                      <a:pt x="1008" y="1"/>
                      <a:pt x="246" y="693"/>
                      <a:pt x="0" y="1014"/>
                    </a:cubicBezTo>
                    <a:lnTo>
                      <a:pt x="175" y="1199"/>
                    </a:lnTo>
                    <a:cubicBezTo>
                      <a:pt x="175" y="1199"/>
                      <a:pt x="474" y="960"/>
                      <a:pt x="616" y="921"/>
                    </a:cubicBezTo>
                    <a:cubicBezTo>
                      <a:pt x="622" y="920"/>
                      <a:pt x="627" y="919"/>
                      <a:pt x="631" y="919"/>
                    </a:cubicBezTo>
                    <a:cubicBezTo>
                      <a:pt x="731" y="919"/>
                      <a:pt x="494" y="1378"/>
                      <a:pt x="442" y="1477"/>
                    </a:cubicBezTo>
                    <a:cubicBezTo>
                      <a:pt x="382" y="1581"/>
                      <a:pt x="485" y="1613"/>
                      <a:pt x="518" y="1624"/>
                    </a:cubicBezTo>
                    <a:cubicBezTo>
                      <a:pt x="551" y="1637"/>
                      <a:pt x="585" y="1658"/>
                      <a:pt x="624" y="1658"/>
                    </a:cubicBezTo>
                    <a:cubicBezTo>
                      <a:pt x="680" y="1658"/>
                      <a:pt x="745" y="1613"/>
                      <a:pt x="823" y="1434"/>
                    </a:cubicBezTo>
                    <a:cubicBezTo>
                      <a:pt x="923" y="1196"/>
                      <a:pt x="974" y="1099"/>
                      <a:pt x="1048" y="1099"/>
                    </a:cubicBezTo>
                    <a:cubicBezTo>
                      <a:pt x="1068" y="1099"/>
                      <a:pt x="1088" y="1105"/>
                      <a:pt x="1112" y="1118"/>
                    </a:cubicBezTo>
                    <a:cubicBezTo>
                      <a:pt x="1254" y="1194"/>
                      <a:pt x="1330" y="1592"/>
                      <a:pt x="1330" y="1592"/>
                    </a:cubicBezTo>
                    <a:lnTo>
                      <a:pt x="1608" y="1472"/>
                    </a:lnTo>
                    <a:cubicBezTo>
                      <a:pt x="1608" y="1472"/>
                      <a:pt x="1308" y="867"/>
                      <a:pt x="1559" y="475"/>
                    </a:cubicBezTo>
                    <a:cubicBezTo>
                      <a:pt x="1815" y="82"/>
                      <a:pt x="1008" y="1"/>
                      <a:pt x="10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71"/>
              <p:cNvSpPr/>
              <p:nvPr/>
            </p:nvSpPr>
            <p:spPr>
              <a:xfrm>
                <a:off x="4938193" y="3484991"/>
                <a:ext cx="70662" cy="34800"/>
              </a:xfrm>
              <a:custGeom>
                <a:rect b="b" l="l" r="r" t="t"/>
                <a:pathLst>
                  <a:path extrusionOk="0" h="1377" w="2796">
                    <a:moveTo>
                      <a:pt x="1463" y="0"/>
                    </a:moveTo>
                    <a:cubicBezTo>
                      <a:pt x="906" y="0"/>
                      <a:pt x="154" y="379"/>
                      <a:pt x="29" y="893"/>
                    </a:cubicBezTo>
                    <a:cubicBezTo>
                      <a:pt x="1" y="996"/>
                      <a:pt x="98" y="1067"/>
                      <a:pt x="189" y="1067"/>
                    </a:cubicBezTo>
                    <a:cubicBezTo>
                      <a:pt x="203" y="1067"/>
                      <a:pt x="217" y="1066"/>
                      <a:pt x="231" y="1062"/>
                    </a:cubicBezTo>
                    <a:cubicBezTo>
                      <a:pt x="421" y="1013"/>
                      <a:pt x="552" y="871"/>
                      <a:pt x="705" y="751"/>
                    </a:cubicBezTo>
                    <a:cubicBezTo>
                      <a:pt x="890" y="610"/>
                      <a:pt x="1097" y="506"/>
                      <a:pt x="1315" y="430"/>
                    </a:cubicBezTo>
                    <a:cubicBezTo>
                      <a:pt x="1438" y="393"/>
                      <a:pt x="1548" y="368"/>
                      <a:pt x="1654" y="368"/>
                    </a:cubicBezTo>
                    <a:cubicBezTo>
                      <a:pt x="1735" y="368"/>
                      <a:pt x="1814" y="383"/>
                      <a:pt x="1893" y="419"/>
                    </a:cubicBezTo>
                    <a:cubicBezTo>
                      <a:pt x="1800" y="544"/>
                      <a:pt x="1756" y="697"/>
                      <a:pt x="1773" y="849"/>
                    </a:cubicBezTo>
                    <a:cubicBezTo>
                      <a:pt x="1773" y="881"/>
                      <a:pt x="1798" y="897"/>
                      <a:pt x="1823" y="897"/>
                    </a:cubicBezTo>
                    <a:cubicBezTo>
                      <a:pt x="1846" y="897"/>
                      <a:pt x="1868" y="883"/>
                      <a:pt x="1871" y="855"/>
                    </a:cubicBezTo>
                    <a:cubicBezTo>
                      <a:pt x="1882" y="730"/>
                      <a:pt x="1931" y="604"/>
                      <a:pt x="2018" y="512"/>
                    </a:cubicBezTo>
                    <a:lnTo>
                      <a:pt x="2029" y="495"/>
                    </a:lnTo>
                    <a:cubicBezTo>
                      <a:pt x="2045" y="512"/>
                      <a:pt x="2056" y="522"/>
                      <a:pt x="2072" y="539"/>
                    </a:cubicBezTo>
                    <a:cubicBezTo>
                      <a:pt x="2105" y="566"/>
                      <a:pt x="2132" y="593"/>
                      <a:pt x="2160" y="631"/>
                    </a:cubicBezTo>
                    <a:cubicBezTo>
                      <a:pt x="1963" y="795"/>
                      <a:pt x="1942" y="1029"/>
                      <a:pt x="1936" y="1274"/>
                    </a:cubicBezTo>
                    <a:cubicBezTo>
                      <a:pt x="1936" y="1302"/>
                      <a:pt x="1955" y="1314"/>
                      <a:pt x="1976" y="1314"/>
                    </a:cubicBezTo>
                    <a:cubicBezTo>
                      <a:pt x="2001" y="1314"/>
                      <a:pt x="2029" y="1296"/>
                      <a:pt x="2029" y="1264"/>
                    </a:cubicBezTo>
                    <a:cubicBezTo>
                      <a:pt x="2023" y="1165"/>
                      <a:pt x="2034" y="1067"/>
                      <a:pt x="2051" y="964"/>
                    </a:cubicBezTo>
                    <a:cubicBezTo>
                      <a:pt x="2072" y="866"/>
                      <a:pt x="2127" y="768"/>
                      <a:pt x="2203" y="691"/>
                    </a:cubicBezTo>
                    <a:cubicBezTo>
                      <a:pt x="2296" y="882"/>
                      <a:pt x="2328" y="1095"/>
                      <a:pt x="2301" y="1307"/>
                    </a:cubicBezTo>
                    <a:cubicBezTo>
                      <a:pt x="2295" y="1351"/>
                      <a:pt x="2330" y="1376"/>
                      <a:pt x="2364" y="1376"/>
                    </a:cubicBezTo>
                    <a:cubicBezTo>
                      <a:pt x="2391" y="1376"/>
                      <a:pt x="2417" y="1362"/>
                      <a:pt x="2427" y="1329"/>
                    </a:cubicBezTo>
                    <a:cubicBezTo>
                      <a:pt x="2481" y="1138"/>
                      <a:pt x="2487" y="937"/>
                      <a:pt x="2437" y="740"/>
                    </a:cubicBezTo>
                    <a:lnTo>
                      <a:pt x="2437" y="740"/>
                    </a:lnTo>
                    <a:cubicBezTo>
                      <a:pt x="2481" y="757"/>
                      <a:pt x="2519" y="773"/>
                      <a:pt x="2557" y="789"/>
                    </a:cubicBezTo>
                    <a:cubicBezTo>
                      <a:pt x="2634" y="822"/>
                      <a:pt x="2704" y="871"/>
                      <a:pt x="2754" y="937"/>
                    </a:cubicBezTo>
                    <a:cubicBezTo>
                      <a:pt x="2758" y="939"/>
                      <a:pt x="2763" y="940"/>
                      <a:pt x="2768" y="940"/>
                    </a:cubicBezTo>
                    <a:cubicBezTo>
                      <a:pt x="2784" y="940"/>
                      <a:pt x="2796" y="926"/>
                      <a:pt x="2792" y="909"/>
                    </a:cubicBezTo>
                    <a:cubicBezTo>
                      <a:pt x="2737" y="762"/>
                      <a:pt x="2574" y="593"/>
                      <a:pt x="2405" y="582"/>
                    </a:cubicBezTo>
                    <a:lnTo>
                      <a:pt x="2378" y="582"/>
                    </a:lnTo>
                    <a:cubicBezTo>
                      <a:pt x="2318" y="452"/>
                      <a:pt x="2236" y="332"/>
                      <a:pt x="2127" y="239"/>
                    </a:cubicBezTo>
                    <a:cubicBezTo>
                      <a:pt x="2196" y="218"/>
                      <a:pt x="2268" y="207"/>
                      <a:pt x="2340" y="207"/>
                    </a:cubicBezTo>
                    <a:cubicBezTo>
                      <a:pt x="2432" y="207"/>
                      <a:pt x="2523" y="224"/>
                      <a:pt x="2612" y="261"/>
                    </a:cubicBezTo>
                    <a:cubicBezTo>
                      <a:pt x="2616" y="262"/>
                      <a:pt x="2619" y="262"/>
                      <a:pt x="2623" y="262"/>
                    </a:cubicBezTo>
                    <a:cubicBezTo>
                      <a:pt x="2654" y="262"/>
                      <a:pt x="2669" y="221"/>
                      <a:pt x="2639" y="201"/>
                    </a:cubicBezTo>
                    <a:cubicBezTo>
                      <a:pt x="2509" y="127"/>
                      <a:pt x="2362" y="88"/>
                      <a:pt x="2213" y="88"/>
                    </a:cubicBezTo>
                    <a:cubicBezTo>
                      <a:pt x="2144" y="88"/>
                      <a:pt x="2075" y="96"/>
                      <a:pt x="2007" y="114"/>
                    </a:cubicBezTo>
                    <a:cubicBezTo>
                      <a:pt x="1991" y="119"/>
                      <a:pt x="1980" y="125"/>
                      <a:pt x="1969" y="136"/>
                    </a:cubicBezTo>
                    <a:cubicBezTo>
                      <a:pt x="1876" y="87"/>
                      <a:pt x="1778" y="48"/>
                      <a:pt x="1675" y="21"/>
                    </a:cubicBezTo>
                    <a:cubicBezTo>
                      <a:pt x="1609" y="7"/>
                      <a:pt x="1538" y="0"/>
                      <a:pt x="146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1" name="Google Shape;6161;p71"/>
              <p:cNvSpPr/>
              <p:nvPr/>
            </p:nvSpPr>
            <p:spPr>
              <a:xfrm>
                <a:off x="4903671" y="3485219"/>
                <a:ext cx="80164" cy="84739"/>
              </a:xfrm>
              <a:custGeom>
                <a:rect b="b" l="l" r="r" t="t"/>
                <a:pathLst>
                  <a:path extrusionOk="0" h="3353" w="3172">
                    <a:moveTo>
                      <a:pt x="1276" y="0"/>
                    </a:moveTo>
                    <a:cubicBezTo>
                      <a:pt x="1226" y="0"/>
                      <a:pt x="1184" y="5"/>
                      <a:pt x="1155" y="12"/>
                    </a:cubicBezTo>
                    <a:cubicBezTo>
                      <a:pt x="1155" y="12"/>
                      <a:pt x="0" y="230"/>
                      <a:pt x="136" y="1238"/>
                    </a:cubicBezTo>
                    <a:cubicBezTo>
                      <a:pt x="278" y="2241"/>
                      <a:pt x="578" y="2497"/>
                      <a:pt x="1052" y="2715"/>
                    </a:cubicBezTo>
                    <a:cubicBezTo>
                      <a:pt x="1390" y="2872"/>
                      <a:pt x="1972" y="3352"/>
                      <a:pt x="2398" y="3352"/>
                    </a:cubicBezTo>
                    <a:cubicBezTo>
                      <a:pt x="2563" y="3352"/>
                      <a:pt x="2705" y="3281"/>
                      <a:pt x="2801" y="3091"/>
                    </a:cubicBezTo>
                    <a:cubicBezTo>
                      <a:pt x="3150" y="2410"/>
                      <a:pt x="3171" y="1838"/>
                      <a:pt x="2725" y="1304"/>
                    </a:cubicBezTo>
                    <a:cubicBezTo>
                      <a:pt x="2272" y="775"/>
                      <a:pt x="1820" y="661"/>
                      <a:pt x="1880" y="350"/>
                    </a:cubicBezTo>
                    <a:cubicBezTo>
                      <a:pt x="1929" y="93"/>
                      <a:pt x="1514" y="0"/>
                      <a:pt x="127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162" name="Google Shape;6162;p71"/>
          <p:cNvSpPr/>
          <p:nvPr/>
        </p:nvSpPr>
        <p:spPr>
          <a:xfrm>
            <a:off x="5890180" y="1558993"/>
            <a:ext cx="451013" cy="1136125"/>
          </a:xfrm>
          <a:custGeom>
            <a:rect b="b" l="l" r="r" t="t"/>
            <a:pathLst>
              <a:path extrusionOk="0" h="44955" w="17846">
                <a:moveTo>
                  <a:pt x="8915" y="1"/>
                </a:moveTo>
                <a:cubicBezTo>
                  <a:pt x="6365" y="17"/>
                  <a:pt x="6904" y="2693"/>
                  <a:pt x="6904" y="2693"/>
                </a:cubicBezTo>
                <a:cubicBezTo>
                  <a:pt x="6474" y="2916"/>
                  <a:pt x="6812" y="3559"/>
                  <a:pt x="6844" y="3897"/>
                </a:cubicBezTo>
                <a:cubicBezTo>
                  <a:pt x="6871" y="4240"/>
                  <a:pt x="7084" y="4256"/>
                  <a:pt x="7084" y="4256"/>
                </a:cubicBezTo>
                <a:cubicBezTo>
                  <a:pt x="7198" y="4769"/>
                  <a:pt x="7678" y="5575"/>
                  <a:pt x="7678" y="5575"/>
                </a:cubicBezTo>
                <a:cubicBezTo>
                  <a:pt x="7874" y="7831"/>
                  <a:pt x="5422" y="7766"/>
                  <a:pt x="4234" y="8474"/>
                </a:cubicBezTo>
                <a:cubicBezTo>
                  <a:pt x="3041" y="9182"/>
                  <a:pt x="3362" y="11215"/>
                  <a:pt x="3362" y="12888"/>
                </a:cubicBezTo>
                <a:cubicBezTo>
                  <a:pt x="3362" y="14566"/>
                  <a:pt x="2817" y="16081"/>
                  <a:pt x="2332" y="18173"/>
                </a:cubicBezTo>
                <a:cubicBezTo>
                  <a:pt x="1935" y="19901"/>
                  <a:pt x="1755" y="21137"/>
                  <a:pt x="1700" y="21524"/>
                </a:cubicBezTo>
                <a:cubicBezTo>
                  <a:pt x="1542" y="21552"/>
                  <a:pt x="1177" y="21677"/>
                  <a:pt x="774" y="22260"/>
                </a:cubicBezTo>
                <a:cubicBezTo>
                  <a:pt x="540" y="22603"/>
                  <a:pt x="469" y="22936"/>
                  <a:pt x="300" y="23110"/>
                </a:cubicBezTo>
                <a:cubicBezTo>
                  <a:pt x="205" y="23205"/>
                  <a:pt x="280" y="23371"/>
                  <a:pt x="441" y="23371"/>
                </a:cubicBezTo>
                <a:cubicBezTo>
                  <a:pt x="568" y="23371"/>
                  <a:pt x="749" y="23268"/>
                  <a:pt x="943" y="22946"/>
                </a:cubicBezTo>
                <a:lnTo>
                  <a:pt x="943" y="22946"/>
                </a:lnTo>
                <a:lnTo>
                  <a:pt x="147" y="24805"/>
                </a:lnTo>
                <a:cubicBezTo>
                  <a:pt x="147" y="24805"/>
                  <a:pt x="0" y="25077"/>
                  <a:pt x="235" y="25104"/>
                </a:cubicBezTo>
                <a:cubicBezTo>
                  <a:pt x="241" y="25105"/>
                  <a:pt x="247" y="25106"/>
                  <a:pt x="253" y="25106"/>
                </a:cubicBezTo>
                <a:cubicBezTo>
                  <a:pt x="599" y="25106"/>
                  <a:pt x="886" y="23786"/>
                  <a:pt x="1041" y="23786"/>
                </a:cubicBezTo>
                <a:cubicBezTo>
                  <a:pt x="1155" y="23786"/>
                  <a:pt x="404" y="25306"/>
                  <a:pt x="779" y="25431"/>
                </a:cubicBezTo>
                <a:cubicBezTo>
                  <a:pt x="793" y="25435"/>
                  <a:pt x="805" y="25437"/>
                  <a:pt x="818" y="25437"/>
                </a:cubicBezTo>
                <a:cubicBezTo>
                  <a:pt x="1182" y="25437"/>
                  <a:pt x="1437" y="23862"/>
                  <a:pt x="1519" y="23862"/>
                </a:cubicBezTo>
                <a:cubicBezTo>
                  <a:pt x="1519" y="23862"/>
                  <a:pt x="1520" y="23862"/>
                  <a:pt x="1521" y="23862"/>
                </a:cubicBezTo>
                <a:cubicBezTo>
                  <a:pt x="1613" y="23889"/>
                  <a:pt x="1085" y="25268"/>
                  <a:pt x="1384" y="25371"/>
                </a:cubicBezTo>
                <a:cubicBezTo>
                  <a:pt x="1399" y="25377"/>
                  <a:pt x="1414" y="25379"/>
                  <a:pt x="1428" y="25379"/>
                </a:cubicBezTo>
                <a:cubicBezTo>
                  <a:pt x="1774" y="25379"/>
                  <a:pt x="1780" y="23840"/>
                  <a:pt x="2005" y="23840"/>
                </a:cubicBezTo>
                <a:cubicBezTo>
                  <a:pt x="2007" y="23840"/>
                  <a:pt x="2009" y="23840"/>
                  <a:pt x="2011" y="23840"/>
                </a:cubicBezTo>
                <a:cubicBezTo>
                  <a:pt x="2060" y="23846"/>
                  <a:pt x="1695" y="25012"/>
                  <a:pt x="1956" y="25012"/>
                </a:cubicBezTo>
                <a:cubicBezTo>
                  <a:pt x="2213" y="25012"/>
                  <a:pt x="2218" y="24238"/>
                  <a:pt x="2463" y="23846"/>
                </a:cubicBezTo>
                <a:cubicBezTo>
                  <a:pt x="2698" y="23486"/>
                  <a:pt x="2997" y="22434"/>
                  <a:pt x="2845" y="21906"/>
                </a:cubicBezTo>
                <a:cubicBezTo>
                  <a:pt x="3281" y="20467"/>
                  <a:pt x="4354" y="17568"/>
                  <a:pt x="4616" y="16304"/>
                </a:cubicBezTo>
                <a:cubicBezTo>
                  <a:pt x="4904" y="14887"/>
                  <a:pt x="5389" y="12119"/>
                  <a:pt x="5389" y="12119"/>
                </a:cubicBezTo>
                <a:cubicBezTo>
                  <a:pt x="5842" y="13018"/>
                  <a:pt x="6098" y="17111"/>
                  <a:pt x="5711" y="18206"/>
                </a:cubicBezTo>
                <a:cubicBezTo>
                  <a:pt x="5324" y="19307"/>
                  <a:pt x="4419" y="21944"/>
                  <a:pt x="4806" y="24396"/>
                </a:cubicBezTo>
                <a:cubicBezTo>
                  <a:pt x="5193" y="26843"/>
                  <a:pt x="5515" y="30161"/>
                  <a:pt x="5389" y="33033"/>
                </a:cubicBezTo>
                <a:cubicBezTo>
                  <a:pt x="5259" y="35899"/>
                  <a:pt x="5744" y="39026"/>
                  <a:pt x="6130" y="41184"/>
                </a:cubicBezTo>
                <a:cubicBezTo>
                  <a:pt x="6517" y="43342"/>
                  <a:pt x="6065" y="43892"/>
                  <a:pt x="5776" y="44279"/>
                </a:cubicBezTo>
                <a:cubicBezTo>
                  <a:pt x="5487" y="44666"/>
                  <a:pt x="6065" y="44955"/>
                  <a:pt x="6065" y="44955"/>
                </a:cubicBezTo>
                <a:lnTo>
                  <a:pt x="7547" y="44955"/>
                </a:lnTo>
                <a:cubicBezTo>
                  <a:pt x="8092" y="44955"/>
                  <a:pt x="7934" y="44568"/>
                  <a:pt x="7743" y="43440"/>
                </a:cubicBezTo>
                <a:cubicBezTo>
                  <a:pt x="7547" y="42312"/>
                  <a:pt x="7356" y="41408"/>
                  <a:pt x="7580" y="39925"/>
                </a:cubicBezTo>
                <a:cubicBezTo>
                  <a:pt x="7874" y="38062"/>
                  <a:pt x="7972" y="36171"/>
                  <a:pt x="7869" y="34286"/>
                </a:cubicBezTo>
                <a:cubicBezTo>
                  <a:pt x="7743" y="32030"/>
                  <a:pt x="7771" y="31583"/>
                  <a:pt x="8190" y="29905"/>
                </a:cubicBezTo>
                <a:cubicBezTo>
                  <a:pt x="8566" y="28412"/>
                  <a:pt x="8860" y="24396"/>
                  <a:pt x="8920" y="23535"/>
                </a:cubicBezTo>
                <a:cubicBezTo>
                  <a:pt x="8980" y="24396"/>
                  <a:pt x="9280" y="28412"/>
                  <a:pt x="9650" y="29905"/>
                </a:cubicBezTo>
                <a:cubicBezTo>
                  <a:pt x="10070" y="31583"/>
                  <a:pt x="10103" y="32030"/>
                  <a:pt x="9972" y="34286"/>
                </a:cubicBezTo>
                <a:cubicBezTo>
                  <a:pt x="9874" y="36171"/>
                  <a:pt x="9966" y="38062"/>
                  <a:pt x="10266" y="39925"/>
                </a:cubicBezTo>
                <a:cubicBezTo>
                  <a:pt x="10490" y="41408"/>
                  <a:pt x="10293" y="42312"/>
                  <a:pt x="10103" y="43440"/>
                </a:cubicBezTo>
                <a:cubicBezTo>
                  <a:pt x="9907" y="44568"/>
                  <a:pt x="9749" y="44955"/>
                  <a:pt x="10293" y="44955"/>
                </a:cubicBezTo>
                <a:lnTo>
                  <a:pt x="11776" y="44955"/>
                </a:lnTo>
                <a:cubicBezTo>
                  <a:pt x="11776" y="44955"/>
                  <a:pt x="12359" y="44666"/>
                  <a:pt x="12070" y="44279"/>
                </a:cubicBezTo>
                <a:cubicBezTo>
                  <a:pt x="11776" y="43892"/>
                  <a:pt x="11329" y="43342"/>
                  <a:pt x="11716" y="41184"/>
                </a:cubicBezTo>
                <a:cubicBezTo>
                  <a:pt x="12102" y="39026"/>
                  <a:pt x="12582" y="35899"/>
                  <a:pt x="12457" y="33033"/>
                </a:cubicBezTo>
                <a:cubicBezTo>
                  <a:pt x="12326" y="30166"/>
                  <a:pt x="12653" y="26848"/>
                  <a:pt x="13034" y="24396"/>
                </a:cubicBezTo>
                <a:cubicBezTo>
                  <a:pt x="13421" y="21944"/>
                  <a:pt x="12522" y="19301"/>
                  <a:pt x="12135" y="18206"/>
                </a:cubicBezTo>
                <a:cubicBezTo>
                  <a:pt x="11748" y="17111"/>
                  <a:pt x="12004" y="13018"/>
                  <a:pt x="12457" y="12119"/>
                </a:cubicBezTo>
                <a:cubicBezTo>
                  <a:pt x="12457" y="12119"/>
                  <a:pt x="12936" y="14887"/>
                  <a:pt x="13230" y="16304"/>
                </a:cubicBezTo>
                <a:cubicBezTo>
                  <a:pt x="13487" y="17568"/>
                  <a:pt x="14560" y="20462"/>
                  <a:pt x="15001" y="21900"/>
                </a:cubicBezTo>
                <a:cubicBezTo>
                  <a:pt x="14843" y="22434"/>
                  <a:pt x="15148" y="23480"/>
                  <a:pt x="15377" y="23846"/>
                </a:cubicBezTo>
                <a:cubicBezTo>
                  <a:pt x="15623" y="24238"/>
                  <a:pt x="15628" y="25006"/>
                  <a:pt x="15890" y="25006"/>
                </a:cubicBezTo>
                <a:cubicBezTo>
                  <a:pt x="16146" y="25006"/>
                  <a:pt x="15781" y="23846"/>
                  <a:pt x="15835" y="23840"/>
                </a:cubicBezTo>
                <a:cubicBezTo>
                  <a:pt x="15837" y="23840"/>
                  <a:pt x="15839" y="23840"/>
                  <a:pt x="15841" y="23840"/>
                </a:cubicBezTo>
                <a:cubicBezTo>
                  <a:pt x="16060" y="23840"/>
                  <a:pt x="16072" y="25379"/>
                  <a:pt x="16418" y="25379"/>
                </a:cubicBezTo>
                <a:cubicBezTo>
                  <a:pt x="16432" y="25379"/>
                  <a:pt x="16447" y="25377"/>
                  <a:pt x="16462" y="25371"/>
                </a:cubicBezTo>
                <a:cubicBezTo>
                  <a:pt x="16756" y="25268"/>
                  <a:pt x="16227" y="23889"/>
                  <a:pt x="16320" y="23862"/>
                </a:cubicBezTo>
                <a:cubicBezTo>
                  <a:pt x="16321" y="23862"/>
                  <a:pt x="16321" y="23862"/>
                  <a:pt x="16322" y="23862"/>
                </a:cubicBezTo>
                <a:cubicBezTo>
                  <a:pt x="16413" y="23862"/>
                  <a:pt x="16659" y="25432"/>
                  <a:pt x="17021" y="25432"/>
                </a:cubicBezTo>
                <a:cubicBezTo>
                  <a:pt x="17034" y="25432"/>
                  <a:pt x="17047" y="25430"/>
                  <a:pt x="17061" y="25426"/>
                </a:cubicBezTo>
                <a:cubicBezTo>
                  <a:pt x="17437" y="25306"/>
                  <a:pt x="16685" y="23786"/>
                  <a:pt x="16805" y="23786"/>
                </a:cubicBezTo>
                <a:cubicBezTo>
                  <a:pt x="16955" y="23786"/>
                  <a:pt x="17247" y="25106"/>
                  <a:pt x="17588" y="25106"/>
                </a:cubicBezTo>
                <a:cubicBezTo>
                  <a:pt x="17594" y="25106"/>
                  <a:pt x="17600" y="25105"/>
                  <a:pt x="17606" y="25104"/>
                </a:cubicBezTo>
                <a:cubicBezTo>
                  <a:pt x="17846" y="25077"/>
                  <a:pt x="17699" y="24805"/>
                  <a:pt x="17699" y="24805"/>
                </a:cubicBezTo>
                <a:lnTo>
                  <a:pt x="16908" y="22946"/>
                </a:lnTo>
                <a:lnTo>
                  <a:pt x="16908" y="22946"/>
                </a:lnTo>
                <a:cubicBezTo>
                  <a:pt x="17100" y="23268"/>
                  <a:pt x="17281" y="23371"/>
                  <a:pt x="17408" y="23371"/>
                </a:cubicBezTo>
                <a:cubicBezTo>
                  <a:pt x="17570" y="23371"/>
                  <a:pt x="17646" y="23205"/>
                  <a:pt x="17551" y="23110"/>
                </a:cubicBezTo>
                <a:cubicBezTo>
                  <a:pt x="17383" y="22936"/>
                  <a:pt x="17306" y="22598"/>
                  <a:pt x="17072" y="22260"/>
                </a:cubicBezTo>
                <a:cubicBezTo>
                  <a:pt x="16669" y="21677"/>
                  <a:pt x="16309" y="21552"/>
                  <a:pt x="16146" y="21524"/>
                </a:cubicBezTo>
                <a:cubicBezTo>
                  <a:pt x="16097" y="21137"/>
                  <a:pt x="15917" y="19901"/>
                  <a:pt x="15519" y="18173"/>
                </a:cubicBezTo>
                <a:cubicBezTo>
                  <a:pt x="15034" y="16081"/>
                  <a:pt x="14489" y="14566"/>
                  <a:pt x="14489" y="12888"/>
                </a:cubicBezTo>
                <a:cubicBezTo>
                  <a:pt x="14489" y="11215"/>
                  <a:pt x="14811" y="9182"/>
                  <a:pt x="13617" y="8474"/>
                </a:cubicBezTo>
                <a:cubicBezTo>
                  <a:pt x="12424" y="7766"/>
                  <a:pt x="9977" y="7831"/>
                  <a:pt x="10168" y="5575"/>
                </a:cubicBezTo>
                <a:cubicBezTo>
                  <a:pt x="10168" y="5575"/>
                  <a:pt x="10653" y="4769"/>
                  <a:pt x="10767" y="4256"/>
                </a:cubicBezTo>
                <a:cubicBezTo>
                  <a:pt x="10767" y="4256"/>
                  <a:pt x="10975" y="4240"/>
                  <a:pt x="11007" y="3897"/>
                </a:cubicBezTo>
                <a:cubicBezTo>
                  <a:pt x="11040" y="3559"/>
                  <a:pt x="11378" y="2916"/>
                  <a:pt x="10942" y="2693"/>
                </a:cubicBezTo>
                <a:cubicBezTo>
                  <a:pt x="10942" y="2693"/>
                  <a:pt x="11487" y="17"/>
                  <a:pt x="8937" y="1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p36"/>
          <p:cNvSpPr/>
          <p:nvPr/>
        </p:nvSpPr>
        <p:spPr>
          <a:xfrm>
            <a:off x="1165540" y="3998969"/>
            <a:ext cx="26751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" name="Google Shape;585;p36"/>
          <p:cNvSpPr/>
          <p:nvPr/>
        </p:nvSpPr>
        <p:spPr>
          <a:xfrm>
            <a:off x="0" y="4030150"/>
            <a:ext cx="2558660" cy="1113382"/>
          </a:xfrm>
          <a:custGeom>
            <a:rect b="b" l="l" r="r" t="t"/>
            <a:pathLst>
              <a:path extrusionOk="0" h="33999" w="78133">
                <a:moveTo>
                  <a:pt x="8732" y="1"/>
                </a:moveTo>
                <a:cubicBezTo>
                  <a:pt x="6714" y="1"/>
                  <a:pt x="4674" y="97"/>
                  <a:pt x="2676" y="330"/>
                </a:cubicBezTo>
                <a:cubicBezTo>
                  <a:pt x="1784" y="401"/>
                  <a:pt x="892" y="472"/>
                  <a:pt x="0" y="615"/>
                </a:cubicBezTo>
                <a:lnTo>
                  <a:pt x="0" y="2114"/>
                </a:lnTo>
                <a:lnTo>
                  <a:pt x="0" y="4041"/>
                </a:lnTo>
                <a:cubicBezTo>
                  <a:pt x="517" y="3969"/>
                  <a:pt x="1035" y="3898"/>
                  <a:pt x="1570" y="3898"/>
                </a:cubicBezTo>
                <a:cubicBezTo>
                  <a:pt x="3426" y="3666"/>
                  <a:pt x="5281" y="3452"/>
                  <a:pt x="7208" y="3452"/>
                </a:cubicBezTo>
                <a:cubicBezTo>
                  <a:pt x="7871" y="3433"/>
                  <a:pt x="8533" y="3422"/>
                  <a:pt x="9195" y="3422"/>
                </a:cubicBezTo>
                <a:cubicBezTo>
                  <a:pt x="11584" y="3422"/>
                  <a:pt x="13973" y="3564"/>
                  <a:pt x="16362" y="3969"/>
                </a:cubicBezTo>
                <a:cubicBezTo>
                  <a:pt x="18075" y="4184"/>
                  <a:pt x="19859" y="4487"/>
                  <a:pt x="21643" y="4862"/>
                </a:cubicBezTo>
                <a:cubicBezTo>
                  <a:pt x="22821" y="5147"/>
                  <a:pt x="24016" y="5450"/>
                  <a:pt x="25122" y="5825"/>
                </a:cubicBezTo>
                <a:cubicBezTo>
                  <a:pt x="27353" y="6575"/>
                  <a:pt x="29672" y="7163"/>
                  <a:pt x="31813" y="7984"/>
                </a:cubicBezTo>
                <a:cubicBezTo>
                  <a:pt x="36720" y="9982"/>
                  <a:pt x="41413" y="12213"/>
                  <a:pt x="45873" y="14961"/>
                </a:cubicBezTo>
                <a:cubicBezTo>
                  <a:pt x="48478" y="16602"/>
                  <a:pt x="51084" y="18244"/>
                  <a:pt x="53599" y="20099"/>
                </a:cubicBezTo>
                <a:cubicBezTo>
                  <a:pt x="56436" y="22026"/>
                  <a:pt x="59023" y="24185"/>
                  <a:pt x="61486" y="26558"/>
                </a:cubicBezTo>
                <a:cubicBezTo>
                  <a:pt x="62592" y="27682"/>
                  <a:pt x="63716" y="28789"/>
                  <a:pt x="64680" y="29984"/>
                </a:cubicBezTo>
                <a:cubicBezTo>
                  <a:pt x="65126" y="30430"/>
                  <a:pt x="65572" y="30948"/>
                  <a:pt x="66018" y="31465"/>
                </a:cubicBezTo>
                <a:cubicBezTo>
                  <a:pt x="66607" y="32286"/>
                  <a:pt x="67213" y="33106"/>
                  <a:pt x="67731" y="33999"/>
                </a:cubicBezTo>
                <a:lnTo>
                  <a:pt x="78133" y="33999"/>
                </a:lnTo>
                <a:cubicBezTo>
                  <a:pt x="77616" y="33410"/>
                  <a:pt x="77098" y="32732"/>
                  <a:pt x="76652" y="32072"/>
                </a:cubicBezTo>
                <a:cubicBezTo>
                  <a:pt x="74868" y="30055"/>
                  <a:pt x="72941" y="28200"/>
                  <a:pt x="70782" y="26487"/>
                </a:cubicBezTo>
                <a:cubicBezTo>
                  <a:pt x="69212" y="25220"/>
                  <a:pt x="67659" y="24114"/>
                  <a:pt x="66018" y="22918"/>
                </a:cubicBezTo>
                <a:cubicBezTo>
                  <a:pt x="63484" y="21134"/>
                  <a:pt x="60968" y="19421"/>
                  <a:pt x="58363" y="17798"/>
                </a:cubicBezTo>
                <a:cubicBezTo>
                  <a:pt x="55169" y="15781"/>
                  <a:pt x="51886" y="13926"/>
                  <a:pt x="48550" y="12070"/>
                </a:cubicBezTo>
                <a:cubicBezTo>
                  <a:pt x="45195" y="10143"/>
                  <a:pt x="41627" y="8430"/>
                  <a:pt x="37987" y="6789"/>
                </a:cubicBezTo>
                <a:cubicBezTo>
                  <a:pt x="36435" y="6128"/>
                  <a:pt x="34722" y="5450"/>
                  <a:pt x="33080" y="4862"/>
                </a:cubicBezTo>
                <a:cubicBezTo>
                  <a:pt x="28245" y="3077"/>
                  <a:pt x="23267" y="1739"/>
                  <a:pt x="18146" y="918"/>
                </a:cubicBezTo>
                <a:cubicBezTo>
                  <a:pt x="15612" y="472"/>
                  <a:pt x="13079" y="169"/>
                  <a:pt x="10563" y="26"/>
                </a:cubicBezTo>
                <a:cubicBezTo>
                  <a:pt x="9956" y="10"/>
                  <a:pt x="9345" y="1"/>
                  <a:pt x="8732" y="1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900000" dist="38100">
              <a:srgbClr val="000000">
                <a:alpha val="63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" name="Google Shape;586;p36"/>
          <p:cNvSpPr txBox="1"/>
          <p:nvPr>
            <p:ph type="title"/>
          </p:nvPr>
        </p:nvSpPr>
        <p:spPr>
          <a:xfrm>
            <a:off x="1099100" y="1559370"/>
            <a:ext cx="2808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587" name="Google Shape;587;p36"/>
          <p:cNvSpPr txBox="1"/>
          <p:nvPr>
            <p:ph idx="1" type="body"/>
          </p:nvPr>
        </p:nvSpPr>
        <p:spPr>
          <a:xfrm>
            <a:off x="1099100" y="2393370"/>
            <a:ext cx="2808000" cy="170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Mercury is the closest planet to the Sun and also the smallest one in the Solar System—it’s only a bit larger than the Moon</a:t>
            </a:r>
            <a:endParaRPr sz="1600"/>
          </a:p>
        </p:txBody>
      </p:sp>
      <p:sp>
        <p:nvSpPr>
          <p:cNvPr id="588" name="Google Shape;588;p36"/>
          <p:cNvSpPr/>
          <p:nvPr/>
        </p:nvSpPr>
        <p:spPr>
          <a:xfrm>
            <a:off x="670850" y="1243475"/>
            <a:ext cx="3664509" cy="4283005"/>
          </a:xfrm>
          <a:custGeom>
            <a:rect b="b" l="l" r="r" t="t"/>
            <a:pathLst>
              <a:path extrusionOk="0" h="133375" w="115764">
                <a:moveTo>
                  <a:pt x="113390" y="2374"/>
                </a:moveTo>
                <a:lnTo>
                  <a:pt x="113390" y="130984"/>
                </a:lnTo>
                <a:lnTo>
                  <a:pt x="2391" y="130984"/>
                </a:lnTo>
                <a:lnTo>
                  <a:pt x="2391" y="2374"/>
                </a:lnTo>
                <a:close/>
                <a:moveTo>
                  <a:pt x="1196" y="1"/>
                </a:moveTo>
                <a:cubicBezTo>
                  <a:pt x="536" y="1"/>
                  <a:pt x="0" y="518"/>
                  <a:pt x="0" y="1179"/>
                </a:cubicBezTo>
                <a:lnTo>
                  <a:pt x="0" y="132179"/>
                </a:lnTo>
                <a:cubicBezTo>
                  <a:pt x="0" y="132839"/>
                  <a:pt x="536" y="133375"/>
                  <a:pt x="1196" y="133375"/>
                </a:cubicBezTo>
                <a:lnTo>
                  <a:pt x="114568" y="133375"/>
                </a:lnTo>
                <a:cubicBezTo>
                  <a:pt x="115246" y="133375"/>
                  <a:pt x="115763" y="132839"/>
                  <a:pt x="115763" y="132179"/>
                </a:cubicBezTo>
                <a:lnTo>
                  <a:pt x="115763" y="1179"/>
                </a:lnTo>
                <a:cubicBezTo>
                  <a:pt x="115763" y="518"/>
                  <a:pt x="115246" y="1"/>
                  <a:pt x="1145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" name="Google Shape;589;p36"/>
          <p:cNvSpPr/>
          <p:nvPr/>
        </p:nvSpPr>
        <p:spPr>
          <a:xfrm>
            <a:off x="8717617" y="0"/>
            <a:ext cx="32" cy="0"/>
          </a:xfrm>
          <a:custGeom>
            <a:rect b="b" l="l" r="r" t="t"/>
            <a:pathLst>
              <a:path extrusionOk="0" h="0" w="1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rgbClr val="AE193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0" name="Google Shape;590;p36"/>
          <p:cNvGrpSpPr/>
          <p:nvPr/>
        </p:nvGrpSpPr>
        <p:grpSpPr>
          <a:xfrm>
            <a:off x="0" y="4142176"/>
            <a:ext cx="2218021" cy="1001353"/>
            <a:chOff x="0" y="4142176"/>
            <a:chExt cx="2218021" cy="1001353"/>
          </a:xfrm>
        </p:grpSpPr>
        <p:sp>
          <p:nvSpPr>
            <p:cNvPr id="591" name="Google Shape;591;p36"/>
            <p:cNvSpPr/>
            <p:nvPr/>
          </p:nvSpPr>
          <p:spPr>
            <a:xfrm>
              <a:off x="0" y="4535364"/>
              <a:ext cx="1463093" cy="608154"/>
            </a:xfrm>
            <a:custGeom>
              <a:rect b="b" l="l" r="r" t="t"/>
              <a:pathLst>
                <a:path extrusionOk="0" h="18571" w="44678">
                  <a:moveTo>
                    <a:pt x="9486" y="1"/>
                  </a:moveTo>
                  <a:cubicBezTo>
                    <a:pt x="8622" y="1"/>
                    <a:pt x="7770" y="23"/>
                    <a:pt x="6923" y="68"/>
                  </a:cubicBezTo>
                  <a:cubicBezTo>
                    <a:pt x="5727" y="139"/>
                    <a:pt x="4532" y="282"/>
                    <a:pt x="3354" y="514"/>
                  </a:cubicBezTo>
                  <a:cubicBezTo>
                    <a:pt x="2908" y="514"/>
                    <a:pt x="2462" y="585"/>
                    <a:pt x="2016" y="728"/>
                  </a:cubicBezTo>
                  <a:cubicBezTo>
                    <a:pt x="1338" y="871"/>
                    <a:pt x="678" y="1031"/>
                    <a:pt x="0" y="1174"/>
                  </a:cubicBezTo>
                  <a:lnTo>
                    <a:pt x="0" y="18571"/>
                  </a:lnTo>
                  <a:lnTo>
                    <a:pt x="44678" y="18571"/>
                  </a:lnTo>
                  <a:cubicBezTo>
                    <a:pt x="44607" y="18499"/>
                    <a:pt x="44535" y="18357"/>
                    <a:pt x="44464" y="18267"/>
                  </a:cubicBezTo>
                  <a:cubicBezTo>
                    <a:pt x="43786" y="17090"/>
                    <a:pt x="43126" y="15894"/>
                    <a:pt x="42234" y="14788"/>
                  </a:cubicBezTo>
                  <a:cubicBezTo>
                    <a:pt x="42002" y="14556"/>
                    <a:pt x="41859" y="14342"/>
                    <a:pt x="41627" y="14110"/>
                  </a:cubicBezTo>
                  <a:cubicBezTo>
                    <a:pt x="40735" y="13146"/>
                    <a:pt x="39843" y="12183"/>
                    <a:pt x="38879" y="11291"/>
                  </a:cubicBezTo>
                  <a:cubicBezTo>
                    <a:pt x="36435" y="8989"/>
                    <a:pt x="33687" y="7116"/>
                    <a:pt x="30707" y="5563"/>
                  </a:cubicBezTo>
                  <a:cubicBezTo>
                    <a:pt x="28923" y="4528"/>
                    <a:pt x="26996" y="3636"/>
                    <a:pt x="25051" y="2887"/>
                  </a:cubicBezTo>
                  <a:cubicBezTo>
                    <a:pt x="24534" y="2655"/>
                    <a:pt x="23945" y="2512"/>
                    <a:pt x="23427" y="2298"/>
                  </a:cubicBezTo>
                  <a:cubicBezTo>
                    <a:pt x="21268" y="1620"/>
                    <a:pt x="19109" y="1031"/>
                    <a:pt x="16879" y="657"/>
                  </a:cubicBezTo>
                  <a:cubicBezTo>
                    <a:pt x="15309" y="353"/>
                    <a:pt x="13685" y="139"/>
                    <a:pt x="12115" y="68"/>
                  </a:cubicBezTo>
                  <a:cubicBezTo>
                    <a:pt x="11223" y="23"/>
                    <a:pt x="10349" y="1"/>
                    <a:pt x="9486" y="1"/>
                  </a:cubicBezTo>
                  <a:close/>
                </a:path>
              </a:pathLst>
            </a:custGeom>
            <a:solidFill>
              <a:srgbClr val="D4596E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6"/>
            <p:cNvSpPr/>
            <p:nvPr/>
          </p:nvSpPr>
          <p:spPr>
            <a:xfrm>
              <a:off x="0" y="4142176"/>
              <a:ext cx="2218021" cy="1001353"/>
            </a:xfrm>
            <a:custGeom>
              <a:rect b="b" l="l" r="r" t="t"/>
              <a:pathLst>
                <a:path extrusionOk="0" h="30578" w="67731">
                  <a:moveTo>
                    <a:pt x="9195" y="1"/>
                  </a:moveTo>
                  <a:cubicBezTo>
                    <a:pt x="8533" y="1"/>
                    <a:pt x="7871" y="12"/>
                    <a:pt x="7208" y="31"/>
                  </a:cubicBezTo>
                  <a:cubicBezTo>
                    <a:pt x="5281" y="31"/>
                    <a:pt x="3426" y="245"/>
                    <a:pt x="1570" y="477"/>
                  </a:cubicBezTo>
                  <a:cubicBezTo>
                    <a:pt x="1035" y="477"/>
                    <a:pt x="517" y="548"/>
                    <a:pt x="0" y="620"/>
                  </a:cubicBezTo>
                  <a:lnTo>
                    <a:pt x="0" y="1655"/>
                  </a:lnTo>
                  <a:lnTo>
                    <a:pt x="0" y="2101"/>
                  </a:lnTo>
                  <a:lnTo>
                    <a:pt x="0" y="12146"/>
                  </a:lnTo>
                  <a:lnTo>
                    <a:pt x="0" y="12735"/>
                  </a:lnTo>
                  <a:lnTo>
                    <a:pt x="0" y="13181"/>
                  </a:lnTo>
                  <a:cubicBezTo>
                    <a:pt x="678" y="13038"/>
                    <a:pt x="1338" y="12878"/>
                    <a:pt x="2016" y="12735"/>
                  </a:cubicBezTo>
                  <a:cubicBezTo>
                    <a:pt x="2462" y="12592"/>
                    <a:pt x="2908" y="12521"/>
                    <a:pt x="3354" y="12521"/>
                  </a:cubicBezTo>
                  <a:cubicBezTo>
                    <a:pt x="4532" y="12289"/>
                    <a:pt x="5727" y="12146"/>
                    <a:pt x="6923" y="12075"/>
                  </a:cubicBezTo>
                  <a:cubicBezTo>
                    <a:pt x="7770" y="12030"/>
                    <a:pt x="8622" y="12008"/>
                    <a:pt x="9486" y="12008"/>
                  </a:cubicBezTo>
                  <a:cubicBezTo>
                    <a:pt x="10349" y="12008"/>
                    <a:pt x="11223" y="12030"/>
                    <a:pt x="12115" y="12075"/>
                  </a:cubicBezTo>
                  <a:cubicBezTo>
                    <a:pt x="13685" y="12146"/>
                    <a:pt x="15309" y="12360"/>
                    <a:pt x="16879" y="12664"/>
                  </a:cubicBezTo>
                  <a:cubicBezTo>
                    <a:pt x="19109" y="13038"/>
                    <a:pt x="21268" y="13627"/>
                    <a:pt x="23427" y="14305"/>
                  </a:cubicBezTo>
                  <a:cubicBezTo>
                    <a:pt x="23945" y="14519"/>
                    <a:pt x="24534" y="14662"/>
                    <a:pt x="25051" y="14894"/>
                  </a:cubicBezTo>
                  <a:cubicBezTo>
                    <a:pt x="26996" y="15643"/>
                    <a:pt x="28923" y="16535"/>
                    <a:pt x="30707" y="17570"/>
                  </a:cubicBezTo>
                  <a:cubicBezTo>
                    <a:pt x="33687" y="19123"/>
                    <a:pt x="36435" y="20996"/>
                    <a:pt x="38879" y="23298"/>
                  </a:cubicBezTo>
                  <a:cubicBezTo>
                    <a:pt x="39843" y="24190"/>
                    <a:pt x="40735" y="25153"/>
                    <a:pt x="41627" y="26117"/>
                  </a:cubicBezTo>
                  <a:cubicBezTo>
                    <a:pt x="41859" y="26349"/>
                    <a:pt x="42002" y="26563"/>
                    <a:pt x="42234" y="26795"/>
                  </a:cubicBezTo>
                  <a:cubicBezTo>
                    <a:pt x="43126" y="27901"/>
                    <a:pt x="43786" y="29097"/>
                    <a:pt x="44464" y="30274"/>
                  </a:cubicBezTo>
                  <a:cubicBezTo>
                    <a:pt x="44535" y="30364"/>
                    <a:pt x="44607" y="30506"/>
                    <a:pt x="44678" y="30578"/>
                  </a:cubicBezTo>
                  <a:lnTo>
                    <a:pt x="67731" y="30578"/>
                  </a:lnTo>
                  <a:cubicBezTo>
                    <a:pt x="67213" y="29685"/>
                    <a:pt x="66607" y="28865"/>
                    <a:pt x="66018" y="28044"/>
                  </a:cubicBezTo>
                  <a:cubicBezTo>
                    <a:pt x="65572" y="27527"/>
                    <a:pt x="65126" y="27009"/>
                    <a:pt x="64680" y="26563"/>
                  </a:cubicBezTo>
                  <a:cubicBezTo>
                    <a:pt x="63716" y="25368"/>
                    <a:pt x="62592" y="24261"/>
                    <a:pt x="61486" y="23137"/>
                  </a:cubicBezTo>
                  <a:cubicBezTo>
                    <a:pt x="59023" y="20764"/>
                    <a:pt x="56436" y="18605"/>
                    <a:pt x="53599" y="16678"/>
                  </a:cubicBezTo>
                  <a:cubicBezTo>
                    <a:pt x="51084" y="14823"/>
                    <a:pt x="48478" y="13181"/>
                    <a:pt x="45873" y="11540"/>
                  </a:cubicBezTo>
                  <a:cubicBezTo>
                    <a:pt x="41413" y="8792"/>
                    <a:pt x="36720" y="6561"/>
                    <a:pt x="31813" y="4563"/>
                  </a:cubicBezTo>
                  <a:cubicBezTo>
                    <a:pt x="29672" y="3742"/>
                    <a:pt x="27353" y="3154"/>
                    <a:pt x="25122" y="2404"/>
                  </a:cubicBezTo>
                  <a:cubicBezTo>
                    <a:pt x="24016" y="2029"/>
                    <a:pt x="22821" y="1726"/>
                    <a:pt x="21643" y="1441"/>
                  </a:cubicBezTo>
                  <a:cubicBezTo>
                    <a:pt x="19859" y="1066"/>
                    <a:pt x="18075" y="763"/>
                    <a:pt x="16362" y="548"/>
                  </a:cubicBezTo>
                  <a:cubicBezTo>
                    <a:pt x="13973" y="143"/>
                    <a:pt x="11584" y="1"/>
                    <a:pt x="9195" y="1"/>
                  </a:cubicBezTo>
                  <a:close/>
                </a:path>
              </a:pathLst>
            </a:custGeom>
            <a:solidFill>
              <a:srgbClr val="D62C5A"/>
            </a:solidFill>
            <a:ln cap="flat" cmpd="sng" w="9525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6" name="Shape 6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7" name="Google Shape;6167;p72"/>
          <p:cNvSpPr/>
          <p:nvPr/>
        </p:nvSpPr>
        <p:spPr>
          <a:xfrm>
            <a:off x="5983275" y="1620325"/>
            <a:ext cx="178725" cy="170600"/>
          </a:xfrm>
          <a:custGeom>
            <a:rect b="b" l="l" r="r" t="t"/>
            <a:pathLst>
              <a:path extrusionOk="0" h="6824" w="7149">
                <a:moveTo>
                  <a:pt x="3571" y="0"/>
                </a:moveTo>
                <a:lnTo>
                  <a:pt x="0" y="2109"/>
                </a:lnTo>
                <a:cubicBezTo>
                  <a:pt x="0" y="2109"/>
                  <a:pt x="799" y="5114"/>
                  <a:pt x="246" y="6823"/>
                </a:cubicBezTo>
                <a:lnTo>
                  <a:pt x="7149" y="6823"/>
                </a:lnTo>
                <a:cubicBezTo>
                  <a:pt x="7149" y="6823"/>
                  <a:pt x="6872" y="5077"/>
                  <a:pt x="7149" y="2188"/>
                </a:cubicBezTo>
                <a:lnTo>
                  <a:pt x="3571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68" name="Google Shape;6168;p72"/>
          <p:cNvGrpSpPr/>
          <p:nvPr/>
        </p:nvGrpSpPr>
        <p:grpSpPr>
          <a:xfrm>
            <a:off x="5881075" y="1606500"/>
            <a:ext cx="389275" cy="1299125"/>
            <a:chOff x="5881075" y="1606500"/>
            <a:chExt cx="389275" cy="1299125"/>
          </a:xfrm>
        </p:grpSpPr>
        <p:sp>
          <p:nvSpPr>
            <p:cNvPr id="6169" name="Google Shape;6169;p72"/>
            <p:cNvSpPr/>
            <p:nvPr/>
          </p:nvSpPr>
          <p:spPr>
            <a:xfrm>
              <a:off x="5881075" y="1721575"/>
              <a:ext cx="389275" cy="1184050"/>
            </a:xfrm>
            <a:custGeom>
              <a:rect b="b" l="l" r="r" t="t"/>
              <a:pathLst>
                <a:path extrusionOk="0" h="47362" w="15571">
                  <a:moveTo>
                    <a:pt x="9374" y="1"/>
                  </a:moveTo>
                  <a:lnTo>
                    <a:pt x="7788" y="38"/>
                  </a:lnTo>
                  <a:lnTo>
                    <a:pt x="6202" y="7"/>
                  </a:lnTo>
                  <a:lnTo>
                    <a:pt x="6202" y="7"/>
                  </a:lnTo>
                  <a:cubicBezTo>
                    <a:pt x="6202" y="7"/>
                    <a:pt x="6270" y="1525"/>
                    <a:pt x="6202" y="1771"/>
                  </a:cubicBezTo>
                  <a:cubicBezTo>
                    <a:pt x="6129" y="2017"/>
                    <a:pt x="5957" y="2367"/>
                    <a:pt x="5287" y="2576"/>
                  </a:cubicBezTo>
                  <a:cubicBezTo>
                    <a:pt x="4617" y="2792"/>
                    <a:pt x="3910" y="2718"/>
                    <a:pt x="3098" y="3216"/>
                  </a:cubicBezTo>
                  <a:cubicBezTo>
                    <a:pt x="2293" y="3707"/>
                    <a:pt x="2078" y="5680"/>
                    <a:pt x="2078" y="6947"/>
                  </a:cubicBezTo>
                  <a:cubicBezTo>
                    <a:pt x="2078" y="8213"/>
                    <a:pt x="1974" y="11034"/>
                    <a:pt x="1728" y="12128"/>
                  </a:cubicBezTo>
                  <a:cubicBezTo>
                    <a:pt x="1482" y="13216"/>
                    <a:pt x="812" y="16179"/>
                    <a:pt x="775" y="17058"/>
                  </a:cubicBezTo>
                  <a:cubicBezTo>
                    <a:pt x="738" y="17937"/>
                    <a:pt x="425" y="19173"/>
                    <a:pt x="351" y="19701"/>
                  </a:cubicBezTo>
                  <a:cubicBezTo>
                    <a:pt x="283" y="20230"/>
                    <a:pt x="0" y="22234"/>
                    <a:pt x="209" y="22658"/>
                  </a:cubicBezTo>
                  <a:cubicBezTo>
                    <a:pt x="682" y="23602"/>
                    <a:pt x="1024" y="23870"/>
                    <a:pt x="1191" y="23870"/>
                  </a:cubicBezTo>
                  <a:cubicBezTo>
                    <a:pt x="1277" y="23870"/>
                    <a:pt x="1316" y="23800"/>
                    <a:pt x="1304" y="23715"/>
                  </a:cubicBezTo>
                  <a:cubicBezTo>
                    <a:pt x="1267" y="23469"/>
                    <a:pt x="984" y="22977"/>
                    <a:pt x="916" y="22486"/>
                  </a:cubicBezTo>
                  <a:cubicBezTo>
                    <a:pt x="867" y="22089"/>
                    <a:pt x="945" y="21530"/>
                    <a:pt x="1032" y="21530"/>
                  </a:cubicBezTo>
                  <a:cubicBezTo>
                    <a:pt x="1053" y="21530"/>
                    <a:pt x="1074" y="21562"/>
                    <a:pt x="1095" y="21637"/>
                  </a:cubicBezTo>
                  <a:cubicBezTo>
                    <a:pt x="1187" y="21980"/>
                    <a:pt x="1308" y="22847"/>
                    <a:pt x="1484" y="22847"/>
                  </a:cubicBezTo>
                  <a:cubicBezTo>
                    <a:pt x="1507" y="22847"/>
                    <a:pt x="1531" y="22832"/>
                    <a:pt x="1556" y="22799"/>
                  </a:cubicBezTo>
                  <a:cubicBezTo>
                    <a:pt x="1771" y="22522"/>
                    <a:pt x="1838" y="21391"/>
                    <a:pt x="1838" y="20832"/>
                  </a:cubicBezTo>
                  <a:cubicBezTo>
                    <a:pt x="1838" y="20267"/>
                    <a:pt x="1556" y="19701"/>
                    <a:pt x="1592" y="19142"/>
                  </a:cubicBezTo>
                  <a:cubicBezTo>
                    <a:pt x="1629" y="18576"/>
                    <a:pt x="2932" y="15226"/>
                    <a:pt x="3178" y="13819"/>
                  </a:cubicBezTo>
                  <a:cubicBezTo>
                    <a:pt x="3424" y="12411"/>
                    <a:pt x="3775" y="8569"/>
                    <a:pt x="3775" y="8569"/>
                  </a:cubicBezTo>
                  <a:cubicBezTo>
                    <a:pt x="3916" y="9448"/>
                    <a:pt x="4481" y="10579"/>
                    <a:pt x="4518" y="12233"/>
                  </a:cubicBezTo>
                  <a:cubicBezTo>
                    <a:pt x="4549" y="13886"/>
                    <a:pt x="3105" y="16603"/>
                    <a:pt x="2828" y="18890"/>
                  </a:cubicBezTo>
                  <a:cubicBezTo>
                    <a:pt x="2545" y="21182"/>
                    <a:pt x="3357" y="27981"/>
                    <a:pt x="3670" y="30556"/>
                  </a:cubicBezTo>
                  <a:cubicBezTo>
                    <a:pt x="3990" y="33126"/>
                    <a:pt x="3320" y="35806"/>
                    <a:pt x="3566" y="37355"/>
                  </a:cubicBezTo>
                  <a:cubicBezTo>
                    <a:pt x="3811" y="38903"/>
                    <a:pt x="4623" y="42671"/>
                    <a:pt x="4623" y="43200"/>
                  </a:cubicBezTo>
                  <a:cubicBezTo>
                    <a:pt x="4623" y="43729"/>
                    <a:pt x="4586" y="44190"/>
                    <a:pt x="4727" y="44540"/>
                  </a:cubicBezTo>
                  <a:cubicBezTo>
                    <a:pt x="4869" y="44890"/>
                    <a:pt x="4414" y="45456"/>
                    <a:pt x="4266" y="46058"/>
                  </a:cubicBezTo>
                  <a:cubicBezTo>
                    <a:pt x="4125" y="46654"/>
                    <a:pt x="4512" y="47361"/>
                    <a:pt x="5145" y="47361"/>
                  </a:cubicBezTo>
                  <a:cubicBezTo>
                    <a:pt x="5785" y="47361"/>
                    <a:pt x="6375" y="46833"/>
                    <a:pt x="6276" y="46378"/>
                  </a:cubicBezTo>
                  <a:cubicBezTo>
                    <a:pt x="6172" y="45917"/>
                    <a:pt x="6172" y="44792"/>
                    <a:pt x="6239" y="44190"/>
                  </a:cubicBezTo>
                  <a:cubicBezTo>
                    <a:pt x="6313" y="43593"/>
                    <a:pt x="5957" y="43268"/>
                    <a:pt x="5957" y="42702"/>
                  </a:cubicBezTo>
                  <a:cubicBezTo>
                    <a:pt x="5957" y="42143"/>
                    <a:pt x="6166" y="37981"/>
                    <a:pt x="6190" y="34662"/>
                  </a:cubicBezTo>
                  <a:cubicBezTo>
                    <a:pt x="6202" y="33249"/>
                    <a:pt x="6565" y="32173"/>
                    <a:pt x="6946" y="28977"/>
                  </a:cubicBezTo>
                  <a:cubicBezTo>
                    <a:pt x="7321" y="25780"/>
                    <a:pt x="7788" y="21176"/>
                    <a:pt x="7788" y="21176"/>
                  </a:cubicBezTo>
                  <a:cubicBezTo>
                    <a:pt x="7788" y="21176"/>
                    <a:pt x="8256" y="25780"/>
                    <a:pt x="8637" y="28977"/>
                  </a:cubicBezTo>
                  <a:cubicBezTo>
                    <a:pt x="9012" y="32167"/>
                    <a:pt x="9374" y="33249"/>
                    <a:pt x="9387" y="34662"/>
                  </a:cubicBezTo>
                  <a:cubicBezTo>
                    <a:pt x="9411" y="37981"/>
                    <a:pt x="9620" y="42143"/>
                    <a:pt x="9620" y="42702"/>
                  </a:cubicBezTo>
                  <a:cubicBezTo>
                    <a:pt x="9620" y="43268"/>
                    <a:pt x="9270" y="43587"/>
                    <a:pt x="9337" y="44184"/>
                  </a:cubicBezTo>
                  <a:cubicBezTo>
                    <a:pt x="9411" y="44786"/>
                    <a:pt x="9411" y="45911"/>
                    <a:pt x="9300" y="46366"/>
                  </a:cubicBezTo>
                  <a:cubicBezTo>
                    <a:pt x="9196" y="46827"/>
                    <a:pt x="9798" y="47355"/>
                    <a:pt x="10431" y="47355"/>
                  </a:cubicBezTo>
                  <a:cubicBezTo>
                    <a:pt x="11065" y="47355"/>
                    <a:pt x="11452" y="46648"/>
                    <a:pt x="11310" y="46046"/>
                  </a:cubicBezTo>
                  <a:cubicBezTo>
                    <a:pt x="11169" y="45450"/>
                    <a:pt x="10714" y="44884"/>
                    <a:pt x="10849" y="44534"/>
                  </a:cubicBezTo>
                  <a:cubicBezTo>
                    <a:pt x="10985" y="44184"/>
                    <a:pt x="10954" y="43723"/>
                    <a:pt x="10954" y="43194"/>
                  </a:cubicBezTo>
                  <a:cubicBezTo>
                    <a:pt x="10954" y="42665"/>
                    <a:pt x="11765" y="38891"/>
                    <a:pt x="12011" y="37348"/>
                  </a:cubicBezTo>
                  <a:cubicBezTo>
                    <a:pt x="12257" y="35799"/>
                    <a:pt x="11587" y="33119"/>
                    <a:pt x="11907" y="30544"/>
                  </a:cubicBezTo>
                  <a:cubicBezTo>
                    <a:pt x="12226" y="27975"/>
                    <a:pt x="13032" y="21170"/>
                    <a:pt x="12755" y="18884"/>
                  </a:cubicBezTo>
                  <a:cubicBezTo>
                    <a:pt x="12472" y="16597"/>
                    <a:pt x="11028" y="13880"/>
                    <a:pt x="11065" y="12227"/>
                  </a:cubicBezTo>
                  <a:cubicBezTo>
                    <a:pt x="11095" y="10573"/>
                    <a:pt x="11661" y="9442"/>
                    <a:pt x="11802" y="8563"/>
                  </a:cubicBezTo>
                  <a:cubicBezTo>
                    <a:pt x="11802" y="8563"/>
                    <a:pt x="12153" y="12405"/>
                    <a:pt x="12398" y="13813"/>
                  </a:cubicBezTo>
                  <a:cubicBezTo>
                    <a:pt x="12650" y="15220"/>
                    <a:pt x="13954" y="18570"/>
                    <a:pt x="13984" y="19129"/>
                  </a:cubicBezTo>
                  <a:cubicBezTo>
                    <a:pt x="14021" y="19695"/>
                    <a:pt x="13738" y="20260"/>
                    <a:pt x="13738" y="20820"/>
                  </a:cubicBezTo>
                  <a:cubicBezTo>
                    <a:pt x="13738" y="21385"/>
                    <a:pt x="13812" y="22510"/>
                    <a:pt x="14021" y="22793"/>
                  </a:cubicBezTo>
                  <a:cubicBezTo>
                    <a:pt x="14045" y="22826"/>
                    <a:pt x="14069" y="22840"/>
                    <a:pt x="14091" y="22840"/>
                  </a:cubicBezTo>
                  <a:cubicBezTo>
                    <a:pt x="14262" y="22840"/>
                    <a:pt x="14384" y="21974"/>
                    <a:pt x="14482" y="21631"/>
                  </a:cubicBezTo>
                  <a:cubicBezTo>
                    <a:pt x="14504" y="21556"/>
                    <a:pt x="14526" y="21523"/>
                    <a:pt x="14548" y="21523"/>
                  </a:cubicBezTo>
                  <a:cubicBezTo>
                    <a:pt x="14638" y="21523"/>
                    <a:pt x="14715" y="22083"/>
                    <a:pt x="14660" y="22479"/>
                  </a:cubicBezTo>
                  <a:cubicBezTo>
                    <a:pt x="14587" y="22971"/>
                    <a:pt x="14304" y="23463"/>
                    <a:pt x="14273" y="23709"/>
                  </a:cubicBezTo>
                  <a:cubicBezTo>
                    <a:pt x="14261" y="23792"/>
                    <a:pt x="14300" y="23861"/>
                    <a:pt x="14385" y="23861"/>
                  </a:cubicBezTo>
                  <a:cubicBezTo>
                    <a:pt x="14552" y="23861"/>
                    <a:pt x="14893" y="23596"/>
                    <a:pt x="15361" y="22652"/>
                  </a:cubicBezTo>
                  <a:cubicBezTo>
                    <a:pt x="15570" y="22234"/>
                    <a:pt x="15294" y="20230"/>
                    <a:pt x="15220" y="19701"/>
                  </a:cubicBezTo>
                  <a:cubicBezTo>
                    <a:pt x="15152" y="19173"/>
                    <a:pt x="14839" y="17937"/>
                    <a:pt x="14796" y="17058"/>
                  </a:cubicBezTo>
                  <a:cubicBezTo>
                    <a:pt x="14759" y="16173"/>
                    <a:pt x="14095" y="13216"/>
                    <a:pt x="13849" y="12122"/>
                  </a:cubicBezTo>
                  <a:cubicBezTo>
                    <a:pt x="13597" y="11034"/>
                    <a:pt x="13493" y="8213"/>
                    <a:pt x="13493" y="6947"/>
                  </a:cubicBezTo>
                  <a:cubicBezTo>
                    <a:pt x="13493" y="5674"/>
                    <a:pt x="13284" y="3701"/>
                    <a:pt x="12472" y="3209"/>
                  </a:cubicBezTo>
                  <a:cubicBezTo>
                    <a:pt x="11661" y="2718"/>
                    <a:pt x="10960" y="2785"/>
                    <a:pt x="10290" y="2576"/>
                  </a:cubicBezTo>
                  <a:cubicBezTo>
                    <a:pt x="9620" y="2367"/>
                    <a:pt x="9442" y="2011"/>
                    <a:pt x="9374" y="1765"/>
                  </a:cubicBezTo>
                  <a:cubicBezTo>
                    <a:pt x="9300" y="1519"/>
                    <a:pt x="9374" y="1"/>
                    <a:pt x="9374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70" name="Google Shape;6170;p72"/>
            <p:cNvGrpSpPr/>
            <p:nvPr/>
          </p:nvGrpSpPr>
          <p:grpSpPr>
            <a:xfrm>
              <a:off x="5888300" y="1606500"/>
              <a:ext cx="375575" cy="1290700"/>
              <a:chOff x="5888300" y="1606500"/>
              <a:chExt cx="375575" cy="1290700"/>
            </a:xfrm>
          </p:grpSpPr>
          <p:sp>
            <p:nvSpPr>
              <p:cNvPr id="6171" name="Google Shape;6171;p72"/>
              <p:cNvSpPr/>
              <p:nvPr/>
            </p:nvSpPr>
            <p:spPr>
              <a:xfrm>
                <a:off x="5979725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517" y="1"/>
                    </a:moveTo>
                    <a:cubicBezTo>
                      <a:pt x="465" y="1"/>
                      <a:pt x="423" y="10"/>
                      <a:pt x="394" y="28"/>
                    </a:cubicBezTo>
                    <a:cubicBezTo>
                      <a:pt x="1" y="286"/>
                      <a:pt x="2060" y="9297"/>
                      <a:pt x="2392" y="9648"/>
                    </a:cubicBezTo>
                    <a:cubicBezTo>
                      <a:pt x="2400" y="9656"/>
                      <a:pt x="2408" y="9660"/>
                      <a:pt x="2416" y="9660"/>
                    </a:cubicBezTo>
                    <a:cubicBezTo>
                      <a:pt x="2756" y="9660"/>
                      <a:pt x="3395" y="2872"/>
                      <a:pt x="3455" y="1780"/>
                    </a:cubicBezTo>
                    <a:cubicBezTo>
                      <a:pt x="3478" y="1370"/>
                      <a:pt x="1171" y="1"/>
                      <a:pt x="51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2" name="Google Shape;6172;p72"/>
              <p:cNvSpPr/>
              <p:nvPr/>
            </p:nvSpPr>
            <p:spPr>
              <a:xfrm>
                <a:off x="5961200" y="2207325"/>
                <a:ext cx="76950" cy="326275"/>
              </a:xfrm>
              <a:custGeom>
                <a:rect b="b" l="l" r="r" t="t"/>
                <a:pathLst>
                  <a:path extrusionOk="0" h="13051" w="3078">
                    <a:moveTo>
                      <a:pt x="501" y="0"/>
                    </a:moveTo>
                    <a:cubicBezTo>
                      <a:pt x="302" y="0"/>
                      <a:pt x="0" y="270"/>
                      <a:pt x="22" y="499"/>
                    </a:cubicBezTo>
                    <a:cubicBezTo>
                      <a:pt x="53" y="812"/>
                      <a:pt x="754" y="12601"/>
                      <a:pt x="1104" y="12952"/>
                    </a:cubicBezTo>
                    <a:cubicBezTo>
                      <a:pt x="1176" y="13023"/>
                      <a:pt x="1239" y="13051"/>
                      <a:pt x="1298" y="13051"/>
                    </a:cubicBezTo>
                    <a:cubicBezTo>
                      <a:pt x="1506" y="13051"/>
                      <a:pt x="1663" y="12710"/>
                      <a:pt x="1929" y="12710"/>
                    </a:cubicBezTo>
                    <a:cubicBezTo>
                      <a:pt x="1960" y="12710"/>
                      <a:pt x="1992" y="12714"/>
                      <a:pt x="2026" y="12724"/>
                    </a:cubicBezTo>
                    <a:cubicBezTo>
                      <a:pt x="2341" y="12823"/>
                      <a:pt x="2379" y="13015"/>
                      <a:pt x="2536" y="13015"/>
                    </a:cubicBezTo>
                    <a:cubicBezTo>
                      <a:pt x="2585" y="13015"/>
                      <a:pt x="2644" y="12997"/>
                      <a:pt x="2727" y="12952"/>
                    </a:cubicBezTo>
                    <a:cubicBezTo>
                      <a:pt x="3077" y="12761"/>
                      <a:pt x="2506" y="9608"/>
                      <a:pt x="2254" y="8588"/>
                    </a:cubicBezTo>
                    <a:cubicBezTo>
                      <a:pt x="1996" y="7567"/>
                      <a:pt x="754" y="689"/>
                      <a:pt x="662" y="148"/>
                    </a:cubicBezTo>
                    <a:cubicBezTo>
                      <a:pt x="642" y="43"/>
                      <a:pt x="580" y="0"/>
                      <a:pt x="50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3" name="Google Shape;6173;p72"/>
              <p:cNvSpPr/>
              <p:nvPr/>
            </p:nvSpPr>
            <p:spPr>
              <a:xfrm>
                <a:off x="5978500" y="2551650"/>
                <a:ext cx="47050" cy="246275"/>
              </a:xfrm>
              <a:custGeom>
                <a:rect b="b" l="l" r="r" t="t"/>
                <a:pathLst>
                  <a:path extrusionOk="0" h="9851" w="1882">
                    <a:moveTo>
                      <a:pt x="193" y="0"/>
                    </a:moveTo>
                    <a:cubicBezTo>
                      <a:pt x="192" y="0"/>
                      <a:pt x="192" y="1"/>
                      <a:pt x="191" y="2"/>
                    </a:cubicBezTo>
                    <a:cubicBezTo>
                      <a:pt x="130" y="199"/>
                      <a:pt x="0" y="2289"/>
                      <a:pt x="283" y="3918"/>
                    </a:cubicBezTo>
                    <a:cubicBezTo>
                      <a:pt x="572" y="5547"/>
                      <a:pt x="922" y="9180"/>
                      <a:pt x="1021" y="9530"/>
                    </a:cubicBezTo>
                    <a:cubicBezTo>
                      <a:pt x="1072" y="9726"/>
                      <a:pt x="1295" y="9851"/>
                      <a:pt x="1492" y="9851"/>
                    </a:cubicBezTo>
                    <a:cubicBezTo>
                      <a:pt x="1647" y="9851"/>
                      <a:pt x="1787" y="9773"/>
                      <a:pt x="1814" y="9591"/>
                    </a:cubicBezTo>
                    <a:cubicBezTo>
                      <a:pt x="1881" y="9180"/>
                      <a:pt x="1881" y="7778"/>
                      <a:pt x="1752" y="7458"/>
                    </a:cubicBezTo>
                    <a:cubicBezTo>
                      <a:pt x="1625" y="7142"/>
                      <a:pt x="269" y="0"/>
                      <a:pt x="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72"/>
              <p:cNvSpPr/>
              <p:nvPr/>
            </p:nvSpPr>
            <p:spPr>
              <a:xfrm>
                <a:off x="6000925" y="2557375"/>
                <a:ext cx="28425" cy="133200"/>
              </a:xfrm>
              <a:custGeom>
                <a:rect b="b" l="l" r="r" t="t"/>
                <a:pathLst>
                  <a:path extrusionOk="0" h="5328" w="1137">
                    <a:moveTo>
                      <a:pt x="855" y="0"/>
                    </a:moveTo>
                    <a:cubicBezTo>
                      <a:pt x="853" y="0"/>
                      <a:pt x="851" y="0"/>
                      <a:pt x="849" y="1"/>
                    </a:cubicBezTo>
                    <a:cubicBezTo>
                      <a:pt x="566" y="62"/>
                      <a:pt x="136" y="972"/>
                      <a:pt x="87" y="1402"/>
                    </a:cubicBezTo>
                    <a:cubicBezTo>
                      <a:pt x="0" y="2240"/>
                      <a:pt x="722" y="5327"/>
                      <a:pt x="891" y="5327"/>
                    </a:cubicBezTo>
                    <a:cubicBezTo>
                      <a:pt x="902" y="5327"/>
                      <a:pt x="911" y="5314"/>
                      <a:pt x="917" y="5287"/>
                    </a:cubicBezTo>
                    <a:cubicBezTo>
                      <a:pt x="1008" y="4841"/>
                      <a:pt x="1136" y="0"/>
                      <a:pt x="8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5" name="Google Shape;6175;p72"/>
              <p:cNvSpPr/>
              <p:nvPr/>
            </p:nvSpPr>
            <p:spPr>
              <a:xfrm>
                <a:off x="5963800" y="1958025"/>
                <a:ext cx="108925" cy="269175"/>
              </a:xfrm>
              <a:custGeom>
                <a:rect b="b" l="l" r="r" t="t"/>
                <a:pathLst>
                  <a:path extrusionOk="0" h="10767" w="4357">
                    <a:moveTo>
                      <a:pt x="1207" y="1"/>
                    </a:moveTo>
                    <a:cubicBezTo>
                      <a:pt x="991" y="1"/>
                      <a:pt x="1846" y="1795"/>
                      <a:pt x="1609" y="3174"/>
                    </a:cubicBezTo>
                    <a:cubicBezTo>
                      <a:pt x="1351" y="4631"/>
                      <a:pt x="48" y="8362"/>
                      <a:pt x="17" y="8842"/>
                    </a:cubicBezTo>
                    <a:cubicBezTo>
                      <a:pt x="1" y="9093"/>
                      <a:pt x="238" y="9133"/>
                      <a:pt x="535" y="9133"/>
                    </a:cubicBezTo>
                    <a:cubicBezTo>
                      <a:pt x="675" y="9133"/>
                      <a:pt x="830" y="9124"/>
                      <a:pt x="977" y="9124"/>
                    </a:cubicBezTo>
                    <a:cubicBezTo>
                      <a:pt x="1113" y="9124"/>
                      <a:pt x="1243" y="9132"/>
                      <a:pt x="1351" y="9161"/>
                    </a:cubicBezTo>
                    <a:cubicBezTo>
                      <a:pt x="1812" y="9286"/>
                      <a:pt x="3602" y="10766"/>
                      <a:pt x="4102" y="10766"/>
                    </a:cubicBezTo>
                    <a:cubicBezTo>
                      <a:pt x="4121" y="10766"/>
                      <a:pt x="4138" y="10764"/>
                      <a:pt x="4154" y="10759"/>
                    </a:cubicBezTo>
                    <a:cubicBezTo>
                      <a:pt x="4356" y="10692"/>
                      <a:pt x="2660" y="8915"/>
                      <a:pt x="2211" y="8338"/>
                    </a:cubicBezTo>
                    <a:cubicBezTo>
                      <a:pt x="1769" y="7760"/>
                      <a:pt x="2119" y="2474"/>
                      <a:pt x="2310" y="1871"/>
                    </a:cubicBezTo>
                    <a:cubicBezTo>
                      <a:pt x="2500" y="1263"/>
                      <a:pt x="2912" y="1042"/>
                      <a:pt x="2973" y="912"/>
                    </a:cubicBezTo>
                    <a:cubicBezTo>
                      <a:pt x="3041" y="789"/>
                      <a:pt x="1892" y="439"/>
                      <a:pt x="1258" y="21"/>
                    </a:cubicBezTo>
                    <a:cubicBezTo>
                      <a:pt x="1237" y="7"/>
                      <a:pt x="1220" y="1"/>
                      <a:pt x="1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6" name="Google Shape;6176;p72"/>
              <p:cNvSpPr/>
              <p:nvPr/>
            </p:nvSpPr>
            <p:spPr>
              <a:xfrm>
                <a:off x="6018925" y="2116700"/>
                <a:ext cx="55950" cy="86200"/>
              </a:xfrm>
              <a:custGeom>
                <a:rect b="b" l="l" r="r" t="t"/>
                <a:pathLst>
                  <a:path extrusionOk="0" h="3448" w="2238">
                    <a:moveTo>
                      <a:pt x="287" y="0"/>
                    </a:moveTo>
                    <a:cubicBezTo>
                      <a:pt x="191" y="0"/>
                      <a:pt x="124" y="31"/>
                      <a:pt x="105" y="104"/>
                    </a:cubicBezTo>
                    <a:cubicBezTo>
                      <a:pt x="0" y="485"/>
                      <a:pt x="172" y="1345"/>
                      <a:pt x="350" y="1732"/>
                    </a:cubicBezTo>
                    <a:cubicBezTo>
                      <a:pt x="510" y="2086"/>
                      <a:pt x="1900" y="3448"/>
                      <a:pt x="2107" y="3448"/>
                    </a:cubicBezTo>
                    <a:cubicBezTo>
                      <a:pt x="2123" y="3448"/>
                      <a:pt x="2132" y="3440"/>
                      <a:pt x="2133" y="3423"/>
                    </a:cubicBezTo>
                    <a:cubicBezTo>
                      <a:pt x="2237" y="1413"/>
                      <a:pt x="2028" y="1253"/>
                      <a:pt x="1819" y="872"/>
                    </a:cubicBezTo>
                    <a:cubicBezTo>
                      <a:pt x="1650" y="563"/>
                      <a:pt x="698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7" name="Google Shape;6177;p72"/>
              <p:cNvSpPr/>
              <p:nvPr/>
            </p:nvSpPr>
            <p:spPr>
              <a:xfrm>
                <a:off x="6022450" y="2062450"/>
                <a:ext cx="49800" cy="65975"/>
              </a:xfrm>
              <a:custGeom>
                <a:rect b="b" l="l" r="r" t="t"/>
                <a:pathLst>
                  <a:path extrusionOk="0" h="2639" w="1992">
                    <a:moveTo>
                      <a:pt x="363" y="1"/>
                    </a:moveTo>
                    <a:cubicBezTo>
                      <a:pt x="247" y="1"/>
                      <a:pt x="165" y="24"/>
                      <a:pt x="142" y="79"/>
                    </a:cubicBezTo>
                    <a:cubicBezTo>
                      <a:pt x="37" y="331"/>
                      <a:pt x="0" y="1671"/>
                      <a:pt x="209" y="1671"/>
                    </a:cubicBezTo>
                    <a:cubicBezTo>
                      <a:pt x="408" y="1671"/>
                      <a:pt x="1585" y="2639"/>
                      <a:pt x="1763" y="2639"/>
                    </a:cubicBezTo>
                    <a:cubicBezTo>
                      <a:pt x="1773" y="2639"/>
                      <a:pt x="1780" y="2636"/>
                      <a:pt x="1783" y="2630"/>
                    </a:cubicBezTo>
                    <a:cubicBezTo>
                      <a:pt x="1924" y="2372"/>
                      <a:pt x="1992" y="749"/>
                      <a:pt x="1783" y="491"/>
                    </a:cubicBezTo>
                    <a:cubicBezTo>
                      <a:pt x="1620" y="294"/>
                      <a:pt x="776" y="1"/>
                      <a:pt x="36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8" name="Google Shape;6178;p72"/>
              <p:cNvSpPr/>
              <p:nvPr/>
            </p:nvSpPr>
            <p:spPr>
              <a:xfrm>
                <a:off x="5979275" y="1827925"/>
                <a:ext cx="93900" cy="138525"/>
              </a:xfrm>
              <a:custGeom>
                <a:rect b="b" l="l" r="r" t="t"/>
                <a:pathLst>
                  <a:path extrusionOk="0" h="5541" w="3756">
                    <a:moveTo>
                      <a:pt x="2674" y="0"/>
                    </a:moveTo>
                    <a:cubicBezTo>
                      <a:pt x="2250" y="0"/>
                      <a:pt x="701" y="609"/>
                      <a:pt x="351" y="2041"/>
                    </a:cubicBezTo>
                    <a:cubicBezTo>
                      <a:pt x="0" y="3473"/>
                      <a:pt x="99" y="4936"/>
                      <a:pt x="1850" y="5446"/>
                    </a:cubicBezTo>
                    <a:cubicBezTo>
                      <a:pt x="2072" y="5511"/>
                      <a:pt x="2267" y="5541"/>
                      <a:pt x="2441" y="5541"/>
                    </a:cubicBezTo>
                    <a:cubicBezTo>
                      <a:pt x="3639" y="5541"/>
                      <a:pt x="3756" y="4110"/>
                      <a:pt x="3756" y="2773"/>
                    </a:cubicBezTo>
                    <a:cubicBezTo>
                      <a:pt x="3756" y="1242"/>
                      <a:pt x="3633" y="0"/>
                      <a:pt x="26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9" name="Google Shape;6179;p72"/>
              <p:cNvSpPr/>
              <p:nvPr/>
            </p:nvSpPr>
            <p:spPr>
              <a:xfrm>
                <a:off x="6026750" y="2017050"/>
                <a:ext cx="43825" cy="44200"/>
              </a:xfrm>
              <a:custGeom>
                <a:rect b="b" l="l" r="r" t="t"/>
                <a:pathLst>
                  <a:path extrusionOk="0" h="1768" w="1753">
                    <a:moveTo>
                      <a:pt x="720" y="1"/>
                    </a:moveTo>
                    <a:cubicBezTo>
                      <a:pt x="488" y="1"/>
                      <a:pt x="281" y="46"/>
                      <a:pt x="210" y="174"/>
                    </a:cubicBezTo>
                    <a:cubicBezTo>
                      <a:pt x="37" y="494"/>
                      <a:pt x="1" y="1262"/>
                      <a:pt x="210" y="1354"/>
                    </a:cubicBezTo>
                    <a:cubicBezTo>
                      <a:pt x="384" y="1434"/>
                      <a:pt x="1038" y="1768"/>
                      <a:pt x="1388" y="1768"/>
                    </a:cubicBezTo>
                    <a:cubicBezTo>
                      <a:pt x="1470" y="1768"/>
                      <a:pt x="1536" y="1749"/>
                      <a:pt x="1574" y="1705"/>
                    </a:cubicBezTo>
                    <a:cubicBezTo>
                      <a:pt x="1715" y="1545"/>
                      <a:pt x="1752" y="303"/>
                      <a:pt x="1574" y="174"/>
                    </a:cubicBezTo>
                    <a:cubicBezTo>
                      <a:pt x="1471" y="101"/>
                      <a:pt x="1067" y="1"/>
                      <a:pt x="7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0" name="Google Shape;6180;p72"/>
              <p:cNvSpPr/>
              <p:nvPr/>
            </p:nvSpPr>
            <p:spPr>
              <a:xfrm>
                <a:off x="6030275" y="1978675"/>
                <a:ext cx="37050" cy="33225"/>
              </a:xfrm>
              <a:custGeom>
                <a:rect b="b" l="l" r="r" t="t"/>
                <a:pathLst>
                  <a:path extrusionOk="0" h="1329" w="1482">
                    <a:moveTo>
                      <a:pt x="1107" y="1"/>
                    </a:moveTo>
                    <a:cubicBezTo>
                      <a:pt x="886" y="1"/>
                      <a:pt x="451" y="431"/>
                      <a:pt x="278" y="658"/>
                    </a:cubicBezTo>
                    <a:cubicBezTo>
                      <a:pt x="69" y="947"/>
                      <a:pt x="1" y="1328"/>
                      <a:pt x="247" y="1328"/>
                    </a:cubicBezTo>
                    <a:cubicBezTo>
                      <a:pt x="418" y="1328"/>
                      <a:pt x="769" y="1247"/>
                      <a:pt x="1033" y="1247"/>
                    </a:cubicBezTo>
                    <a:cubicBezTo>
                      <a:pt x="1139" y="1247"/>
                      <a:pt x="1232" y="1260"/>
                      <a:pt x="1292" y="1297"/>
                    </a:cubicBezTo>
                    <a:cubicBezTo>
                      <a:pt x="1304" y="1305"/>
                      <a:pt x="1314" y="1308"/>
                      <a:pt x="1324" y="1308"/>
                    </a:cubicBezTo>
                    <a:cubicBezTo>
                      <a:pt x="1481" y="1308"/>
                      <a:pt x="1323" y="359"/>
                      <a:pt x="1224" y="86"/>
                    </a:cubicBezTo>
                    <a:cubicBezTo>
                      <a:pt x="1202" y="26"/>
                      <a:pt x="1161" y="1"/>
                      <a:pt x="11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1" name="Google Shape;6181;p72"/>
              <p:cNvSpPr/>
              <p:nvPr/>
            </p:nvSpPr>
            <p:spPr>
              <a:xfrm>
                <a:off x="5958675" y="1795100"/>
                <a:ext cx="102375" cy="25225"/>
              </a:xfrm>
              <a:custGeom>
                <a:rect b="b" l="l" r="r" t="t"/>
                <a:pathLst>
                  <a:path extrusionOk="0" h="1009" w="4095">
                    <a:moveTo>
                      <a:pt x="2378" y="0"/>
                    </a:moveTo>
                    <a:cubicBezTo>
                      <a:pt x="1883" y="0"/>
                      <a:pt x="586" y="250"/>
                      <a:pt x="283" y="521"/>
                    </a:cubicBezTo>
                    <a:cubicBezTo>
                      <a:pt x="1" y="773"/>
                      <a:pt x="1752" y="521"/>
                      <a:pt x="2385" y="803"/>
                    </a:cubicBezTo>
                    <a:cubicBezTo>
                      <a:pt x="2696" y="944"/>
                      <a:pt x="2976" y="1009"/>
                      <a:pt x="3219" y="1009"/>
                    </a:cubicBezTo>
                    <a:cubicBezTo>
                      <a:pt x="3476" y="1009"/>
                      <a:pt x="3690" y="936"/>
                      <a:pt x="3855" y="803"/>
                    </a:cubicBezTo>
                    <a:cubicBezTo>
                      <a:pt x="4094" y="607"/>
                      <a:pt x="2834" y="72"/>
                      <a:pt x="2515" y="10"/>
                    </a:cubicBezTo>
                    <a:cubicBezTo>
                      <a:pt x="2482" y="3"/>
                      <a:pt x="2435" y="0"/>
                      <a:pt x="237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2" name="Google Shape;6182;p72"/>
              <p:cNvSpPr/>
              <p:nvPr/>
            </p:nvSpPr>
            <p:spPr>
              <a:xfrm>
                <a:off x="5943475" y="1817525"/>
                <a:ext cx="78075" cy="87500"/>
              </a:xfrm>
              <a:custGeom>
                <a:rect b="b" l="l" r="r" t="t"/>
                <a:pathLst>
                  <a:path extrusionOk="0" h="3500" w="3123">
                    <a:moveTo>
                      <a:pt x="2275" y="0"/>
                    </a:moveTo>
                    <a:cubicBezTo>
                      <a:pt x="1715" y="0"/>
                      <a:pt x="998" y="125"/>
                      <a:pt x="633" y="416"/>
                    </a:cubicBezTo>
                    <a:cubicBezTo>
                      <a:pt x="0" y="927"/>
                      <a:pt x="0" y="3250"/>
                      <a:pt x="0" y="3478"/>
                    </a:cubicBezTo>
                    <a:cubicBezTo>
                      <a:pt x="0" y="3493"/>
                      <a:pt x="3" y="3500"/>
                      <a:pt x="9" y="3500"/>
                    </a:cubicBezTo>
                    <a:cubicBezTo>
                      <a:pt x="93" y="3500"/>
                      <a:pt x="731" y="2181"/>
                      <a:pt x="1561" y="1529"/>
                    </a:cubicBezTo>
                    <a:cubicBezTo>
                      <a:pt x="2453" y="828"/>
                      <a:pt x="3123" y="478"/>
                      <a:pt x="3055" y="195"/>
                    </a:cubicBezTo>
                    <a:cubicBezTo>
                      <a:pt x="3029" y="71"/>
                      <a:pt x="2696" y="0"/>
                      <a:pt x="227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3" name="Google Shape;6183;p72"/>
              <p:cNvSpPr/>
              <p:nvPr/>
            </p:nvSpPr>
            <p:spPr>
              <a:xfrm>
                <a:off x="5934700" y="1873700"/>
                <a:ext cx="50775" cy="163500"/>
              </a:xfrm>
              <a:custGeom>
                <a:rect b="b" l="l" r="r" t="t"/>
                <a:pathLst>
                  <a:path extrusionOk="0" h="6540" w="2031">
                    <a:moveTo>
                      <a:pt x="1704" y="1"/>
                    </a:moveTo>
                    <a:cubicBezTo>
                      <a:pt x="1622" y="1"/>
                      <a:pt x="1495" y="82"/>
                      <a:pt x="1304" y="272"/>
                    </a:cubicBezTo>
                    <a:cubicBezTo>
                      <a:pt x="1033" y="542"/>
                      <a:pt x="535" y="1673"/>
                      <a:pt x="351" y="3044"/>
                    </a:cubicBezTo>
                    <a:cubicBezTo>
                      <a:pt x="167" y="4415"/>
                      <a:pt x="1" y="6166"/>
                      <a:pt x="253" y="6517"/>
                    </a:cubicBezTo>
                    <a:cubicBezTo>
                      <a:pt x="264" y="6532"/>
                      <a:pt x="277" y="6540"/>
                      <a:pt x="291" y="6540"/>
                    </a:cubicBezTo>
                    <a:cubicBezTo>
                      <a:pt x="597" y="6540"/>
                      <a:pt x="1497" y="3091"/>
                      <a:pt x="1562" y="2122"/>
                    </a:cubicBezTo>
                    <a:cubicBezTo>
                      <a:pt x="1611" y="1310"/>
                      <a:pt x="2031" y="1"/>
                      <a:pt x="17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4" name="Google Shape;6184;p72"/>
              <p:cNvSpPr/>
              <p:nvPr/>
            </p:nvSpPr>
            <p:spPr>
              <a:xfrm>
                <a:off x="5915500" y="2038075"/>
                <a:ext cx="42750" cy="146800"/>
              </a:xfrm>
              <a:custGeom>
                <a:rect b="b" l="l" r="r" t="t"/>
                <a:pathLst>
                  <a:path extrusionOk="0" h="5872" w="1710">
                    <a:moveTo>
                      <a:pt x="1450" y="0"/>
                    </a:moveTo>
                    <a:cubicBezTo>
                      <a:pt x="942" y="0"/>
                      <a:pt x="1" y="5871"/>
                      <a:pt x="94" y="5871"/>
                    </a:cubicBezTo>
                    <a:cubicBezTo>
                      <a:pt x="95" y="5871"/>
                      <a:pt x="97" y="5870"/>
                      <a:pt x="99" y="5867"/>
                    </a:cubicBezTo>
                    <a:cubicBezTo>
                      <a:pt x="228" y="5677"/>
                      <a:pt x="1439" y="1435"/>
                      <a:pt x="1469" y="1054"/>
                    </a:cubicBezTo>
                    <a:cubicBezTo>
                      <a:pt x="1500" y="673"/>
                      <a:pt x="1709" y="83"/>
                      <a:pt x="1469" y="3"/>
                    </a:cubicBezTo>
                    <a:cubicBezTo>
                      <a:pt x="1463" y="1"/>
                      <a:pt x="1456" y="0"/>
                      <a:pt x="14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5" name="Google Shape;6185;p72"/>
              <p:cNvSpPr/>
              <p:nvPr/>
            </p:nvSpPr>
            <p:spPr>
              <a:xfrm>
                <a:off x="5904425" y="2034950"/>
                <a:ext cx="31075" cy="149500"/>
              </a:xfrm>
              <a:custGeom>
                <a:rect b="b" l="l" r="r" t="t"/>
                <a:pathLst>
                  <a:path extrusionOk="0" h="5980" w="1243">
                    <a:moveTo>
                      <a:pt x="982" y="0"/>
                    </a:moveTo>
                    <a:cubicBezTo>
                      <a:pt x="951" y="0"/>
                      <a:pt x="929" y="21"/>
                      <a:pt x="923" y="67"/>
                    </a:cubicBezTo>
                    <a:cubicBezTo>
                      <a:pt x="831" y="829"/>
                      <a:pt x="1" y="5414"/>
                      <a:pt x="1" y="5642"/>
                    </a:cubicBezTo>
                    <a:cubicBezTo>
                      <a:pt x="1" y="5802"/>
                      <a:pt x="69" y="5979"/>
                      <a:pt x="153" y="5979"/>
                    </a:cubicBezTo>
                    <a:cubicBezTo>
                      <a:pt x="185" y="5979"/>
                      <a:pt x="219" y="5954"/>
                      <a:pt x="253" y="5894"/>
                    </a:cubicBezTo>
                    <a:cubicBezTo>
                      <a:pt x="382" y="5672"/>
                      <a:pt x="1242" y="927"/>
                      <a:pt x="1242" y="509"/>
                    </a:cubicBezTo>
                    <a:cubicBezTo>
                      <a:pt x="1242" y="199"/>
                      <a:pt x="1075" y="0"/>
                      <a:pt x="9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6" name="Google Shape;6186;p72"/>
              <p:cNvSpPr/>
              <p:nvPr/>
            </p:nvSpPr>
            <p:spPr>
              <a:xfrm>
                <a:off x="5889625" y="2199400"/>
                <a:ext cx="30975" cy="54575"/>
              </a:xfrm>
              <a:custGeom>
                <a:rect b="b" l="l" r="r" t="t"/>
                <a:pathLst>
                  <a:path extrusionOk="0" h="2183" w="1239">
                    <a:moveTo>
                      <a:pt x="608" y="1"/>
                    </a:moveTo>
                    <a:cubicBezTo>
                      <a:pt x="582" y="1"/>
                      <a:pt x="556" y="13"/>
                      <a:pt x="531" y="41"/>
                    </a:cubicBezTo>
                    <a:cubicBezTo>
                      <a:pt x="287" y="303"/>
                      <a:pt x="0" y="2183"/>
                      <a:pt x="187" y="2183"/>
                    </a:cubicBezTo>
                    <a:cubicBezTo>
                      <a:pt x="202" y="2183"/>
                      <a:pt x="221" y="2170"/>
                      <a:pt x="242" y="2143"/>
                    </a:cubicBezTo>
                    <a:cubicBezTo>
                      <a:pt x="666" y="1608"/>
                      <a:pt x="1238" y="1762"/>
                      <a:pt x="1220" y="1596"/>
                    </a:cubicBezTo>
                    <a:cubicBezTo>
                      <a:pt x="1175" y="1140"/>
                      <a:pt x="859" y="1"/>
                      <a:pt x="6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72"/>
              <p:cNvSpPr/>
              <p:nvPr/>
            </p:nvSpPr>
            <p:spPr>
              <a:xfrm>
                <a:off x="5888300" y="2260125"/>
                <a:ext cx="23150" cy="47750"/>
              </a:xfrm>
              <a:custGeom>
                <a:rect b="b" l="l" r="r" t="t"/>
                <a:pathLst>
                  <a:path extrusionOk="0" h="1910" w="926">
                    <a:moveTo>
                      <a:pt x="253" y="1"/>
                    </a:moveTo>
                    <a:cubicBezTo>
                      <a:pt x="243" y="1"/>
                      <a:pt x="233" y="1"/>
                      <a:pt x="222" y="3"/>
                    </a:cubicBezTo>
                    <a:cubicBezTo>
                      <a:pt x="0" y="34"/>
                      <a:pt x="80" y="575"/>
                      <a:pt x="129" y="858"/>
                    </a:cubicBezTo>
                    <a:cubicBezTo>
                      <a:pt x="179" y="1146"/>
                      <a:pt x="461" y="1890"/>
                      <a:pt x="701" y="1909"/>
                    </a:cubicBezTo>
                    <a:cubicBezTo>
                      <a:pt x="705" y="1909"/>
                      <a:pt x="708" y="1909"/>
                      <a:pt x="712" y="1909"/>
                    </a:cubicBezTo>
                    <a:cubicBezTo>
                      <a:pt x="925" y="1909"/>
                      <a:pt x="436" y="1142"/>
                      <a:pt x="412" y="882"/>
                    </a:cubicBezTo>
                    <a:cubicBezTo>
                      <a:pt x="394" y="633"/>
                      <a:pt x="525" y="1"/>
                      <a:pt x="25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72"/>
              <p:cNvSpPr/>
              <p:nvPr/>
            </p:nvSpPr>
            <p:spPr>
              <a:xfrm>
                <a:off x="59134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132" y="1"/>
                    </a:moveTo>
                    <a:cubicBezTo>
                      <a:pt x="121" y="1"/>
                      <a:pt x="111" y="9"/>
                      <a:pt x="102" y="26"/>
                    </a:cubicBezTo>
                    <a:cubicBezTo>
                      <a:pt x="0" y="213"/>
                      <a:pt x="38" y="1067"/>
                      <a:pt x="162" y="1067"/>
                    </a:cubicBezTo>
                    <a:cubicBezTo>
                      <a:pt x="181" y="1067"/>
                      <a:pt x="202" y="1047"/>
                      <a:pt x="225" y="1003"/>
                    </a:cubicBezTo>
                    <a:cubicBezTo>
                      <a:pt x="375" y="703"/>
                      <a:pt x="233" y="1"/>
                      <a:pt x="1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72"/>
              <p:cNvSpPr/>
              <p:nvPr/>
            </p:nvSpPr>
            <p:spPr>
              <a:xfrm>
                <a:off x="6045250" y="1772400"/>
                <a:ext cx="30850" cy="22675"/>
              </a:xfrm>
              <a:custGeom>
                <a:rect b="b" l="l" r="r" t="t"/>
                <a:pathLst>
                  <a:path extrusionOk="0" h="907" w="1234">
                    <a:moveTo>
                      <a:pt x="147" y="0"/>
                    </a:moveTo>
                    <a:cubicBezTo>
                      <a:pt x="45" y="0"/>
                      <a:pt x="0" y="46"/>
                      <a:pt x="41" y="181"/>
                    </a:cubicBezTo>
                    <a:cubicBezTo>
                      <a:pt x="115" y="427"/>
                      <a:pt x="1234" y="906"/>
                      <a:pt x="1234" y="906"/>
                    </a:cubicBezTo>
                    <a:lnTo>
                      <a:pt x="1234" y="181"/>
                    </a:lnTo>
                    <a:cubicBezTo>
                      <a:pt x="787" y="181"/>
                      <a:pt x="351" y="0"/>
                      <a:pt x="14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72"/>
              <p:cNvSpPr/>
              <p:nvPr/>
            </p:nvSpPr>
            <p:spPr>
              <a:xfrm>
                <a:off x="6030950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207" y="1"/>
                    </a:moveTo>
                    <a:cubicBezTo>
                      <a:pt x="1" y="1"/>
                      <a:pt x="291" y="283"/>
                      <a:pt x="576" y="509"/>
                    </a:cubicBezTo>
                    <a:cubicBezTo>
                      <a:pt x="915" y="778"/>
                      <a:pt x="1237" y="1523"/>
                      <a:pt x="1569" y="1523"/>
                    </a:cubicBezTo>
                    <a:cubicBezTo>
                      <a:pt x="1586" y="1523"/>
                      <a:pt x="1604" y="1521"/>
                      <a:pt x="1621" y="1517"/>
                    </a:cubicBezTo>
                    <a:cubicBezTo>
                      <a:pt x="1904" y="1456"/>
                      <a:pt x="1166" y="282"/>
                      <a:pt x="429" y="48"/>
                    </a:cubicBezTo>
                    <a:cubicBezTo>
                      <a:pt x="326" y="15"/>
                      <a:pt x="254" y="1"/>
                      <a:pt x="20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1" name="Google Shape;6191;p72"/>
              <p:cNvSpPr/>
              <p:nvPr/>
            </p:nvSpPr>
            <p:spPr>
              <a:xfrm>
                <a:off x="5984025" y="1878975"/>
                <a:ext cx="83350" cy="75625"/>
              </a:xfrm>
              <a:custGeom>
                <a:rect b="b" l="l" r="r" t="t"/>
                <a:pathLst>
                  <a:path extrusionOk="0" h="3025" w="3334">
                    <a:moveTo>
                      <a:pt x="890" y="1"/>
                    </a:moveTo>
                    <a:cubicBezTo>
                      <a:pt x="805" y="1"/>
                      <a:pt x="724" y="10"/>
                      <a:pt x="646" y="30"/>
                    </a:cubicBezTo>
                    <a:cubicBezTo>
                      <a:pt x="7" y="196"/>
                      <a:pt x="1" y="2464"/>
                      <a:pt x="1556" y="2943"/>
                    </a:cubicBezTo>
                    <a:cubicBezTo>
                      <a:pt x="1738" y="2999"/>
                      <a:pt x="1903" y="3024"/>
                      <a:pt x="2052" y="3024"/>
                    </a:cubicBezTo>
                    <a:cubicBezTo>
                      <a:pt x="3083" y="3024"/>
                      <a:pt x="3333" y="1826"/>
                      <a:pt x="3086" y="1370"/>
                    </a:cubicBezTo>
                    <a:cubicBezTo>
                      <a:pt x="2824" y="890"/>
                      <a:pt x="1717" y="1"/>
                      <a:pt x="89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2" name="Google Shape;6192;p72"/>
              <p:cNvSpPr/>
              <p:nvPr/>
            </p:nvSpPr>
            <p:spPr>
              <a:xfrm>
                <a:off x="6002000" y="2800350"/>
                <a:ext cx="24325" cy="31775"/>
              </a:xfrm>
              <a:custGeom>
                <a:rect b="b" l="l" r="r" t="t"/>
                <a:pathLst>
                  <a:path extrusionOk="0" h="1271" w="973">
                    <a:moveTo>
                      <a:pt x="742" y="1"/>
                    </a:moveTo>
                    <a:cubicBezTo>
                      <a:pt x="590" y="1"/>
                      <a:pt x="368" y="72"/>
                      <a:pt x="222" y="92"/>
                    </a:cubicBezTo>
                    <a:cubicBezTo>
                      <a:pt x="1" y="123"/>
                      <a:pt x="161" y="1076"/>
                      <a:pt x="351" y="1235"/>
                    </a:cubicBezTo>
                    <a:cubicBezTo>
                      <a:pt x="380" y="1259"/>
                      <a:pt x="410" y="1270"/>
                      <a:pt x="440" y="1270"/>
                    </a:cubicBezTo>
                    <a:cubicBezTo>
                      <a:pt x="610" y="1270"/>
                      <a:pt x="795" y="927"/>
                      <a:pt x="874" y="713"/>
                    </a:cubicBezTo>
                    <a:cubicBezTo>
                      <a:pt x="972" y="455"/>
                      <a:pt x="954" y="184"/>
                      <a:pt x="904" y="74"/>
                    </a:cubicBezTo>
                    <a:cubicBezTo>
                      <a:pt x="882" y="19"/>
                      <a:pt x="821" y="1"/>
                      <a:pt x="74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72"/>
              <p:cNvSpPr/>
              <p:nvPr/>
            </p:nvSpPr>
            <p:spPr>
              <a:xfrm>
                <a:off x="6021550" y="2827575"/>
                <a:ext cx="11975" cy="54225"/>
              </a:xfrm>
              <a:custGeom>
                <a:rect b="b" l="l" r="r" t="t"/>
                <a:pathLst>
                  <a:path extrusionOk="0" h="2169" w="479">
                    <a:moveTo>
                      <a:pt x="315" y="1"/>
                    </a:moveTo>
                    <a:cubicBezTo>
                      <a:pt x="313" y="1"/>
                      <a:pt x="310" y="2"/>
                      <a:pt x="307" y="5"/>
                    </a:cubicBezTo>
                    <a:cubicBezTo>
                      <a:pt x="1" y="281"/>
                      <a:pt x="129" y="2168"/>
                      <a:pt x="291" y="2168"/>
                    </a:cubicBezTo>
                    <a:cubicBezTo>
                      <a:pt x="298" y="2168"/>
                      <a:pt x="306" y="2164"/>
                      <a:pt x="313" y="2156"/>
                    </a:cubicBezTo>
                    <a:cubicBezTo>
                      <a:pt x="479" y="1972"/>
                      <a:pt x="467" y="1861"/>
                      <a:pt x="381" y="1425"/>
                    </a:cubicBezTo>
                    <a:cubicBezTo>
                      <a:pt x="292" y="1010"/>
                      <a:pt x="386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4" name="Google Shape;6194;p72"/>
              <p:cNvSpPr/>
              <p:nvPr/>
            </p:nvSpPr>
            <p:spPr>
              <a:xfrm>
                <a:off x="6013675" y="2835800"/>
                <a:ext cx="10650" cy="54575"/>
              </a:xfrm>
              <a:custGeom>
                <a:rect b="b" l="l" r="r" t="t"/>
                <a:pathLst>
                  <a:path extrusionOk="0" h="2183" w="426">
                    <a:moveTo>
                      <a:pt x="207" y="0"/>
                    </a:moveTo>
                    <a:cubicBezTo>
                      <a:pt x="206" y="0"/>
                      <a:pt x="205" y="1"/>
                      <a:pt x="204" y="2"/>
                    </a:cubicBezTo>
                    <a:cubicBezTo>
                      <a:pt x="1" y="223"/>
                      <a:pt x="134" y="2183"/>
                      <a:pt x="266" y="2183"/>
                    </a:cubicBezTo>
                    <a:cubicBezTo>
                      <a:pt x="270" y="2183"/>
                      <a:pt x="274" y="2181"/>
                      <a:pt x="278" y="2178"/>
                    </a:cubicBezTo>
                    <a:cubicBezTo>
                      <a:pt x="413" y="2061"/>
                      <a:pt x="425" y="1969"/>
                      <a:pt x="327" y="1514"/>
                    </a:cubicBezTo>
                    <a:cubicBezTo>
                      <a:pt x="237" y="1069"/>
                      <a:pt x="246" y="0"/>
                      <a:pt x="20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5" name="Google Shape;6195;p72"/>
              <p:cNvSpPr/>
              <p:nvPr/>
            </p:nvSpPr>
            <p:spPr>
              <a:xfrm>
                <a:off x="6006475" y="2839675"/>
                <a:ext cx="11075" cy="56625"/>
              </a:xfrm>
              <a:custGeom>
                <a:rect b="b" l="l" r="r" t="t"/>
                <a:pathLst>
                  <a:path extrusionOk="0" h="2265" w="443">
                    <a:moveTo>
                      <a:pt x="252" y="0"/>
                    </a:moveTo>
                    <a:cubicBezTo>
                      <a:pt x="92" y="50"/>
                      <a:pt x="0" y="879"/>
                      <a:pt x="135" y="1734"/>
                    </a:cubicBezTo>
                    <a:cubicBezTo>
                      <a:pt x="217" y="2222"/>
                      <a:pt x="286" y="2264"/>
                      <a:pt x="342" y="2264"/>
                    </a:cubicBezTo>
                    <a:cubicBezTo>
                      <a:pt x="353" y="2264"/>
                      <a:pt x="365" y="2262"/>
                      <a:pt x="375" y="2262"/>
                    </a:cubicBezTo>
                    <a:cubicBezTo>
                      <a:pt x="443" y="2262"/>
                      <a:pt x="252" y="1513"/>
                      <a:pt x="252" y="990"/>
                    </a:cubicBezTo>
                    <a:lnTo>
                      <a:pt x="252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72"/>
              <p:cNvSpPr/>
              <p:nvPr/>
            </p:nvSpPr>
            <p:spPr>
              <a:xfrm>
                <a:off x="5996425" y="2846600"/>
                <a:ext cx="9950" cy="50600"/>
              </a:xfrm>
              <a:custGeom>
                <a:rect b="b" l="l" r="r" t="t"/>
                <a:pathLst>
                  <a:path extrusionOk="0" h="2024" w="398">
                    <a:moveTo>
                      <a:pt x="331" y="1"/>
                    </a:moveTo>
                    <a:cubicBezTo>
                      <a:pt x="293" y="1"/>
                      <a:pt x="0" y="1214"/>
                      <a:pt x="95" y="1776"/>
                    </a:cubicBezTo>
                    <a:cubicBezTo>
                      <a:pt x="124" y="1947"/>
                      <a:pt x="199" y="2024"/>
                      <a:pt x="264" y="2024"/>
                    </a:cubicBezTo>
                    <a:cubicBezTo>
                      <a:pt x="337" y="2024"/>
                      <a:pt x="398" y="1927"/>
                      <a:pt x="365" y="1758"/>
                    </a:cubicBezTo>
                    <a:cubicBezTo>
                      <a:pt x="304" y="1438"/>
                      <a:pt x="353" y="117"/>
                      <a:pt x="335" y="6"/>
                    </a:cubicBezTo>
                    <a:cubicBezTo>
                      <a:pt x="334" y="3"/>
                      <a:pt x="333" y="1"/>
                      <a:pt x="3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7" name="Google Shape;6197;p72"/>
              <p:cNvSpPr/>
              <p:nvPr/>
            </p:nvSpPr>
            <p:spPr>
              <a:xfrm>
                <a:off x="5991150" y="2857400"/>
                <a:ext cx="6425" cy="29150"/>
              </a:xfrm>
              <a:custGeom>
                <a:rect b="b" l="l" r="r" t="t"/>
                <a:pathLst>
                  <a:path extrusionOk="0" h="1166" w="257">
                    <a:moveTo>
                      <a:pt x="256" y="1"/>
                    </a:moveTo>
                    <a:cubicBezTo>
                      <a:pt x="238" y="1"/>
                      <a:pt x="28" y="667"/>
                      <a:pt x="5" y="1056"/>
                    </a:cubicBezTo>
                    <a:cubicBezTo>
                      <a:pt x="0" y="1127"/>
                      <a:pt x="13" y="1165"/>
                      <a:pt x="36" y="1165"/>
                    </a:cubicBezTo>
                    <a:cubicBezTo>
                      <a:pt x="104" y="1165"/>
                      <a:pt x="257" y="817"/>
                      <a:pt x="257" y="4"/>
                    </a:cubicBezTo>
                    <a:cubicBezTo>
                      <a:pt x="257" y="2"/>
                      <a:pt x="256" y="1"/>
                      <a:pt x="2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8" name="Google Shape;6198;p72"/>
              <p:cNvSpPr/>
              <p:nvPr/>
            </p:nvSpPr>
            <p:spPr>
              <a:xfrm>
                <a:off x="6085650" y="2199875"/>
                <a:ext cx="86950" cy="241525"/>
              </a:xfrm>
              <a:custGeom>
                <a:rect b="b" l="l" r="r" t="t"/>
                <a:pathLst>
                  <a:path extrusionOk="0" h="9661" w="3478">
                    <a:moveTo>
                      <a:pt x="2960" y="1"/>
                    </a:moveTo>
                    <a:cubicBezTo>
                      <a:pt x="2303" y="1"/>
                      <a:pt x="1" y="1370"/>
                      <a:pt x="23" y="1780"/>
                    </a:cubicBezTo>
                    <a:cubicBezTo>
                      <a:pt x="77" y="2872"/>
                      <a:pt x="723" y="9660"/>
                      <a:pt x="1062" y="9660"/>
                    </a:cubicBezTo>
                    <a:cubicBezTo>
                      <a:pt x="1071" y="9660"/>
                      <a:pt x="1079" y="9656"/>
                      <a:pt x="1087" y="9648"/>
                    </a:cubicBezTo>
                    <a:cubicBezTo>
                      <a:pt x="1412" y="9297"/>
                      <a:pt x="3478" y="286"/>
                      <a:pt x="3084" y="28"/>
                    </a:cubicBezTo>
                    <a:cubicBezTo>
                      <a:pt x="3055" y="10"/>
                      <a:pt x="3013" y="1"/>
                      <a:pt x="296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9" name="Google Shape;6199;p72"/>
              <p:cNvSpPr/>
              <p:nvPr/>
            </p:nvSpPr>
            <p:spPr>
              <a:xfrm>
                <a:off x="6114025" y="2207325"/>
                <a:ext cx="77075" cy="326275"/>
              </a:xfrm>
              <a:custGeom>
                <a:rect b="b" l="l" r="r" t="t"/>
                <a:pathLst>
                  <a:path extrusionOk="0" h="13051" w="3083">
                    <a:moveTo>
                      <a:pt x="2581" y="0"/>
                    </a:moveTo>
                    <a:cubicBezTo>
                      <a:pt x="2502" y="0"/>
                      <a:pt x="2440" y="43"/>
                      <a:pt x="2423" y="148"/>
                    </a:cubicBezTo>
                    <a:cubicBezTo>
                      <a:pt x="2324" y="689"/>
                      <a:pt x="1083" y="7567"/>
                      <a:pt x="831" y="8588"/>
                    </a:cubicBezTo>
                    <a:cubicBezTo>
                      <a:pt x="579" y="9608"/>
                      <a:pt x="1" y="12761"/>
                      <a:pt x="351" y="12952"/>
                    </a:cubicBezTo>
                    <a:cubicBezTo>
                      <a:pt x="434" y="12997"/>
                      <a:pt x="494" y="13015"/>
                      <a:pt x="542" y="13015"/>
                    </a:cubicBezTo>
                    <a:cubicBezTo>
                      <a:pt x="699" y="13015"/>
                      <a:pt x="737" y="12823"/>
                      <a:pt x="1052" y="12724"/>
                    </a:cubicBezTo>
                    <a:cubicBezTo>
                      <a:pt x="1086" y="12714"/>
                      <a:pt x="1118" y="12710"/>
                      <a:pt x="1149" y="12710"/>
                    </a:cubicBezTo>
                    <a:cubicBezTo>
                      <a:pt x="1415" y="12710"/>
                      <a:pt x="1572" y="13051"/>
                      <a:pt x="1780" y="13051"/>
                    </a:cubicBezTo>
                    <a:cubicBezTo>
                      <a:pt x="1839" y="13051"/>
                      <a:pt x="1903" y="13023"/>
                      <a:pt x="1974" y="12952"/>
                    </a:cubicBezTo>
                    <a:cubicBezTo>
                      <a:pt x="2324" y="12601"/>
                      <a:pt x="3025" y="812"/>
                      <a:pt x="3056" y="499"/>
                    </a:cubicBezTo>
                    <a:cubicBezTo>
                      <a:pt x="3082" y="270"/>
                      <a:pt x="2778" y="0"/>
                      <a:pt x="25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0" name="Google Shape;6200;p72"/>
              <p:cNvSpPr/>
              <p:nvPr/>
            </p:nvSpPr>
            <p:spPr>
              <a:xfrm>
                <a:off x="6126800" y="2551650"/>
                <a:ext cx="47025" cy="246275"/>
              </a:xfrm>
              <a:custGeom>
                <a:rect b="b" l="l" r="r" t="t"/>
                <a:pathLst>
                  <a:path extrusionOk="0" h="9851" w="1881">
                    <a:moveTo>
                      <a:pt x="1688" y="0"/>
                    </a:moveTo>
                    <a:cubicBezTo>
                      <a:pt x="1606" y="0"/>
                      <a:pt x="251" y="7142"/>
                      <a:pt x="129" y="7458"/>
                    </a:cubicBezTo>
                    <a:cubicBezTo>
                      <a:pt x="0" y="7778"/>
                      <a:pt x="0" y="9180"/>
                      <a:pt x="62" y="9591"/>
                    </a:cubicBezTo>
                    <a:cubicBezTo>
                      <a:pt x="91" y="9773"/>
                      <a:pt x="231" y="9851"/>
                      <a:pt x="386" y="9851"/>
                    </a:cubicBezTo>
                    <a:cubicBezTo>
                      <a:pt x="583" y="9851"/>
                      <a:pt x="806" y="9726"/>
                      <a:pt x="861" y="9530"/>
                    </a:cubicBezTo>
                    <a:cubicBezTo>
                      <a:pt x="953" y="9180"/>
                      <a:pt x="1303" y="5547"/>
                      <a:pt x="1592" y="3918"/>
                    </a:cubicBezTo>
                    <a:cubicBezTo>
                      <a:pt x="1881" y="2289"/>
                      <a:pt x="1752" y="199"/>
                      <a:pt x="1690" y="2"/>
                    </a:cubicBezTo>
                    <a:cubicBezTo>
                      <a:pt x="1690" y="1"/>
                      <a:pt x="1689" y="0"/>
                      <a:pt x="168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1" name="Google Shape;6201;p72"/>
              <p:cNvSpPr/>
              <p:nvPr/>
            </p:nvSpPr>
            <p:spPr>
              <a:xfrm>
                <a:off x="6122850" y="2557375"/>
                <a:ext cx="28550" cy="133200"/>
              </a:xfrm>
              <a:custGeom>
                <a:rect b="b" l="l" r="r" t="t"/>
                <a:pathLst>
                  <a:path extrusionOk="0" h="5328" w="1142">
                    <a:moveTo>
                      <a:pt x="281" y="0"/>
                    </a:moveTo>
                    <a:cubicBezTo>
                      <a:pt x="0" y="0"/>
                      <a:pt x="128" y="4841"/>
                      <a:pt x="220" y="5287"/>
                    </a:cubicBezTo>
                    <a:cubicBezTo>
                      <a:pt x="226" y="5314"/>
                      <a:pt x="234" y="5327"/>
                      <a:pt x="245" y="5327"/>
                    </a:cubicBezTo>
                    <a:cubicBezTo>
                      <a:pt x="415" y="5327"/>
                      <a:pt x="1142" y="2240"/>
                      <a:pt x="1049" y="1402"/>
                    </a:cubicBezTo>
                    <a:cubicBezTo>
                      <a:pt x="1006" y="972"/>
                      <a:pt x="570" y="62"/>
                      <a:pt x="287" y="1"/>
                    </a:cubicBezTo>
                    <a:cubicBezTo>
                      <a:pt x="285" y="0"/>
                      <a:pt x="283" y="0"/>
                      <a:pt x="281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2" name="Google Shape;6202;p72"/>
              <p:cNvSpPr/>
              <p:nvPr/>
            </p:nvSpPr>
            <p:spPr>
              <a:xfrm>
                <a:off x="6079450" y="1958025"/>
                <a:ext cx="109075" cy="269175"/>
              </a:xfrm>
              <a:custGeom>
                <a:rect b="b" l="l" r="r" t="t"/>
                <a:pathLst>
                  <a:path extrusionOk="0" h="10767" w="4363">
                    <a:moveTo>
                      <a:pt x="3156" y="1"/>
                    </a:moveTo>
                    <a:cubicBezTo>
                      <a:pt x="3143" y="1"/>
                      <a:pt x="3126" y="7"/>
                      <a:pt x="3105" y="21"/>
                    </a:cubicBezTo>
                    <a:cubicBezTo>
                      <a:pt x="2466" y="439"/>
                      <a:pt x="1322" y="789"/>
                      <a:pt x="1384" y="912"/>
                    </a:cubicBezTo>
                    <a:cubicBezTo>
                      <a:pt x="1445" y="1042"/>
                      <a:pt x="1863" y="1263"/>
                      <a:pt x="2054" y="1871"/>
                    </a:cubicBezTo>
                    <a:cubicBezTo>
                      <a:pt x="2244" y="2474"/>
                      <a:pt x="2595" y="7760"/>
                      <a:pt x="2146" y="8338"/>
                    </a:cubicBezTo>
                    <a:cubicBezTo>
                      <a:pt x="1704" y="8915"/>
                      <a:pt x="1" y="10692"/>
                      <a:pt x="204" y="10759"/>
                    </a:cubicBezTo>
                    <a:cubicBezTo>
                      <a:pt x="219" y="10764"/>
                      <a:pt x="237" y="10766"/>
                      <a:pt x="256" y="10766"/>
                    </a:cubicBezTo>
                    <a:cubicBezTo>
                      <a:pt x="762" y="10766"/>
                      <a:pt x="2551" y="9286"/>
                      <a:pt x="3007" y="9161"/>
                    </a:cubicBezTo>
                    <a:cubicBezTo>
                      <a:pt x="3116" y="9132"/>
                      <a:pt x="3247" y="9124"/>
                      <a:pt x="3384" y="9124"/>
                    </a:cubicBezTo>
                    <a:cubicBezTo>
                      <a:pt x="3532" y="9124"/>
                      <a:pt x="3687" y="9133"/>
                      <a:pt x="3828" y="9133"/>
                    </a:cubicBezTo>
                    <a:cubicBezTo>
                      <a:pt x="4126" y="9133"/>
                      <a:pt x="4363" y="9093"/>
                      <a:pt x="4347" y="8842"/>
                    </a:cubicBezTo>
                    <a:cubicBezTo>
                      <a:pt x="4316" y="8362"/>
                      <a:pt x="3007" y="4631"/>
                      <a:pt x="2755" y="3174"/>
                    </a:cubicBezTo>
                    <a:cubicBezTo>
                      <a:pt x="2511" y="1795"/>
                      <a:pt x="3366" y="1"/>
                      <a:pt x="315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3" name="Google Shape;6203;p72"/>
              <p:cNvSpPr/>
              <p:nvPr/>
            </p:nvSpPr>
            <p:spPr>
              <a:xfrm>
                <a:off x="6076700" y="2116700"/>
                <a:ext cx="56725" cy="86200"/>
              </a:xfrm>
              <a:custGeom>
                <a:rect b="b" l="l" r="r" t="t"/>
                <a:pathLst>
                  <a:path extrusionOk="0" h="3448" w="2269">
                    <a:moveTo>
                      <a:pt x="1973" y="0"/>
                    </a:moveTo>
                    <a:cubicBezTo>
                      <a:pt x="1558" y="0"/>
                      <a:pt x="594" y="563"/>
                      <a:pt x="424" y="872"/>
                    </a:cubicBezTo>
                    <a:cubicBezTo>
                      <a:pt x="209" y="1253"/>
                      <a:pt x="0" y="1413"/>
                      <a:pt x="105" y="3423"/>
                    </a:cubicBezTo>
                    <a:cubicBezTo>
                      <a:pt x="106" y="3440"/>
                      <a:pt x="115" y="3448"/>
                      <a:pt x="131" y="3448"/>
                    </a:cubicBezTo>
                    <a:cubicBezTo>
                      <a:pt x="340" y="3448"/>
                      <a:pt x="1746" y="2086"/>
                      <a:pt x="1912" y="1732"/>
                    </a:cubicBezTo>
                    <a:cubicBezTo>
                      <a:pt x="2090" y="1345"/>
                      <a:pt x="2268" y="485"/>
                      <a:pt x="2158" y="104"/>
                    </a:cubicBezTo>
                    <a:cubicBezTo>
                      <a:pt x="2138" y="31"/>
                      <a:pt x="2071" y="0"/>
                      <a:pt x="19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4" name="Google Shape;6204;p72"/>
              <p:cNvSpPr/>
              <p:nvPr/>
            </p:nvSpPr>
            <p:spPr>
              <a:xfrm>
                <a:off x="6079300" y="2062450"/>
                <a:ext cx="50425" cy="65975"/>
              </a:xfrm>
              <a:custGeom>
                <a:rect b="b" l="l" r="r" t="t"/>
                <a:pathLst>
                  <a:path extrusionOk="0" h="2639" w="2017">
                    <a:moveTo>
                      <a:pt x="1652" y="1"/>
                    </a:moveTo>
                    <a:cubicBezTo>
                      <a:pt x="1234" y="1"/>
                      <a:pt x="379" y="294"/>
                      <a:pt x="216" y="491"/>
                    </a:cubicBezTo>
                    <a:cubicBezTo>
                      <a:pt x="1" y="749"/>
                      <a:pt x="74" y="2372"/>
                      <a:pt x="216" y="2630"/>
                    </a:cubicBezTo>
                    <a:cubicBezTo>
                      <a:pt x="219" y="2636"/>
                      <a:pt x="226" y="2639"/>
                      <a:pt x="235" y="2639"/>
                    </a:cubicBezTo>
                    <a:cubicBezTo>
                      <a:pt x="410" y="2639"/>
                      <a:pt x="1610" y="1671"/>
                      <a:pt x="1808" y="1671"/>
                    </a:cubicBezTo>
                    <a:cubicBezTo>
                      <a:pt x="2017" y="1671"/>
                      <a:pt x="1986" y="331"/>
                      <a:pt x="1875" y="79"/>
                    </a:cubicBezTo>
                    <a:cubicBezTo>
                      <a:pt x="1853" y="24"/>
                      <a:pt x="1770" y="1"/>
                      <a:pt x="16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5" name="Google Shape;6205;p72"/>
              <p:cNvSpPr/>
              <p:nvPr/>
            </p:nvSpPr>
            <p:spPr>
              <a:xfrm>
                <a:off x="6079000" y="1827925"/>
                <a:ext cx="93925" cy="138525"/>
              </a:xfrm>
              <a:custGeom>
                <a:rect b="b" l="l" r="r" t="t"/>
                <a:pathLst>
                  <a:path extrusionOk="0" h="5541" w="3757">
                    <a:moveTo>
                      <a:pt x="1082" y="0"/>
                    </a:moveTo>
                    <a:cubicBezTo>
                      <a:pt x="130" y="0"/>
                      <a:pt x="0" y="1242"/>
                      <a:pt x="0" y="2773"/>
                    </a:cubicBezTo>
                    <a:cubicBezTo>
                      <a:pt x="0" y="4110"/>
                      <a:pt x="122" y="5541"/>
                      <a:pt x="1321" y="5541"/>
                    </a:cubicBezTo>
                    <a:cubicBezTo>
                      <a:pt x="1495" y="5541"/>
                      <a:pt x="1691" y="5511"/>
                      <a:pt x="1912" y="5446"/>
                    </a:cubicBezTo>
                    <a:cubicBezTo>
                      <a:pt x="3664" y="4936"/>
                      <a:pt x="3756" y="3473"/>
                      <a:pt x="3406" y="2041"/>
                    </a:cubicBezTo>
                    <a:cubicBezTo>
                      <a:pt x="3055" y="609"/>
                      <a:pt x="1506" y="0"/>
                      <a:pt x="108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6" name="Google Shape;6206;p72"/>
              <p:cNvSpPr/>
              <p:nvPr/>
            </p:nvSpPr>
            <p:spPr>
              <a:xfrm>
                <a:off x="6081000" y="2017050"/>
                <a:ext cx="44425" cy="44200"/>
              </a:xfrm>
              <a:custGeom>
                <a:rect b="b" l="l" r="r" t="t"/>
                <a:pathLst>
                  <a:path extrusionOk="0" h="1768" w="1777">
                    <a:moveTo>
                      <a:pt x="1049" y="1"/>
                    </a:moveTo>
                    <a:cubicBezTo>
                      <a:pt x="698" y="1"/>
                      <a:pt x="285" y="101"/>
                      <a:pt x="179" y="174"/>
                    </a:cubicBezTo>
                    <a:cubicBezTo>
                      <a:pt x="0" y="303"/>
                      <a:pt x="37" y="1545"/>
                      <a:pt x="179" y="1705"/>
                    </a:cubicBezTo>
                    <a:cubicBezTo>
                      <a:pt x="218" y="1749"/>
                      <a:pt x="285" y="1768"/>
                      <a:pt x="370" y="1768"/>
                    </a:cubicBezTo>
                    <a:cubicBezTo>
                      <a:pt x="727" y="1768"/>
                      <a:pt x="1392" y="1434"/>
                      <a:pt x="1562" y="1354"/>
                    </a:cubicBezTo>
                    <a:cubicBezTo>
                      <a:pt x="1777" y="1262"/>
                      <a:pt x="1740" y="494"/>
                      <a:pt x="1562" y="174"/>
                    </a:cubicBezTo>
                    <a:cubicBezTo>
                      <a:pt x="1492" y="46"/>
                      <a:pt x="1284" y="1"/>
                      <a:pt x="104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7" name="Google Shape;6207;p72"/>
              <p:cNvSpPr/>
              <p:nvPr/>
            </p:nvSpPr>
            <p:spPr>
              <a:xfrm>
                <a:off x="6084275" y="1978675"/>
                <a:ext cx="37625" cy="33225"/>
              </a:xfrm>
              <a:custGeom>
                <a:rect b="b" l="l" r="r" t="t"/>
                <a:pathLst>
                  <a:path extrusionOk="0" h="1329" w="1505">
                    <a:moveTo>
                      <a:pt x="383" y="1"/>
                    </a:moveTo>
                    <a:cubicBezTo>
                      <a:pt x="328" y="1"/>
                      <a:pt x="286" y="26"/>
                      <a:pt x="263" y="86"/>
                    </a:cubicBezTo>
                    <a:cubicBezTo>
                      <a:pt x="164" y="359"/>
                      <a:pt x="0" y="1308"/>
                      <a:pt x="157" y="1308"/>
                    </a:cubicBezTo>
                    <a:cubicBezTo>
                      <a:pt x="166" y="1308"/>
                      <a:pt x="177" y="1305"/>
                      <a:pt x="189" y="1297"/>
                    </a:cubicBezTo>
                    <a:cubicBezTo>
                      <a:pt x="251" y="1260"/>
                      <a:pt x="345" y="1247"/>
                      <a:pt x="453" y="1247"/>
                    </a:cubicBezTo>
                    <a:cubicBezTo>
                      <a:pt x="721" y="1247"/>
                      <a:pt x="1077" y="1328"/>
                      <a:pt x="1252" y="1328"/>
                    </a:cubicBezTo>
                    <a:cubicBezTo>
                      <a:pt x="1504" y="1328"/>
                      <a:pt x="1431" y="947"/>
                      <a:pt x="1222" y="658"/>
                    </a:cubicBezTo>
                    <a:cubicBezTo>
                      <a:pt x="1049" y="431"/>
                      <a:pt x="609" y="1"/>
                      <a:pt x="38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8" name="Google Shape;6208;p72"/>
              <p:cNvSpPr/>
              <p:nvPr/>
            </p:nvSpPr>
            <p:spPr>
              <a:xfrm>
                <a:off x="6091150" y="1795100"/>
                <a:ext cx="102500" cy="25225"/>
              </a:xfrm>
              <a:custGeom>
                <a:rect b="b" l="l" r="r" t="t"/>
                <a:pathLst>
                  <a:path extrusionOk="0" h="1009" w="4100">
                    <a:moveTo>
                      <a:pt x="1722" y="0"/>
                    </a:moveTo>
                    <a:cubicBezTo>
                      <a:pt x="1665" y="0"/>
                      <a:pt x="1619" y="3"/>
                      <a:pt x="1586" y="10"/>
                    </a:cubicBezTo>
                    <a:cubicBezTo>
                      <a:pt x="1266" y="72"/>
                      <a:pt x="0" y="607"/>
                      <a:pt x="246" y="803"/>
                    </a:cubicBezTo>
                    <a:cubicBezTo>
                      <a:pt x="410" y="936"/>
                      <a:pt x="625" y="1009"/>
                      <a:pt x="881" y="1009"/>
                    </a:cubicBezTo>
                    <a:cubicBezTo>
                      <a:pt x="1122" y="1009"/>
                      <a:pt x="1401" y="944"/>
                      <a:pt x="1709" y="803"/>
                    </a:cubicBezTo>
                    <a:cubicBezTo>
                      <a:pt x="2348" y="521"/>
                      <a:pt x="4100" y="773"/>
                      <a:pt x="3811" y="521"/>
                    </a:cubicBezTo>
                    <a:cubicBezTo>
                      <a:pt x="3513" y="250"/>
                      <a:pt x="2217" y="0"/>
                      <a:pt x="172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9" name="Google Shape;6209;p72"/>
              <p:cNvSpPr/>
              <p:nvPr/>
            </p:nvSpPr>
            <p:spPr>
              <a:xfrm>
                <a:off x="6130775" y="1817525"/>
                <a:ext cx="78100" cy="87500"/>
              </a:xfrm>
              <a:custGeom>
                <a:rect b="b" l="l" r="r" t="t"/>
                <a:pathLst>
                  <a:path extrusionOk="0" h="3500" w="3124">
                    <a:moveTo>
                      <a:pt x="845" y="0"/>
                    </a:moveTo>
                    <a:cubicBezTo>
                      <a:pt x="424" y="0"/>
                      <a:pt x="91" y="71"/>
                      <a:pt x="62" y="195"/>
                    </a:cubicBezTo>
                    <a:cubicBezTo>
                      <a:pt x="1" y="478"/>
                      <a:pt x="671" y="828"/>
                      <a:pt x="1562" y="1529"/>
                    </a:cubicBezTo>
                    <a:cubicBezTo>
                      <a:pt x="2392" y="2181"/>
                      <a:pt x="3030" y="3500"/>
                      <a:pt x="3114" y="3500"/>
                    </a:cubicBezTo>
                    <a:cubicBezTo>
                      <a:pt x="3120" y="3500"/>
                      <a:pt x="3123" y="3493"/>
                      <a:pt x="3123" y="3478"/>
                    </a:cubicBezTo>
                    <a:cubicBezTo>
                      <a:pt x="3123" y="3250"/>
                      <a:pt x="3123" y="927"/>
                      <a:pt x="2484" y="416"/>
                    </a:cubicBezTo>
                    <a:cubicBezTo>
                      <a:pt x="2119" y="125"/>
                      <a:pt x="1404" y="0"/>
                      <a:pt x="84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0" name="Google Shape;6210;p72"/>
              <p:cNvSpPr/>
              <p:nvPr/>
            </p:nvSpPr>
            <p:spPr>
              <a:xfrm>
                <a:off x="6166800" y="1873700"/>
                <a:ext cx="50825" cy="163500"/>
              </a:xfrm>
              <a:custGeom>
                <a:rect b="b" l="l" r="r" t="t"/>
                <a:pathLst>
                  <a:path extrusionOk="0" h="6540" w="2033">
                    <a:moveTo>
                      <a:pt x="326" y="1"/>
                    </a:moveTo>
                    <a:cubicBezTo>
                      <a:pt x="1" y="1"/>
                      <a:pt x="417" y="1310"/>
                      <a:pt x="472" y="2122"/>
                    </a:cubicBezTo>
                    <a:cubicBezTo>
                      <a:pt x="530" y="3091"/>
                      <a:pt x="1436" y="6540"/>
                      <a:pt x="1737" y="6540"/>
                    </a:cubicBezTo>
                    <a:cubicBezTo>
                      <a:pt x="1751" y="6540"/>
                      <a:pt x="1763" y="6532"/>
                      <a:pt x="1775" y="6517"/>
                    </a:cubicBezTo>
                    <a:cubicBezTo>
                      <a:pt x="2033" y="6166"/>
                      <a:pt x="1873" y="4415"/>
                      <a:pt x="1682" y="3044"/>
                    </a:cubicBezTo>
                    <a:cubicBezTo>
                      <a:pt x="1492" y="1673"/>
                      <a:pt x="994" y="542"/>
                      <a:pt x="724" y="272"/>
                    </a:cubicBezTo>
                    <a:cubicBezTo>
                      <a:pt x="534" y="82"/>
                      <a:pt x="407" y="1"/>
                      <a:pt x="3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72"/>
              <p:cNvSpPr/>
              <p:nvPr/>
            </p:nvSpPr>
            <p:spPr>
              <a:xfrm>
                <a:off x="6194100" y="2038075"/>
                <a:ext cx="42575" cy="146800"/>
              </a:xfrm>
              <a:custGeom>
                <a:rect b="b" l="l" r="r" t="t"/>
                <a:pathLst>
                  <a:path extrusionOk="0" h="5872" w="1703">
                    <a:moveTo>
                      <a:pt x="260" y="0"/>
                    </a:moveTo>
                    <a:cubicBezTo>
                      <a:pt x="253" y="0"/>
                      <a:pt x="247" y="1"/>
                      <a:pt x="240" y="3"/>
                    </a:cubicBezTo>
                    <a:cubicBezTo>
                      <a:pt x="0" y="83"/>
                      <a:pt x="203" y="673"/>
                      <a:pt x="240" y="1054"/>
                    </a:cubicBezTo>
                    <a:cubicBezTo>
                      <a:pt x="271" y="1435"/>
                      <a:pt x="1482" y="5677"/>
                      <a:pt x="1605" y="5867"/>
                    </a:cubicBezTo>
                    <a:cubicBezTo>
                      <a:pt x="1607" y="5870"/>
                      <a:pt x="1608" y="5871"/>
                      <a:pt x="1610" y="5871"/>
                    </a:cubicBezTo>
                    <a:cubicBezTo>
                      <a:pt x="1703" y="5871"/>
                      <a:pt x="767" y="0"/>
                      <a:pt x="26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72"/>
              <p:cNvSpPr/>
              <p:nvPr/>
            </p:nvSpPr>
            <p:spPr>
              <a:xfrm>
                <a:off x="6216675" y="2034950"/>
                <a:ext cx="31225" cy="149500"/>
              </a:xfrm>
              <a:custGeom>
                <a:rect b="b" l="l" r="r" t="t"/>
                <a:pathLst>
                  <a:path extrusionOk="0" h="5980" w="1249">
                    <a:moveTo>
                      <a:pt x="264" y="0"/>
                    </a:moveTo>
                    <a:cubicBezTo>
                      <a:pt x="172" y="0"/>
                      <a:pt x="1" y="199"/>
                      <a:pt x="1" y="509"/>
                    </a:cubicBezTo>
                    <a:cubicBezTo>
                      <a:pt x="1" y="927"/>
                      <a:pt x="861" y="5672"/>
                      <a:pt x="991" y="5894"/>
                    </a:cubicBezTo>
                    <a:cubicBezTo>
                      <a:pt x="1026" y="5954"/>
                      <a:pt x="1061" y="5979"/>
                      <a:pt x="1094" y="5979"/>
                    </a:cubicBezTo>
                    <a:cubicBezTo>
                      <a:pt x="1181" y="5979"/>
                      <a:pt x="1249" y="5802"/>
                      <a:pt x="1249" y="5642"/>
                    </a:cubicBezTo>
                    <a:cubicBezTo>
                      <a:pt x="1249" y="5414"/>
                      <a:pt x="419" y="829"/>
                      <a:pt x="321" y="67"/>
                    </a:cubicBezTo>
                    <a:cubicBezTo>
                      <a:pt x="316" y="21"/>
                      <a:pt x="294" y="0"/>
                      <a:pt x="26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72"/>
              <p:cNvSpPr/>
              <p:nvPr/>
            </p:nvSpPr>
            <p:spPr>
              <a:xfrm>
                <a:off x="6231750" y="2199400"/>
                <a:ext cx="30825" cy="54575"/>
              </a:xfrm>
              <a:custGeom>
                <a:rect b="b" l="l" r="r" t="t"/>
                <a:pathLst>
                  <a:path extrusionOk="0" h="2183" w="1233">
                    <a:moveTo>
                      <a:pt x="629" y="1"/>
                    </a:moveTo>
                    <a:cubicBezTo>
                      <a:pt x="373" y="1"/>
                      <a:pt x="57" y="1140"/>
                      <a:pt x="13" y="1596"/>
                    </a:cubicBezTo>
                    <a:cubicBezTo>
                      <a:pt x="0" y="1762"/>
                      <a:pt x="566" y="1608"/>
                      <a:pt x="996" y="2143"/>
                    </a:cubicBezTo>
                    <a:cubicBezTo>
                      <a:pt x="1017" y="2170"/>
                      <a:pt x="1035" y="2183"/>
                      <a:pt x="1050" y="2183"/>
                    </a:cubicBezTo>
                    <a:cubicBezTo>
                      <a:pt x="1233" y="2183"/>
                      <a:pt x="952" y="303"/>
                      <a:pt x="707" y="41"/>
                    </a:cubicBezTo>
                    <a:cubicBezTo>
                      <a:pt x="682" y="13"/>
                      <a:pt x="656" y="1"/>
                      <a:pt x="62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72"/>
              <p:cNvSpPr/>
              <p:nvPr/>
            </p:nvSpPr>
            <p:spPr>
              <a:xfrm>
                <a:off x="6240875" y="2260125"/>
                <a:ext cx="23000" cy="47750"/>
              </a:xfrm>
              <a:custGeom>
                <a:rect b="b" l="l" r="r" t="t"/>
                <a:pathLst>
                  <a:path extrusionOk="0" h="1910" w="920">
                    <a:moveTo>
                      <a:pt x="668" y="1"/>
                    </a:moveTo>
                    <a:cubicBezTo>
                      <a:pt x="401" y="1"/>
                      <a:pt x="532" y="633"/>
                      <a:pt x="508" y="882"/>
                    </a:cubicBezTo>
                    <a:cubicBezTo>
                      <a:pt x="484" y="1142"/>
                      <a:pt x="1" y="1909"/>
                      <a:pt x="215" y="1909"/>
                    </a:cubicBezTo>
                    <a:cubicBezTo>
                      <a:pt x="218" y="1909"/>
                      <a:pt x="222" y="1909"/>
                      <a:pt x="225" y="1909"/>
                    </a:cubicBezTo>
                    <a:cubicBezTo>
                      <a:pt x="459" y="1890"/>
                      <a:pt x="748" y="1146"/>
                      <a:pt x="797" y="858"/>
                    </a:cubicBezTo>
                    <a:cubicBezTo>
                      <a:pt x="846" y="575"/>
                      <a:pt x="920" y="34"/>
                      <a:pt x="699" y="3"/>
                    </a:cubicBezTo>
                    <a:cubicBezTo>
                      <a:pt x="688" y="1"/>
                      <a:pt x="678" y="1"/>
                      <a:pt x="66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72"/>
              <p:cNvSpPr/>
              <p:nvPr/>
            </p:nvSpPr>
            <p:spPr>
              <a:xfrm>
                <a:off x="6229525" y="2247575"/>
                <a:ext cx="9375" cy="26700"/>
              </a:xfrm>
              <a:custGeom>
                <a:rect b="b" l="l" r="r" t="t"/>
                <a:pathLst>
                  <a:path extrusionOk="0" h="1068" w="375">
                    <a:moveTo>
                      <a:pt x="237" y="1"/>
                    </a:moveTo>
                    <a:cubicBezTo>
                      <a:pt x="137" y="1"/>
                      <a:pt x="1" y="703"/>
                      <a:pt x="151" y="1003"/>
                    </a:cubicBezTo>
                    <a:cubicBezTo>
                      <a:pt x="173" y="1047"/>
                      <a:pt x="193" y="1067"/>
                      <a:pt x="211" y="1067"/>
                    </a:cubicBezTo>
                    <a:cubicBezTo>
                      <a:pt x="333" y="1067"/>
                      <a:pt x="374" y="213"/>
                      <a:pt x="268" y="26"/>
                    </a:cubicBezTo>
                    <a:cubicBezTo>
                      <a:pt x="258" y="9"/>
                      <a:pt x="248" y="1"/>
                      <a:pt x="23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72"/>
              <p:cNvSpPr/>
              <p:nvPr/>
            </p:nvSpPr>
            <p:spPr>
              <a:xfrm>
                <a:off x="6076225" y="1772400"/>
                <a:ext cx="30875" cy="22675"/>
              </a:xfrm>
              <a:custGeom>
                <a:rect b="b" l="l" r="r" t="t"/>
                <a:pathLst>
                  <a:path extrusionOk="0" h="907" w="1235">
                    <a:moveTo>
                      <a:pt x="1086" y="0"/>
                    </a:moveTo>
                    <a:cubicBezTo>
                      <a:pt x="880" y="0"/>
                      <a:pt x="443" y="181"/>
                      <a:pt x="1" y="181"/>
                    </a:cubicBezTo>
                    <a:lnTo>
                      <a:pt x="1" y="906"/>
                    </a:lnTo>
                    <a:cubicBezTo>
                      <a:pt x="1" y="906"/>
                      <a:pt x="1120" y="427"/>
                      <a:pt x="1193" y="181"/>
                    </a:cubicBezTo>
                    <a:cubicBezTo>
                      <a:pt x="1234" y="46"/>
                      <a:pt x="1189" y="0"/>
                      <a:pt x="108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72"/>
              <p:cNvSpPr/>
              <p:nvPr/>
            </p:nvSpPr>
            <p:spPr>
              <a:xfrm>
                <a:off x="6073775" y="1782325"/>
                <a:ext cx="47600" cy="38100"/>
              </a:xfrm>
              <a:custGeom>
                <a:rect b="b" l="l" r="r" t="t"/>
                <a:pathLst>
                  <a:path extrusionOk="0" h="1524" w="1904">
                    <a:moveTo>
                      <a:pt x="1697" y="1"/>
                    </a:moveTo>
                    <a:cubicBezTo>
                      <a:pt x="1651" y="1"/>
                      <a:pt x="1579" y="15"/>
                      <a:pt x="1476" y="48"/>
                    </a:cubicBezTo>
                    <a:cubicBezTo>
                      <a:pt x="732" y="282"/>
                      <a:pt x="0" y="1456"/>
                      <a:pt x="277" y="1517"/>
                    </a:cubicBezTo>
                    <a:cubicBezTo>
                      <a:pt x="295" y="1521"/>
                      <a:pt x="313" y="1523"/>
                      <a:pt x="330" y="1523"/>
                    </a:cubicBezTo>
                    <a:cubicBezTo>
                      <a:pt x="667" y="1523"/>
                      <a:pt x="989" y="778"/>
                      <a:pt x="1322" y="509"/>
                    </a:cubicBezTo>
                    <a:cubicBezTo>
                      <a:pt x="1613" y="283"/>
                      <a:pt x="1903" y="1"/>
                      <a:pt x="1697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72"/>
              <p:cNvSpPr/>
              <p:nvPr/>
            </p:nvSpPr>
            <p:spPr>
              <a:xfrm>
                <a:off x="6084825" y="1878975"/>
                <a:ext cx="83325" cy="75625"/>
              </a:xfrm>
              <a:custGeom>
                <a:rect b="b" l="l" r="r" t="t"/>
                <a:pathLst>
                  <a:path extrusionOk="0" h="3025" w="3333">
                    <a:moveTo>
                      <a:pt x="2444" y="1"/>
                    </a:moveTo>
                    <a:cubicBezTo>
                      <a:pt x="1617" y="1"/>
                      <a:pt x="515" y="890"/>
                      <a:pt x="253" y="1370"/>
                    </a:cubicBezTo>
                    <a:cubicBezTo>
                      <a:pt x="1" y="1826"/>
                      <a:pt x="255" y="3024"/>
                      <a:pt x="1287" y="3024"/>
                    </a:cubicBezTo>
                    <a:cubicBezTo>
                      <a:pt x="1436" y="3024"/>
                      <a:pt x="1601" y="2999"/>
                      <a:pt x="1784" y="2943"/>
                    </a:cubicBezTo>
                    <a:cubicBezTo>
                      <a:pt x="3333" y="2464"/>
                      <a:pt x="3326" y="196"/>
                      <a:pt x="2687" y="30"/>
                    </a:cubicBezTo>
                    <a:cubicBezTo>
                      <a:pt x="2610" y="10"/>
                      <a:pt x="2528" y="1"/>
                      <a:pt x="2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9" name="Google Shape;6219;p72"/>
              <p:cNvSpPr/>
              <p:nvPr/>
            </p:nvSpPr>
            <p:spPr>
              <a:xfrm>
                <a:off x="6126025" y="2800350"/>
                <a:ext cx="24300" cy="31775"/>
              </a:xfrm>
              <a:custGeom>
                <a:rect b="b" l="l" r="r" t="t"/>
                <a:pathLst>
                  <a:path extrusionOk="0" h="1271" w="972">
                    <a:moveTo>
                      <a:pt x="224" y="1"/>
                    </a:moveTo>
                    <a:cubicBezTo>
                      <a:pt x="145" y="1"/>
                      <a:pt x="85" y="19"/>
                      <a:pt x="62" y="74"/>
                    </a:cubicBezTo>
                    <a:cubicBezTo>
                      <a:pt x="13" y="184"/>
                      <a:pt x="0" y="455"/>
                      <a:pt x="93" y="713"/>
                    </a:cubicBezTo>
                    <a:cubicBezTo>
                      <a:pt x="176" y="927"/>
                      <a:pt x="362" y="1270"/>
                      <a:pt x="533" y="1270"/>
                    </a:cubicBezTo>
                    <a:cubicBezTo>
                      <a:pt x="563" y="1270"/>
                      <a:pt x="593" y="1259"/>
                      <a:pt x="621" y="1235"/>
                    </a:cubicBezTo>
                    <a:cubicBezTo>
                      <a:pt x="812" y="1076"/>
                      <a:pt x="972" y="123"/>
                      <a:pt x="750" y="92"/>
                    </a:cubicBezTo>
                    <a:cubicBezTo>
                      <a:pt x="600" y="72"/>
                      <a:pt x="377" y="1"/>
                      <a:pt x="22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72"/>
              <p:cNvSpPr/>
              <p:nvPr/>
            </p:nvSpPr>
            <p:spPr>
              <a:xfrm>
                <a:off x="6118800" y="2827575"/>
                <a:ext cx="11825" cy="54225"/>
              </a:xfrm>
              <a:custGeom>
                <a:rect b="b" l="l" r="r" t="t"/>
                <a:pathLst>
                  <a:path extrusionOk="0" h="2169" w="473">
                    <a:moveTo>
                      <a:pt x="164" y="1"/>
                    </a:moveTo>
                    <a:cubicBezTo>
                      <a:pt x="93" y="1"/>
                      <a:pt x="182" y="1010"/>
                      <a:pt x="99" y="1425"/>
                    </a:cubicBezTo>
                    <a:cubicBezTo>
                      <a:pt x="7" y="1861"/>
                      <a:pt x="0" y="1972"/>
                      <a:pt x="166" y="2156"/>
                    </a:cubicBezTo>
                    <a:cubicBezTo>
                      <a:pt x="174" y="2164"/>
                      <a:pt x="181" y="2168"/>
                      <a:pt x="188" y="2168"/>
                    </a:cubicBezTo>
                    <a:cubicBezTo>
                      <a:pt x="345" y="2168"/>
                      <a:pt x="473" y="281"/>
                      <a:pt x="173" y="5"/>
                    </a:cubicBezTo>
                    <a:cubicBezTo>
                      <a:pt x="169" y="2"/>
                      <a:pt x="167" y="1"/>
                      <a:pt x="16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1" name="Google Shape;6221;p72"/>
              <p:cNvSpPr/>
              <p:nvPr/>
            </p:nvSpPr>
            <p:spPr>
              <a:xfrm>
                <a:off x="6128025" y="2835800"/>
                <a:ext cx="10475" cy="54575"/>
              </a:xfrm>
              <a:custGeom>
                <a:rect b="b" l="l" r="r" t="t"/>
                <a:pathLst>
                  <a:path extrusionOk="0" h="2183" w="419">
                    <a:moveTo>
                      <a:pt x="218" y="0"/>
                    </a:moveTo>
                    <a:cubicBezTo>
                      <a:pt x="173" y="0"/>
                      <a:pt x="183" y="1069"/>
                      <a:pt x="92" y="1514"/>
                    </a:cubicBezTo>
                    <a:cubicBezTo>
                      <a:pt x="0" y="1969"/>
                      <a:pt x="6" y="2061"/>
                      <a:pt x="142" y="2178"/>
                    </a:cubicBezTo>
                    <a:cubicBezTo>
                      <a:pt x="146" y="2181"/>
                      <a:pt x="150" y="2183"/>
                      <a:pt x="154" y="2183"/>
                    </a:cubicBezTo>
                    <a:cubicBezTo>
                      <a:pt x="291" y="2183"/>
                      <a:pt x="419" y="223"/>
                      <a:pt x="222" y="2"/>
                    </a:cubicBezTo>
                    <a:cubicBezTo>
                      <a:pt x="220" y="1"/>
                      <a:pt x="219" y="0"/>
                      <a:pt x="21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72"/>
              <p:cNvSpPr/>
              <p:nvPr/>
            </p:nvSpPr>
            <p:spPr>
              <a:xfrm>
                <a:off x="6134625" y="2839675"/>
                <a:ext cx="11100" cy="56625"/>
              </a:xfrm>
              <a:custGeom>
                <a:rect b="b" l="l" r="r" t="t"/>
                <a:pathLst>
                  <a:path extrusionOk="0" h="2265" w="444">
                    <a:moveTo>
                      <a:pt x="197" y="0"/>
                    </a:moveTo>
                    <a:lnTo>
                      <a:pt x="191" y="990"/>
                    </a:lnTo>
                    <a:cubicBezTo>
                      <a:pt x="191" y="1513"/>
                      <a:pt x="1" y="2262"/>
                      <a:pt x="68" y="2262"/>
                    </a:cubicBezTo>
                    <a:cubicBezTo>
                      <a:pt x="79" y="2262"/>
                      <a:pt x="90" y="2264"/>
                      <a:pt x="102" y="2264"/>
                    </a:cubicBezTo>
                    <a:cubicBezTo>
                      <a:pt x="158" y="2264"/>
                      <a:pt x="227" y="2222"/>
                      <a:pt x="308" y="1734"/>
                    </a:cubicBezTo>
                    <a:cubicBezTo>
                      <a:pt x="443" y="879"/>
                      <a:pt x="357" y="50"/>
                      <a:pt x="19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72"/>
              <p:cNvSpPr/>
              <p:nvPr/>
            </p:nvSpPr>
            <p:spPr>
              <a:xfrm>
                <a:off x="6145800" y="2846600"/>
                <a:ext cx="10125" cy="50600"/>
              </a:xfrm>
              <a:custGeom>
                <a:rect b="b" l="l" r="r" t="t"/>
                <a:pathLst>
                  <a:path extrusionOk="0" h="2024" w="405">
                    <a:moveTo>
                      <a:pt x="72" y="1"/>
                    </a:moveTo>
                    <a:cubicBezTo>
                      <a:pt x="71" y="1"/>
                      <a:pt x="70" y="3"/>
                      <a:pt x="70" y="6"/>
                    </a:cubicBezTo>
                    <a:cubicBezTo>
                      <a:pt x="58" y="117"/>
                      <a:pt x="101" y="1438"/>
                      <a:pt x="33" y="1758"/>
                    </a:cubicBezTo>
                    <a:cubicBezTo>
                      <a:pt x="0" y="1927"/>
                      <a:pt x="61" y="2024"/>
                      <a:pt x="135" y="2024"/>
                    </a:cubicBezTo>
                    <a:cubicBezTo>
                      <a:pt x="201" y="2024"/>
                      <a:pt x="278" y="1947"/>
                      <a:pt x="310" y="1776"/>
                    </a:cubicBezTo>
                    <a:cubicBezTo>
                      <a:pt x="404" y="1214"/>
                      <a:pt x="105" y="1"/>
                      <a:pt x="7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72"/>
              <p:cNvSpPr/>
              <p:nvPr/>
            </p:nvSpPr>
            <p:spPr>
              <a:xfrm>
                <a:off x="6154600" y="2857400"/>
                <a:ext cx="6550" cy="29150"/>
              </a:xfrm>
              <a:custGeom>
                <a:rect b="b" l="l" r="r" t="t"/>
                <a:pathLst>
                  <a:path extrusionOk="0" h="1166" w="262">
                    <a:moveTo>
                      <a:pt x="2" y="1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817"/>
                      <a:pt x="153" y="1165"/>
                      <a:pt x="224" y="1165"/>
                    </a:cubicBezTo>
                    <a:cubicBezTo>
                      <a:pt x="247" y="1165"/>
                      <a:pt x="262" y="1127"/>
                      <a:pt x="259" y="1056"/>
                    </a:cubicBezTo>
                    <a:cubicBezTo>
                      <a:pt x="235" y="667"/>
                      <a:pt x="20" y="1"/>
                      <a:pt x="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5" name="Google Shape;6225;p72"/>
              <p:cNvSpPr/>
              <p:nvPr/>
            </p:nvSpPr>
            <p:spPr>
              <a:xfrm>
                <a:off x="6011075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1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72"/>
              <p:cNvSpPr/>
              <p:nvPr/>
            </p:nvSpPr>
            <p:spPr>
              <a:xfrm>
                <a:off x="6015808" y="1651250"/>
                <a:ext cx="62900" cy="64500"/>
              </a:xfrm>
              <a:custGeom>
                <a:rect b="b" l="l" r="r" t="t"/>
                <a:pathLst>
                  <a:path extrusionOk="0" h="2580" w="2516">
                    <a:moveTo>
                      <a:pt x="1430" y="0"/>
                    </a:moveTo>
                    <a:cubicBezTo>
                      <a:pt x="830" y="0"/>
                      <a:pt x="1" y="463"/>
                      <a:pt x="87" y="1142"/>
                    </a:cubicBezTo>
                    <a:cubicBezTo>
                      <a:pt x="92" y="1175"/>
                      <a:pt x="109" y="1189"/>
                      <a:pt x="138" y="1189"/>
                    </a:cubicBezTo>
                    <a:cubicBezTo>
                      <a:pt x="290" y="1189"/>
                      <a:pt x="768" y="783"/>
                      <a:pt x="1344" y="783"/>
                    </a:cubicBezTo>
                    <a:cubicBezTo>
                      <a:pt x="1392" y="783"/>
                      <a:pt x="1440" y="786"/>
                      <a:pt x="1489" y="792"/>
                    </a:cubicBezTo>
                    <a:cubicBezTo>
                      <a:pt x="2186" y="881"/>
                      <a:pt x="2046" y="2580"/>
                      <a:pt x="2215" y="2580"/>
                    </a:cubicBezTo>
                    <a:cubicBezTo>
                      <a:pt x="2221" y="2580"/>
                      <a:pt x="2227" y="2578"/>
                      <a:pt x="2233" y="2574"/>
                    </a:cubicBezTo>
                    <a:cubicBezTo>
                      <a:pt x="2515" y="2421"/>
                      <a:pt x="2509" y="386"/>
                      <a:pt x="1759" y="60"/>
                    </a:cubicBezTo>
                    <a:cubicBezTo>
                      <a:pt x="1666" y="20"/>
                      <a:pt x="1553" y="0"/>
                      <a:pt x="14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72"/>
              <p:cNvSpPr/>
              <p:nvPr/>
            </p:nvSpPr>
            <p:spPr>
              <a:xfrm>
                <a:off x="6023758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794" y="413"/>
                    </a:moveTo>
                    <a:cubicBezTo>
                      <a:pt x="1037" y="413"/>
                      <a:pt x="1293" y="571"/>
                      <a:pt x="1282" y="686"/>
                    </a:cubicBezTo>
                    <a:cubicBezTo>
                      <a:pt x="1268" y="839"/>
                      <a:pt x="1067" y="903"/>
                      <a:pt x="861" y="903"/>
                    </a:cubicBezTo>
                    <a:cubicBezTo>
                      <a:pt x="614" y="903"/>
                      <a:pt x="358" y="811"/>
                      <a:pt x="409" y="674"/>
                    </a:cubicBezTo>
                    <a:cubicBezTo>
                      <a:pt x="479" y="481"/>
                      <a:pt x="634" y="413"/>
                      <a:pt x="794" y="413"/>
                    </a:cubicBezTo>
                    <a:close/>
                    <a:moveTo>
                      <a:pt x="950" y="0"/>
                    </a:moveTo>
                    <a:cubicBezTo>
                      <a:pt x="364" y="0"/>
                      <a:pt x="1" y="366"/>
                      <a:pt x="58" y="723"/>
                    </a:cubicBezTo>
                    <a:cubicBezTo>
                      <a:pt x="110" y="1067"/>
                      <a:pt x="445" y="1325"/>
                      <a:pt x="941" y="1325"/>
                    </a:cubicBezTo>
                    <a:cubicBezTo>
                      <a:pt x="1039" y="1325"/>
                      <a:pt x="1142" y="1316"/>
                      <a:pt x="1251" y="1294"/>
                    </a:cubicBezTo>
                    <a:cubicBezTo>
                      <a:pt x="1915" y="1165"/>
                      <a:pt x="1607" y="108"/>
                      <a:pt x="1269" y="34"/>
                    </a:cubicBezTo>
                    <a:cubicBezTo>
                      <a:pt x="1157" y="11"/>
                      <a:pt x="1050" y="0"/>
                      <a:pt x="95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8" name="Google Shape;6228;p72"/>
              <p:cNvSpPr/>
              <p:nvPr/>
            </p:nvSpPr>
            <p:spPr>
              <a:xfrm>
                <a:off x="6027375" y="1711375"/>
                <a:ext cx="33525" cy="26800"/>
              </a:xfrm>
              <a:custGeom>
                <a:rect b="b" l="l" r="r" t="t"/>
                <a:pathLst>
                  <a:path extrusionOk="0" h="1072" w="1341">
                    <a:moveTo>
                      <a:pt x="19" y="1"/>
                    </a:moveTo>
                    <a:cubicBezTo>
                      <a:pt x="7" y="1"/>
                      <a:pt x="0" y="5"/>
                      <a:pt x="0" y="16"/>
                    </a:cubicBezTo>
                    <a:cubicBezTo>
                      <a:pt x="0" y="160"/>
                      <a:pt x="354" y="1072"/>
                      <a:pt x="544" y="1072"/>
                    </a:cubicBezTo>
                    <a:cubicBezTo>
                      <a:pt x="556" y="1072"/>
                      <a:pt x="567" y="1068"/>
                      <a:pt x="578" y="1060"/>
                    </a:cubicBezTo>
                    <a:cubicBezTo>
                      <a:pt x="748" y="943"/>
                      <a:pt x="1341" y="133"/>
                      <a:pt x="1236" y="133"/>
                    </a:cubicBezTo>
                    <a:cubicBezTo>
                      <a:pt x="1231" y="133"/>
                      <a:pt x="1225" y="135"/>
                      <a:pt x="1217" y="138"/>
                    </a:cubicBezTo>
                    <a:cubicBezTo>
                      <a:pt x="1100" y="194"/>
                      <a:pt x="976" y="215"/>
                      <a:pt x="855" y="215"/>
                    </a:cubicBezTo>
                    <a:cubicBezTo>
                      <a:pt x="469" y="215"/>
                      <a:pt x="106" y="1"/>
                      <a:pt x="1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72"/>
              <p:cNvSpPr/>
              <p:nvPr/>
            </p:nvSpPr>
            <p:spPr>
              <a:xfrm>
                <a:off x="6074233" y="1651250"/>
                <a:ext cx="62875" cy="64500"/>
              </a:xfrm>
              <a:custGeom>
                <a:rect b="b" l="l" r="r" t="t"/>
                <a:pathLst>
                  <a:path extrusionOk="0" h="2580" w="2515">
                    <a:moveTo>
                      <a:pt x="1085" y="0"/>
                    </a:moveTo>
                    <a:cubicBezTo>
                      <a:pt x="963" y="0"/>
                      <a:pt x="850" y="20"/>
                      <a:pt x="756" y="60"/>
                    </a:cubicBezTo>
                    <a:cubicBezTo>
                      <a:pt x="6" y="386"/>
                      <a:pt x="0" y="2421"/>
                      <a:pt x="283" y="2574"/>
                    </a:cubicBezTo>
                    <a:cubicBezTo>
                      <a:pt x="289" y="2578"/>
                      <a:pt x="295" y="2580"/>
                      <a:pt x="300" y="2580"/>
                    </a:cubicBezTo>
                    <a:cubicBezTo>
                      <a:pt x="470" y="2580"/>
                      <a:pt x="330" y="881"/>
                      <a:pt x="1027" y="792"/>
                    </a:cubicBezTo>
                    <a:cubicBezTo>
                      <a:pt x="1076" y="786"/>
                      <a:pt x="1124" y="783"/>
                      <a:pt x="1171" y="783"/>
                    </a:cubicBezTo>
                    <a:cubicBezTo>
                      <a:pt x="1748" y="783"/>
                      <a:pt x="2230" y="1189"/>
                      <a:pt x="2380" y="1189"/>
                    </a:cubicBezTo>
                    <a:cubicBezTo>
                      <a:pt x="2408" y="1189"/>
                      <a:pt x="2425" y="1175"/>
                      <a:pt x="2428" y="1142"/>
                    </a:cubicBezTo>
                    <a:cubicBezTo>
                      <a:pt x="2515" y="463"/>
                      <a:pt x="1686" y="0"/>
                      <a:pt x="108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72"/>
              <p:cNvSpPr/>
              <p:nvPr/>
            </p:nvSpPr>
            <p:spPr>
              <a:xfrm>
                <a:off x="6081283" y="1678175"/>
                <a:ext cx="47875" cy="33150"/>
              </a:xfrm>
              <a:custGeom>
                <a:rect b="b" l="l" r="r" t="t"/>
                <a:pathLst>
                  <a:path extrusionOk="0" h="1326" w="1915">
                    <a:moveTo>
                      <a:pt x="1119" y="413"/>
                    </a:moveTo>
                    <a:cubicBezTo>
                      <a:pt x="1279" y="413"/>
                      <a:pt x="1434" y="481"/>
                      <a:pt x="1507" y="674"/>
                    </a:cubicBezTo>
                    <a:cubicBezTo>
                      <a:pt x="1561" y="811"/>
                      <a:pt x="1305" y="903"/>
                      <a:pt x="1056" y="903"/>
                    </a:cubicBezTo>
                    <a:cubicBezTo>
                      <a:pt x="850" y="903"/>
                      <a:pt x="648" y="839"/>
                      <a:pt x="634" y="686"/>
                    </a:cubicBezTo>
                    <a:cubicBezTo>
                      <a:pt x="623" y="571"/>
                      <a:pt x="876" y="413"/>
                      <a:pt x="1119" y="413"/>
                    </a:cubicBezTo>
                    <a:close/>
                    <a:moveTo>
                      <a:pt x="966" y="0"/>
                    </a:moveTo>
                    <a:cubicBezTo>
                      <a:pt x="866" y="0"/>
                      <a:pt x="759" y="11"/>
                      <a:pt x="646" y="34"/>
                    </a:cubicBezTo>
                    <a:cubicBezTo>
                      <a:pt x="308" y="108"/>
                      <a:pt x="1" y="1165"/>
                      <a:pt x="665" y="1294"/>
                    </a:cubicBezTo>
                    <a:cubicBezTo>
                      <a:pt x="774" y="1316"/>
                      <a:pt x="877" y="1325"/>
                      <a:pt x="974" y="1325"/>
                    </a:cubicBezTo>
                    <a:cubicBezTo>
                      <a:pt x="1471" y="1325"/>
                      <a:pt x="1806" y="1067"/>
                      <a:pt x="1857" y="723"/>
                    </a:cubicBezTo>
                    <a:cubicBezTo>
                      <a:pt x="1915" y="366"/>
                      <a:pt x="1552" y="0"/>
                      <a:pt x="96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72"/>
              <p:cNvSpPr/>
              <p:nvPr/>
            </p:nvSpPr>
            <p:spPr>
              <a:xfrm>
                <a:off x="6092650" y="1711375"/>
                <a:ext cx="33400" cy="26800"/>
              </a:xfrm>
              <a:custGeom>
                <a:rect b="b" l="l" r="r" t="t"/>
                <a:pathLst>
                  <a:path extrusionOk="0" h="1072" w="1336">
                    <a:moveTo>
                      <a:pt x="1316" y="1"/>
                    </a:moveTo>
                    <a:cubicBezTo>
                      <a:pt x="1230" y="1"/>
                      <a:pt x="867" y="215"/>
                      <a:pt x="483" y="215"/>
                    </a:cubicBezTo>
                    <a:cubicBezTo>
                      <a:pt x="363" y="215"/>
                      <a:pt x="241" y="194"/>
                      <a:pt x="124" y="138"/>
                    </a:cubicBezTo>
                    <a:cubicBezTo>
                      <a:pt x="117" y="135"/>
                      <a:pt x="111" y="133"/>
                      <a:pt x="106" y="133"/>
                    </a:cubicBezTo>
                    <a:cubicBezTo>
                      <a:pt x="1" y="133"/>
                      <a:pt x="593" y="943"/>
                      <a:pt x="764" y="1060"/>
                    </a:cubicBezTo>
                    <a:cubicBezTo>
                      <a:pt x="774" y="1068"/>
                      <a:pt x="785" y="1072"/>
                      <a:pt x="797" y="1072"/>
                    </a:cubicBezTo>
                    <a:cubicBezTo>
                      <a:pt x="982" y="1072"/>
                      <a:pt x="1335" y="160"/>
                      <a:pt x="1335" y="16"/>
                    </a:cubicBezTo>
                    <a:cubicBezTo>
                      <a:pt x="1335" y="5"/>
                      <a:pt x="1329" y="1"/>
                      <a:pt x="131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72"/>
              <p:cNvSpPr/>
              <p:nvPr/>
            </p:nvSpPr>
            <p:spPr>
              <a:xfrm>
                <a:off x="6048100" y="1722500"/>
                <a:ext cx="55825" cy="37375"/>
              </a:xfrm>
              <a:custGeom>
                <a:rect b="b" l="l" r="r" t="t"/>
                <a:pathLst>
                  <a:path extrusionOk="0" h="1495" w="2233">
                    <a:moveTo>
                      <a:pt x="1120" y="486"/>
                    </a:moveTo>
                    <a:cubicBezTo>
                      <a:pt x="1452" y="486"/>
                      <a:pt x="1728" y="640"/>
                      <a:pt x="1747" y="751"/>
                    </a:cubicBezTo>
                    <a:cubicBezTo>
                      <a:pt x="1765" y="855"/>
                      <a:pt x="1568" y="1009"/>
                      <a:pt x="1120" y="1009"/>
                    </a:cubicBezTo>
                    <a:cubicBezTo>
                      <a:pt x="665" y="1009"/>
                      <a:pt x="474" y="855"/>
                      <a:pt x="493" y="751"/>
                    </a:cubicBezTo>
                    <a:cubicBezTo>
                      <a:pt x="511" y="640"/>
                      <a:pt x="788" y="486"/>
                      <a:pt x="1120" y="486"/>
                    </a:cubicBezTo>
                    <a:close/>
                    <a:moveTo>
                      <a:pt x="1120" y="1"/>
                    </a:moveTo>
                    <a:cubicBezTo>
                      <a:pt x="542" y="1"/>
                      <a:pt x="69" y="450"/>
                      <a:pt x="38" y="751"/>
                    </a:cubicBezTo>
                    <a:cubicBezTo>
                      <a:pt x="1" y="1052"/>
                      <a:pt x="339" y="1494"/>
                      <a:pt x="1120" y="1494"/>
                    </a:cubicBezTo>
                    <a:cubicBezTo>
                      <a:pt x="1900" y="1494"/>
                      <a:pt x="2232" y="1046"/>
                      <a:pt x="2201" y="751"/>
                    </a:cubicBezTo>
                    <a:cubicBezTo>
                      <a:pt x="2171" y="450"/>
                      <a:pt x="1691" y="1"/>
                      <a:pt x="1120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233" name="Google Shape;6233;p72"/>
          <p:cNvSpPr/>
          <p:nvPr/>
        </p:nvSpPr>
        <p:spPr>
          <a:xfrm>
            <a:off x="5970050" y="1548975"/>
            <a:ext cx="193800" cy="222875"/>
          </a:xfrm>
          <a:custGeom>
            <a:rect b="b" l="l" r="r" t="t"/>
            <a:pathLst>
              <a:path extrusionOk="0" h="8915" w="7752">
                <a:moveTo>
                  <a:pt x="3746" y="0"/>
                </a:moveTo>
                <a:cubicBezTo>
                  <a:pt x="3376" y="0"/>
                  <a:pt x="2959" y="59"/>
                  <a:pt x="2502" y="217"/>
                </a:cubicBezTo>
                <a:cubicBezTo>
                  <a:pt x="670" y="850"/>
                  <a:pt x="0" y="3457"/>
                  <a:pt x="738" y="5885"/>
                </a:cubicBezTo>
                <a:cubicBezTo>
                  <a:pt x="1482" y="8319"/>
                  <a:pt x="2889" y="8915"/>
                  <a:pt x="2889" y="8915"/>
                </a:cubicBezTo>
                <a:cubicBezTo>
                  <a:pt x="1869" y="7612"/>
                  <a:pt x="1832" y="5522"/>
                  <a:pt x="1832" y="5522"/>
                </a:cubicBezTo>
                <a:lnTo>
                  <a:pt x="1832" y="5522"/>
                </a:lnTo>
                <a:cubicBezTo>
                  <a:pt x="2047" y="6456"/>
                  <a:pt x="2643" y="6905"/>
                  <a:pt x="2643" y="6905"/>
                </a:cubicBezTo>
                <a:cubicBezTo>
                  <a:pt x="2182" y="6413"/>
                  <a:pt x="2115" y="4932"/>
                  <a:pt x="2643" y="4686"/>
                </a:cubicBezTo>
                <a:cubicBezTo>
                  <a:pt x="3172" y="4440"/>
                  <a:pt x="4229" y="3770"/>
                  <a:pt x="4229" y="3770"/>
                </a:cubicBezTo>
                <a:lnTo>
                  <a:pt x="4229" y="3770"/>
                </a:lnTo>
                <a:cubicBezTo>
                  <a:pt x="3947" y="4299"/>
                  <a:pt x="3277" y="4618"/>
                  <a:pt x="3277" y="4618"/>
                </a:cubicBezTo>
                <a:cubicBezTo>
                  <a:pt x="4832" y="4372"/>
                  <a:pt x="5287" y="3457"/>
                  <a:pt x="5287" y="3457"/>
                </a:cubicBezTo>
                <a:cubicBezTo>
                  <a:pt x="5287" y="3457"/>
                  <a:pt x="6381" y="4372"/>
                  <a:pt x="5993" y="6487"/>
                </a:cubicBezTo>
                <a:cubicBezTo>
                  <a:pt x="6270" y="6100"/>
                  <a:pt x="6436" y="5651"/>
                  <a:pt x="6479" y="5178"/>
                </a:cubicBezTo>
                <a:cubicBezTo>
                  <a:pt x="6479" y="5135"/>
                  <a:pt x="6485" y="5085"/>
                  <a:pt x="6485" y="5036"/>
                </a:cubicBezTo>
                <a:cubicBezTo>
                  <a:pt x="6485" y="4952"/>
                  <a:pt x="6489" y="4913"/>
                  <a:pt x="6493" y="4913"/>
                </a:cubicBezTo>
                <a:lnTo>
                  <a:pt x="6493" y="4913"/>
                </a:lnTo>
                <a:cubicBezTo>
                  <a:pt x="6534" y="4913"/>
                  <a:pt x="6671" y="7775"/>
                  <a:pt x="5569" y="8915"/>
                </a:cubicBezTo>
                <a:cubicBezTo>
                  <a:pt x="5569" y="8915"/>
                  <a:pt x="7610" y="7716"/>
                  <a:pt x="7684" y="5036"/>
                </a:cubicBezTo>
                <a:cubicBezTo>
                  <a:pt x="7751" y="2362"/>
                  <a:pt x="7186" y="605"/>
                  <a:pt x="5532" y="537"/>
                </a:cubicBezTo>
                <a:cubicBezTo>
                  <a:pt x="5532" y="537"/>
                  <a:pt x="4857" y="0"/>
                  <a:pt x="3746" y="0"/>
                </a:cubicBezTo>
                <a:close/>
              </a:path>
            </a:pathLst>
          </a:custGeom>
          <a:solidFill>
            <a:srgbClr val="E6EB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4" name="Google Shape;6234;p72"/>
          <p:cNvSpPr/>
          <p:nvPr/>
        </p:nvSpPr>
        <p:spPr>
          <a:xfrm>
            <a:off x="6763600" y="2567675"/>
            <a:ext cx="30300" cy="306750"/>
          </a:xfrm>
          <a:custGeom>
            <a:rect b="b" l="l" r="r" t="t"/>
            <a:pathLst>
              <a:path extrusionOk="0" h="12270" w="1212">
                <a:moveTo>
                  <a:pt x="103" y="0"/>
                </a:moveTo>
                <a:cubicBezTo>
                  <a:pt x="99" y="0"/>
                  <a:pt x="96" y="0"/>
                  <a:pt x="92" y="1"/>
                </a:cubicBezTo>
                <a:cubicBezTo>
                  <a:pt x="37" y="7"/>
                  <a:pt x="0" y="50"/>
                  <a:pt x="0" y="99"/>
                </a:cubicBezTo>
                <a:cubicBezTo>
                  <a:pt x="6" y="148"/>
                  <a:pt x="295" y="5336"/>
                  <a:pt x="578" y="7371"/>
                </a:cubicBezTo>
                <a:cubicBezTo>
                  <a:pt x="867" y="9442"/>
                  <a:pt x="1021" y="10966"/>
                  <a:pt x="910" y="12165"/>
                </a:cubicBezTo>
                <a:cubicBezTo>
                  <a:pt x="904" y="12214"/>
                  <a:pt x="941" y="12263"/>
                  <a:pt x="996" y="12270"/>
                </a:cubicBezTo>
                <a:lnTo>
                  <a:pt x="1008" y="12270"/>
                </a:lnTo>
                <a:cubicBezTo>
                  <a:pt x="1051" y="12270"/>
                  <a:pt x="1094" y="12233"/>
                  <a:pt x="1100" y="12184"/>
                </a:cubicBezTo>
                <a:cubicBezTo>
                  <a:pt x="1211" y="10966"/>
                  <a:pt x="1057" y="9430"/>
                  <a:pt x="762" y="7346"/>
                </a:cubicBezTo>
                <a:cubicBezTo>
                  <a:pt x="486" y="5318"/>
                  <a:pt x="191" y="142"/>
                  <a:pt x="191" y="93"/>
                </a:cubicBezTo>
                <a:cubicBezTo>
                  <a:pt x="191" y="41"/>
                  <a:pt x="153" y="0"/>
                  <a:pt x="103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5" name="Google Shape;6235;p72"/>
          <p:cNvSpPr/>
          <p:nvPr/>
        </p:nvSpPr>
        <p:spPr>
          <a:xfrm>
            <a:off x="6763450" y="2788650"/>
            <a:ext cx="24700" cy="100375"/>
          </a:xfrm>
          <a:custGeom>
            <a:rect b="b" l="l" r="r" t="t"/>
            <a:pathLst>
              <a:path extrusionOk="0" h="4015" w="988">
                <a:moveTo>
                  <a:pt x="884" y="0"/>
                </a:moveTo>
                <a:cubicBezTo>
                  <a:pt x="842" y="0"/>
                  <a:pt x="801" y="26"/>
                  <a:pt x="793" y="81"/>
                </a:cubicBezTo>
                <a:cubicBezTo>
                  <a:pt x="787" y="111"/>
                  <a:pt x="289" y="3351"/>
                  <a:pt x="25" y="3873"/>
                </a:cubicBezTo>
                <a:cubicBezTo>
                  <a:pt x="0" y="3916"/>
                  <a:pt x="18" y="3978"/>
                  <a:pt x="62" y="4002"/>
                </a:cubicBezTo>
                <a:cubicBezTo>
                  <a:pt x="74" y="4008"/>
                  <a:pt x="92" y="4015"/>
                  <a:pt x="105" y="4015"/>
                </a:cubicBezTo>
                <a:cubicBezTo>
                  <a:pt x="141" y="4015"/>
                  <a:pt x="178" y="3990"/>
                  <a:pt x="191" y="3959"/>
                </a:cubicBezTo>
                <a:cubicBezTo>
                  <a:pt x="473" y="3412"/>
                  <a:pt x="959" y="247"/>
                  <a:pt x="977" y="111"/>
                </a:cubicBezTo>
                <a:cubicBezTo>
                  <a:pt x="988" y="40"/>
                  <a:pt x="935" y="0"/>
                  <a:pt x="884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6" name="Google Shape;6236;p72"/>
          <p:cNvSpPr/>
          <p:nvPr/>
        </p:nvSpPr>
        <p:spPr>
          <a:xfrm>
            <a:off x="6887450" y="2573550"/>
            <a:ext cx="22075" cy="300725"/>
          </a:xfrm>
          <a:custGeom>
            <a:rect b="b" l="l" r="r" t="t"/>
            <a:pathLst>
              <a:path extrusionOk="0" h="12029" w="883">
                <a:moveTo>
                  <a:pt x="782" y="1"/>
                </a:moveTo>
                <a:cubicBezTo>
                  <a:pt x="737" y="1"/>
                  <a:pt x="692" y="30"/>
                  <a:pt x="689" y="92"/>
                </a:cubicBezTo>
                <a:cubicBezTo>
                  <a:pt x="683" y="171"/>
                  <a:pt x="308" y="7867"/>
                  <a:pt x="209" y="8967"/>
                </a:cubicBezTo>
                <a:cubicBezTo>
                  <a:pt x="111" y="10129"/>
                  <a:pt x="0" y="11592"/>
                  <a:pt x="31" y="11942"/>
                </a:cubicBezTo>
                <a:cubicBezTo>
                  <a:pt x="37" y="11992"/>
                  <a:pt x="80" y="12028"/>
                  <a:pt x="130" y="12028"/>
                </a:cubicBezTo>
                <a:lnTo>
                  <a:pt x="136" y="12028"/>
                </a:lnTo>
                <a:cubicBezTo>
                  <a:pt x="191" y="12022"/>
                  <a:pt x="228" y="11973"/>
                  <a:pt x="222" y="11924"/>
                </a:cubicBezTo>
                <a:cubicBezTo>
                  <a:pt x="197" y="11660"/>
                  <a:pt x="259" y="10615"/>
                  <a:pt x="400" y="8980"/>
                </a:cubicBezTo>
                <a:cubicBezTo>
                  <a:pt x="498" y="7879"/>
                  <a:pt x="873" y="178"/>
                  <a:pt x="879" y="104"/>
                </a:cubicBezTo>
                <a:cubicBezTo>
                  <a:pt x="883" y="36"/>
                  <a:pt x="832" y="1"/>
                  <a:pt x="78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7" name="Google Shape;6237;p72"/>
          <p:cNvSpPr/>
          <p:nvPr/>
        </p:nvSpPr>
        <p:spPr>
          <a:xfrm>
            <a:off x="6892675" y="2795550"/>
            <a:ext cx="23075" cy="88700"/>
          </a:xfrm>
          <a:custGeom>
            <a:rect b="b" l="l" r="r" t="t"/>
            <a:pathLst>
              <a:path extrusionOk="0" h="3548" w="923">
                <a:moveTo>
                  <a:pt x="99" y="1"/>
                </a:moveTo>
                <a:cubicBezTo>
                  <a:pt x="95" y="1"/>
                  <a:pt x="91" y="1"/>
                  <a:pt x="87" y="1"/>
                </a:cubicBezTo>
                <a:cubicBezTo>
                  <a:pt x="37" y="7"/>
                  <a:pt x="0" y="50"/>
                  <a:pt x="0" y="106"/>
                </a:cubicBezTo>
                <a:cubicBezTo>
                  <a:pt x="13" y="204"/>
                  <a:pt x="246" y="2478"/>
                  <a:pt x="726" y="3493"/>
                </a:cubicBezTo>
                <a:cubicBezTo>
                  <a:pt x="744" y="3523"/>
                  <a:pt x="775" y="3542"/>
                  <a:pt x="812" y="3548"/>
                </a:cubicBezTo>
                <a:cubicBezTo>
                  <a:pt x="830" y="3548"/>
                  <a:pt x="843" y="3542"/>
                  <a:pt x="855" y="3536"/>
                </a:cubicBezTo>
                <a:cubicBezTo>
                  <a:pt x="904" y="3511"/>
                  <a:pt x="922" y="3456"/>
                  <a:pt x="898" y="3407"/>
                </a:cubicBezTo>
                <a:cubicBezTo>
                  <a:pt x="437" y="2429"/>
                  <a:pt x="191" y="106"/>
                  <a:pt x="191" y="87"/>
                </a:cubicBezTo>
                <a:cubicBezTo>
                  <a:pt x="191" y="36"/>
                  <a:pt x="149" y="1"/>
                  <a:pt x="99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8" name="Google Shape;6238;p72"/>
          <p:cNvGrpSpPr/>
          <p:nvPr/>
        </p:nvGrpSpPr>
        <p:grpSpPr>
          <a:xfrm>
            <a:off x="5099200" y="3022588"/>
            <a:ext cx="435225" cy="1370250"/>
            <a:chOff x="5099200" y="2992450"/>
            <a:chExt cx="435225" cy="1370250"/>
          </a:xfrm>
        </p:grpSpPr>
        <p:grpSp>
          <p:nvGrpSpPr>
            <p:cNvPr id="6239" name="Google Shape;6239;p72"/>
            <p:cNvGrpSpPr/>
            <p:nvPr/>
          </p:nvGrpSpPr>
          <p:grpSpPr>
            <a:xfrm>
              <a:off x="5099200" y="3018075"/>
              <a:ext cx="435225" cy="1344625"/>
              <a:chOff x="5099200" y="3018075"/>
              <a:chExt cx="435225" cy="1344625"/>
            </a:xfrm>
          </p:grpSpPr>
          <p:sp>
            <p:nvSpPr>
              <p:cNvPr id="6240" name="Google Shape;6240;p72"/>
              <p:cNvSpPr/>
              <p:nvPr/>
            </p:nvSpPr>
            <p:spPr>
              <a:xfrm>
                <a:off x="5099200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6" y="1"/>
                    </a:moveTo>
                    <a:cubicBezTo>
                      <a:pt x="7156" y="1"/>
                      <a:pt x="6910" y="1765"/>
                      <a:pt x="6842" y="2010"/>
                    </a:cubicBezTo>
                    <a:cubicBezTo>
                      <a:pt x="6774" y="2256"/>
                      <a:pt x="6326" y="2453"/>
                      <a:pt x="5674" y="2662"/>
                    </a:cubicBezTo>
                    <a:cubicBezTo>
                      <a:pt x="5017" y="2877"/>
                      <a:pt x="3412" y="2711"/>
                      <a:pt x="2619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6" y="10727"/>
                      <a:pt x="1156" y="11814"/>
                    </a:cubicBezTo>
                    <a:cubicBezTo>
                      <a:pt x="910" y="12902"/>
                      <a:pt x="867" y="16179"/>
                      <a:pt x="831" y="17058"/>
                    </a:cubicBezTo>
                    <a:cubicBezTo>
                      <a:pt x="800" y="17937"/>
                      <a:pt x="665" y="19172"/>
                      <a:pt x="597" y="19701"/>
                    </a:cubicBezTo>
                    <a:cubicBezTo>
                      <a:pt x="523" y="20229"/>
                      <a:pt x="1" y="21569"/>
                      <a:pt x="474" y="22387"/>
                    </a:cubicBezTo>
                    <a:cubicBezTo>
                      <a:pt x="1073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6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64" y="22299"/>
                      <a:pt x="1842" y="22299"/>
                    </a:cubicBezTo>
                    <a:cubicBezTo>
                      <a:pt x="1885" y="22299"/>
                      <a:pt x="1934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41" y="19602"/>
                      <a:pt x="2140" y="19301"/>
                      <a:pt x="2195" y="18717"/>
                    </a:cubicBezTo>
                    <a:cubicBezTo>
                      <a:pt x="2250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1" y="46605"/>
                      <a:pt x="7377" y="46144"/>
                    </a:cubicBezTo>
                    <a:cubicBezTo>
                      <a:pt x="7279" y="45689"/>
                      <a:pt x="7211" y="44300"/>
                      <a:pt x="7328" y="43611"/>
                    </a:cubicBezTo>
                    <a:cubicBezTo>
                      <a:pt x="7444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1" y="34656"/>
                    </a:cubicBezTo>
                    <a:cubicBezTo>
                      <a:pt x="7414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5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2" y="42923"/>
                      <a:pt x="10069" y="43611"/>
                    </a:cubicBezTo>
                    <a:cubicBezTo>
                      <a:pt x="10186" y="44300"/>
                      <a:pt x="10124" y="45695"/>
                      <a:pt x="10020" y="46144"/>
                    </a:cubicBezTo>
                    <a:cubicBezTo>
                      <a:pt x="9915" y="46599"/>
                      <a:pt x="10635" y="47595"/>
                      <a:pt x="11255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897" y="38823"/>
                      <a:pt x="13143" y="37280"/>
                    </a:cubicBezTo>
                    <a:cubicBezTo>
                      <a:pt x="13388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11" y="22245"/>
                    </a:cubicBezTo>
                    <a:cubicBezTo>
                      <a:pt x="15469" y="22282"/>
                      <a:pt x="15518" y="22299"/>
                      <a:pt x="15561" y="22299"/>
                    </a:cubicBezTo>
                    <a:cubicBezTo>
                      <a:pt x="15839" y="22299"/>
                      <a:pt x="15824" y="21599"/>
                      <a:pt x="15958" y="21274"/>
                    </a:cubicBezTo>
                    <a:cubicBezTo>
                      <a:pt x="15988" y="21202"/>
                      <a:pt x="16019" y="21170"/>
                      <a:pt x="16049" y="21170"/>
                    </a:cubicBezTo>
                    <a:cubicBezTo>
                      <a:pt x="16183" y="21170"/>
                      <a:pt x="16296" y="21806"/>
                      <a:pt x="16240" y="22209"/>
                    </a:cubicBezTo>
                    <a:cubicBezTo>
                      <a:pt x="16167" y="22700"/>
                      <a:pt x="15527" y="23327"/>
                      <a:pt x="15644" y="23659"/>
                    </a:cubicBezTo>
                    <a:cubicBezTo>
                      <a:pt x="15665" y="23714"/>
                      <a:pt x="15705" y="23748"/>
                      <a:pt x="15765" y="23748"/>
                    </a:cubicBezTo>
                    <a:cubicBezTo>
                      <a:pt x="15950" y="23748"/>
                      <a:pt x="16329" y="23420"/>
                      <a:pt x="16929" y="22387"/>
                    </a:cubicBezTo>
                    <a:cubicBezTo>
                      <a:pt x="17408" y="21575"/>
                      <a:pt x="16886" y="20229"/>
                      <a:pt x="16818" y="19701"/>
                    </a:cubicBezTo>
                    <a:cubicBezTo>
                      <a:pt x="16751" y="19178"/>
                      <a:pt x="16615" y="17937"/>
                      <a:pt x="16579" y="17058"/>
                    </a:cubicBezTo>
                    <a:cubicBezTo>
                      <a:pt x="16542" y="16185"/>
                      <a:pt x="16505" y="12902"/>
                      <a:pt x="16259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4003" y="2711"/>
                      <a:pt x="12393" y="2871"/>
                      <a:pt x="11741" y="2662"/>
                    </a:cubicBezTo>
                    <a:cubicBezTo>
                      <a:pt x="11083" y="2453"/>
                      <a:pt x="10641" y="2256"/>
                      <a:pt x="10573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56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72"/>
              <p:cNvSpPr/>
              <p:nvPr/>
            </p:nvSpPr>
            <p:spPr>
              <a:xfrm>
                <a:off x="5241650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07" y="1"/>
                    </a:moveTo>
                    <a:cubicBezTo>
                      <a:pt x="56" y="1"/>
                      <a:pt x="1" y="1316"/>
                      <a:pt x="216" y="3916"/>
                    </a:cubicBezTo>
                    <a:cubicBezTo>
                      <a:pt x="437" y="6510"/>
                      <a:pt x="1968" y="8047"/>
                      <a:pt x="3007" y="8047"/>
                    </a:cubicBezTo>
                    <a:cubicBezTo>
                      <a:pt x="4045" y="8047"/>
                      <a:pt x="5576" y="6510"/>
                      <a:pt x="5797" y="3916"/>
                    </a:cubicBezTo>
                    <a:cubicBezTo>
                      <a:pt x="6018" y="1316"/>
                      <a:pt x="5963" y="1"/>
                      <a:pt x="3007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42" name="Google Shape;6242;p72"/>
            <p:cNvGrpSpPr/>
            <p:nvPr/>
          </p:nvGrpSpPr>
          <p:grpSpPr>
            <a:xfrm>
              <a:off x="5110575" y="3060800"/>
              <a:ext cx="411850" cy="1291550"/>
              <a:chOff x="5110575" y="3060800"/>
              <a:chExt cx="411850" cy="1291550"/>
            </a:xfrm>
          </p:grpSpPr>
          <p:sp>
            <p:nvSpPr>
              <p:cNvPr id="6243" name="Google Shape;6243;p72"/>
              <p:cNvSpPr/>
              <p:nvPr/>
            </p:nvSpPr>
            <p:spPr>
              <a:xfrm>
                <a:off x="5216600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574" y="1"/>
                    </a:moveTo>
                    <a:cubicBezTo>
                      <a:pt x="433" y="1"/>
                      <a:pt x="342" y="91"/>
                      <a:pt x="339" y="299"/>
                    </a:cubicBezTo>
                    <a:cubicBezTo>
                      <a:pt x="321" y="1805"/>
                      <a:pt x="689" y="7675"/>
                      <a:pt x="640" y="9015"/>
                    </a:cubicBezTo>
                    <a:cubicBezTo>
                      <a:pt x="591" y="10355"/>
                      <a:pt x="1" y="12340"/>
                      <a:pt x="118" y="12998"/>
                    </a:cubicBezTo>
                    <a:cubicBezTo>
                      <a:pt x="197" y="13425"/>
                      <a:pt x="862" y="13748"/>
                      <a:pt x="1421" y="13748"/>
                    </a:cubicBezTo>
                    <a:cubicBezTo>
                      <a:pt x="1724" y="13748"/>
                      <a:pt x="1996" y="13653"/>
                      <a:pt x="2128" y="13428"/>
                    </a:cubicBezTo>
                    <a:cubicBezTo>
                      <a:pt x="2509" y="12789"/>
                      <a:pt x="1802" y="8646"/>
                      <a:pt x="1679" y="7011"/>
                    </a:cubicBezTo>
                    <a:cubicBezTo>
                      <a:pt x="1562" y="5376"/>
                      <a:pt x="2374" y="2567"/>
                      <a:pt x="2257" y="1953"/>
                    </a:cubicBezTo>
                    <a:cubicBezTo>
                      <a:pt x="2072" y="1002"/>
                      <a:pt x="1044" y="1"/>
                      <a:pt x="57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72"/>
              <p:cNvSpPr/>
              <p:nvPr/>
            </p:nvSpPr>
            <p:spPr>
              <a:xfrm>
                <a:off x="5217525" y="4046725"/>
                <a:ext cx="53050" cy="217175"/>
              </a:xfrm>
              <a:custGeom>
                <a:rect b="b" l="l" r="r" t="t"/>
                <a:pathLst>
                  <a:path extrusionOk="0" h="8687" w="2122">
                    <a:moveTo>
                      <a:pt x="673" y="1579"/>
                    </a:moveTo>
                    <a:cubicBezTo>
                      <a:pt x="782" y="1579"/>
                      <a:pt x="1616" y="6491"/>
                      <a:pt x="1415" y="6645"/>
                    </a:cubicBezTo>
                    <a:lnTo>
                      <a:pt x="1415" y="6652"/>
                    </a:lnTo>
                    <a:cubicBezTo>
                      <a:pt x="1411" y="6654"/>
                      <a:pt x="1407" y="6656"/>
                      <a:pt x="1403" y="6656"/>
                    </a:cubicBezTo>
                    <a:cubicBezTo>
                      <a:pt x="1182" y="6656"/>
                      <a:pt x="544" y="2372"/>
                      <a:pt x="665" y="1599"/>
                    </a:cubicBezTo>
                    <a:cubicBezTo>
                      <a:pt x="667" y="1586"/>
                      <a:pt x="670" y="1579"/>
                      <a:pt x="673" y="1579"/>
                    </a:cubicBezTo>
                    <a:close/>
                    <a:moveTo>
                      <a:pt x="68" y="1"/>
                    </a:moveTo>
                    <a:lnTo>
                      <a:pt x="68" y="1"/>
                    </a:lnTo>
                    <a:cubicBezTo>
                      <a:pt x="1" y="241"/>
                      <a:pt x="173" y="984"/>
                      <a:pt x="161" y="1845"/>
                    </a:cubicBezTo>
                    <a:cubicBezTo>
                      <a:pt x="148" y="2705"/>
                      <a:pt x="1015" y="8336"/>
                      <a:pt x="1126" y="8563"/>
                    </a:cubicBezTo>
                    <a:cubicBezTo>
                      <a:pt x="1168" y="8648"/>
                      <a:pt x="1257" y="8686"/>
                      <a:pt x="1359" y="8686"/>
                    </a:cubicBezTo>
                    <a:cubicBezTo>
                      <a:pt x="1539" y="8686"/>
                      <a:pt x="1757" y="8565"/>
                      <a:pt x="1820" y="8360"/>
                    </a:cubicBezTo>
                    <a:cubicBezTo>
                      <a:pt x="1919" y="8047"/>
                      <a:pt x="1722" y="2742"/>
                      <a:pt x="1734" y="1962"/>
                    </a:cubicBezTo>
                    <a:cubicBezTo>
                      <a:pt x="1753" y="1181"/>
                      <a:pt x="2121" y="351"/>
                      <a:pt x="1974" y="155"/>
                    </a:cubicBezTo>
                    <a:cubicBezTo>
                      <a:pt x="1945" y="118"/>
                      <a:pt x="1916" y="103"/>
                      <a:pt x="1884" y="103"/>
                    </a:cubicBezTo>
                    <a:cubicBezTo>
                      <a:pt x="1749" y="103"/>
                      <a:pt x="1558" y="368"/>
                      <a:pt x="1126" y="413"/>
                    </a:cubicBezTo>
                    <a:cubicBezTo>
                      <a:pt x="1099" y="415"/>
                      <a:pt x="1072" y="416"/>
                      <a:pt x="1045" y="416"/>
                    </a:cubicBezTo>
                    <a:cubicBezTo>
                      <a:pt x="545" y="416"/>
                      <a:pt x="68" y="1"/>
                      <a:pt x="6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72"/>
              <p:cNvSpPr/>
              <p:nvPr/>
            </p:nvSpPr>
            <p:spPr>
              <a:xfrm>
                <a:off x="5242000" y="4261550"/>
                <a:ext cx="31650" cy="24500"/>
              </a:xfrm>
              <a:custGeom>
                <a:rect b="b" l="l" r="r" t="t"/>
                <a:pathLst>
                  <a:path extrusionOk="0" h="980" w="1266">
                    <a:moveTo>
                      <a:pt x="977" y="1"/>
                    </a:moveTo>
                    <a:cubicBezTo>
                      <a:pt x="873" y="1"/>
                      <a:pt x="617" y="265"/>
                      <a:pt x="413" y="265"/>
                    </a:cubicBezTo>
                    <a:cubicBezTo>
                      <a:pt x="389" y="265"/>
                      <a:pt x="366" y="261"/>
                      <a:pt x="343" y="253"/>
                    </a:cubicBezTo>
                    <a:cubicBezTo>
                      <a:pt x="281" y="230"/>
                      <a:pt x="236" y="221"/>
                      <a:pt x="203" y="221"/>
                    </a:cubicBezTo>
                    <a:cubicBezTo>
                      <a:pt x="117" y="221"/>
                      <a:pt x="105" y="284"/>
                      <a:pt x="61" y="364"/>
                    </a:cubicBezTo>
                    <a:cubicBezTo>
                      <a:pt x="1" y="471"/>
                      <a:pt x="5" y="980"/>
                      <a:pt x="180" y="980"/>
                    </a:cubicBezTo>
                    <a:cubicBezTo>
                      <a:pt x="185" y="980"/>
                      <a:pt x="190" y="979"/>
                      <a:pt x="196" y="978"/>
                    </a:cubicBezTo>
                    <a:cubicBezTo>
                      <a:pt x="365" y="950"/>
                      <a:pt x="556" y="740"/>
                      <a:pt x="772" y="740"/>
                    </a:cubicBezTo>
                    <a:cubicBezTo>
                      <a:pt x="791" y="740"/>
                      <a:pt x="810" y="741"/>
                      <a:pt x="829" y="745"/>
                    </a:cubicBezTo>
                    <a:cubicBezTo>
                      <a:pt x="895" y="757"/>
                      <a:pt x="948" y="764"/>
                      <a:pt x="992" y="764"/>
                    </a:cubicBezTo>
                    <a:cubicBezTo>
                      <a:pt x="1103" y="764"/>
                      <a:pt x="1154" y="720"/>
                      <a:pt x="1198" y="610"/>
                    </a:cubicBezTo>
                    <a:cubicBezTo>
                      <a:pt x="1265" y="450"/>
                      <a:pt x="1124" y="19"/>
                      <a:pt x="983" y="1"/>
                    </a:cubicBezTo>
                    <a:cubicBezTo>
                      <a:pt x="981" y="1"/>
                      <a:pt x="979" y="1"/>
                      <a:pt x="97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72"/>
              <p:cNvSpPr/>
              <p:nvPr/>
            </p:nvSpPr>
            <p:spPr>
              <a:xfrm>
                <a:off x="526377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264" y="0"/>
                    </a:moveTo>
                    <a:cubicBezTo>
                      <a:pt x="200" y="0"/>
                      <a:pt x="120" y="19"/>
                      <a:pt x="75" y="43"/>
                    </a:cubicBezTo>
                    <a:cubicBezTo>
                      <a:pt x="1" y="92"/>
                      <a:pt x="99" y="332"/>
                      <a:pt x="112" y="394"/>
                    </a:cubicBezTo>
                    <a:cubicBezTo>
                      <a:pt x="124" y="461"/>
                      <a:pt x="148" y="996"/>
                      <a:pt x="148" y="1076"/>
                    </a:cubicBezTo>
                    <a:cubicBezTo>
                      <a:pt x="148" y="1109"/>
                      <a:pt x="181" y="1124"/>
                      <a:pt x="223" y="1124"/>
                    </a:cubicBezTo>
                    <a:cubicBezTo>
                      <a:pt x="282" y="1124"/>
                      <a:pt x="359" y="1097"/>
                      <a:pt x="394" y="1058"/>
                    </a:cubicBezTo>
                    <a:cubicBezTo>
                      <a:pt x="456" y="984"/>
                      <a:pt x="296" y="510"/>
                      <a:pt x="271" y="394"/>
                    </a:cubicBezTo>
                    <a:cubicBezTo>
                      <a:pt x="247" y="283"/>
                      <a:pt x="388" y="99"/>
                      <a:pt x="364" y="37"/>
                    </a:cubicBezTo>
                    <a:cubicBezTo>
                      <a:pt x="353" y="11"/>
                      <a:pt x="313" y="0"/>
                      <a:pt x="2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72"/>
              <p:cNvSpPr/>
              <p:nvPr/>
            </p:nvSpPr>
            <p:spPr>
              <a:xfrm>
                <a:off x="5257325" y="4284950"/>
                <a:ext cx="8800" cy="28100"/>
              </a:xfrm>
              <a:custGeom>
                <a:rect b="b" l="l" r="r" t="t"/>
                <a:pathLst>
                  <a:path extrusionOk="0" h="1124" w="352">
                    <a:moveTo>
                      <a:pt x="174" y="0"/>
                    </a:moveTo>
                    <a:cubicBezTo>
                      <a:pt x="130" y="0"/>
                      <a:pt x="61" y="35"/>
                      <a:pt x="44" y="79"/>
                    </a:cubicBezTo>
                    <a:cubicBezTo>
                      <a:pt x="13" y="141"/>
                      <a:pt x="105" y="448"/>
                      <a:pt x="87" y="626"/>
                    </a:cubicBezTo>
                    <a:cubicBezTo>
                      <a:pt x="75" y="805"/>
                      <a:pt x="1" y="1001"/>
                      <a:pt x="32" y="1069"/>
                    </a:cubicBezTo>
                    <a:cubicBezTo>
                      <a:pt x="48" y="1105"/>
                      <a:pt x="121" y="1124"/>
                      <a:pt x="190" y="1124"/>
                    </a:cubicBezTo>
                    <a:cubicBezTo>
                      <a:pt x="249" y="1124"/>
                      <a:pt x="306" y="1110"/>
                      <a:pt x="320" y="1081"/>
                    </a:cubicBezTo>
                    <a:cubicBezTo>
                      <a:pt x="351" y="1020"/>
                      <a:pt x="247" y="688"/>
                      <a:pt x="259" y="552"/>
                    </a:cubicBezTo>
                    <a:cubicBezTo>
                      <a:pt x="265" y="368"/>
                      <a:pt x="253" y="190"/>
                      <a:pt x="210" y="18"/>
                    </a:cubicBezTo>
                    <a:cubicBezTo>
                      <a:pt x="205" y="6"/>
                      <a:pt x="191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72"/>
              <p:cNvSpPr/>
              <p:nvPr/>
            </p:nvSpPr>
            <p:spPr>
              <a:xfrm>
                <a:off x="5249500" y="4286900"/>
                <a:ext cx="7400" cy="26500"/>
              </a:xfrm>
              <a:custGeom>
                <a:rect b="b" l="l" r="r" t="t"/>
                <a:pathLst>
                  <a:path extrusionOk="0" h="1060" w="296">
                    <a:moveTo>
                      <a:pt x="212" y="0"/>
                    </a:moveTo>
                    <a:cubicBezTo>
                      <a:pt x="172" y="0"/>
                      <a:pt x="129" y="14"/>
                      <a:pt x="129" y="38"/>
                    </a:cubicBezTo>
                    <a:cubicBezTo>
                      <a:pt x="129" y="81"/>
                      <a:pt x="203" y="419"/>
                      <a:pt x="142" y="585"/>
                    </a:cubicBezTo>
                    <a:cubicBezTo>
                      <a:pt x="80" y="751"/>
                      <a:pt x="0" y="929"/>
                      <a:pt x="31" y="1003"/>
                    </a:cubicBezTo>
                    <a:cubicBezTo>
                      <a:pt x="44" y="1039"/>
                      <a:pt x="101" y="1059"/>
                      <a:pt x="155" y="1059"/>
                    </a:cubicBezTo>
                    <a:cubicBezTo>
                      <a:pt x="202" y="1059"/>
                      <a:pt x="247" y="1044"/>
                      <a:pt x="258" y="1009"/>
                    </a:cubicBezTo>
                    <a:cubicBezTo>
                      <a:pt x="283" y="936"/>
                      <a:pt x="228" y="591"/>
                      <a:pt x="258" y="511"/>
                    </a:cubicBezTo>
                    <a:cubicBezTo>
                      <a:pt x="289" y="352"/>
                      <a:pt x="295" y="192"/>
                      <a:pt x="283" y="32"/>
                    </a:cubicBezTo>
                    <a:cubicBezTo>
                      <a:pt x="277" y="10"/>
                      <a:pt x="246" y="0"/>
                      <a:pt x="2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72"/>
              <p:cNvSpPr/>
              <p:nvPr/>
            </p:nvSpPr>
            <p:spPr>
              <a:xfrm>
                <a:off x="5268560" y="4334400"/>
                <a:ext cx="8025" cy="10275"/>
              </a:xfrm>
              <a:custGeom>
                <a:rect b="b" l="l" r="r" t="t"/>
                <a:pathLst>
                  <a:path extrusionOk="0" h="411" w="321">
                    <a:moveTo>
                      <a:pt x="256" y="0"/>
                    </a:moveTo>
                    <a:cubicBezTo>
                      <a:pt x="255" y="0"/>
                      <a:pt x="254" y="0"/>
                      <a:pt x="253" y="1"/>
                    </a:cubicBezTo>
                    <a:cubicBezTo>
                      <a:pt x="210" y="7"/>
                      <a:pt x="56" y="31"/>
                      <a:pt x="38" y="74"/>
                    </a:cubicBezTo>
                    <a:cubicBezTo>
                      <a:pt x="7" y="179"/>
                      <a:pt x="1" y="345"/>
                      <a:pt x="81" y="400"/>
                    </a:cubicBezTo>
                    <a:cubicBezTo>
                      <a:pt x="92" y="407"/>
                      <a:pt x="104" y="410"/>
                      <a:pt x="116" y="410"/>
                    </a:cubicBezTo>
                    <a:cubicBezTo>
                      <a:pt x="191" y="410"/>
                      <a:pt x="292" y="299"/>
                      <a:pt x="302" y="210"/>
                    </a:cubicBezTo>
                    <a:cubicBezTo>
                      <a:pt x="320" y="114"/>
                      <a:pt x="291" y="0"/>
                      <a:pt x="25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72"/>
              <p:cNvSpPr/>
              <p:nvPr/>
            </p:nvSpPr>
            <p:spPr>
              <a:xfrm>
                <a:off x="5257960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89" y="0"/>
                    </a:moveTo>
                    <a:cubicBezTo>
                      <a:pt x="125" y="0"/>
                      <a:pt x="63" y="40"/>
                      <a:pt x="44" y="109"/>
                    </a:cubicBezTo>
                    <a:cubicBezTo>
                      <a:pt x="13" y="220"/>
                      <a:pt x="1" y="472"/>
                      <a:pt x="105" y="496"/>
                    </a:cubicBezTo>
                    <a:cubicBezTo>
                      <a:pt x="123" y="503"/>
                      <a:pt x="141" y="506"/>
                      <a:pt x="160" y="506"/>
                    </a:cubicBezTo>
                    <a:cubicBezTo>
                      <a:pt x="225" y="506"/>
                      <a:pt x="290" y="466"/>
                      <a:pt x="314" y="404"/>
                    </a:cubicBezTo>
                    <a:cubicBezTo>
                      <a:pt x="339" y="287"/>
                      <a:pt x="333" y="164"/>
                      <a:pt x="302" y="48"/>
                    </a:cubicBezTo>
                    <a:cubicBezTo>
                      <a:pt x="269" y="15"/>
                      <a:pt x="229" y="0"/>
                      <a:pt x="18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72"/>
              <p:cNvSpPr/>
              <p:nvPr/>
            </p:nvSpPr>
            <p:spPr>
              <a:xfrm>
                <a:off x="5248435" y="4338725"/>
                <a:ext cx="7400" cy="13625"/>
              </a:xfrm>
              <a:custGeom>
                <a:rect b="b" l="l" r="r" t="t"/>
                <a:pathLst>
                  <a:path extrusionOk="0" h="545" w="296">
                    <a:moveTo>
                      <a:pt x="137" y="1"/>
                    </a:moveTo>
                    <a:cubicBezTo>
                      <a:pt x="88" y="1"/>
                      <a:pt x="40" y="32"/>
                      <a:pt x="25" y="86"/>
                    </a:cubicBezTo>
                    <a:cubicBezTo>
                      <a:pt x="1" y="172"/>
                      <a:pt x="1" y="498"/>
                      <a:pt x="87" y="522"/>
                    </a:cubicBezTo>
                    <a:cubicBezTo>
                      <a:pt x="124" y="533"/>
                      <a:pt x="161" y="545"/>
                      <a:pt x="193" y="545"/>
                    </a:cubicBezTo>
                    <a:cubicBezTo>
                      <a:pt x="236" y="545"/>
                      <a:pt x="269" y="524"/>
                      <a:pt x="283" y="455"/>
                    </a:cubicBezTo>
                    <a:cubicBezTo>
                      <a:pt x="296" y="313"/>
                      <a:pt x="277" y="178"/>
                      <a:pt x="228" y="49"/>
                    </a:cubicBezTo>
                    <a:cubicBezTo>
                      <a:pt x="205" y="16"/>
                      <a:pt x="171" y="1"/>
                      <a:pt x="13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72"/>
              <p:cNvSpPr/>
              <p:nvPr/>
            </p:nvSpPr>
            <p:spPr>
              <a:xfrm>
                <a:off x="523906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50" y="1"/>
                    </a:moveTo>
                    <a:cubicBezTo>
                      <a:pt x="109" y="1"/>
                      <a:pt x="68" y="24"/>
                      <a:pt x="50" y="64"/>
                    </a:cubicBezTo>
                    <a:cubicBezTo>
                      <a:pt x="25" y="125"/>
                      <a:pt x="1" y="396"/>
                      <a:pt x="62" y="457"/>
                    </a:cubicBezTo>
                    <a:cubicBezTo>
                      <a:pt x="98" y="490"/>
                      <a:pt x="132" y="505"/>
                      <a:pt x="161" y="505"/>
                    </a:cubicBezTo>
                    <a:cubicBezTo>
                      <a:pt x="188" y="505"/>
                      <a:pt x="211" y="493"/>
                      <a:pt x="228" y="470"/>
                    </a:cubicBezTo>
                    <a:cubicBezTo>
                      <a:pt x="265" y="427"/>
                      <a:pt x="290" y="89"/>
                      <a:pt x="228" y="33"/>
                    </a:cubicBezTo>
                    <a:cubicBezTo>
                      <a:pt x="206" y="11"/>
                      <a:pt x="178" y="1"/>
                      <a:pt x="15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72"/>
              <p:cNvSpPr/>
              <p:nvPr/>
            </p:nvSpPr>
            <p:spPr>
              <a:xfrm>
                <a:off x="5232935" y="4334100"/>
                <a:ext cx="6250" cy="9100"/>
              </a:xfrm>
              <a:custGeom>
                <a:rect b="b" l="l" r="r" t="t"/>
                <a:pathLst>
                  <a:path extrusionOk="0" h="364" w="250">
                    <a:moveTo>
                      <a:pt x="93" y="0"/>
                    </a:moveTo>
                    <a:cubicBezTo>
                      <a:pt x="51" y="0"/>
                      <a:pt x="1" y="90"/>
                      <a:pt x="6" y="166"/>
                    </a:cubicBezTo>
                    <a:cubicBezTo>
                      <a:pt x="12" y="258"/>
                      <a:pt x="31" y="351"/>
                      <a:pt x="92" y="363"/>
                    </a:cubicBezTo>
                    <a:cubicBezTo>
                      <a:pt x="93" y="363"/>
                      <a:pt x="94" y="363"/>
                      <a:pt x="95" y="363"/>
                    </a:cubicBezTo>
                    <a:cubicBezTo>
                      <a:pt x="156" y="363"/>
                      <a:pt x="250" y="164"/>
                      <a:pt x="117" y="13"/>
                    </a:cubicBezTo>
                    <a:cubicBezTo>
                      <a:pt x="109" y="4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72"/>
              <p:cNvSpPr/>
              <p:nvPr/>
            </p:nvSpPr>
            <p:spPr>
              <a:xfrm>
                <a:off x="5243500" y="4289900"/>
                <a:ext cx="8325" cy="22800"/>
              </a:xfrm>
              <a:custGeom>
                <a:rect b="b" l="l" r="r" t="t"/>
                <a:pathLst>
                  <a:path extrusionOk="0" h="912" w="333">
                    <a:moveTo>
                      <a:pt x="276" y="1"/>
                    </a:moveTo>
                    <a:cubicBezTo>
                      <a:pt x="238" y="1"/>
                      <a:pt x="179" y="55"/>
                      <a:pt x="179" y="84"/>
                    </a:cubicBezTo>
                    <a:cubicBezTo>
                      <a:pt x="179" y="232"/>
                      <a:pt x="160" y="379"/>
                      <a:pt x="130" y="527"/>
                    </a:cubicBezTo>
                    <a:cubicBezTo>
                      <a:pt x="99" y="625"/>
                      <a:pt x="1" y="852"/>
                      <a:pt x="13" y="883"/>
                    </a:cubicBezTo>
                    <a:cubicBezTo>
                      <a:pt x="21" y="899"/>
                      <a:pt x="48" y="912"/>
                      <a:pt x="82" y="912"/>
                    </a:cubicBezTo>
                    <a:cubicBezTo>
                      <a:pt x="102" y="912"/>
                      <a:pt x="125" y="907"/>
                      <a:pt x="148" y="895"/>
                    </a:cubicBezTo>
                    <a:cubicBezTo>
                      <a:pt x="191" y="871"/>
                      <a:pt x="265" y="447"/>
                      <a:pt x="302" y="361"/>
                    </a:cubicBezTo>
                    <a:cubicBezTo>
                      <a:pt x="332" y="250"/>
                      <a:pt x="332" y="127"/>
                      <a:pt x="302" y="16"/>
                    </a:cubicBezTo>
                    <a:cubicBezTo>
                      <a:pt x="296" y="5"/>
                      <a:pt x="287" y="1"/>
                      <a:pt x="27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72"/>
              <p:cNvSpPr/>
              <p:nvPr/>
            </p:nvSpPr>
            <p:spPr>
              <a:xfrm>
                <a:off x="5262900" y="4293900"/>
                <a:ext cx="9600" cy="17075"/>
              </a:xfrm>
              <a:custGeom>
                <a:rect b="b" l="l" r="r" t="t"/>
                <a:pathLst>
                  <a:path extrusionOk="0" h="683" w="384">
                    <a:moveTo>
                      <a:pt x="339" y="0"/>
                    </a:moveTo>
                    <a:cubicBezTo>
                      <a:pt x="325" y="0"/>
                      <a:pt x="305" y="19"/>
                      <a:pt x="279" y="72"/>
                    </a:cubicBezTo>
                    <a:cubicBezTo>
                      <a:pt x="224" y="201"/>
                      <a:pt x="27" y="569"/>
                      <a:pt x="15" y="612"/>
                    </a:cubicBezTo>
                    <a:cubicBezTo>
                      <a:pt x="1" y="640"/>
                      <a:pt x="82" y="683"/>
                      <a:pt x="130" y="683"/>
                    </a:cubicBezTo>
                    <a:cubicBezTo>
                      <a:pt x="146" y="683"/>
                      <a:pt x="158" y="678"/>
                      <a:pt x="162" y="668"/>
                    </a:cubicBezTo>
                    <a:cubicBezTo>
                      <a:pt x="181" y="619"/>
                      <a:pt x="384" y="121"/>
                      <a:pt x="371" y="65"/>
                    </a:cubicBezTo>
                    <a:cubicBezTo>
                      <a:pt x="368" y="34"/>
                      <a:pt x="358" y="0"/>
                      <a:pt x="33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72"/>
              <p:cNvSpPr/>
              <p:nvPr/>
            </p:nvSpPr>
            <p:spPr>
              <a:xfrm>
                <a:off x="5268110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152" y="0"/>
                    </a:moveTo>
                    <a:cubicBezTo>
                      <a:pt x="94" y="0"/>
                      <a:pt x="30" y="23"/>
                      <a:pt x="19" y="64"/>
                    </a:cubicBezTo>
                    <a:cubicBezTo>
                      <a:pt x="7" y="162"/>
                      <a:pt x="13" y="267"/>
                      <a:pt x="43" y="365"/>
                    </a:cubicBezTo>
                    <a:cubicBezTo>
                      <a:pt x="80" y="469"/>
                      <a:pt x="0" y="685"/>
                      <a:pt x="7" y="764"/>
                    </a:cubicBezTo>
                    <a:cubicBezTo>
                      <a:pt x="9" y="797"/>
                      <a:pt x="42" y="811"/>
                      <a:pt x="86" y="811"/>
                    </a:cubicBezTo>
                    <a:cubicBezTo>
                      <a:pt x="152" y="811"/>
                      <a:pt x="242" y="779"/>
                      <a:pt x="289" y="728"/>
                    </a:cubicBezTo>
                    <a:cubicBezTo>
                      <a:pt x="369" y="642"/>
                      <a:pt x="271" y="586"/>
                      <a:pt x="259" y="476"/>
                    </a:cubicBezTo>
                    <a:cubicBezTo>
                      <a:pt x="240" y="365"/>
                      <a:pt x="296" y="82"/>
                      <a:pt x="246" y="33"/>
                    </a:cubicBezTo>
                    <a:cubicBezTo>
                      <a:pt x="229" y="11"/>
                      <a:pt x="192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72"/>
              <p:cNvSpPr/>
              <p:nvPr/>
            </p:nvSpPr>
            <p:spPr>
              <a:xfrm>
                <a:off x="5258285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79" y="0"/>
                    </a:moveTo>
                    <a:cubicBezTo>
                      <a:pt x="124" y="0"/>
                      <a:pt x="63" y="26"/>
                      <a:pt x="55" y="66"/>
                    </a:cubicBezTo>
                    <a:cubicBezTo>
                      <a:pt x="37" y="140"/>
                      <a:pt x="117" y="380"/>
                      <a:pt x="92" y="503"/>
                    </a:cubicBezTo>
                    <a:cubicBezTo>
                      <a:pt x="68" y="626"/>
                      <a:pt x="0" y="724"/>
                      <a:pt x="43" y="792"/>
                    </a:cubicBezTo>
                    <a:cubicBezTo>
                      <a:pt x="64" y="821"/>
                      <a:pt x="105" y="835"/>
                      <a:pt x="146" y="835"/>
                    </a:cubicBezTo>
                    <a:cubicBezTo>
                      <a:pt x="201" y="835"/>
                      <a:pt x="257" y="810"/>
                      <a:pt x="271" y="761"/>
                    </a:cubicBezTo>
                    <a:cubicBezTo>
                      <a:pt x="295" y="675"/>
                      <a:pt x="221" y="583"/>
                      <a:pt x="240" y="466"/>
                    </a:cubicBezTo>
                    <a:cubicBezTo>
                      <a:pt x="252" y="349"/>
                      <a:pt x="295" y="91"/>
                      <a:pt x="264" y="36"/>
                    </a:cubicBezTo>
                    <a:cubicBezTo>
                      <a:pt x="250" y="11"/>
                      <a:pt x="216" y="0"/>
                      <a:pt x="17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72"/>
              <p:cNvSpPr/>
              <p:nvPr/>
            </p:nvSpPr>
            <p:spPr>
              <a:xfrm>
                <a:off x="5249985" y="4316575"/>
                <a:ext cx="6150" cy="19075"/>
              </a:xfrm>
              <a:custGeom>
                <a:rect b="b" l="l" r="r" t="t"/>
                <a:pathLst>
                  <a:path extrusionOk="0" h="763" w="246">
                    <a:moveTo>
                      <a:pt x="129" y="1"/>
                    </a:moveTo>
                    <a:cubicBezTo>
                      <a:pt x="92" y="1"/>
                      <a:pt x="62" y="25"/>
                      <a:pt x="43" y="62"/>
                    </a:cubicBezTo>
                    <a:cubicBezTo>
                      <a:pt x="31" y="93"/>
                      <a:pt x="25" y="130"/>
                      <a:pt x="31" y="166"/>
                    </a:cubicBezTo>
                    <a:cubicBezTo>
                      <a:pt x="37" y="277"/>
                      <a:pt x="80" y="388"/>
                      <a:pt x="55" y="492"/>
                    </a:cubicBezTo>
                    <a:cubicBezTo>
                      <a:pt x="43" y="541"/>
                      <a:pt x="19" y="584"/>
                      <a:pt x="12" y="634"/>
                    </a:cubicBezTo>
                    <a:cubicBezTo>
                      <a:pt x="0" y="683"/>
                      <a:pt x="25" y="732"/>
                      <a:pt x="68" y="757"/>
                    </a:cubicBezTo>
                    <a:cubicBezTo>
                      <a:pt x="79" y="761"/>
                      <a:pt x="90" y="763"/>
                      <a:pt x="101" y="763"/>
                    </a:cubicBezTo>
                    <a:cubicBezTo>
                      <a:pt x="138" y="763"/>
                      <a:pt x="170" y="739"/>
                      <a:pt x="185" y="701"/>
                    </a:cubicBezTo>
                    <a:cubicBezTo>
                      <a:pt x="203" y="652"/>
                      <a:pt x="209" y="603"/>
                      <a:pt x="191" y="554"/>
                    </a:cubicBezTo>
                    <a:cubicBezTo>
                      <a:pt x="178" y="511"/>
                      <a:pt x="172" y="462"/>
                      <a:pt x="166" y="412"/>
                    </a:cubicBezTo>
                    <a:cubicBezTo>
                      <a:pt x="166" y="302"/>
                      <a:pt x="246" y="203"/>
                      <a:pt x="228" y="99"/>
                    </a:cubicBezTo>
                    <a:cubicBezTo>
                      <a:pt x="221" y="44"/>
                      <a:pt x="185" y="7"/>
                      <a:pt x="12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72"/>
              <p:cNvSpPr/>
              <p:nvPr/>
            </p:nvSpPr>
            <p:spPr>
              <a:xfrm>
                <a:off x="5241360" y="4316300"/>
                <a:ext cx="5875" cy="18300"/>
              </a:xfrm>
              <a:custGeom>
                <a:rect b="b" l="l" r="r" t="t"/>
                <a:pathLst>
                  <a:path extrusionOk="0" h="732" w="235">
                    <a:moveTo>
                      <a:pt x="116" y="0"/>
                    </a:moveTo>
                    <a:cubicBezTo>
                      <a:pt x="105" y="0"/>
                      <a:pt x="93" y="2"/>
                      <a:pt x="81" y="5"/>
                    </a:cubicBezTo>
                    <a:cubicBezTo>
                      <a:pt x="38" y="36"/>
                      <a:pt x="19" y="85"/>
                      <a:pt x="26" y="134"/>
                    </a:cubicBezTo>
                    <a:cubicBezTo>
                      <a:pt x="26" y="233"/>
                      <a:pt x="69" y="331"/>
                      <a:pt x="50" y="423"/>
                    </a:cubicBezTo>
                    <a:cubicBezTo>
                      <a:pt x="44" y="485"/>
                      <a:pt x="13" y="540"/>
                      <a:pt x="7" y="595"/>
                    </a:cubicBezTo>
                    <a:cubicBezTo>
                      <a:pt x="1" y="657"/>
                      <a:pt x="32" y="725"/>
                      <a:pt x="87" y="731"/>
                    </a:cubicBezTo>
                    <a:cubicBezTo>
                      <a:pt x="91" y="731"/>
                      <a:pt x="94" y="731"/>
                      <a:pt x="98" y="731"/>
                    </a:cubicBezTo>
                    <a:cubicBezTo>
                      <a:pt x="137" y="731"/>
                      <a:pt x="175" y="702"/>
                      <a:pt x="191" y="663"/>
                    </a:cubicBezTo>
                    <a:cubicBezTo>
                      <a:pt x="204" y="620"/>
                      <a:pt x="204" y="571"/>
                      <a:pt x="191" y="528"/>
                    </a:cubicBezTo>
                    <a:cubicBezTo>
                      <a:pt x="179" y="485"/>
                      <a:pt x="173" y="442"/>
                      <a:pt x="173" y="399"/>
                    </a:cubicBezTo>
                    <a:cubicBezTo>
                      <a:pt x="173" y="343"/>
                      <a:pt x="185" y="294"/>
                      <a:pt x="204" y="245"/>
                    </a:cubicBezTo>
                    <a:cubicBezTo>
                      <a:pt x="228" y="196"/>
                      <a:pt x="235" y="134"/>
                      <a:pt x="216" y="79"/>
                    </a:cubicBezTo>
                    <a:cubicBezTo>
                      <a:pt x="201" y="30"/>
                      <a:pt x="162" y="0"/>
                      <a:pt x="11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72"/>
              <p:cNvSpPr/>
              <p:nvPr/>
            </p:nvSpPr>
            <p:spPr>
              <a:xfrm>
                <a:off x="5233685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197" y="0"/>
                    </a:moveTo>
                    <a:cubicBezTo>
                      <a:pt x="154" y="0"/>
                      <a:pt x="111" y="25"/>
                      <a:pt x="93" y="62"/>
                    </a:cubicBezTo>
                    <a:cubicBezTo>
                      <a:pt x="74" y="99"/>
                      <a:pt x="68" y="142"/>
                      <a:pt x="74" y="185"/>
                    </a:cubicBezTo>
                    <a:cubicBezTo>
                      <a:pt x="80" y="228"/>
                      <a:pt x="93" y="265"/>
                      <a:pt x="93" y="308"/>
                    </a:cubicBezTo>
                    <a:cubicBezTo>
                      <a:pt x="93" y="369"/>
                      <a:pt x="80" y="425"/>
                      <a:pt x="56" y="474"/>
                    </a:cubicBezTo>
                    <a:cubicBezTo>
                      <a:pt x="31" y="517"/>
                      <a:pt x="1" y="566"/>
                      <a:pt x="25" y="609"/>
                    </a:cubicBezTo>
                    <a:cubicBezTo>
                      <a:pt x="39" y="632"/>
                      <a:pt x="63" y="644"/>
                      <a:pt x="89" y="644"/>
                    </a:cubicBezTo>
                    <a:cubicBezTo>
                      <a:pt x="98" y="644"/>
                      <a:pt x="108" y="643"/>
                      <a:pt x="117" y="640"/>
                    </a:cubicBezTo>
                    <a:cubicBezTo>
                      <a:pt x="148" y="621"/>
                      <a:pt x="173" y="597"/>
                      <a:pt x="185" y="560"/>
                    </a:cubicBezTo>
                    <a:cubicBezTo>
                      <a:pt x="191" y="529"/>
                      <a:pt x="197" y="492"/>
                      <a:pt x="197" y="455"/>
                    </a:cubicBezTo>
                    <a:cubicBezTo>
                      <a:pt x="191" y="332"/>
                      <a:pt x="210" y="209"/>
                      <a:pt x="253" y="93"/>
                    </a:cubicBezTo>
                    <a:cubicBezTo>
                      <a:pt x="265" y="56"/>
                      <a:pt x="240" y="7"/>
                      <a:pt x="19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72"/>
              <p:cNvSpPr/>
              <p:nvPr/>
            </p:nvSpPr>
            <p:spPr>
              <a:xfrm>
                <a:off x="5218150" y="4017250"/>
                <a:ext cx="47200" cy="32750"/>
              </a:xfrm>
              <a:custGeom>
                <a:rect b="b" l="l" r="r" t="t"/>
                <a:pathLst>
                  <a:path extrusionOk="0" h="1310" w="1888">
                    <a:moveTo>
                      <a:pt x="532" y="0"/>
                    </a:moveTo>
                    <a:cubicBezTo>
                      <a:pt x="468" y="0"/>
                      <a:pt x="404" y="8"/>
                      <a:pt x="345" y="30"/>
                    </a:cubicBezTo>
                    <a:cubicBezTo>
                      <a:pt x="203" y="86"/>
                      <a:pt x="99" y="209"/>
                      <a:pt x="62" y="356"/>
                    </a:cubicBezTo>
                    <a:cubicBezTo>
                      <a:pt x="0" y="639"/>
                      <a:pt x="111" y="928"/>
                      <a:pt x="338" y="1094"/>
                    </a:cubicBezTo>
                    <a:cubicBezTo>
                      <a:pt x="531" y="1236"/>
                      <a:pt x="765" y="1310"/>
                      <a:pt x="1002" y="1310"/>
                    </a:cubicBezTo>
                    <a:cubicBezTo>
                      <a:pt x="1082" y="1310"/>
                      <a:pt x="1163" y="1301"/>
                      <a:pt x="1242" y="1284"/>
                    </a:cubicBezTo>
                    <a:cubicBezTo>
                      <a:pt x="1549" y="1204"/>
                      <a:pt x="1795" y="989"/>
                      <a:pt x="1857" y="731"/>
                    </a:cubicBezTo>
                    <a:cubicBezTo>
                      <a:pt x="1887" y="627"/>
                      <a:pt x="1875" y="516"/>
                      <a:pt x="1832" y="424"/>
                    </a:cubicBezTo>
                    <a:cubicBezTo>
                      <a:pt x="1758" y="295"/>
                      <a:pt x="1605" y="203"/>
                      <a:pt x="1439" y="153"/>
                    </a:cubicBezTo>
                    <a:cubicBezTo>
                      <a:pt x="1273" y="117"/>
                      <a:pt x="1107" y="80"/>
                      <a:pt x="941" y="61"/>
                    </a:cubicBezTo>
                    <a:cubicBezTo>
                      <a:pt x="808" y="36"/>
                      <a:pt x="667" y="0"/>
                      <a:pt x="5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72"/>
              <p:cNvSpPr/>
              <p:nvPr/>
            </p:nvSpPr>
            <p:spPr>
              <a:xfrm>
                <a:off x="5214600" y="3595400"/>
                <a:ext cx="203950" cy="107425"/>
              </a:xfrm>
              <a:custGeom>
                <a:rect b="b" l="l" r="r" t="t"/>
                <a:pathLst>
                  <a:path extrusionOk="0" h="4297" w="8158">
                    <a:moveTo>
                      <a:pt x="1562" y="1"/>
                    </a:moveTo>
                    <a:cubicBezTo>
                      <a:pt x="1311" y="1"/>
                      <a:pt x="1065" y="35"/>
                      <a:pt x="837" y="130"/>
                    </a:cubicBezTo>
                    <a:cubicBezTo>
                      <a:pt x="345" y="339"/>
                      <a:pt x="1" y="948"/>
                      <a:pt x="284" y="1378"/>
                    </a:cubicBezTo>
                    <a:cubicBezTo>
                      <a:pt x="462" y="1654"/>
                      <a:pt x="812" y="1765"/>
                      <a:pt x="1083" y="1962"/>
                    </a:cubicBezTo>
                    <a:cubicBezTo>
                      <a:pt x="1507" y="2269"/>
                      <a:pt x="1728" y="2761"/>
                      <a:pt x="1974" y="3210"/>
                    </a:cubicBezTo>
                    <a:cubicBezTo>
                      <a:pt x="2220" y="3664"/>
                      <a:pt x="2552" y="4132"/>
                      <a:pt x="3068" y="4267"/>
                    </a:cubicBezTo>
                    <a:cubicBezTo>
                      <a:pt x="3141" y="4287"/>
                      <a:pt x="3218" y="4297"/>
                      <a:pt x="3295" y="4297"/>
                    </a:cubicBezTo>
                    <a:cubicBezTo>
                      <a:pt x="3616" y="4297"/>
                      <a:pt x="3941" y="4128"/>
                      <a:pt x="3990" y="3830"/>
                    </a:cubicBezTo>
                    <a:cubicBezTo>
                      <a:pt x="4058" y="3468"/>
                      <a:pt x="3701" y="3179"/>
                      <a:pt x="3431" y="2921"/>
                    </a:cubicBezTo>
                    <a:cubicBezTo>
                      <a:pt x="3093" y="2601"/>
                      <a:pt x="2841" y="2202"/>
                      <a:pt x="2687" y="1759"/>
                    </a:cubicBezTo>
                    <a:cubicBezTo>
                      <a:pt x="2656" y="1667"/>
                      <a:pt x="2632" y="1550"/>
                      <a:pt x="2712" y="1482"/>
                    </a:cubicBezTo>
                    <a:cubicBezTo>
                      <a:pt x="2740" y="1457"/>
                      <a:pt x="2772" y="1446"/>
                      <a:pt x="2806" y="1446"/>
                    </a:cubicBezTo>
                    <a:cubicBezTo>
                      <a:pt x="2913" y="1446"/>
                      <a:pt x="3035" y="1552"/>
                      <a:pt x="3105" y="1654"/>
                    </a:cubicBezTo>
                    <a:cubicBezTo>
                      <a:pt x="3393" y="2077"/>
                      <a:pt x="3730" y="2964"/>
                      <a:pt x="4085" y="2964"/>
                    </a:cubicBezTo>
                    <a:cubicBezTo>
                      <a:pt x="4086" y="2964"/>
                      <a:pt x="4087" y="2964"/>
                      <a:pt x="4089" y="2964"/>
                    </a:cubicBezTo>
                    <a:cubicBezTo>
                      <a:pt x="4451" y="2958"/>
                      <a:pt x="4765" y="2079"/>
                      <a:pt x="5060" y="1654"/>
                    </a:cubicBezTo>
                    <a:cubicBezTo>
                      <a:pt x="5130" y="1552"/>
                      <a:pt x="5249" y="1446"/>
                      <a:pt x="5356" y="1446"/>
                    </a:cubicBezTo>
                    <a:cubicBezTo>
                      <a:pt x="5390" y="1446"/>
                      <a:pt x="5423" y="1457"/>
                      <a:pt x="5453" y="1482"/>
                    </a:cubicBezTo>
                    <a:cubicBezTo>
                      <a:pt x="5527" y="1550"/>
                      <a:pt x="5508" y="1667"/>
                      <a:pt x="5472" y="1759"/>
                    </a:cubicBezTo>
                    <a:cubicBezTo>
                      <a:pt x="5318" y="2202"/>
                      <a:pt x="5066" y="2601"/>
                      <a:pt x="4728" y="2921"/>
                    </a:cubicBezTo>
                    <a:cubicBezTo>
                      <a:pt x="4457" y="3185"/>
                      <a:pt x="4107" y="3468"/>
                      <a:pt x="4168" y="3830"/>
                    </a:cubicBezTo>
                    <a:cubicBezTo>
                      <a:pt x="4218" y="4124"/>
                      <a:pt x="4549" y="4296"/>
                      <a:pt x="4873" y="4296"/>
                    </a:cubicBezTo>
                    <a:cubicBezTo>
                      <a:pt x="4949" y="4296"/>
                      <a:pt x="5025" y="4287"/>
                      <a:pt x="5097" y="4267"/>
                    </a:cubicBezTo>
                    <a:cubicBezTo>
                      <a:pt x="5607" y="4132"/>
                      <a:pt x="5939" y="3664"/>
                      <a:pt x="6191" y="3210"/>
                    </a:cubicBezTo>
                    <a:cubicBezTo>
                      <a:pt x="6437" y="2761"/>
                      <a:pt x="6652" y="2263"/>
                      <a:pt x="7082" y="1962"/>
                    </a:cubicBezTo>
                    <a:cubicBezTo>
                      <a:pt x="7352" y="1765"/>
                      <a:pt x="7697" y="1654"/>
                      <a:pt x="7875" y="1378"/>
                    </a:cubicBezTo>
                    <a:cubicBezTo>
                      <a:pt x="8158" y="948"/>
                      <a:pt x="7813" y="339"/>
                      <a:pt x="7328" y="130"/>
                    </a:cubicBezTo>
                    <a:cubicBezTo>
                      <a:pt x="7097" y="35"/>
                      <a:pt x="6850" y="1"/>
                      <a:pt x="6598" y="1"/>
                    </a:cubicBezTo>
                    <a:cubicBezTo>
                      <a:pt x="6315" y="1"/>
                      <a:pt x="6025" y="44"/>
                      <a:pt x="5748" y="93"/>
                    </a:cubicBezTo>
                    <a:cubicBezTo>
                      <a:pt x="5189" y="185"/>
                      <a:pt x="4636" y="290"/>
                      <a:pt x="4082" y="401"/>
                    </a:cubicBezTo>
                    <a:cubicBezTo>
                      <a:pt x="3523" y="290"/>
                      <a:pt x="2970" y="185"/>
                      <a:pt x="2417" y="93"/>
                    </a:cubicBezTo>
                    <a:cubicBezTo>
                      <a:pt x="2136" y="44"/>
                      <a:pt x="1845" y="1"/>
                      <a:pt x="156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3" name="Google Shape;6263;p72"/>
              <p:cNvSpPr/>
              <p:nvPr/>
            </p:nvSpPr>
            <p:spPr>
              <a:xfrm>
                <a:off x="5147300" y="3277175"/>
                <a:ext cx="57200" cy="177000"/>
              </a:xfrm>
              <a:custGeom>
                <a:rect b="b" l="l" r="r" t="t"/>
                <a:pathLst>
                  <a:path extrusionOk="0" h="7080" w="2288">
                    <a:moveTo>
                      <a:pt x="1357" y="1"/>
                    </a:moveTo>
                    <a:cubicBezTo>
                      <a:pt x="1056" y="1"/>
                      <a:pt x="778" y="99"/>
                      <a:pt x="769" y="320"/>
                    </a:cubicBezTo>
                    <a:cubicBezTo>
                      <a:pt x="744" y="762"/>
                      <a:pt x="886" y="2176"/>
                      <a:pt x="861" y="3135"/>
                    </a:cubicBezTo>
                    <a:cubicBezTo>
                      <a:pt x="843" y="4100"/>
                      <a:pt x="480" y="5514"/>
                      <a:pt x="394" y="5919"/>
                    </a:cubicBezTo>
                    <a:cubicBezTo>
                      <a:pt x="308" y="6319"/>
                      <a:pt x="1" y="6583"/>
                      <a:pt x="50" y="6835"/>
                    </a:cubicBezTo>
                    <a:cubicBezTo>
                      <a:pt x="75" y="6978"/>
                      <a:pt x="453" y="7079"/>
                      <a:pt x="793" y="7079"/>
                    </a:cubicBezTo>
                    <a:cubicBezTo>
                      <a:pt x="1039" y="7079"/>
                      <a:pt x="1265" y="7026"/>
                      <a:pt x="1322" y="6897"/>
                    </a:cubicBezTo>
                    <a:cubicBezTo>
                      <a:pt x="1451" y="6589"/>
                      <a:pt x="1199" y="5766"/>
                      <a:pt x="1193" y="5249"/>
                    </a:cubicBezTo>
                    <a:cubicBezTo>
                      <a:pt x="1193" y="4733"/>
                      <a:pt x="1685" y="1660"/>
                      <a:pt x="1857" y="1395"/>
                    </a:cubicBezTo>
                    <a:cubicBezTo>
                      <a:pt x="1986" y="1199"/>
                      <a:pt x="2287" y="621"/>
                      <a:pt x="2091" y="277"/>
                    </a:cubicBezTo>
                    <a:cubicBezTo>
                      <a:pt x="1989" y="101"/>
                      <a:pt x="1661" y="1"/>
                      <a:pt x="135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4" name="Google Shape;6264;p72"/>
              <p:cNvSpPr/>
              <p:nvPr/>
            </p:nvSpPr>
            <p:spPr>
              <a:xfrm>
                <a:off x="5122100" y="3459325"/>
                <a:ext cx="59350" cy="189300"/>
              </a:xfrm>
              <a:custGeom>
                <a:rect b="b" l="l" r="r" t="t"/>
                <a:pathLst>
                  <a:path extrusionOk="0" h="7572" w="2374">
                    <a:moveTo>
                      <a:pt x="1433" y="749"/>
                    </a:moveTo>
                    <a:cubicBezTo>
                      <a:pt x="1568" y="749"/>
                      <a:pt x="1728" y="875"/>
                      <a:pt x="1716" y="1006"/>
                    </a:cubicBezTo>
                    <a:cubicBezTo>
                      <a:pt x="1697" y="1203"/>
                      <a:pt x="929" y="3791"/>
                      <a:pt x="849" y="4682"/>
                    </a:cubicBezTo>
                    <a:lnTo>
                      <a:pt x="843" y="4682"/>
                    </a:lnTo>
                    <a:cubicBezTo>
                      <a:pt x="843" y="4682"/>
                      <a:pt x="990" y="1578"/>
                      <a:pt x="1273" y="859"/>
                    </a:cubicBezTo>
                    <a:cubicBezTo>
                      <a:pt x="1304" y="781"/>
                      <a:pt x="1365" y="749"/>
                      <a:pt x="1433" y="749"/>
                    </a:cubicBezTo>
                    <a:close/>
                    <a:moveTo>
                      <a:pt x="1236" y="0"/>
                    </a:moveTo>
                    <a:cubicBezTo>
                      <a:pt x="1064" y="0"/>
                      <a:pt x="934" y="43"/>
                      <a:pt x="904" y="121"/>
                    </a:cubicBezTo>
                    <a:cubicBezTo>
                      <a:pt x="585" y="889"/>
                      <a:pt x="1" y="7220"/>
                      <a:pt x="68" y="7442"/>
                    </a:cubicBezTo>
                    <a:cubicBezTo>
                      <a:pt x="98" y="7533"/>
                      <a:pt x="197" y="7572"/>
                      <a:pt x="313" y="7572"/>
                    </a:cubicBezTo>
                    <a:cubicBezTo>
                      <a:pt x="485" y="7572"/>
                      <a:pt x="693" y="7487"/>
                      <a:pt x="763" y="7362"/>
                    </a:cubicBezTo>
                    <a:cubicBezTo>
                      <a:pt x="880" y="7153"/>
                      <a:pt x="1291" y="5100"/>
                      <a:pt x="1580" y="3588"/>
                    </a:cubicBezTo>
                    <a:cubicBezTo>
                      <a:pt x="1869" y="2076"/>
                      <a:pt x="2373" y="551"/>
                      <a:pt x="2072" y="299"/>
                    </a:cubicBezTo>
                    <a:cubicBezTo>
                      <a:pt x="1824" y="91"/>
                      <a:pt x="1486" y="0"/>
                      <a:pt x="12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72"/>
              <p:cNvSpPr/>
              <p:nvPr/>
            </p:nvSpPr>
            <p:spPr>
              <a:xfrm>
                <a:off x="5133025" y="3652625"/>
                <a:ext cx="16450" cy="38000"/>
              </a:xfrm>
              <a:custGeom>
                <a:rect b="b" l="l" r="r" t="t"/>
                <a:pathLst>
                  <a:path extrusionOk="0" h="1520" w="658">
                    <a:moveTo>
                      <a:pt x="218" y="0"/>
                    </a:moveTo>
                    <a:cubicBezTo>
                      <a:pt x="147" y="0"/>
                      <a:pt x="80" y="42"/>
                      <a:pt x="49" y="109"/>
                    </a:cubicBezTo>
                    <a:cubicBezTo>
                      <a:pt x="12" y="189"/>
                      <a:pt x="0" y="275"/>
                      <a:pt x="18" y="367"/>
                    </a:cubicBezTo>
                    <a:cubicBezTo>
                      <a:pt x="37" y="570"/>
                      <a:pt x="117" y="767"/>
                      <a:pt x="117" y="970"/>
                    </a:cubicBezTo>
                    <a:cubicBezTo>
                      <a:pt x="117" y="1056"/>
                      <a:pt x="98" y="1142"/>
                      <a:pt x="98" y="1228"/>
                    </a:cubicBezTo>
                    <a:cubicBezTo>
                      <a:pt x="98" y="1314"/>
                      <a:pt x="129" y="1394"/>
                      <a:pt x="184" y="1455"/>
                    </a:cubicBezTo>
                    <a:cubicBezTo>
                      <a:pt x="233" y="1498"/>
                      <a:pt x="292" y="1519"/>
                      <a:pt x="350" y="1519"/>
                    </a:cubicBezTo>
                    <a:cubicBezTo>
                      <a:pt x="411" y="1519"/>
                      <a:pt x="473" y="1496"/>
                      <a:pt x="523" y="1449"/>
                    </a:cubicBezTo>
                    <a:cubicBezTo>
                      <a:pt x="609" y="1363"/>
                      <a:pt x="658" y="1234"/>
                      <a:pt x="652" y="1111"/>
                    </a:cubicBezTo>
                    <a:cubicBezTo>
                      <a:pt x="645" y="982"/>
                      <a:pt x="621" y="853"/>
                      <a:pt x="578" y="736"/>
                    </a:cubicBezTo>
                    <a:cubicBezTo>
                      <a:pt x="523" y="564"/>
                      <a:pt x="473" y="398"/>
                      <a:pt x="424" y="232"/>
                    </a:cubicBezTo>
                    <a:cubicBezTo>
                      <a:pt x="393" y="140"/>
                      <a:pt x="350" y="29"/>
                      <a:pt x="258" y="5"/>
                    </a:cubicBezTo>
                    <a:cubicBezTo>
                      <a:pt x="245" y="2"/>
                      <a:pt x="232" y="0"/>
                      <a:pt x="21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72"/>
              <p:cNvSpPr/>
              <p:nvPr/>
            </p:nvSpPr>
            <p:spPr>
              <a:xfrm>
                <a:off x="5138400" y="3692475"/>
                <a:ext cx="9850" cy="15900"/>
              </a:xfrm>
              <a:custGeom>
                <a:rect b="b" l="l" r="r" t="t"/>
                <a:pathLst>
                  <a:path extrusionOk="0" h="636" w="394">
                    <a:moveTo>
                      <a:pt x="213" y="0"/>
                    </a:moveTo>
                    <a:cubicBezTo>
                      <a:pt x="197" y="0"/>
                      <a:pt x="181" y="3"/>
                      <a:pt x="166" y="9"/>
                    </a:cubicBezTo>
                    <a:cubicBezTo>
                      <a:pt x="111" y="21"/>
                      <a:pt x="68" y="46"/>
                      <a:pt x="25" y="83"/>
                    </a:cubicBezTo>
                    <a:cubicBezTo>
                      <a:pt x="0" y="267"/>
                      <a:pt x="92" y="587"/>
                      <a:pt x="258" y="636"/>
                    </a:cubicBezTo>
                    <a:cubicBezTo>
                      <a:pt x="357" y="501"/>
                      <a:pt x="394" y="322"/>
                      <a:pt x="363" y="156"/>
                    </a:cubicBezTo>
                    <a:cubicBezTo>
                      <a:pt x="363" y="113"/>
                      <a:pt x="338" y="70"/>
                      <a:pt x="314" y="40"/>
                    </a:cubicBezTo>
                    <a:cubicBezTo>
                      <a:pt x="284" y="14"/>
                      <a:pt x="248" y="0"/>
                      <a:pt x="21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72"/>
              <p:cNvSpPr/>
              <p:nvPr/>
            </p:nvSpPr>
            <p:spPr>
              <a:xfrm>
                <a:off x="5142075" y="3714950"/>
                <a:ext cx="5875" cy="10650"/>
              </a:xfrm>
              <a:custGeom>
                <a:rect b="b" l="l" r="r" t="t"/>
                <a:pathLst>
                  <a:path extrusionOk="0" h="426" w="235">
                    <a:moveTo>
                      <a:pt x="96" y="0"/>
                    </a:moveTo>
                    <a:cubicBezTo>
                      <a:pt x="68" y="0"/>
                      <a:pt x="40" y="11"/>
                      <a:pt x="19" y="32"/>
                    </a:cubicBezTo>
                    <a:cubicBezTo>
                      <a:pt x="1" y="142"/>
                      <a:pt x="7" y="259"/>
                      <a:pt x="44" y="364"/>
                    </a:cubicBezTo>
                    <a:cubicBezTo>
                      <a:pt x="50" y="395"/>
                      <a:pt x="81" y="425"/>
                      <a:pt x="99" y="425"/>
                    </a:cubicBezTo>
                    <a:cubicBezTo>
                      <a:pt x="118" y="425"/>
                      <a:pt x="136" y="401"/>
                      <a:pt x="142" y="382"/>
                    </a:cubicBezTo>
                    <a:cubicBezTo>
                      <a:pt x="179" y="333"/>
                      <a:pt x="204" y="272"/>
                      <a:pt x="216" y="210"/>
                    </a:cubicBezTo>
                    <a:cubicBezTo>
                      <a:pt x="234" y="149"/>
                      <a:pt x="222" y="87"/>
                      <a:pt x="179" y="38"/>
                    </a:cubicBezTo>
                    <a:cubicBezTo>
                      <a:pt x="157" y="13"/>
                      <a:pt x="126" y="0"/>
                      <a:pt x="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72"/>
              <p:cNvSpPr/>
              <p:nvPr/>
            </p:nvSpPr>
            <p:spPr>
              <a:xfrm>
                <a:off x="51144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370" y="1"/>
                    </a:moveTo>
                    <a:cubicBezTo>
                      <a:pt x="366" y="1"/>
                      <a:pt x="361" y="1"/>
                      <a:pt x="357" y="2"/>
                    </a:cubicBezTo>
                    <a:cubicBezTo>
                      <a:pt x="258" y="14"/>
                      <a:pt x="209" y="118"/>
                      <a:pt x="179" y="211"/>
                    </a:cubicBezTo>
                    <a:cubicBezTo>
                      <a:pt x="93" y="493"/>
                      <a:pt x="37" y="788"/>
                      <a:pt x="13" y="1083"/>
                    </a:cubicBezTo>
                    <a:cubicBezTo>
                      <a:pt x="0" y="1163"/>
                      <a:pt x="0" y="1249"/>
                      <a:pt x="19" y="1335"/>
                    </a:cubicBezTo>
                    <a:cubicBezTo>
                      <a:pt x="36" y="1454"/>
                      <a:pt x="131" y="1518"/>
                      <a:pt x="227" y="1518"/>
                    </a:cubicBezTo>
                    <a:cubicBezTo>
                      <a:pt x="304" y="1518"/>
                      <a:pt x="382" y="1476"/>
                      <a:pt x="418" y="1385"/>
                    </a:cubicBezTo>
                    <a:cubicBezTo>
                      <a:pt x="467" y="1299"/>
                      <a:pt x="492" y="1200"/>
                      <a:pt x="504" y="1102"/>
                    </a:cubicBezTo>
                    <a:cubicBezTo>
                      <a:pt x="554" y="831"/>
                      <a:pt x="578" y="561"/>
                      <a:pt x="566" y="284"/>
                    </a:cubicBezTo>
                    <a:cubicBezTo>
                      <a:pt x="560" y="217"/>
                      <a:pt x="547" y="149"/>
                      <a:pt x="517" y="94"/>
                    </a:cubicBezTo>
                    <a:cubicBezTo>
                      <a:pt x="488" y="37"/>
                      <a:pt x="428" y="1"/>
                      <a:pt x="3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72"/>
              <p:cNvSpPr/>
              <p:nvPr/>
            </p:nvSpPr>
            <p:spPr>
              <a:xfrm>
                <a:off x="5110575" y="3696375"/>
                <a:ext cx="12025" cy="27425"/>
              </a:xfrm>
              <a:custGeom>
                <a:rect b="b" l="l" r="r" t="t"/>
                <a:pathLst>
                  <a:path extrusionOk="0" h="1097" w="481">
                    <a:moveTo>
                      <a:pt x="253" y="0"/>
                    </a:moveTo>
                    <a:cubicBezTo>
                      <a:pt x="191" y="0"/>
                      <a:pt x="136" y="31"/>
                      <a:pt x="105" y="86"/>
                    </a:cubicBezTo>
                    <a:cubicBezTo>
                      <a:pt x="74" y="136"/>
                      <a:pt x="56" y="197"/>
                      <a:pt x="56" y="259"/>
                    </a:cubicBezTo>
                    <a:cubicBezTo>
                      <a:pt x="44" y="369"/>
                      <a:pt x="62" y="480"/>
                      <a:pt x="44" y="590"/>
                    </a:cubicBezTo>
                    <a:cubicBezTo>
                      <a:pt x="25" y="683"/>
                      <a:pt x="13" y="781"/>
                      <a:pt x="7" y="873"/>
                    </a:cubicBezTo>
                    <a:cubicBezTo>
                      <a:pt x="1" y="972"/>
                      <a:pt x="56" y="1058"/>
                      <a:pt x="142" y="1094"/>
                    </a:cubicBezTo>
                    <a:cubicBezTo>
                      <a:pt x="153" y="1096"/>
                      <a:pt x="164" y="1097"/>
                      <a:pt x="174" y="1097"/>
                    </a:cubicBezTo>
                    <a:cubicBezTo>
                      <a:pt x="248" y="1097"/>
                      <a:pt x="313" y="1061"/>
                      <a:pt x="345" y="996"/>
                    </a:cubicBezTo>
                    <a:cubicBezTo>
                      <a:pt x="382" y="922"/>
                      <a:pt x="406" y="849"/>
                      <a:pt x="419" y="769"/>
                    </a:cubicBezTo>
                    <a:cubicBezTo>
                      <a:pt x="449" y="578"/>
                      <a:pt x="480" y="381"/>
                      <a:pt x="431" y="203"/>
                    </a:cubicBezTo>
                    <a:cubicBezTo>
                      <a:pt x="406" y="105"/>
                      <a:pt x="345" y="7"/>
                      <a:pt x="25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72"/>
              <p:cNvSpPr/>
              <p:nvPr/>
            </p:nvSpPr>
            <p:spPr>
              <a:xfrm>
                <a:off x="5116275" y="3726575"/>
                <a:ext cx="12150" cy="19075"/>
              </a:xfrm>
              <a:custGeom>
                <a:rect b="b" l="l" r="r" t="t"/>
                <a:pathLst>
                  <a:path extrusionOk="0" h="763" w="486">
                    <a:moveTo>
                      <a:pt x="120" y="0"/>
                    </a:moveTo>
                    <a:cubicBezTo>
                      <a:pt x="65" y="0"/>
                      <a:pt x="12" y="60"/>
                      <a:pt x="6" y="120"/>
                    </a:cubicBezTo>
                    <a:cubicBezTo>
                      <a:pt x="0" y="188"/>
                      <a:pt x="25" y="255"/>
                      <a:pt x="74" y="311"/>
                    </a:cubicBezTo>
                    <a:cubicBezTo>
                      <a:pt x="117" y="360"/>
                      <a:pt x="154" y="421"/>
                      <a:pt x="191" y="483"/>
                    </a:cubicBezTo>
                    <a:cubicBezTo>
                      <a:pt x="221" y="544"/>
                      <a:pt x="227" y="624"/>
                      <a:pt x="271" y="686"/>
                    </a:cubicBezTo>
                    <a:cubicBezTo>
                      <a:pt x="296" y="728"/>
                      <a:pt x="346" y="762"/>
                      <a:pt x="392" y="762"/>
                    </a:cubicBezTo>
                    <a:cubicBezTo>
                      <a:pt x="412" y="762"/>
                      <a:pt x="432" y="756"/>
                      <a:pt x="449" y="741"/>
                    </a:cubicBezTo>
                    <a:cubicBezTo>
                      <a:pt x="473" y="710"/>
                      <a:pt x="486" y="667"/>
                      <a:pt x="473" y="624"/>
                    </a:cubicBezTo>
                    <a:cubicBezTo>
                      <a:pt x="461" y="587"/>
                      <a:pt x="443" y="550"/>
                      <a:pt x="424" y="513"/>
                    </a:cubicBezTo>
                    <a:cubicBezTo>
                      <a:pt x="357" y="397"/>
                      <a:pt x="295" y="274"/>
                      <a:pt x="252" y="145"/>
                    </a:cubicBezTo>
                    <a:cubicBezTo>
                      <a:pt x="227" y="89"/>
                      <a:pt x="203" y="16"/>
                      <a:pt x="141" y="3"/>
                    </a:cubicBezTo>
                    <a:cubicBezTo>
                      <a:pt x="134" y="1"/>
                      <a:pt x="127" y="0"/>
                      <a:pt x="12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1" name="Google Shape;6271;p72"/>
              <p:cNvSpPr/>
              <p:nvPr/>
            </p:nvSpPr>
            <p:spPr>
              <a:xfrm>
                <a:off x="5128550" y="3745675"/>
                <a:ext cx="7550" cy="13725"/>
              </a:xfrm>
              <a:custGeom>
                <a:rect b="b" l="l" r="r" t="t"/>
                <a:pathLst>
                  <a:path extrusionOk="0" h="549" w="302">
                    <a:moveTo>
                      <a:pt x="102" y="0"/>
                    </a:moveTo>
                    <a:cubicBezTo>
                      <a:pt x="97" y="0"/>
                      <a:pt x="92" y="1"/>
                      <a:pt x="87" y="1"/>
                    </a:cubicBezTo>
                    <a:cubicBezTo>
                      <a:pt x="1" y="198"/>
                      <a:pt x="99" y="487"/>
                      <a:pt x="271" y="549"/>
                    </a:cubicBezTo>
                    <a:cubicBezTo>
                      <a:pt x="296" y="432"/>
                      <a:pt x="302" y="321"/>
                      <a:pt x="284" y="204"/>
                    </a:cubicBezTo>
                    <a:cubicBezTo>
                      <a:pt x="260" y="100"/>
                      <a:pt x="188" y="0"/>
                      <a:pt x="1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2" name="Google Shape;6272;p72"/>
              <p:cNvSpPr/>
              <p:nvPr/>
            </p:nvSpPr>
            <p:spPr>
              <a:xfrm>
                <a:off x="5222800" y="3273175"/>
                <a:ext cx="93725" cy="201525"/>
              </a:xfrm>
              <a:custGeom>
                <a:rect b="b" l="l" r="r" t="t"/>
                <a:pathLst>
                  <a:path extrusionOk="0" h="8061" w="3749">
                    <a:moveTo>
                      <a:pt x="3127" y="0"/>
                    </a:moveTo>
                    <a:lnTo>
                      <a:pt x="3127" y="0"/>
                    </a:lnTo>
                    <a:cubicBezTo>
                      <a:pt x="3127" y="0"/>
                      <a:pt x="3201" y="4543"/>
                      <a:pt x="3127" y="4610"/>
                    </a:cubicBezTo>
                    <a:cubicBezTo>
                      <a:pt x="3048" y="4684"/>
                      <a:pt x="2654" y="4936"/>
                      <a:pt x="2150" y="5772"/>
                    </a:cubicBezTo>
                    <a:cubicBezTo>
                      <a:pt x="1665" y="6571"/>
                      <a:pt x="1492" y="7395"/>
                      <a:pt x="1210" y="7450"/>
                    </a:cubicBezTo>
                    <a:cubicBezTo>
                      <a:pt x="1200" y="7452"/>
                      <a:pt x="1190" y="7453"/>
                      <a:pt x="1180" y="7453"/>
                    </a:cubicBezTo>
                    <a:cubicBezTo>
                      <a:pt x="907" y="7453"/>
                      <a:pt x="313" y="6850"/>
                      <a:pt x="134" y="6850"/>
                    </a:cubicBezTo>
                    <a:cubicBezTo>
                      <a:pt x="114" y="6850"/>
                      <a:pt x="100" y="6857"/>
                      <a:pt x="91" y="6872"/>
                    </a:cubicBezTo>
                    <a:cubicBezTo>
                      <a:pt x="1" y="7029"/>
                      <a:pt x="669" y="8060"/>
                      <a:pt x="1215" y="8060"/>
                    </a:cubicBezTo>
                    <a:cubicBezTo>
                      <a:pt x="1228" y="8060"/>
                      <a:pt x="1240" y="8060"/>
                      <a:pt x="1253" y="8059"/>
                    </a:cubicBezTo>
                    <a:cubicBezTo>
                      <a:pt x="1806" y="8009"/>
                      <a:pt x="2150" y="7026"/>
                      <a:pt x="2451" y="6252"/>
                    </a:cubicBezTo>
                    <a:cubicBezTo>
                      <a:pt x="2753" y="5483"/>
                      <a:pt x="3748" y="5065"/>
                      <a:pt x="3748" y="5065"/>
                    </a:cubicBezTo>
                    <a:lnTo>
                      <a:pt x="3748" y="25"/>
                    </a:lnTo>
                    <a:cubicBezTo>
                      <a:pt x="3429" y="25"/>
                      <a:pt x="3128" y="0"/>
                      <a:pt x="31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3" name="Google Shape;6273;p72"/>
              <p:cNvSpPr/>
              <p:nvPr/>
            </p:nvSpPr>
            <p:spPr>
              <a:xfrm>
                <a:off x="5228100" y="3274500"/>
                <a:ext cx="76125" cy="17600"/>
              </a:xfrm>
              <a:custGeom>
                <a:rect b="b" l="l" r="r" t="t"/>
                <a:pathLst>
                  <a:path extrusionOk="0" h="704" w="3045">
                    <a:moveTo>
                      <a:pt x="502" y="0"/>
                    </a:moveTo>
                    <a:cubicBezTo>
                      <a:pt x="143" y="0"/>
                      <a:pt x="0" y="171"/>
                      <a:pt x="76" y="292"/>
                    </a:cubicBezTo>
                    <a:cubicBezTo>
                      <a:pt x="155" y="413"/>
                      <a:pt x="1637" y="703"/>
                      <a:pt x="2617" y="703"/>
                    </a:cubicBezTo>
                    <a:cubicBezTo>
                      <a:pt x="2775" y="703"/>
                      <a:pt x="2921" y="696"/>
                      <a:pt x="3045" y="679"/>
                    </a:cubicBezTo>
                    <a:lnTo>
                      <a:pt x="3002" y="230"/>
                    </a:lnTo>
                    <a:cubicBezTo>
                      <a:pt x="3002" y="230"/>
                      <a:pt x="1317" y="126"/>
                      <a:pt x="770" y="27"/>
                    </a:cubicBezTo>
                    <a:cubicBezTo>
                      <a:pt x="670" y="8"/>
                      <a:pt x="581" y="0"/>
                      <a:pt x="50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4" name="Google Shape;6274;p72"/>
              <p:cNvSpPr/>
              <p:nvPr/>
            </p:nvSpPr>
            <p:spPr>
              <a:xfrm>
                <a:off x="5277625" y="3243725"/>
                <a:ext cx="34750" cy="10350"/>
              </a:xfrm>
              <a:custGeom>
                <a:rect b="b" l="l" r="r" t="t"/>
                <a:pathLst>
                  <a:path extrusionOk="0" h="414" w="1390">
                    <a:moveTo>
                      <a:pt x="246" y="1"/>
                    </a:moveTo>
                    <a:cubicBezTo>
                      <a:pt x="64" y="1"/>
                      <a:pt x="1" y="127"/>
                      <a:pt x="43" y="207"/>
                    </a:cubicBezTo>
                    <a:cubicBezTo>
                      <a:pt x="82" y="284"/>
                      <a:pt x="642" y="413"/>
                      <a:pt x="1073" y="413"/>
                    </a:cubicBezTo>
                    <a:cubicBezTo>
                      <a:pt x="1193" y="413"/>
                      <a:pt x="1303" y="403"/>
                      <a:pt x="1389" y="379"/>
                    </a:cubicBezTo>
                    <a:lnTo>
                      <a:pt x="1340" y="72"/>
                    </a:lnTo>
                    <a:cubicBezTo>
                      <a:pt x="1340" y="72"/>
                      <a:pt x="590" y="60"/>
                      <a:pt x="338" y="10"/>
                    </a:cubicBezTo>
                    <a:cubicBezTo>
                      <a:pt x="305" y="4"/>
                      <a:pt x="274" y="1"/>
                      <a:pt x="24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72"/>
              <p:cNvSpPr/>
              <p:nvPr/>
            </p:nvSpPr>
            <p:spPr>
              <a:xfrm>
                <a:off x="5289300" y="3228050"/>
                <a:ext cx="27075" cy="9525"/>
              </a:xfrm>
              <a:custGeom>
                <a:rect b="b" l="l" r="r" t="t"/>
                <a:pathLst>
                  <a:path extrusionOk="0" h="381" w="1083">
                    <a:moveTo>
                      <a:pt x="182" y="0"/>
                    </a:moveTo>
                    <a:cubicBezTo>
                      <a:pt x="45" y="0"/>
                      <a:pt x="0" y="115"/>
                      <a:pt x="37" y="189"/>
                    </a:cubicBezTo>
                    <a:cubicBezTo>
                      <a:pt x="67" y="253"/>
                      <a:pt x="525" y="381"/>
                      <a:pt x="863" y="381"/>
                    </a:cubicBezTo>
                    <a:cubicBezTo>
                      <a:pt x="946" y="381"/>
                      <a:pt x="1022" y="373"/>
                      <a:pt x="1082" y="355"/>
                    </a:cubicBezTo>
                    <a:lnTo>
                      <a:pt x="1039" y="78"/>
                    </a:lnTo>
                    <a:cubicBezTo>
                      <a:pt x="1039" y="78"/>
                      <a:pt x="455" y="60"/>
                      <a:pt x="258" y="10"/>
                    </a:cubicBezTo>
                    <a:cubicBezTo>
                      <a:pt x="231" y="3"/>
                      <a:pt x="205" y="0"/>
                      <a:pt x="18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72"/>
              <p:cNvSpPr/>
              <p:nvPr/>
            </p:nvSpPr>
            <p:spPr>
              <a:xfrm>
                <a:off x="5289400" y="3427625"/>
                <a:ext cx="24975" cy="8775"/>
              </a:xfrm>
              <a:custGeom>
                <a:rect b="b" l="l" r="r" t="t"/>
                <a:pathLst>
                  <a:path extrusionOk="0" h="351" w="999">
                    <a:moveTo>
                      <a:pt x="166" y="0"/>
                    </a:moveTo>
                    <a:cubicBezTo>
                      <a:pt x="31" y="0"/>
                      <a:pt x="1" y="132"/>
                      <a:pt x="39" y="209"/>
                    </a:cubicBezTo>
                    <a:cubicBezTo>
                      <a:pt x="73" y="272"/>
                      <a:pt x="394" y="351"/>
                      <a:pt x="674" y="351"/>
                    </a:cubicBezTo>
                    <a:cubicBezTo>
                      <a:pt x="800" y="351"/>
                      <a:pt x="918" y="335"/>
                      <a:pt x="998" y="295"/>
                    </a:cubicBezTo>
                    <a:lnTo>
                      <a:pt x="931" y="12"/>
                    </a:lnTo>
                    <a:cubicBezTo>
                      <a:pt x="931" y="12"/>
                      <a:pt x="724" y="24"/>
                      <a:pt x="524" y="24"/>
                    </a:cubicBezTo>
                    <a:cubicBezTo>
                      <a:pt x="404" y="24"/>
                      <a:pt x="287" y="20"/>
                      <a:pt x="218" y="6"/>
                    </a:cubicBezTo>
                    <a:cubicBezTo>
                      <a:pt x="199" y="2"/>
                      <a:pt x="182" y="0"/>
                      <a:pt x="16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72"/>
              <p:cNvSpPr/>
              <p:nvPr/>
            </p:nvSpPr>
            <p:spPr>
              <a:xfrm>
                <a:off x="5289250" y="3446250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4" y="352"/>
                      <a:pt x="688" y="352"/>
                    </a:cubicBezTo>
                    <a:cubicBezTo>
                      <a:pt x="811" y="352"/>
                      <a:pt x="926" y="337"/>
                      <a:pt x="1004" y="300"/>
                    </a:cubicBezTo>
                    <a:lnTo>
                      <a:pt x="937" y="11"/>
                    </a:lnTo>
                    <a:cubicBezTo>
                      <a:pt x="937" y="11"/>
                      <a:pt x="730" y="23"/>
                      <a:pt x="530" y="23"/>
                    </a:cubicBezTo>
                    <a:cubicBezTo>
                      <a:pt x="410" y="23"/>
                      <a:pt x="293" y="18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8" name="Google Shape;6278;p72"/>
              <p:cNvSpPr/>
              <p:nvPr/>
            </p:nvSpPr>
            <p:spPr>
              <a:xfrm>
                <a:off x="5289275" y="3464950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171" y="1"/>
                    </a:moveTo>
                    <a:cubicBezTo>
                      <a:pt x="35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5"/>
                      <a:pt x="1003" y="295"/>
                    </a:cubicBezTo>
                    <a:lnTo>
                      <a:pt x="929" y="13"/>
                    </a:lnTo>
                    <a:cubicBezTo>
                      <a:pt x="929" y="13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7"/>
                    </a:cubicBezTo>
                    <a:cubicBezTo>
                      <a:pt x="204" y="3"/>
                      <a:pt x="187" y="1"/>
                      <a:pt x="17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9" name="Google Shape;6279;p72"/>
              <p:cNvSpPr/>
              <p:nvPr/>
            </p:nvSpPr>
            <p:spPr>
              <a:xfrm>
                <a:off x="5289275" y="34835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1"/>
                    </a:moveTo>
                    <a:cubicBezTo>
                      <a:pt x="30" y="1"/>
                      <a:pt x="0" y="132"/>
                      <a:pt x="44" y="209"/>
                    </a:cubicBezTo>
                    <a:cubicBezTo>
                      <a:pt x="74" y="269"/>
                      <a:pt x="402" y="350"/>
                      <a:pt x="686" y="350"/>
                    </a:cubicBezTo>
                    <a:cubicBezTo>
                      <a:pt x="809" y="350"/>
                      <a:pt x="925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32" y="22"/>
                      <a:pt x="536" y="22"/>
                    </a:cubicBezTo>
                    <a:cubicBezTo>
                      <a:pt x="414" y="22"/>
                      <a:pt x="294" y="18"/>
                      <a:pt x="223" y="6"/>
                    </a:cubicBezTo>
                    <a:cubicBezTo>
                      <a:pt x="203" y="2"/>
                      <a:pt x="186" y="1"/>
                      <a:pt x="17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72"/>
              <p:cNvSpPr/>
              <p:nvPr/>
            </p:nvSpPr>
            <p:spPr>
              <a:xfrm>
                <a:off x="5289275" y="350215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2"/>
                      <a:pt x="44" y="209"/>
                    </a:cubicBezTo>
                    <a:cubicBezTo>
                      <a:pt x="74" y="269"/>
                      <a:pt x="399" y="350"/>
                      <a:pt x="683" y="350"/>
                    </a:cubicBezTo>
                    <a:cubicBezTo>
                      <a:pt x="807" y="350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3" y="24"/>
                      <a:pt x="525" y="24"/>
                    </a:cubicBezTo>
                    <a:cubicBezTo>
                      <a:pt x="406" y="24"/>
                      <a:pt x="289" y="20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72"/>
              <p:cNvSpPr/>
              <p:nvPr/>
            </p:nvSpPr>
            <p:spPr>
              <a:xfrm>
                <a:off x="5289250" y="3520775"/>
                <a:ext cx="25125" cy="8800"/>
              </a:xfrm>
              <a:custGeom>
                <a:rect b="b" l="l" r="r" t="t"/>
                <a:pathLst>
                  <a:path extrusionOk="0" h="352" w="1005">
                    <a:moveTo>
                      <a:pt x="178" y="1"/>
                    </a:moveTo>
                    <a:cubicBezTo>
                      <a:pt x="32" y="1"/>
                      <a:pt x="1" y="135"/>
                      <a:pt x="45" y="214"/>
                    </a:cubicBezTo>
                    <a:cubicBezTo>
                      <a:pt x="75" y="274"/>
                      <a:pt x="401" y="352"/>
                      <a:pt x="685" y="352"/>
                    </a:cubicBezTo>
                    <a:cubicBezTo>
                      <a:pt x="809" y="352"/>
                      <a:pt x="924" y="337"/>
                      <a:pt x="1004" y="300"/>
                    </a:cubicBezTo>
                    <a:lnTo>
                      <a:pt x="930" y="11"/>
                    </a:lnTo>
                    <a:cubicBezTo>
                      <a:pt x="930" y="11"/>
                      <a:pt x="724" y="23"/>
                      <a:pt x="526" y="23"/>
                    </a:cubicBezTo>
                    <a:cubicBezTo>
                      <a:pt x="407" y="23"/>
                      <a:pt x="290" y="19"/>
                      <a:pt x="224" y="5"/>
                    </a:cubicBezTo>
                    <a:cubicBezTo>
                      <a:pt x="207" y="2"/>
                      <a:pt x="192" y="1"/>
                      <a:pt x="1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2" name="Google Shape;6282;p72"/>
              <p:cNvSpPr/>
              <p:nvPr/>
            </p:nvSpPr>
            <p:spPr>
              <a:xfrm>
                <a:off x="5289275" y="3539500"/>
                <a:ext cx="25100" cy="8750"/>
              </a:xfrm>
              <a:custGeom>
                <a:rect b="b" l="l" r="r" t="t"/>
                <a:pathLst>
                  <a:path extrusionOk="0" h="350" w="1004">
                    <a:moveTo>
                      <a:pt x="170" y="0"/>
                    </a:moveTo>
                    <a:cubicBezTo>
                      <a:pt x="30" y="0"/>
                      <a:pt x="0" y="131"/>
                      <a:pt x="44" y="209"/>
                    </a:cubicBezTo>
                    <a:cubicBezTo>
                      <a:pt x="74" y="268"/>
                      <a:pt x="399" y="349"/>
                      <a:pt x="683" y="349"/>
                    </a:cubicBezTo>
                    <a:cubicBezTo>
                      <a:pt x="807" y="349"/>
                      <a:pt x="923" y="334"/>
                      <a:pt x="1003" y="295"/>
                    </a:cubicBezTo>
                    <a:lnTo>
                      <a:pt x="929" y="12"/>
                    </a:lnTo>
                    <a:cubicBezTo>
                      <a:pt x="929" y="12"/>
                      <a:pt x="729" y="21"/>
                      <a:pt x="534" y="21"/>
                    </a:cubicBezTo>
                    <a:cubicBezTo>
                      <a:pt x="412" y="21"/>
                      <a:pt x="291" y="18"/>
                      <a:pt x="223" y="6"/>
                    </a:cubicBezTo>
                    <a:cubicBezTo>
                      <a:pt x="203" y="2"/>
                      <a:pt x="186" y="0"/>
                      <a:pt x="17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3" name="Google Shape;6283;p72"/>
              <p:cNvSpPr/>
              <p:nvPr/>
            </p:nvSpPr>
            <p:spPr>
              <a:xfrm>
                <a:off x="52892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176" y="0"/>
                    </a:moveTo>
                    <a:cubicBezTo>
                      <a:pt x="32" y="0"/>
                      <a:pt x="0" y="129"/>
                      <a:pt x="39" y="207"/>
                    </a:cubicBezTo>
                    <a:cubicBezTo>
                      <a:pt x="73" y="267"/>
                      <a:pt x="400" y="348"/>
                      <a:pt x="682" y="348"/>
                    </a:cubicBezTo>
                    <a:cubicBezTo>
                      <a:pt x="805" y="348"/>
                      <a:pt x="920" y="333"/>
                      <a:pt x="998" y="293"/>
                    </a:cubicBezTo>
                    <a:lnTo>
                      <a:pt x="930" y="11"/>
                    </a:lnTo>
                    <a:cubicBezTo>
                      <a:pt x="930" y="11"/>
                      <a:pt x="730" y="20"/>
                      <a:pt x="535" y="20"/>
                    </a:cubicBezTo>
                    <a:cubicBezTo>
                      <a:pt x="413" y="20"/>
                      <a:pt x="292" y="16"/>
                      <a:pt x="224" y="4"/>
                    </a:cubicBezTo>
                    <a:cubicBezTo>
                      <a:pt x="207" y="2"/>
                      <a:pt x="191" y="0"/>
                      <a:pt x="17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4" name="Google Shape;6284;p72"/>
              <p:cNvSpPr/>
              <p:nvPr/>
            </p:nvSpPr>
            <p:spPr>
              <a:xfrm>
                <a:off x="5289225" y="3576725"/>
                <a:ext cx="25000" cy="8800"/>
              </a:xfrm>
              <a:custGeom>
                <a:rect b="b" l="l" r="r" t="t"/>
                <a:pathLst>
                  <a:path extrusionOk="0" h="352" w="1000">
                    <a:moveTo>
                      <a:pt x="174" y="0"/>
                    </a:moveTo>
                    <a:cubicBezTo>
                      <a:pt x="33" y="0"/>
                      <a:pt x="1" y="135"/>
                      <a:pt x="40" y="213"/>
                    </a:cubicBezTo>
                    <a:cubicBezTo>
                      <a:pt x="74" y="273"/>
                      <a:pt x="402" y="351"/>
                      <a:pt x="684" y="351"/>
                    </a:cubicBezTo>
                    <a:cubicBezTo>
                      <a:pt x="807" y="351"/>
                      <a:pt x="921" y="336"/>
                      <a:pt x="999" y="299"/>
                    </a:cubicBezTo>
                    <a:lnTo>
                      <a:pt x="931" y="10"/>
                    </a:lnTo>
                    <a:cubicBezTo>
                      <a:pt x="931" y="10"/>
                      <a:pt x="731" y="20"/>
                      <a:pt x="534" y="20"/>
                    </a:cubicBezTo>
                    <a:cubicBezTo>
                      <a:pt x="411" y="20"/>
                      <a:pt x="289" y="16"/>
                      <a:pt x="218" y="4"/>
                    </a:cubicBezTo>
                    <a:cubicBezTo>
                      <a:pt x="203" y="1"/>
                      <a:pt x="188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5" name="Google Shape;6285;p72"/>
              <p:cNvSpPr/>
              <p:nvPr/>
            </p:nvSpPr>
            <p:spPr>
              <a:xfrm>
                <a:off x="5218050" y="3291300"/>
                <a:ext cx="87550" cy="17825"/>
              </a:xfrm>
              <a:custGeom>
                <a:rect b="b" l="l" r="r" t="t"/>
                <a:pathLst>
                  <a:path extrusionOk="0" h="713" w="3502">
                    <a:moveTo>
                      <a:pt x="319" y="0"/>
                    </a:moveTo>
                    <a:cubicBezTo>
                      <a:pt x="0" y="0"/>
                      <a:pt x="47" y="333"/>
                      <a:pt x="318" y="474"/>
                    </a:cubicBezTo>
                    <a:cubicBezTo>
                      <a:pt x="569" y="597"/>
                      <a:pt x="2156" y="712"/>
                      <a:pt x="3021" y="712"/>
                    </a:cubicBezTo>
                    <a:cubicBezTo>
                      <a:pt x="3237" y="712"/>
                      <a:pt x="3408" y="705"/>
                      <a:pt x="3502" y="689"/>
                    </a:cubicBezTo>
                    <a:lnTo>
                      <a:pt x="3447" y="302"/>
                    </a:lnTo>
                    <a:cubicBezTo>
                      <a:pt x="3447" y="302"/>
                      <a:pt x="1344" y="222"/>
                      <a:pt x="465" y="19"/>
                    </a:cubicBezTo>
                    <a:cubicBezTo>
                      <a:pt x="410" y="6"/>
                      <a:pt x="361" y="0"/>
                      <a:pt x="31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72"/>
              <p:cNvSpPr/>
              <p:nvPr/>
            </p:nvSpPr>
            <p:spPr>
              <a:xfrm>
                <a:off x="5216250" y="3341450"/>
                <a:ext cx="89975" cy="14725"/>
              </a:xfrm>
              <a:custGeom>
                <a:rect b="b" l="l" r="r" t="t"/>
                <a:pathLst>
                  <a:path extrusionOk="0" h="589" w="3599">
                    <a:moveTo>
                      <a:pt x="365" y="1"/>
                    </a:moveTo>
                    <a:cubicBezTo>
                      <a:pt x="0" y="1"/>
                      <a:pt x="67" y="373"/>
                      <a:pt x="365" y="502"/>
                    </a:cubicBezTo>
                    <a:cubicBezTo>
                      <a:pt x="504" y="563"/>
                      <a:pt x="1027" y="588"/>
                      <a:pt x="1618" y="588"/>
                    </a:cubicBezTo>
                    <a:cubicBezTo>
                      <a:pt x="2412" y="588"/>
                      <a:pt x="3327" y="542"/>
                      <a:pt x="3598" y="472"/>
                    </a:cubicBezTo>
                    <a:lnTo>
                      <a:pt x="3512" y="60"/>
                    </a:lnTo>
                    <a:cubicBezTo>
                      <a:pt x="3512" y="60"/>
                      <a:pt x="2829" y="89"/>
                      <a:pt x="2072" y="89"/>
                    </a:cubicBezTo>
                    <a:cubicBezTo>
                      <a:pt x="1492" y="89"/>
                      <a:pt x="868" y="72"/>
                      <a:pt x="476" y="11"/>
                    </a:cubicBezTo>
                    <a:cubicBezTo>
                      <a:pt x="435" y="4"/>
                      <a:pt x="398" y="1"/>
                      <a:pt x="36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7" name="Google Shape;6287;p72"/>
              <p:cNvSpPr/>
              <p:nvPr/>
            </p:nvSpPr>
            <p:spPr>
              <a:xfrm>
                <a:off x="5211750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96" y="0"/>
                    </a:moveTo>
                    <a:cubicBezTo>
                      <a:pt x="89" y="0"/>
                      <a:pt x="0" y="328"/>
                      <a:pt x="379" y="517"/>
                    </a:cubicBezTo>
                    <a:cubicBezTo>
                      <a:pt x="712" y="683"/>
                      <a:pt x="2324" y="802"/>
                      <a:pt x="3264" y="802"/>
                    </a:cubicBezTo>
                    <a:cubicBezTo>
                      <a:pt x="3541" y="802"/>
                      <a:pt x="3760" y="792"/>
                      <a:pt x="3871" y="769"/>
                    </a:cubicBezTo>
                    <a:lnTo>
                      <a:pt x="3797" y="290"/>
                    </a:lnTo>
                    <a:cubicBezTo>
                      <a:pt x="3797" y="290"/>
                      <a:pt x="3661" y="293"/>
                      <a:pt x="3439" y="293"/>
                    </a:cubicBezTo>
                    <a:cubicBezTo>
                      <a:pt x="2787" y="293"/>
                      <a:pt x="1391" y="263"/>
                      <a:pt x="533" y="19"/>
                    </a:cubicBezTo>
                    <a:cubicBezTo>
                      <a:pt x="484" y="6"/>
                      <a:pt x="438" y="0"/>
                      <a:pt x="39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8" name="Google Shape;6288;p72"/>
              <p:cNvSpPr/>
              <p:nvPr/>
            </p:nvSpPr>
            <p:spPr>
              <a:xfrm>
                <a:off x="52193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3495" y="1"/>
                    </a:moveTo>
                    <a:cubicBezTo>
                      <a:pt x="3495" y="1"/>
                      <a:pt x="2474" y="131"/>
                      <a:pt x="1499" y="131"/>
                    </a:cubicBezTo>
                    <a:cubicBezTo>
                      <a:pt x="1133" y="131"/>
                      <a:pt x="774" y="112"/>
                      <a:pt x="477" y="62"/>
                    </a:cubicBezTo>
                    <a:cubicBezTo>
                      <a:pt x="445" y="56"/>
                      <a:pt x="416" y="54"/>
                      <a:pt x="388" y="54"/>
                    </a:cubicBezTo>
                    <a:cubicBezTo>
                      <a:pt x="78" y="54"/>
                      <a:pt x="1" y="376"/>
                      <a:pt x="378" y="517"/>
                    </a:cubicBezTo>
                    <a:cubicBezTo>
                      <a:pt x="517" y="569"/>
                      <a:pt x="879" y="590"/>
                      <a:pt x="1315" y="590"/>
                    </a:cubicBezTo>
                    <a:cubicBezTo>
                      <a:pt x="2173" y="590"/>
                      <a:pt x="3316" y="508"/>
                      <a:pt x="3606" y="419"/>
                    </a:cubicBezTo>
                    <a:lnTo>
                      <a:pt x="3495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9" name="Google Shape;6289;p72"/>
              <p:cNvSpPr/>
              <p:nvPr/>
            </p:nvSpPr>
            <p:spPr>
              <a:xfrm>
                <a:off x="5220075" y="3384575"/>
                <a:ext cx="93075" cy="16425"/>
              </a:xfrm>
              <a:custGeom>
                <a:rect b="b" l="l" r="r" t="t"/>
                <a:pathLst>
                  <a:path extrusionOk="0" h="657" w="3723">
                    <a:moveTo>
                      <a:pt x="3599" y="1"/>
                    </a:moveTo>
                    <a:cubicBezTo>
                      <a:pt x="3599" y="1"/>
                      <a:pt x="2129" y="243"/>
                      <a:pt x="1003" y="243"/>
                    </a:cubicBezTo>
                    <a:cubicBezTo>
                      <a:pt x="822" y="243"/>
                      <a:pt x="650" y="236"/>
                      <a:pt x="495" y="222"/>
                    </a:cubicBezTo>
                    <a:cubicBezTo>
                      <a:pt x="474" y="220"/>
                      <a:pt x="454" y="219"/>
                      <a:pt x="435" y="219"/>
                    </a:cubicBezTo>
                    <a:cubicBezTo>
                      <a:pt x="85" y="219"/>
                      <a:pt x="1" y="523"/>
                      <a:pt x="403" y="628"/>
                    </a:cubicBezTo>
                    <a:cubicBezTo>
                      <a:pt x="481" y="648"/>
                      <a:pt x="625" y="656"/>
                      <a:pt x="812" y="656"/>
                    </a:cubicBezTo>
                    <a:cubicBezTo>
                      <a:pt x="1654" y="656"/>
                      <a:pt x="3355" y="479"/>
                      <a:pt x="3722" y="363"/>
                    </a:cubicBezTo>
                    <a:lnTo>
                      <a:pt x="359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0" name="Google Shape;6290;p72"/>
              <p:cNvSpPr/>
              <p:nvPr/>
            </p:nvSpPr>
            <p:spPr>
              <a:xfrm>
                <a:off x="5223625" y="3408850"/>
                <a:ext cx="66300" cy="13425"/>
              </a:xfrm>
              <a:custGeom>
                <a:rect b="b" l="l" r="r" t="t"/>
                <a:pathLst>
                  <a:path extrusionOk="0" h="537" w="2652">
                    <a:moveTo>
                      <a:pt x="2560" y="1"/>
                    </a:moveTo>
                    <a:cubicBezTo>
                      <a:pt x="2560" y="1"/>
                      <a:pt x="1673" y="155"/>
                      <a:pt x="904" y="155"/>
                    </a:cubicBezTo>
                    <a:cubicBezTo>
                      <a:pt x="702" y="155"/>
                      <a:pt x="508" y="144"/>
                      <a:pt x="341" y="118"/>
                    </a:cubicBezTo>
                    <a:cubicBezTo>
                      <a:pt x="320" y="114"/>
                      <a:pt x="300" y="112"/>
                      <a:pt x="281" y="112"/>
                    </a:cubicBezTo>
                    <a:cubicBezTo>
                      <a:pt x="43" y="112"/>
                      <a:pt x="1" y="384"/>
                      <a:pt x="285" y="493"/>
                    </a:cubicBezTo>
                    <a:cubicBezTo>
                      <a:pt x="367" y="523"/>
                      <a:pt x="549" y="536"/>
                      <a:pt x="778" y="536"/>
                    </a:cubicBezTo>
                    <a:cubicBezTo>
                      <a:pt x="1416" y="536"/>
                      <a:pt x="2421" y="437"/>
                      <a:pt x="2652" y="351"/>
                    </a:cubicBezTo>
                    <a:lnTo>
                      <a:pt x="256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72"/>
              <p:cNvSpPr/>
              <p:nvPr/>
            </p:nvSpPr>
            <p:spPr>
              <a:xfrm>
                <a:off x="5227675" y="3429900"/>
                <a:ext cx="49350" cy="11475"/>
              </a:xfrm>
              <a:custGeom>
                <a:rect b="b" l="l" r="r" t="t"/>
                <a:pathLst>
                  <a:path extrusionOk="0" h="459" w="1974">
                    <a:moveTo>
                      <a:pt x="1894" y="1"/>
                    </a:moveTo>
                    <a:cubicBezTo>
                      <a:pt x="1894" y="1"/>
                      <a:pt x="1363" y="98"/>
                      <a:pt x="840" y="98"/>
                    </a:cubicBezTo>
                    <a:cubicBezTo>
                      <a:pt x="629" y="98"/>
                      <a:pt x="419" y="82"/>
                      <a:pt x="246" y="38"/>
                    </a:cubicBezTo>
                    <a:cubicBezTo>
                      <a:pt x="230" y="34"/>
                      <a:pt x="214" y="32"/>
                      <a:pt x="200" y="32"/>
                    </a:cubicBezTo>
                    <a:cubicBezTo>
                      <a:pt x="25" y="32"/>
                      <a:pt x="0" y="287"/>
                      <a:pt x="216" y="401"/>
                    </a:cubicBezTo>
                    <a:cubicBezTo>
                      <a:pt x="297" y="441"/>
                      <a:pt x="509" y="458"/>
                      <a:pt x="760" y="458"/>
                    </a:cubicBezTo>
                    <a:cubicBezTo>
                      <a:pt x="1224" y="458"/>
                      <a:pt x="1822" y="401"/>
                      <a:pt x="1974" y="333"/>
                    </a:cubicBezTo>
                    <a:lnTo>
                      <a:pt x="189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2" name="Google Shape;6292;p72"/>
              <p:cNvSpPr/>
              <p:nvPr/>
            </p:nvSpPr>
            <p:spPr>
              <a:xfrm>
                <a:off x="5300975" y="3223375"/>
                <a:ext cx="15550" cy="51050"/>
              </a:xfrm>
              <a:custGeom>
                <a:rect b="b" l="l" r="r" t="t"/>
                <a:pathLst>
                  <a:path extrusionOk="0" h="2042" w="622">
                    <a:moveTo>
                      <a:pt x="222" y="1"/>
                    </a:moveTo>
                    <a:cubicBezTo>
                      <a:pt x="222" y="1"/>
                      <a:pt x="0" y="1187"/>
                      <a:pt x="0" y="1992"/>
                    </a:cubicBezTo>
                    <a:cubicBezTo>
                      <a:pt x="0" y="1992"/>
                      <a:pt x="270" y="2042"/>
                      <a:pt x="461" y="2042"/>
                    </a:cubicBezTo>
                    <a:cubicBezTo>
                      <a:pt x="531" y="2042"/>
                      <a:pt x="590" y="2035"/>
                      <a:pt x="621" y="2017"/>
                    </a:cubicBezTo>
                    <a:lnTo>
                      <a:pt x="621" y="99"/>
                    </a:lnTo>
                    <a:cubicBezTo>
                      <a:pt x="621" y="99"/>
                      <a:pt x="320" y="62"/>
                      <a:pt x="22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3" name="Google Shape;6293;p72"/>
              <p:cNvSpPr/>
              <p:nvPr/>
            </p:nvSpPr>
            <p:spPr>
              <a:xfrm>
                <a:off x="5165450" y="3253825"/>
                <a:ext cx="49025" cy="26900"/>
              </a:xfrm>
              <a:custGeom>
                <a:rect b="b" l="l" r="r" t="t"/>
                <a:pathLst>
                  <a:path extrusionOk="0" h="1076" w="1961">
                    <a:moveTo>
                      <a:pt x="1050" y="0"/>
                    </a:moveTo>
                    <a:cubicBezTo>
                      <a:pt x="747" y="0"/>
                      <a:pt x="446" y="143"/>
                      <a:pt x="221" y="362"/>
                    </a:cubicBezTo>
                    <a:cubicBezTo>
                      <a:pt x="92" y="479"/>
                      <a:pt x="12" y="639"/>
                      <a:pt x="0" y="811"/>
                    </a:cubicBezTo>
                    <a:cubicBezTo>
                      <a:pt x="221" y="674"/>
                      <a:pt x="469" y="606"/>
                      <a:pt x="715" y="606"/>
                    </a:cubicBezTo>
                    <a:cubicBezTo>
                      <a:pt x="1052" y="606"/>
                      <a:pt x="1386" y="732"/>
                      <a:pt x="1641" y="977"/>
                    </a:cubicBezTo>
                    <a:cubicBezTo>
                      <a:pt x="1688" y="1024"/>
                      <a:pt x="1746" y="1076"/>
                      <a:pt x="1809" y="1076"/>
                    </a:cubicBezTo>
                    <a:cubicBezTo>
                      <a:pt x="1813" y="1076"/>
                      <a:pt x="1816" y="1076"/>
                      <a:pt x="1819" y="1075"/>
                    </a:cubicBezTo>
                    <a:cubicBezTo>
                      <a:pt x="1918" y="1069"/>
                      <a:pt x="1961" y="940"/>
                      <a:pt x="1955" y="836"/>
                    </a:cubicBezTo>
                    <a:cubicBezTo>
                      <a:pt x="1930" y="442"/>
                      <a:pt x="1647" y="110"/>
                      <a:pt x="1260" y="24"/>
                    </a:cubicBezTo>
                    <a:cubicBezTo>
                      <a:pt x="1191" y="8"/>
                      <a:pt x="1120" y="0"/>
                      <a:pt x="105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4" name="Google Shape;6294;p72"/>
              <p:cNvSpPr/>
              <p:nvPr/>
            </p:nvSpPr>
            <p:spPr>
              <a:xfrm>
                <a:off x="5209375" y="3247925"/>
                <a:ext cx="96225" cy="29275"/>
              </a:xfrm>
              <a:custGeom>
                <a:rect b="b" l="l" r="r" t="t"/>
                <a:pathLst>
                  <a:path extrusionOk="0" h="1171" w="3849">
                    <a:moveTo>
                      <a:pt x="442" y="1"/>
                    </a:moveTo>
                    <a:cubicBezTo>
                      <a:pt x="344" y="1"/>
                      <a:pt x="259" y="14"/>
                      <a:pt x="192" y="45"/>
                    </a:cubicBezTo>
                    <a:cubicBezTo>
                      <a:pt x="1" y="131"/>
                      <a:pt x="155" y="500"/>
                      <a:pt x="782" y="611"/>
                    </a:cubicBezTo>
                    <a:cubicBezTo>
                      <a:pt x="1409" y="728"/>
                      <a:pt x="2730" y="1121"/>
                      <a:pt x="3849" y="1170"/>
                    </a:cubicBezTo>
                    <a:lnTo>
                      <a:pt x="3794" y="346"/>
                    </a:lnTo>
                    <a:cubicBezTo>
                      <a:pt x="3794" y="346"/>
                      <a:pt x="3557" y="453"/>
                      <a:pt x="3050" y="453"/>
                    </a:cubicBezTo>
                    <a:cubicBezTo>
                      <a:pt x="2879" y="453"/>
                      <a:pt x="2676" y="441"/>
                      <a:pt x="2441" y="408"/>
                    </a:cubicBezTo>
                    <a:cubicBezTo>
                      <a:pt x="1670" y="296"/>
                      <a:pt x="904" y="1"/>
                      <a:pt x="4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5" name="Google Shape;6295;p72"/>
              <p:cNvSpPr/>
              <p:nvPr/>
            </p:nvSpPr>
            <p:spPr>
              <a:xfrm>
                <a:off x="5303575" y="3408850"/>
                <a:ext cx="12950" cy="181050"/>
              </a:xfrm>
              <a:custGeom>
                <a:rect b="b" l="l" r="r" t="t"/>
                <a:pathLst>
                  <a:path extrusionOk="0" h="7242" w="518">
                    <a:moveTo>
                      <a:pt x="1" y="345"/>
                    </a:move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1" y="345"/>
                      <a:pt x="1" y="345"/>
                      <a:pt x="1" y="345"/>
                    </a:cubicBezTo>
                    <a:close/>
                    <a:moveTo>
                      <a:pt x="517" y="1"/>
                    </a:moveTo>
                    <a:cubicBezTo>
                      <a:pt x="207" y="1"/>
                      <a:pt x="4" y="345"/>
                      <a:pt x="1" y="345"/>
                    </a:cubicBezTo>
                    <a:cubicBezTo>
                      <a:pt x="1" y="345"/>
                      <a:pt x="1" y="345"/>
                      <a:pt x="1" y="345"/>
                    </a:cubicBezTo>
                    <a:lnTo>
                      <a:pt x="1" y="345"/>
                    </a:lnTo>
                    <a:cubicBezTo>
                      <a:pt x="50" y="985"/>
                      <a:pt x="1" y="7106"/>
                      <a:pt x="1" y="7106"/>
                    </a:cubicBezTo>
                    <a:cubicBezTo>
                      <a:pt x="8" y="7106"/>
                      <a:pt x="15" y="7106"/>
                      <a:pt x="22" y="7106"/>
                    </a:cubicBezTo>
                    <a:cubicBezTo>
                      <a:pt x="194" y="7106"/>
                      <a:pt x="517" y="7242"/>
                      <a:pt x="517" y="7242"/>
                    </a:cubicBezTo>
                    <a:lnTo>
                      <a:pt x="517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6" name="Google Shape;6296;p72"/>
              <p:cNvSpPr/>
              <p:nvPr/>
            </p:nvSpPr>
            <p:spPr>
              <a:xfrm>
                <a:off x="5353675" y="3670775"/>
                <a:ext cx="62725" cy="343700"/>
              </a:xfrm>
              <a:custGeom>
                <a:rect b="b" l="l" r="r" t="t"/>
                <a:pathLst>
                  <a:path extrusionOk="0" h="13748" w="2509">
                    <a:moveTo>
                      <a:pt x="1931" y="1"/>
                    </a:moveTo>
                    <a:cubicBezTo>
                      <a:pt x="1462" y="1"/>
                      <a:pt x="437" y="1002"/>
                      <a:pt x="253" y="1953"/>
                    </a:cubicBezTo>
                    <a:cubicBezTo>
                      <a:pt x="130" y="2567"/>
                      <a:pt x="941" y="5376"/>
                      <a:pt x="824" y="7011"/>
                    </a:cubicBezTo>
                    <a:cubicBezTo>
                      <a:pt x="708" y="8646"/>
                      <a:pt x="1" y="12789"/>
                      <a:pt x="376" y="13428"/>
                    </a:cubicBezTo>
                    <a:cubicBezTo>
                      <a:pt x="510" y="13653"/>
                      <a:pt x="783" y="13748"/>
                      <a:pt x="1087" y="13748"/>
                    </a:cubicBezTo>
                    <a:cubicBezTo>
                      <a:pt x="1647" y="13748"/>
                      <a:pt x="2310" y="13425"/>
                      <a:pt x="2386" y="12998"/>
                    </a:cubicBezTo>
                    <a:cubicBezTo>
                      <a:pt x="2509" y="12340"/>
                      <a:pt x="1912" y="10355"/>
                      <a:pt x="1863" y="9015"/>
                    </a:cubicBezTo>
                    <a:cubicBezTo>
                      <a:pt x="1820" y="7675"/>
                      <a:pt x="2183" y="1805"/>
                      <a:pt x="2164" y="299"/>
                    </a:cubicBezTo>
                    <a:cubicBezTo>
                      <a:pt x="2162" y="91"/>
                      <a:pt x="2071" y="1"/>
                      <a:pt x="193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7" name="Google Shape;6297;p72"/>
              <p:cNvSpPr/>
              <p:nvPr/>
            </p:nvSpPr>
            <p:spPr>
              <a:xfrm>
                <a:off x="5362300" y="4046725"/>
                <a:ext cx="53025" cy="217175"/>
              </a:xfrm>
              <a:custGeom>
                <a:rect b="b" l="l" r="r" t="t"/>
                <a:pathLst>
                  <a:path extrusionOk="0" h="8687" w="2121">
                    <a:moveTo>
                      <a:pt x="1454" y="1579"/>
                    </a:moveTo>
                    <a:cubicBezTo>
                      <a:pt x="1458" y="1579"/>
                      <a:pt x="1461" y="1586"/>
                      <a:pt x="1463" y="1599"/>
                    </a:cubicBezTo>
                    <a:cubicBezTo>
                      <a:pt x="1578" y="2371"/>
                      <a:pt x="940" y="6650"/>
                      <a:pt x="719" y="6650"/>
                    </a:cubicBezTo>
                    <a:cubicBezTo>
                      <a:pt x="715" y="6650"/>
                      <a:pt x="711" y="6649"/>
                      <a:pt x="707" y="6645"/>
                    </a:cubicBezTo>
                    <a:cubicBezTo>
                      <a:pt x="505" y="6491"/>
                      <a:pt x="1340" y="1579"/>
                      <a:pt x="1454" y="1579"/>
                    </a:cubicBezTo>
                    <a:close/>
                    <a:moveTo>
                      <a:pt x="2059" y="1"/>
                    </a:moveTo>
                    <a:cubicBezTo>
                      <a:pt x="2059" y="1"/>
                      <a:pt x="1577" y="416"/>
                      <a:pt x="1076" y="416"/>
                    </a:cubicBezTo>
                    <a:cubicBezTo>
                      <a:pt x="1049" y="416"/>
                      <a:pt x="1023" y="415"/>
                      <a:pt x="996" y="413"/>
                    </a:cubicBezTo>
                    <a:cubicBezTo>
                      <a:pt x="568" y="373"/>
                      <a:pt x="378" y="103"/>
                      <a:pt x="242" y="103"/>
                    </a:cubicBezTo>
                    <a:cubicBezTo>
                      <a:pt x="210" y="103"/>
                      <a:pt x="182" y="118"/>
                      <a:pt x="154" y="155"/>
                    </a:cubicBezTo>
                    <a:cubicBezTo>
                      <a:pt x="0" y="345"/>
                      <a:pt x="375" y="1181"/>
                      <a:pt x="387" y="1962"/>
                    </a:cubicBezTo>
                    <a:cubicBezTo>
                      <a:pt x="400" y="2748"/>
                      <a:pt x="203" y="8047"/>
                      <a:pt x="301" y="8360"/>
                    </a:cubicBezTo>
                    <a:cubicBezTo>
                      <a:pt x="364" y="8565"/>
                      <a:pt x="585" y="8686"/>
                      <a:pt x="765" y="8686"/>
                    </a:cubicBezTo>
                    <a:cubicBezTo>
                      <a:pt x="867" y="8686"/>
                      <a:pt x="956" y="8648"/>
                      <a:pt x="996" y="8563"/>
                    </a:cubicBezTo>
                    <a:cubicBezTo>
                      <a:pt x="1106" y="8336"/>
                      <a:pt x="1973" y="2705"/>
                      <a:pt x="1961" y="1845"/>
                    </a:cubicBezTo>
                    <a:cubicBezTo>
                      <a:pt x="1949" y="984"/>
                      <a:pt x="2121" y="241"/>
                      <a:pt x="205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8" name="Google Shape;6298;p72"/>
              <p:cNvSpPr/>
              <p:nvPr/>
            </p:nvSpPr>
            <p:spPr>
              <a:xfrm>
                <a:off x="5359375" y="4261550"/>
                <a:ext cx="31475" cy="24500"/>
              </a:xfrm>
              <a:custGeom>
                <a:rect b="b" l="l" r="r" t="t"/>
                <a:pathLst>
                  <a:path extrusionOk="0" h="980" w="1259">
                    <a:moveTo>
                      <a:pt x="283" y="1"/>
                    </a:moveTo>
                    <a:cubicBezTo>
                      <a:pt x="281" y="1"/>
                      <a:pt x="279" y="1"/>
                      <a:pt x="277" y="1"/>
                    </a:cubicBezTo>
                    <a:cubicBezTo>
                      <a:pt x="135" y="19"/>
                      <a:pt x="0" y="450"/>
                      <a:pt x="62" y="610"/>
                    </a:cubicBezTo>
                    <a:cubicBezTo>
                      <a:pt x="106" y="720"/>
                      <a:pt x="159" y="764"/>
                      <a:pt x="273" y="764"/>
                    </a:cubicBezTo>
                    <a:cubicBezTo>
                      <a:pt x="317" y="764"/>
                      <a:pt x="371" y="757"/>
                      <a:pt x="437" y="745"/>
                    </a:cubicBezTo>
                    <a:cubicBezTo>
                      <a:pt x="455" y="741"/>
                      <a:pt x="474" y="740"/>
                      <a:pt x="492" y="740"/>
                    </a:cubicBezTo>
                    <a:cubicBezTo>
                      <a:pt x="704" y="740"/>
                      <a:pt x="894" y="950"/>
                      <a:pt x="1070" y="978"/>
                    </a:cubicBezTo>
                    <a:cubicBezTo>
                      <a:pt x="1075" y="979"/>
                      <a:pt x="1080" y="980"/>
                      <a:pt x="1085" y="980"/>
                    </a:cubicBezTo>
                    <a:cubicBezTo>
                      <a:pt x="1254" y="980"/>
                      <a:pt x="1259" y="471"/>
                      <a:pt x="1199" y="364"/>
                    </a:cubicBezTo>
                    <a:cubicBezTo>
                      <a:pt x="1155" y="284"/>
                      <a:pt x="1142" y="221"/>
                      <a:pt x="1059" y="221"/>
                    </a:cubicBezTo>
                    <a:cubicBezTo>
                      <a:pt x="1027" y="221"/>
                      <a:pt x="983" y="230"/>
                      <a:pt x="922" y="253"/>
                    </a:cubicBezTo>
                    <a:cubicBezTo>
                      <a:pt x="899" y="261"/>
                      <a:pt x="875" y="265"/>
                      <a:pt x="851" y="265"/>
                    </a:cubicBezTo>
                    <a:cubicBezTo>
                      <a:pt x="643" y="265"/>
                      <a:pt x="392" y="1"/>
                      <a:pt x="28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72"/>
              <p:cNvSpPr/>
              <p:nvPr/>
            </p:nvSpPr>
            <p:spPr>
              <a:xfrm>
                <a:off x="5357825" y="4283850"/>
                <a:ext cx="11400" cy="28100"/>
              </a:xfrm>
              <a:custGeom>
                <a:rect b="b" l="l" r="r" t="t"/>
                <a:pathLst>
                  <a:path extrusionOk="0" h="1124" w="456">
                    <a:moveTo>
                      <a:pt x="188" y="0"/>
                    </a:moveTo>
                    <a:cubicBezTo>
                      <a:pt x="139" y="0"/>
                      <a:pt x="97" y="11"/>
                      <a:pt x="87" y="37"/>
                    </a:cubicBezTo>
                    <a:cubicBezTo>
                      <a:pt x="62" y="99"/>
                      <a:pt x="210" y="283"/>
                      <a:pt x="185" y="394"/>
                    </a:cubicBezTo>
                    <a:cubicBezTo>
                      <a:pt x="154" y="510"/>
                      <a:pt x="1" y="984"/>
                      <a:pt x="56" y="1058"/>
                    </a:cubicBezTo>
                    <a:cubicBezTo>
                      <a:pt x="92" y="1097"/>
                      <a:pt x="171" y="1124"/>
                      <a:pt x="231" y="1124"/>
                    </a:cubicBezTo>
                    <a:cubicBezTo>
                      <a:pt x="274" y="1124"/>
                      <a:pt x="308" y="1109"/>
                      <a:pt x="308" y="1076"/>
                    </a:cubicBezTo>
                    <a:cubicBezTo>
                      <a:pt x="308" y="996"/>
                      <a:pt x="333" y="461"/>
                      <a:pt x="345" y="394"/>
                    </a:cubicBezTo>
                    <a:cubicBezTo>
                      <a:pt x="357" y="332"/>
                      <a:pt x="456" y="92"/>
                      <a:pt x="382" y="43"/>
                    </a:cubicBezTo>
                    <a:cubicBezTo>
                      <a:pt x="336" y="19"/>
                      <a:pt x="255" y="0"/>
                      <a:pt x="18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72"/>
              <p:cNvSpPr/>
              <p:nvPr/>
            </p:nvSpPr>
            <p:spPr>
              <a:xfrm>
                <a:off x="5366900" y="4284950"/>
                <a:ext cx="8625" cy="28100"/>
              </a:xfrm>
              <a:custGeom>
                <a:rect b="b" l="l" r="r" t="t"/>
                <a:pathLst>
                  <a:path extrusionOk="0" h="1124" w="345">
                    <a:moveTo>
                      <a:pt x="174" y="0"/>
                    </a:moveTo>
                    <a:cubicBezTo>
                      <a:pt x="157" y="0"/>
                      <a:pt x="143" y="6"/>
                      <a:pt x="136" y="18"/>
                    </a:cubicBezTo>
                    <a:cubicBezTo>
                      <a:pt x="99" y="190"/>
                      <a:pt x="80" y="368"/>
                      <a:pt x="93" y="552"/>
                    </a:cubicBezTo>
                    <a:cubicBezTo>
                      <a:pt x="105" y="688"/>
                      <a:pt x="0" y="1020"/>
                      <a:pt x="25" y="1081"/>
                    </a:cubicBezTo>
                    <a:cubicBezTo>
                      <a:pt x="39" y="1110"/>
                      <a:pt x="97" y="1124"/>
                      <a:pt x="158" y="1124"/>
                    </a:cubicBezTo>
                    <a:cubicBezTo>
                      <a:pt x="228" y="1124"/>
                      <a:pt x="301" y="1105"/>
                      <a:pt x="314" y="1069"/>
                    </a:cubicBezTo>
                    <a:cubicBezTo>
                      <a:pt x="345" y="1001"/>
                      <a:pt x="277" y="805"/>
                      <a:pt x="259" y="626"/>
                    </a:cubicBezTo>
                    <a:cubicBezTo>
                      <a:pt x="246" y="448"/>
                      <a:pt x="332" y="141"/>
                      <a:pt x="308" y="79"/>
                    </a:cubicBezTo>
                    <a:cubicBezTo>
                      <a:pt x="286" y="35"/>
                      <a:pt x="219" y="0"/>
                      <a:pt x="1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72"/>
              <p:cNvSpPr/>
              <p:nvPr/>
            </p:nvSpPr>
            <p:spPr>
              <a:xfrm>
                <a:off x="5376125" y="4286900"/>
                <a:ext cx="7250" cy="26500"/>
              </a:xfrm>
              <a:custGeom>
                <a:rect b="b" l="l" r="r" t="t"/>
                <a:pathLst>
                  <a:path extrusionOk="0" h="1060" w="290">
                    <a:moveTo>
                      <a:pt x="83" y="0"/>
                    </a:moveTo>
                    <a:cubicBezTo>
                      <a:pt x="50" y="0"/>
                      <a:pt x="18" y="10"/>
                      <a:pt x="13" y="32"/>
                    </a:cubicBezTo>
                    <a:cubicBezTo>
                      <a:pt x="0" y="192"/>
                      <a:pt x="6" y="352"/>
                      <a:pt x="31" y="511"/>
                    </a:cubicBezTo>
                    <a:cubicBezTo>
                      <a:pt x="62" y="591"/>
                      <a:pt x="6" y="936"/>
                      <a:pt x="31" y="1009"/>
                    </a:cubicBezTo>
                    <a:cubicBezTo>
                      <a:pt x="45" y="1044"/>
                      <a:pt x="91" y="1059"/>
                      <a:pt x="138" y="1059"/>
                    </a:cubicBezTo>
                    <a:cubicBezTo>
                      <a:pt x="192" y="1059"/>
                      <a:pt x="248" y="1039"/>
                      <a:pt x="265" y="1003"/>
                    </a:cubicBezTo>
                    <a:cubicBezTo>
                      <a:pt x="289" y="929"/>
                      <a:pt x="215" y="751"/>
                      <a:pt x="154" y="585"/>
                    </a:cubicBezTo>
                    <a:cubicBezTo>
                      <a:pt x="86" y="419"/>
                      <a:pt x="166" y="81"/>
                      <a:pt x="166" y="38"/>
                    </a:cubicBezTo>
                    <a:cubicBezTo>
                      <a:pt x="166" y="14"/>
                      <a:pt x="124" y="0"/>
                      <a:pt x="83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72"/>
              <p:cNvSpPr/>
              <p:nvPr/>
            </p:nvSpPr>
            <p:spPr>
              <a:xfrm>
                <a:off x="5357710" y="4334400"/>
                <a:ext cx="8000" cy="10275"/>
              </a:xfrm>
              <a:custGeom>
                <a:rect b="b" l="l" r="r" t="t"/>
                <a:pathLst>
                  <a:path extrusionOk="0" h="411" w="320">
                    <a:moveTo>
                      <a:pt x="65" y="0"/>
                    </a:moveTo>
                    <a:cubicBezTo>
                      <a:pt x="29" y="0"/>
                      <a:pt x="0" y="114"/>
                      <a:pt x="12" y="210"/>
                    </a:cubicBezTo>
                    <a:cubicBezTo>
                      <a:pt x="28" y="299"/>
                      <a:pt x="125" y="410"/>
                      <a:pt x="202" y="410"/>
                    </a:cubicBezTo>
                    <a:cubicBezTo>
                      <a:pt x="215" y="410"/>
                      <a:pt x="228" y="407"/>
                      <a:pt x="240" y="400"/>
                    </a:cubicBezTo>
                    <a:cubicBezTo>
                      <a:pt x="320" y="345"/>
                      <a:pt x="307" y="179"/>
                      <a:pt x="277" y="74"/>
                    </a:cubicBezTo>
                    <a:cubicBezTo>
                      <a:pt x="264" y="31"/>
                      <a:pt x="105" y="7"/>
                      <a:pt x="68" y="1"/>
                    </a:cubicBezTo>
                    <a:cubicBezTo>
                      <a:pt x="67" y="0"/>
                      <a:pt x="66" y="0"/>
                      <a:pt x="6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72"/>
              <p:cNvSpPr/>
              <p:nvPr/>
            </p:nvSpPr>
            <p:spPr>
              <a:xfrm>
                <a:off x="5367685" y="4337525"/>
                <a:ext cx="8475" cy="12675"/>
              </a:xfrm>
              <a:custGeom>
                <a:rect b="b" l="l" r="r" t="t"/>
                <a:pathLst>
                  <a:path extrusionOk="0" h="507" w="339">
                    <a:moveTo>
                      <a:pt x="152" y="0"/>
                    </a:moveTo>
                    <a:cubicBezTo>
                      <a:pt x="113" y="0"/>
                      <a:pt x="74" y="15"/>
                      <a:pt x="44" y="48"/>
                    </a:cubicBezTo>
                    <a:cubicBezTo>
                      <a:pt x="7" y="164"/>
                      <a:pt x="1" y="287"/>
                      <a:pt x="25" y="404"/>
                    </a:cubicBezTo>
                    <a:cubicBezTo>
                      <a:pt x="54" y="466"/>
                      <a:pt x="116" y="506"/>
                      <a:pt x="180" y="506"/>
                    </a:cubicBezTo>
                    <a:cubicBezTo>
                      <a:pt x="198" y="506"/>
                      <a:pt x="217" y="503"/>
                      <a:pt x="234" y="496"/>
                    </a:cubicBezTo>
                    <a:cubicBezTo>
                      <a:pt x="339" y="472"/>
                      <a:pt x="332" y="220"/>
                      <a:pt x="302" y="109"/>
                    </a:cubicBezTo>
                    <a:cubicBezTo>
                      <a:pt x="279" y="40"/>
                      <a:pt x="216" y="0"/>
                      <a:pt x="15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72"/>
              <p:cNvSpPr/>
              <p:nvPr/>
            </p:nvSpPr>
            <p:spPr>
              <a:xfrm>
                <a:off x="5378435" y="4338725"/>
                <a:ext cx="7250" cy="13625"/>
              </a:xfrm>
              <a:custGeom>
                <a:rect b="b" l="l" r="r" t="t"/>
                <a:pathLst>
                  <a:path extrusionOk="0" h="545" w="290">
                    <a:moveTo>
                      <a:pt x="160" y="1"/>
                    </a:moveTo>
                    <a:cubicBezTo>
                      <a:pt x="126" y="1"/>
                      <a:pt x="91" y="16"/>
                      <a:pt x="68" y="49"/>
                    </a:cubicBezTo>
                    <a:cubicBezTo>
                      <a:pt x="19" y="178"/>
                      <a:pt x="1" y="313"/>
                      <a:pt x="13" y="455"/>
                    </a:cubicBezTo>
                    <a:cubicBezTo>
                      <a:pt x="24" y="524"/>
                      <a:pt x="56" y="545"/>
                      <a:pt x="97" y="545"/>
                    </a:cubicBezTo>
                    <a:cubicBezTo>
                      <a:pt x="129" y="545"/>
                      <a:pt x="166" y="533"/>
                      <a:pt x="204" y="522"/>
                    </a:cubicBezTo>
                    <a:cubicBezTo>
                      <a:pt x="290" y="498"/>
                      <a:pt x="290" y="172"/>
                      <a:pt x="271" y="86"/>
                    </a:cubicBezTo>
                    <a:cubicBezTo>
                      <a:pt x="257" y="32"/>
                      <a:pt x="208" y="1"/>
                      <a:pt x="1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5" name="Google Shape;6305;p72"/>
              <p:cNvSpPr/>
              <p:nvPr/>
            </p:nvSpPr>
            <p:spPr>
              <a:xfrm>
                <a:off x="5387810" y="4337425"/>
                <a:ext cx="7250" cy="12650"/>
              </a:xfrm>
              <a:custGeom>
                <a:rect b="b" l="l" r="r" t="t"/>
                <a:pathLst>
                  <a:path extrusionOk="0" h="506" w="290">
                    <a:moveTo>
                      <a:pt x="141" y="1"/>
                    </a:moveTo>
                    <a:cubicBezTo>
                      <a:pt x="113" y="1"/>
                      <a:pt x="84" y="11"/>
                      <a:pt x="62" y="33"/>
                    </a:cubicBezTo>
                    <a:cubicBezTo>
                      <a:pt x="1" y="89"/>
                      <a:pt x="25" y="427"/>
                      <a:pt x="62" y="470"/>
                    </a:cubicBezTo>
                    <a:cubicBezTo>
                      <a:pt x="83" y="493"/>
                      <a:pt x="107" y="505"/>
                      <a:pt x="134" y="505"/>
                    </a:cubicBezTo>
                    <a:cubicBezTo>
                      <a:pt x="163" y="505"/>
                      <a:pt x="196" y="490"/>
                      <a:pt x="228" y="457"/>
                    </a:cubicBezTo>
                    <a:cubicBezTo>
                      <a:pt x="290" y="396"/>
                      <a:pt x="265" y="125"/>
                      <a:pt x="247" y="64"/>
                    </a:cubicBezTo>
                    <a:cubicBezTo>
                      <a:pt x="225" y="24"/>
                      <a:pt x="183" y="1"/>
                      <a:pt x="1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6" name="Google Shape;6306;p72"/>
              <p:cNvSpPr/>
              <p:nvPr/>
            </p:nvSpPr>
            <p:spPr>
              <a:xfrm>
                <a:off x="5394935" y="4334100"/>
                <a:ext cx="6400" cy="9100"/>
              </a:xfrm>
              <a:custGeom>
                <a:rect b="b" l="l" r="r" t="t"/>
                <a:pathLst>
                  <a:path extrusionOk="0" h="364" w="256">
                    <a:moveTo>
                      <a:pt x="164" y="0"/>
                    </a:moveTo>
                    <a:cubicBezTo>
                      <a:pt x="155" y="0"/>
                      <a:pt x="147" y="4"/>
                      <a:pt x="140" y="13"/>
                    </a:cubicBezTo>
                    <a:cubicBezTo>
                      <a:pt x="1" y="164"/>
                      <a:pt x="94" y="363"/>
                      <a:pt x="161" y="363"/>
                    </a:cubicBezTo>
                    <a:cubicBezTo>
                      <a:pt x="162" y="363"/>
                      <a:pt x="163" y="363"/>
                      <a:pt x="164" y="363"/>
                    </a:cubicBezTo>
                    <a:cubicBezTo>
                      <a:pt x="226" y="351"/>
                      <a:pt x="238" y="258"/>
                      <a:pt x="251" y="166"/>
                    </a:cubicBezTo>
                    <a:cubicBezTo>
                      <a:pt x="256" y="90"/>
                      <a:pt x="206" y="0"/>
                      <a:pt x="16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7" name="Google Shape;6307;p72"/>
              <p:cNvSpPr/>
              <p:nvPr/>
            </p:nvSpPr>
            <p:spPr>
              <a:xfrm>
                <a:off x="5381200" y="4289900"/>
                <a:ext cx="8300" cy="22800"/>
              </a:xfrm>
              <a:custGeom>
                <a:rect b="b" l="l" r="r" t="t"/>
                <a:pathLst>
                  <a:path extrusionOk="0" h="912" w="332">
                    <a:moveTo>
                      <a:pt x="53" y="1"/>
                    </a:moveTo>
                    <a:cubicBezTo>
                      <a:pt x="43" y="1"/>
                      <a:pt x="35" y="5"/>
                      <a:pt x="31" y="16"/>
                    </a:cubicBezTo>
                    <a:cubicBezTo>
                      <a:pt x="0" y="127"/>
                      <a:pt x="0" y="250"/>
                      <a:pt x="31" y="361"/>
                    </a:cubicBezTo>
                    <a:cubicBezTo>
                      <a:pt x="62" y="447"/>
                      <a:pt x="135" y="871"/>
                      <a:pt x="184" y="895"/>
                    </a:cubicBezTo>
                    <a:cubicBezTo>
                      <a:pt x="207" y="907"/>
                      <a:pt x="230" y="912"/>
                      <a:pt x="249" y="912"/>
                    </a:cubicBezTo>
                    <a:cubicBezTo>
                      <a:pt x="281" y="912"/>
                      <a:pt x="306" y="899"/>
                      <a:pt x="314" y="883"/>
                    </a:cubicBezTo>
                    <a:cubicBezTo>
                      <a:pt x="332" y="852"/>
                      <a:pt x="234" y="625"/>
                      <a:pt x="197" y="527"/>
                    </a:cubicBezTo>
                    <a:cubicBezTo>
                      <a:pt x="166" y="379"/>
                      <a:pt x="148" y="232"/>
                      <a:pt x="148" y="84"/>
                    </a:cubicBezTo>
                    <a:cubicBezTo>
                      <a:pt x="148" y="55"/>
                      <a:pt x="88" y="1"/>
                      <a:pt x="5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72"/>
              <p:cNvSpPr/>
              <p:nvPr/>
            </p:nvSpPr>
            <p:spPr>
              <a:xfrm>
                <a:off x="5386885" y="4293900"/>
                <a:ext cx="9500" cy="17075"/>
              </a:xfrm>
              <a:custGeom>
                <a:rect b="b" l="l" r="r" t="t"/>
                <a:pathLst>
                  <a:path extrusionOk="0" h="683" w="380">
                    <a:moveTo>
                      <a:pt x="42" y="0"/>
                    </a:moveTo>
                    <a:cubicBezTo>
                      <a:pt x="22" y="0"/>
                      <a:pt x="11" y="34"/>
                      <a:pt x="7" y="65"/>
                    </a:cubicBezTo>
                    <a:cubicBezTo>
                      <a:pt x="1" y="121"/>
                      <a:pt x="198" y="619"/>
                      <a:pt x="216" y="668"/>
                    </a:cubicBezTo>
                    <a:cubicBezTo>
                      <a:pt x="220" y="678"/>
                      <a:pt x="233" y="683"/>
                      <a:pt x="248" y="683"/>
                    </a:cubicBezTo>
                    <a:cubicBezTo>
                      <a:pt x="297" y="683"/>
                      <a:pt x="379" y="640"/>
                      <a:pt x="370" y="612"/>
                    </a:cubicBezTo>
                    <a:cubicBezTo>
                      <a:pt x="351" y="569"/>
                      <a:pt x="155" y="201"/>
                      <a:pt x="99" y="72"/>
                    </a:cubicBezTo>
                    <a:cubicBezTo>
                      <a:pt x="76" y="19"/>
                      <a:pt x="56" y="0"/>
                      <a:pt x="4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9" name="Google Shape;6309;p72"/>
              <p:cNvSpPr/>
              <p:nvPr/>
            </p:nvSpPr>
            <p:spPr>
              <a:xfrm>
                <a:off x="5356935" y="4313150"/>
                <a:ext cx="9250" cy="20275"/>
              </a:xfrm>
              <a:custGeom>
                <a:rect b="b" l="l" r="r" t="t"/>
                <a:pathLst>
                  <a:path extrusionOk="0" h="811" w="370">
                    <a:moveTo>
                      <a:pt x="211" y="0"/>
                    </a:moveTo>
                    <a:cubicBezTo>
                      <a:pt x="172" y="0"/>
                      <a:pt x="134" y="11"/>
                      <a:pt x="117" y="33"/>
                    </a:cubicBezTo>
                    <a:cubicBezTo>
                      <a:pt x="74" y="82"/>
                      <a:pt x="123" y="365"/>
                      <a:pt x="111" y="476"/>
                    </a:cubicBezTo>
                    <a:cubicBezTo>
                      <a:pt x="92" y="586"/>
                      <a:pt x="0" y="642"/>
                      <a:pt x="80" y="728"/>
                    </a:cubicBezTo>
                    <a:cubicBezTo>
                      <a:pt x="124" y="779"/>
                      <a:pt x="213" y="811"/>
                      <a:pt x="278" y="811"/>
                    </a:cubicBezTo>
                    <a:cubicBezTo>
                      <a:pt x="321" y="811"/>
                      <a:pt x="354" y="797"/>
                      <a:pt x="357" y="764"/>
                    </a:cubicBezTo>
                    <a:cubicBezTo>
                      <a:pt x="369" y="685"/>
                      <a:pt x="289" y="469"/>
                      <a:pt x="320" y="365"/>
                    </a:cubicBezTo>
                    <a:cubicBezTo>
                      <a:pt x="351" y="267"/>
                      <a:pt x="357" y="162"/>
                      <a:pt x="351" y="64"/>
                    </a:cubicBezTo>
                    <a:cubicBezTo>
                      <a:pt x="336" y="23"/>
                      <a:pt x="271" y="0"/>
                      <a:pt x="21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0" name="Google Shape;6310;p72"/>
              <p:cNvSpPr/>
              <p:nvPr/>
            </p:nvSpPr>
            <p:spPr>
              <a:xfrm>
                <a:off x="5368610" y="4314775"/>
                <a:ext cx="7400" cy="20900"/>
              </a:xfrm>
              <a:custGeom>
                <a:rect b="b" l="l" r="r" t="t"/>
                <a:pathLst>
                  <a:path extrusionOk="0" h="836" w="296">
                    <a:moveTo>
                      <a:pt x="112" y="0"/>
                    </a:moveTo>
                    <a:cubicBezTo>
                      <a:pt x="76" y="0"/>
                      <a:pt x="43" y="11"/>
                      <a:pt x="31" y="36"/>
                    </a:cubicBezTo>
                    <a:cubicBezTo>
                      <a:pt x="0" y="91"/>
                      <a:pt x="37" y="349"/>
                      <a:pt x="50" y="466"/>
                    </a:cubicBezTo>
                    <a:cubicBezTo>
                      <a:pt x="68" y="583"/>
                      <a:pt x="0" y="675"/>
                      <a:pt x="19" y="761"/>
                    </a:cubicBezTo>
                    <a:cubicBezTo>
                      <a:pt x="33" y="810"/>
                      <a:pt x="91" y="835"/>
                      <a:pt x="146" y="835"/>
                    </a:cubicBezTo>
                    <a:cubicBezTo>
                      <a:pt x="188" y="835"/>
                      <a:pt x="228" y="821"/>
                      <a:pt x="246" y="792"/>
                    </a:cubicBezTo>
                    <a:cubicBezTo>
                      <a:pt x="295" y="724"/>
                      <a:pt x="222" y="626"/>
                      <a:pt x="197" y="503"/>
                    </a:cubicBezTo>
                    <a:cubicBezTo>
                      <a:pt x="179" y="380"/>
                      <a:pt x="252" y="140"/>
                      <a:pt x="240" y="66"/>
                    </a:cubicBezTo>
                    <a:cubicBezTo>
                      <a:pt x="229" y="26"/>
                      <a:pt x="166" y="0"/>
                      <a:pt x="1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72"/>
              <p:cNvSpPr/>
              <p:nvPr/>
            </p:nvSpPr>
            <p:spPr>
              <a:xfrm>
                <a:off x="5378135" y="4316575"/>
                <a:ext cx="6175" cy="19075"/>
              </a:xfrm>
              <a:custGeom>
                <a:rect b="b" l="l" r="r" t="t"/>
                <a:pathLst>
                  <a:path extrusionOk="0" h="763" w="247">
                    <a:moveTo>
                      <a:pt x="117" y="1"/>
                    </a:moveTo>
                    <a:cubicBezTo>
                      <a:pt x="62" y="7"/>
                      <a:pt x="25" y="44"/>
                      <a:pt x="19" y="99"/>
                    </a:cubicBezTo>
                    <a:cubicBezTo>
                      <a:pt x="1" y="203"/>
                      <a:pt x="80" y="302"/>
                      <a:pt x="80" y="412"/>
                    </a:cubicBezTo>
                    <a:cubicBezTo>
                      <a:pt x="74" y="462"/>
                      <a:pt x="68" y="511"/>
                      <a:pt x="50" y="554"/>
                    </a:cubicBezTo>
                    <a:cubicBezTo>
                      <a:pt x="37" y="603"/>
                      <a:pt x="44" y="652"/>
                      <a:pt x="62" y="701"/>
                    </a:cubicBezTo>
                    <a:cubicBezTo>
                      <a:pt x="76" y="739"/>
                      <a:pt x="109" y="763"/>
                      <a:pt x="146" y="763"/>
                    </a:cubicBezTo>
                    <a:cubicBezTo>
                      <a:pt x="157" y="763"/>
                      <a:pt x="168" y="761"/>
                      <a:pt x="179" y="757"/>
                    </a:cubicBezTo>
                    <a:cubicBezTo>
                      <a:pt x="222" y="732"/>
                      <a:pt x="246" y="683"/>
                      <a:pt x="234" y="634"/>
                    </a:cubicBezTo>
                    <a:cubicBezTo>
                      <a:pt x="228" y="584"/>
                      <a:pt x="203" y="541"/>
                      <a:pt x="191" y="492"/>
                    </a:cubicBezTo>
                    <a:cubicBezTo>
                      <a:pt x="166" y="388"/>
                      <a:pt x="210" y="277"/>
                      <a:pt x="216" y="166"/>
                    </a:cubicBezTo>
                    <a:cubicBezTo>
                      <a:pt x="222" y="130"/>
                      <a:pt x="216" y="93"/>
                      <a:pt x="203" y="62"/>
                    </a:cubicBezTo>
                    <a:cubicBezTo>
                      <a:pt x="185" y="25"/>
                      <a:pt x="154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2" name="Google Shape;6312;p72"/>
              <p:cNvSpPr/>
              <p:nvPr/>
            </p:nvSpPr>
            <p:spPr>
              <a:xfrm>
                <a:off x="5387060" y="4316300"/>
                <a:ext cx="5850" cy="18300"/>
              </a:xfrm>
              <a:custGeom>
                <a:rect b="b" l="l" r="r" t="t"/>
                <a:pathLst>
                  <a:path extrusionOk="0" h="732" w="234">
                    <a:moveTo>
                      <a:pt x="115" y="0"/>
                    </a:moveTo>
                    <a:cubicBezTo>
                      <a:pt x="70" y="0"/>
                      <a:pt x="27" y="30"/>
                      <a:pt x="12" y="79"/>
                    </a:cubicBezTo>
                    <a:cubicBezTo>
                      <a:pt x="0" y="134"/>
                      <a:pt x="0" y="196"/>
                      <a:pt x="25" y="245"/>
                    </a:cubicBezTo>
                    <a:cubicBezTo>
                      <a:pt x="43" y="294"/>
                      <a:pt x="55" y="343"/>
                      <a:pt x="62" y="399"/>
                    </a:cubicBezTo>
                    <a:cubicBezTo>
                      <a:pt x="55" y="442"/>
                      <a:pt x="49" y="485"/>
                      <a:pt x="43" y="528"/>
                    </a:cubicBezTo>
                    <a:cubicBezTo>
                      <a:pt x="25" y="571"/>
                      <a:pt x="25" y="620"/>
                      <a:pt x="43" y="663"/>
                    </a:cubicBezTo>
                    <a:cubicBezTo>
                      <a:pt x="54" y="702"/>
                      <a:pt x="91" y="731"/>
                      <a:pt x="130" y="731"/>
                    </a:cubicBezTo>
                    <a:cubicBezTo>
                      <a:pt x="134" y="731"/>
                      <a:pt x="138" y="731"/>
                      <a:pt x="141" y="731"/>
                    </a:cubicBezTo>
                    <a:cubicBezTo>
                      <a:pt x="203" y="725"/>
                      <a:pt x="234" y="657"/>
                      <a:pt x="227" y="595"/>
                    </a:cubicBezTo>
                    <a:cubicBezTo>
                      <a:pt x="221" y="540"/>
                      <a:pt x="191" y="485"/>
                      <a:pt x="178" y="423"/>
                    </a:cubicBezTo>
                    <a:cubicBezTo>
                      <a:pt x="166" y="331"/>
                      <a:pt x="203" y="233"/>
                      <a:pt x="203" y="134"/>
                    </a:cubicBezTo>
                    <a:cubicBezTo>
                      <a:pt x="215" y="85"/>
                      <a:pt x="191" y="36"/>
                      <a:pt x="148" y="5"/>
                    </a:cubicBezTo>
                    <a:cubicBezTo>
                      <a:pt x="137" y="2"/>
                      <a:pt x="126" y="0"/>
                      <a:pt x="11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3" name="Google Shape;6313;p72"/>
              <p:cNvSpPr/>
              <p:nvPr/>
            </p:nvSpPr>
            <p:spPr>
              <a:xfrm>
                <a:off x="5393810" y="4315500"/>
                <a:ext cx="6625" cy="16125"/>
              </a:xfrm>
              <a:custGeom>
                <a:rect b="b" l="l" r="r" t="t"/>
                <a:pathLst>
                  <a:path extrusionOk="0" h="645" w="265">
                    <a:moveTo>
                      <a:pt x="74" y="0"/>
                    </a:moveTo>
                    <a:cubicBezTo>
                      <a:pt x="31" y="7"/>
                      <a:pt x="1" y="56"/>
                      <a:pt x="19" y="93"/>
                    </a:cubicBezTo>
                    <a:cubicBezTo>
                      <a:pt x="56" y="209"/>
                      <a:pt x="74" y="332"/>
                      <a:pt x="74" y="455"/>
                    </a:cubicBezTo>
                    <a:cubicBezTo>
                      <a:pt x="74" y="492"/>
                      <a:pt x="74" y="529"/>
                      <a:pt x="87" y="560"/>
                    </a:cubicBezTo>
                    <a:cubicBezTo>
                      <a:pt x="93" y="597"/>
                      <a:pt x="117" y="621"/>
                      <a:pt x="154" y="640"/>
                    </a:cubicBezTo>
                    <a:cubicBezTo>
                      <a:pt x="162" y="643"/>
                      <a:pt x="170" y="644"/>
                      <a:pt x="179" y="644"/>
                    </a:cubicBezTo>
                    <a:cubicBezTo>
                      <a:pt x="203" y="644"/>
                      <a:pt x="228" y="632"/>
                      <a:pt x="246" y="609"/>
                    </a:cubicBezTo>
                    <a:cubicBezTo>
                      <a:pt x="265" y="566"/>
                      <a:pt x="234" y="517"/>
                      <a:pt x="209" y="474"/>
                    </a:cubicBezTo>
                    <a:cubicBezTo>
                      <a:pt x="185" y="425"/>
                      <a:pt x="173" y="369"/>
                      <a:pt x="173" y="308"/>
                    </a:cubicBezTo>
                    <a:cubicBezTo>
                      <a:pt x="179" y="265"/>
                      <a:pt x="185" y="228"/>
                      <a:pt x="191" y="185"/>
                    </a:cubicBezTo>
                    <a:cubicBezTo>
                      <a:pt x="197" y="142"/>
                      <a:pt x="191" y="99"/>
                      <a:pt x="173" y="62"/>
                    </a:cubicBezTo>
                    <a:cubicBezTo>
                      <a:pt x="154" y="25"/>
                      <a:pt x="117" y="0"/>
                      <a:pt x="7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4" name="Google Shape;6314;p72"/>
              <p:cNvSpPr/>
              <p:nvPr/>
            </p:nvSpPr>
            <p:spPr>
              <a:xfrm>
                <a:off x="5367500" y="4017250"/>
                <a:ext cx="47375" cy="32750"/>
              </a:xfrm>
              <a:custGeom>
                <a:rect b="b" l="l" r="r" t="t"/>
                <a:pathLst>
                  <a:path extrusionOk="0" h="1310" w="1895">
                    <a:moveTo>
                      <a:pt x="1358" y="0"/>
                    </a:moveTo>
                    <a:cubicBezTo>
                      <a:pt x="1225" y="0"/>
                      <a:pt x="1087" y="36"/>
                      <a:pt x="954" y="61"/>
                    </a:cubicBezTo>
                    <a:cubicBezTo>
                      <a:pt x="782" y="80"/>
                      <a:pt x="616" y="117"/>
                      <a:pt x="450" y="153"/>
                    </a:cubicBezTo>
                    <a:cubicBezTo>
                      <a:pt x="290" y="203"/>
                      <a:pt x="130" y="295"/>
                      <a:pt x="62" y="424"/>
                    </a:cubicBezTo>
                    <a:cubicBezTo>
                      <a:pt x="13" y="516"/>
                      <a:pt x="1" y="627"/>
                      <a:pt x="32" y="731"/>
                    </a:cubicBezTo>
                    <a:cubicBezTo>
                      <a:pt x="99" y="989"/>
                      <a:pt x="339" y="1204"/>
                      <a:pt x="646" y="1284"/>
                    </a:cubicBezTo>
                    <a:cubicBezTo>
                      <a:pt x="726" y="1301"/>
                      <a:pt x="806" y="1310"/>
                      <a:pt x="886" y="1310"/>
                    </a:cubicBezTo>
                    <a:cubicBezTo>
                      <a:pt x="1123" y="1310"/>
                      <a:pt x="1357" y="1236"/>
                      <a:pt x="1550" y="1094"/>
                    </a:cubicBezTo>
                    <a:cubicBezTo>
                      <a:pt x="1784" y="928"/>
                      <a:pt x="1894" y="639"/>
                      <a:pt x="1833" y="356"/>
                    </a:cubicBezTo>
                    <a:cubicBezTo>
                      <a:pt x="1796" y="209"/>
                      <a:pt x="1685" y="86"/>
                      <a:pt x="1544" y="30"/>
                    </a:cubicBezTo>
                    <a:cubicBezTo>
                      <a:pt x="1484" y="8"/>
                      <a:pt x="1422" y="0"/>
                      <a:pt x="135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72"/>
              <p:cNvSpPr/>
              <p:nvPr/>
            </p:nvSpPr>
            <p:spPr>
              <a:xfrm>
                <a:off x="5428525" y="3277175"/>
                <a:ext cx="57025" cy="177000"/>
              </a:xfrm>
              <a:custGeom>
                <a:rect b="b" l="l" r="r" t="t"/>
                <a:pathLst>
                  <a:path extrusionOk="0" h="7080" w="2281">
                    <a:moveTo>
                      <a:pt x="926" y="1"/>
                    </a:moveTo>
                    <a:cubicBezTo>
                      <a:pt x="622" y="1"/>
                      <a:pt x="296" y="101"/>
                      <a:pt x="197" y="277"/>
                    </a:cubicBezTo>
                    <a:cubicBezTo>
                      <a:pt x="0" y="621"/>
                      <a:pt x="301" y="1199"/>
                      <a:pt x="424" y="1395"/>
                    </a:cubicBezTo>
                    <a:cubicBezTo>
                      <a:pt x="603" y="1660"/>
                      <a:pt x="1094" y="4733"/>
                      <a:pt x="1088" y="5249"/>
                    </a:cubicBezTo>
                    <a:cubicBezTo>
                      <a:pt x="1082" y="5766"/>
                      <a:pt x="830" y="6589"/>
                      <a:pt x="965" y="6897"/>
                    </a:cubicBezTo>
                    <a:cubicBezTo>
                      <a:pt x="1020" y="7026"/>
                      <a:pt x="1245" y="7079"/>
                      <a:pt x="1492" y="7079"/>
                    </a:cubicBezTo>
                    <a:cubicBezTo>
                      <a:pt x="1832" y="7079"/>
                      <a:pt x="2213" y="6978"/>
                      <a:pt x="2238" y="6835"/>
                    </a:cubicBezTo>
                    <a:cubicBezTo>
                      <a:pt x="2281" y="6583"/>
                      <a:pt x="1980" y="6319"/>
                      <a:pt x="1887" y="5919"/>
                    </a:cubicBezTo>
                    <a:cubicBezTo>
                      <a:pt x="1801" y="5514"/>
                      <a:pt x="1445" y="4100"/>
                      <a:pt x="1420" y="3135"/>
                    </a:cubicBezTo>
                    <a:cubicBezTo>
                      <a:pt x="1402" y="2176"/>
                      <a:pt x="1537" y="762"/>
                      <a:pt x="1518" y="320"/>
                    </a:cubicBezTo>
                    <a:cubicBezTo>
                      <a:pt x="1506" y="99"/>
                      <a:pt x="1227" y="1"/>
                      <a:pt x="92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6" name="Google Shape;6316;p72"/>
              <p:cNvSpPr/>
              <p:nvPr/>
            </p:nvSpPr>
            <p:spPr>
              <a:xfrm>
                <a:off x="5451425" y="3459325"/>
                <a:ext cx="59325" cy="189300"/>
              </a:xfrm>
              <a:custGeom>
                <a:rect b="b" l="l" r="r" t="t"/>
                <a:pathLst>
                  <a:path extrusionOk="0" h="7572" w="2373">
                    <a:moveTo>
                      <a:pt x="946" y="749"/>
                    </a:moveTo>
                    <a:cubicBezTo>
                      <a:pt x="1014" y="749"/>
                      <a:pt x="1076" y="781"/>
                      <a:pt x="1107" y="859"/>
                    </a:cubicBezTo>
                    <a:cubicBezTo>
                      <a:pt x="1383" y="1578"/>
                      <a:pt x="1531" y="4682"/>
                      <a:pt x="1531" y="4682"/>
                    </a:cubicBezTo>
                    <a:cubicBezTo>
                      <a:pt x="1451" y="3791"/>
                      <a:pt x="670" y="1203"/>
                      <a:pt x="658" y="1006"/>
                    </a:cubicBezTo>
                    <a:cubicBezTo>
                      <a:pt x="650" y="875"/>
                      <a:pt x="811" y="749"/>
                      <a:pt x="946" y="749"/>
                    </a:cubicBezTo>
                    <a:close/>
                    <a:moveTo>
                      <a:pt x="1138" y="0"/>
                    </a:moveTo>
                    <a:cubicBezTo>
                      <a:pt x="888" y="0"/>
                      <a:pt x="549" y="91"/>
                      <a:pt x="301" y="299"/>
                    </a:cubicBezTo>
                    <a:cubicBezTo>
                      <a:pt x="0" y="551"/>
                      <a:pt x="504" y="2076"/>
                      <a:pt x="793" y="3588"/>
                    </a:cubicBezTo>
                    <a:cubicBezTo>
                      <a:pt x="1082" y="5100"/>
                      <a:pt x="1494" y="7153"/>
                      <a:pt x="1611" y="7362"/>
                    </a:cubicBezTo>
                    <a:cubicBezTo>
                      <a:pt x="1684" y="7487"/>
                      <a:pt x="1893" y="7572"/>
                      <a:pt x="2065" y="7572"/>
                    </a:cubicBezTo>
                    <a:cubicBezTo>
                      <a:pt x="2180" y="7572"/>
                      <a:pt x="2278" y="7533"/>
                      <a:pt x="2305" y="7442"/>
                    </a:cubicBezTo>
                    <a:cubicBezTo>
                      <a:pt x="2373" y="7220"/>
                      <a:pt x="1789" y="889"/>
                      <a:pt x="1469" y="121"/>
                    </a:cubicBezTo>
                    <a:cubicBezTo>
                      <a:pt x="1439" y="43"/>
                      <a:pt x="1309" y="0"/>
                      <a:pt x="1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7" name="Google Shape;6317;p72"/>
              <p:cNvSpPr/>
              <p:nvPr/>
            </p:nvSpPr>
            <p:spPr>
              <a:xfrm>
                <a:off x="5483375" y="3652625"/>
                <a:ext cx="16475" cy="38000"/>
              </a:xfrm>
              <a:custGeom>
                <a:rect b="b" l="l" r="r" t="t"/>
                <a:pathLst>
                  <a:path extrusionOk="0" h="1520" w="659">
                    <a:moveTo>
                      <a:pt x="440" y="0"/>
                    </a:moveTo>
                    <a:cubicBezTo>
                      <a:pt x="427" y="0"/>
                      <a:pt x="414" y="2"/>
                      <a:pt x="400" y="5"/>
                    </a:cubicBezTo>
                    <a:cubicBezTo>
                      <a:pt x="308" y="29"/>
                      <a:pt x="271" y="140"/>
                      <a:pt x="240" y="232"/>
                    </a:cubicBezTo>
                    <a:cubicBezTo>
                      <a:pt x="191" y="398"/>
                      <a:pt x="136" y="564"/>
                      <a:pt x="87" y="736"/>
                    </a:cubicBezTo>
                    <a:cubicBezTo>
                      <a:pt x="44" y="853"/>
                      <a:pt x="19" y="982"/>
                      <a:pt x="7" y="1111"/>
                    </a:cubicBezTo>
                    <a:cubicBezTo>
                      <a:pt x="1" y="1234"/>
                      <a:pt x="50" y="1363"/>
                      <a:pt x="142" y="1449"/>
                    </a:cubicBezTo>
                    <a:cubicBezTo>
                      <a:pt x="189" y="1496"/>
                      <a:pt x="250" y="1519"/>
                      <a:pt x="312" y="1519"/>
                    </a:cubicBezTo>
                    <a:cubicBezTo>
                      <a:pt x="372" y="1519"/>
                      <a:pt x="432" y="1498"/>
                      <a:pt x="480" y="1455"/>
                    </a:cubicBezTo>
                    <a:cubicBezTo>
                      <a:pt x="535" y="1394"/>
                      <a:pt x="560" y="1314"/>
                      <a:pt x="560" y="1228"/>
                    </a:cubicBezTo>
                    <a:cubicBezTo>
                      <a:pt x="560" y="1142"/>
                      <a:pt x="548" y="1056"/>
                      <a:pt x="548" y="970"/>
                    </a:cubicBezTo>
                    <a:cubicBezTo>
                      <a:pt x="548" y="767"/>
                      <a:pt x="621" y="570"/>
                      <a:pt x="646" y="367"/>
                    </a:cubicBezTo>
                    <a:cubicBezTo>
                      <a:pt x="658" y="275"/>
                      <a:pt x="646" y="189"/>
                      <a:pt x="609" y="109"/>
                    </a:cubicBezTo>
                    <a:cubicBezTo>
                      <a:pt x="578" y="42"/>
                      <a:pt x="512" y="0"/>
                      <a:pt x="44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8" name="Google Shape;6318;p72"/>
              <p:cNvSpPr/>
              <p:nvPr/>
            </p:nvSpPr>
            <p:spPr>
              <a:xfrm>
                <a:off x="5484600" y="3692475"/>
                <a:ext cx="9875" cy="15900"/>
              </a:xfrm>
              <a:custGeom>
                <a:rect b="b" l="l" r="r" t="t"/>
                <a:pathLst>
                  <a:path extrusionOk="0" h="636" w="395">
                    <a:moveTo>
                      <a:pt x="186" y="0"/>
                    </a:moveTo>
                    <a:cubicBezTo>
                      <a:pt x="150" y="0"/>
                      <a:pt x="112" y="14"/>
                      <a:pt x="87" y="40"/>
                    </a:cubicBezTo>
                    <a:cubicBezTo>
                      <a:pt x="56" y="70"/>
                      <a:pt x="38" y="113"/>
                      <a:pt x="32" y="156"/>
                    </a:cubicBezTo>
                    <a:cubicBezTo>
                      <a:pt x="1" y="322"/>
                      <a:pt x="38" y="501"/>
                      <a:pt x="142" y="636"/>
                    </a:cubicBezTo>
                    <a:cubicBezTo>
                      <a:pt x="314" y="587"/>
                      <a:pt x="394" y="267"/>
                      <a:pt x="376" y="83"/>
                    </a:cubicBezTo>
                    <a:cubicBezTo>
                      <a:pt x="333" y="46"/>
                      <a:pt x="284" y="21"/>
                      <a:pt x="234" y="9"/>
                    </a:cubicBezTo>
                    <a:cubicBezTo>
                      <a:pt x="219" y="3"/>
                      <a:pt x="203" y="0"/>
                      <a:pt x="18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9" name="Google Shape;6319;p72"/>
              <p:cNvSpPr/>
              <p:nvPr/>
            </p:nvSpPr>
            <p:spPr>
              <a:xfrm>
                <a:off x="5484925" y="3714950"/>
                <a:ext cx="5850" cy="10650"/>
              </a:xfrm>
              <a:custGeom>
                <a:rect b="b" l="l" r="r" t="t"/>
                <a:pathLst>
                  <a:path extrusionOk="0" h="426" w="234">
                    <a:moveTo>
                      <a:pt x="138" y="0"/>
                    </a:moveTo>
                    <a:cubicBezTo>
                      <a:pt x="108" y="0"/>
                      <a:pt x="78" y="13"/>
                      <a:pt x="55" y="38"/>
                    </a:cubicBezTo>
                    <a:cubicBezTo>
                      <a:pt x="19" y="87"/>
                      <a:pt x="0" y="149"/>
                      <a:pt x="19" y="210"/>
                    </a:cubicBezTo>
                    <a:cubicBezTo>
                      <a:pt x="37" y="272"/>
                      <a:pt x="62" y="333"/>
                      <a:pt x="92" y="382"/>
                    </a:cubicBezTo>
                    <a:cubicBezTo>
                      <a:pt x="105" y="401"/>
                      <a:pt x="117" y="425"/>
                      <a:pt x="135" y="425"/>
                    </a:cubicBezTo>
                    <a:cubicBezTo>
                      <a:pt x="160" y="425"/>
                      <a:pt x="185" y="395"/>
                      <a:pt x="197" y="364"/>
                    </a:cubicBezTo>
                    <a:cubicBezTo>
                      <a:pt x="228" y="259"/>
                      <a:pt x="234" y="142"/>
                      <a:pt x="215" y="32"/>
                    </a:cubicBezTo>
                    <a:cubicBezTo>
                      <a:pt x="194" y="11"/>
                      <a:pt x="166" y="0"/>
                      <a:pt x="13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0" name="Google Shape;6320;p72"/>
              <p:cNvSpPr/>
              <p:nvPr/>
            </p:nvSpPr>
            <p:spPr>
              <a:xfrm>
                <a:off x="5504125" y="3654700"/>
                <a:ext cx="14475" cy="37975"/>
              </a:xfrm>
              <a:custGeom>
                <a:rect b="b" l="l" r="r" t="t"/>
                <a:pathLst>
                  <a:path extrusionOk="0" h="1519" w="579">
                    <a:moveTo>
                      <a:pt x="207" y="1"/>
                    </a:moveTo>
                    <a:cubicBezTo>
                      <a:pt x="145" y="1"/>
                      <a:pt x="90" y="37"/>
                      <a:pt x="62" y="94"/>
                    </a:cubicBezTo>
                    <a:cubicBezTo>
                      <a:pt x="31" y="149"/>
                      <a:pt x="13" y="217"/>
                      <a:pt x="13" y="284"/>
                    </a:cubicBezTo>
                    <a:cubicBezTo>
                      <a:pt x="0" y="561"/>
                      <a:pt x="19" y="831"/>
                      <a:pt x="74" y="1102"/>
                    </a:cubicBezTo>
                    <a:cubicBezTo>
                      <a:pt x="80" y="1200"/>
                      <a:pt x="111" y="1299"/>
                      <a:pt x="154" y="1385"/>
                    </a:cubicBezTo>
                    <a:cubicBezTo>
                      <a:pt x="190" y="1476"/>
                      <a:pt x="269" y="1518"/>
                      <a:pt x="348" y="1518"/>
                    </a:cubicBezTo>
                    <a:cubicBezTo>
                      <a:pt x="444" y="1518"/>
                      <a:pt x="540" y="1454"/>
                      <a:pt x="554" y="1335"/>
                    </a:cubicBezTo>
                    <a:cubicBezTo>
                      <a:pt x="572" y="1249"/>
                      <a:pt x="578" y="1163"/>
                      <a:pt x="566" y="1083"/>
                    </a:cubicBezTo>
                    <a:cubicBezTo>
                      <a:pt x="541" y="788"/>
                      <a:pt x="480" y="493"/>
                      <a:pt x="394" y="211"/>
                    </a:cubicBezTo>
                    <a:cubicBezTo>
                      <a:pt x="363" y="118"/>
                      <a:pt x="314" y="14"/>
                      <a:pt x="222" y="2"/>
                    </a:cubicBezTo>
                    <a:cubicBezTo>
                      <a:pt x="217" y="1"/>
                      <a:pt x="212" y="1"/>
                      <a:pt x="20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1" name="Google Shape;6321;p72"/>
              <p:cNvSpPr/>
              <p:nvPr/>
            </p:nvSpPr>
            <p:spPr>
              <a:xfrm>
                <a:off x="5510425" y="3696375"/>
                <a:ext cx="12000" cy="27425"/>
              </a:xfrm>
              <a:custGeom>
                <a:rect b="b" l="l" r="r" t="t"/>
                <a:pathLst>
                  <a:path extrusionOk="0" h="1097" w="480">
                    <a:moveTo>
                      <a:pt x="228" y="0"/>
                    </a:moveTo>
                    <a:cubicBezTo>
                      <a:pt x="130" y="7"/>
                      <a:pt x="68" y="105"/>
                      <a:pt x="43" y="203"/>
                    </a:cubicBezTo>
                    <a:cubicBezTo>
                      <a:pt x="0" y="381"/>
                      <a:pt x="31" y="578"/>
                      <a:pt x="62" y="769"/>
                    </a:cubicBezTo>
                    <a:cubicBezTo>
                      <a:pt x="68" y="849"/>
                      <a:pt x="93" y="922"/>
                      <a:pt x="130" y="996"/>
                    </a:cubicBezTo>
                    <a:cubicBezTo>
                      <a:pt x="167" y="1061"/>
                      <a:pt x="233" y="1097"/>
                      <a:pt x="302" y="1097"/>
                    </a:cubicBezTo>
                    <a:cubicBezTo>
                      <a:pt x="312" y="1097"/>
                      <a:pt x="322" y="1096"/>
                      <a:pt x="332" y="1094"/>
                    </a:cubicBezTo>
                    <a:cubicBezTo>
                      <a:pt x="418" y="1058"/>
                      <a:pt x="480" y="972"/>
                      <a:pt x="474" y="873"/>
                    </a:cubicBezTo>
                    <a:cubicBezTo>
                      <a:pt x="468" y="781"/>
                      <a:pt x="449" y="683"/>
                      <a:pt x="431" y="590"/>
                    </a:cubicBezTo>
                    <a:cubicBezTo>
                      <a:pt x="418" y="480"/>
                      <a:pt x="431" y="369"/>
                      <a:pt x="425" y="259"/>
                    </a:cubicBezTo>
                    <a:cubicBezTo>
                      <a:pt x="418" y="197"/>
                      <a:pt x="400" y="136"/>
                      <a:pt x="369" y="86"/>
                    </a:cubicBezTo>
                    <a:cubicBezTo>
                      <a:pt x="339" y="31"/>
                      <a:pt x="283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72"/>
              <p:cNvSpPr/>
              <p:nvPr/>
            </p:nvSpPr>
            <p:spPr>
              <a:xfrm>
                <a:off x="5504425" y="3726575"/>
                <a:ext cx="12175" cy="19075"/>
              </a:xfrm>
              <a:custGeom>
                <a:rect b="b" l="l" r="r" t="t"/>
                <a:pathLst>
                  <a:path extrusionOk="0" h="763" w="487">
                    <a:moveTo>
                      <a:pt x="371" y="0"/>
                    </a:moveTo>
                    <a:cubicBezTo>
                      <a:pt x="364" y="0"/>
                      <a:pt x="357" y="1"/>
                      <a:pt x="351" y="3"/>
                    </a:cubicBezTo>
                    <a:cubicBezTo>
                      <a:pt x="290" y="16"/>
                      <a:pt x="259" y="89"/>
                      <a:pt x="240" y="145"/>
                    </a:cubicBezTo>
                    <a:cubicBezTo>
                      <a:pt x="191" y="274"/>
                      <a:pt x="136" y="397"/>
                      <a:pt x="68" y="513"/>
                    </a:cubicBezTo>
                    <a:cubicBezTo>
                      <a:pt x="44" y="550"/>
                      <a:pt x="25" y="587"/>
                      <a:pt x="13" y="624"/>
                    </a:cubicBezTo>
                    <a:cubicBezTo>
                      <a:pt x="1" y="667"/>
                      <a:pt x="13" y="710"/>
                      <a:pt x="44" y="741"/>
                    </a:cubicBezTo>
                    <a:cubicBezTo>
                      <a:pt x="59" y="756"/>
                      <a:pt x="78" y="762"/>
                      <a:pt x="98" y="762"/>
                    </a:cubicBezTo>
                    <a:cubicBezTo>
                      <a:pt x="144" y="762"/>
                      <a:pt x="196" y="728"/>
                      <a:pt x="222" y="686"/>
                    </a:cubicBezTo>
                    <a:cubicBezTo>
                      <a:pt x="259" y="624"/>
                      <a:pt x="265" y="544"/>
                      <a:pt x="296" y="483"/>
                    </a:cubicBezTo>
                    <a:cubicBezTo>
                      <a:pt x="333" y="421"/>
                      <a:pt x="370" y="366"/>
                      <a:pt x="419" y="311"/>
                    </a:cubicBezTo>
                    <a:cubicBezTo>
                      <a:pt x="462" y="255"/>
                      <a:pt x="486" y="188"/>
                      <a:pt x="486" y="120"/>
                    </a:cubicBezTo>
                    <a:cubicBezTo>
                      <a:pt x="481" y="60"/>
                      <a:pt x="422" y="0"/>
                      <a:pt x="37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3" name="Google Shape;6323;p72"/>
              <p:cNvSpPr/>
              <p:nvPr/>
            </p:nvSpPr>
            <p:spPr>
              <a:xfrm>
                <a:off x="5496900" y="3745675"/>
                <a:ext cx="7400" cy="13725"/>
              </a:xfrm>
              <a:custGeom>
                <a:rect b="b" l="l" r="r" t="t"/>
                <a:pathLst>
                  <a:path extrusionOk="0" h="549" w="296">
                    <a:moveTo>
                      <a:pt x="195" y="0"/>
                    </a:moveTo>
                    <a:cubicBezTo>
                      <a:pt x="109" y="0"/>
                      <a:pt x="36" y="100"/>
                      <a:pt x="13" y="204"/>
                    </a:cubicBezTo>
                    <a:cubicBezTo>
                      <a:pt x="1" y="321"/>
                      <a:pt x="1" y="432"/>
                      <a:pt x="25" y="549"/>
                    </a:cubicBezTo>
                    <a:cubicBezTo>
                      <a:pt x="197" y="487"/>
                      <a:pt x="296" y="198"/>
                      <a:pt x="210" y="1"/>
                    </a:cubicBezTo>
                    <a:cubicBezTo>
                      <a:pt x="205" y="1"/>
                      <a:pt x="200" y="0"/>
                      <a:pt x="19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4" name="Google Shape;6324;p72"/>
              <p:cNvSpPr/>
              <p:nvPr/>
            </p:nvSpPr>
            <p:spPr>
              <a:xfrm>
                <a:off x="5316350" y="3273175"/>
                <a:ext cx="93850" cy="201525"/>
              </a:xfrm>
              <a:custGeom>
                <a:rect b="b" l="l" r="r" t="t"/>
                <a:pathLst>
                  <a:path extrusionOk="0" h="8061" w="3754">
                    <a:moveTo>
                      <a:pt x="627" y="0"/>
                    </a:moveTo>
                    <a:cubicBezTo>
                      <a:pt x="627" y="0"/>
                      <a:pt x="320" y="25"/>
                      <a:pt x="0" y="25"/>
                    </a:cubicBezTo>
                    <a:lnTo>
                      <a:pt x="0" y="5065"/>
                    </a:lnTo>
                    <a:cubicBezTo>
                      <a:pt x="0" y="5065"/>
                      <a:pt x="1002" y="5483"/>
                      <a:pt x="1303" y="6252"/>
                    </a:cubicBezTo>
                    <a:cubicBezTo>
                      <a:pt x="1598" y="7026"/>
                      <a:pt x="1942" y="8009"/>
                      <a:pt x="2496" y="8059"/>
                    </a:cubicBezTo>
                    <a:cubicBezTo>
                      <a:pt x="2508" y="8060"/>
                      <a:pt x="2520" y="8060"/>
                      <a:pt x="2533" y="8060"/>
                    </a:cubicBezTo>
                    <a:cubicBezTo>
                      <a:pt x="3080" y="8060"/>
                      <a:pt x="3754" y="7029"/>
                      <a:pt x="3657" y="6872"/>
                    </a:cubicBezTo>
                    <a:cubicBezTo>
                      <a:pt x="3649" y="6857"/>
                      <a:pt x="3634" y="6850"/>
                      <a:pt x="3615" y="6850"/>
                    </a:cubicBezTo>
                    <a:cubicBezTo>
                      <a:pt x="3437" y="6850"/>
                      <a:pt x="2847" y="7453"/>
                      <a:pt x="2575" y="7453"/>
                    </a:cubicBezTo>
                    <a:cubicBezTo>
                      <a:pt x="2564" y="7453"/>
                      <a:pt x="2554" y="7452"/>
                      <a:pt x="2545" y="7450"/>
                    </a:cubicBezTo>
                    <a:cubicBezTo>
                      <a:pt x="2256" y="7395"/>
                      <a:pt x="2090" y="6571"/>
                      <a:pt x="1604" y="5772"/>
                    </a:cubicBezTo>
                    <a:cubicBezTo>
                      <a:pt x="1100" y="4936"/>
                      <a:pt x="701" y="4684"/>
                      <a:pt x="627" y="4610"/>
                    </a:cubicBezTo>
                    <a:cubicBezTo>
                      <a:pt x="547" y="4543"/>
                      <a:pt x="627" y="0"/>
                      <a:pt x="6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5" name="Google Shape;6325;p72"/>
              <p:cNvSpPr/>
              <p:nvPr/>
            </p:nvSpPr>
            <p:spPr>
              <a:xfrm>
                <a:off x="5328625" y="3274500"/>
                <a:ext cx="76150" cy="17600"/>
              </a:xfrm>
              <a:custGeom>
                <a:rect b="b" l="l" r="r" t="t"/>
                <a:pathLst>
                  <a:path extrusionOk="0" h="704" w="3046">
                    <a:moveTo>
                      <a:pt x="2549" y="0"/>
                    </a:moveTo>
                    <a:cubicBezTo>
                      <a:pt x="2470" y="0"/>
                      <a:pt x="2381" y="8"/>
                      <a:pt x="2281" y="27"/>
                    </a:cubicBezTo>
                    <a:cubicBezTo>
                      <a:pt x="1728" y="126"/>
                      <a:pt x="50" y="230"/>
                      <a:pt x="50" y="230"/>
                    </a:cubicBezTo>
                    <a:lnTo>
                      <a:pt x="1" y="679"/>
                    </a:lnTo>
                    <a:cubicBezTo>
                      <a:pt x="126" y="696"/>
                      <a:pt x="272" y="703"/>
                      <a:pt x="431" y="703"/>
                    </a:cubicBezTo>
                    <a:cubicBezTo>
                      <a:pt x="1414" y="703"/>
                      <a:pt x="2896" y="413"/>
                      <a:pt x="2970" y="292"/>
                    </a:cubicBezTo>
                    <a:cubicBezTo>
                      <a:pt x="3045" y="171"/>
                      <a:pt x="2906" y="0"/>
                      <a:pt x="2549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6" name="Google Shape;6326;p72"/>
              <p:cNvSpPr/>
              <p:nvPr/>
            </p:nvSpPr>
            <p:spPr>
              <a:xfrm>
                <a:off x="5320500" y="3243725"/>
                <a:ext cx="34725" cy="10350"/>
              </a:xfrm>
              <a:custGeom>
                <a:rect b="b" l="l" r="r" t="t"/>
                <a:pathLst>
                  <a:path extrusionOk="0" h="414" w="1389">
                    <a:moveTo>
                      <a:pt x="1149" y="1"/>
                    </a:moveTo>
                    <a:cubicBezTo>
                      <a:pt x="1121" y="1"/>
                      <a:pt x="1091" y="4"/>
                      <a:pt x="1057" y="10"/>
                    </a:cubicBezTo>
                    <a:cubicBezTo>
                      <a:pt x="805" y="60"/>
                      <a:pt x="49" y="72"/>
                      <a:pt x="49" y="72"/>
                    </a:cubicBezTo>
                    <a:lnTo>
                      <a:pt x="0" y="379"/>
                    </a:lnTo>
                    <a:cubicBezTo>
                      <a:pt x="86" y="403"/>
                      <a:pt x="196" y="413"/>
                      <a:pt x="316" y="413"/>
                    </a:cubicBezTo>
                    <a:cubicBezTo>
                      <a:pt x="747" y="413"/>
                      <a:pt x="1308" y="284"/>
                      <a:pt x="1346" y="207"/>
                    </a:cubicBezTo>
                    <a:cubicBezTo>
                      <a:pt x="1389" y="127"/>
                      <a:pt x="1330" y="1"/>
                      <a:pt x="11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7" name="Google Shape;6327;p72"/>
              <p:cNvSpPr/>
              <p:nvPr/>
            </p:nvSpPr>
            <p:spPr>
              <a:xfrm>
                <a:off x="5316650" y="3228050"/>
                <a:ext cx="26925" cy="9525"/>
              </a:xfrm>
              <a:custGeom>
                <a:rect b="b" l="l" r="r" t="t"/>
                <a:pathLst>
                  <a:path extrusionOk="0" h="381" w="1077">
                    <a:moveTo>
                      <a:pt x="894" y="0"/>
                    </a:moveTo>
                    <a:cubicBezTo>
                      <a:pt x="871" y="0"/>
                      <a:pt x="846" y="3"/>
                      <a:pt x="818" y="10"/>
                    </a:cubicBezTo>
                    <a:cubicBezTo>
                      <a:pt x="627" y="60"/>
                      <a:pt x="37" y="78"/>
                      <a:pt x="37" y="78"/>
                    </a:cubicBezTo>
                    <a:lnTo>
                      <a:pt x="0" y="355"/>
                    </a:lnTo>
                    <a:cubicBezTo>
                      <a:pt x="60" y="373"/>
                      <a:pt x="135" y="381"/>
                      <a:pt x="217" y="381"/>
                    </a:cubicBezTo>
                    <a:cubicBezTo>
                      <a:pt x="552" y="381"/>
                      <a:pt x="1011" y="253"/>
                      <a:pt x="1045" y="189"/>
                    </a:cubicBezTo>
                    <a:cubicBezTo>
                      <a:pt x="1077" y="115"/>
                      <a:pt x="1032" y="0"/>
                      <a:pt x="8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8" name="Google Shape;6328;p72"/>
              <p:cNvSpPr/>
              <p:nvPr/>
            </p:nvSpPr>
            <p:spPr>
              <a:xfrm>
                <a:off x="5318500" y="3427625"/>
                <a:ext cx="25100" cy="8775"/>
              </a:xfrm>
              <a:custGeom>
                <a:rect b="b" l="l" r="r" t="t"/>
                <a:pathLst>
                  <a:path extrusionOk="0" h="351" w="1004">
                    <a:moveTo>
                      <a:pt x="834" y="0"/>
                    </a:moveTo>
                    <a:cubicBezTo>
                      <a:pt x="818" y="0"/>
                      <a:pt x="800" y="2"/>
                      <a:pt x="781" y="6"/>
                    </a:cubicBezTo>
                    <a:cubicBezTo>
                      <a:pt x="714" y="20"/>
                      <a:pt x="598" y="24"/>
                      <a:pt x="479" y="24"/>
                    </a:cubicBezTo>
                    <a:cubicBezTo>
                      <a:pt x="280" y="24"/>
                      <a:pt x="74" y="12"/>
                      <a:pt x="74" y="12"/>
                    </a:cubicBezTo>
                    <a:lnTo>
                      <a:pt x="0" y="295"/>
                    </a:lnTo>
                    <a:cubicBezTo>
                      <a:pt x="82" y="335"/>
                      <a:pt x="201" y="351"/>
                      <a:pt x="328" y="351"/>
                    </a:cubicBezTo>
                    <a:cubicBezTo>
                      <a:pt x="610" y="351"/>
                      <a:pt x="929" y="272"/>
                      <a:pt x="959" y="209"/>
                    </a:cubicBezTo>
                    <a:cubicBezTo>
                      <a:pt x="1003" y="132"/>
                      <a:pt x="973" y="0"/>
                      <a:pt x="8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9" name="Google Shape;6329;p72"/>
              <p:cNvSpPr/>
              <p:nvPr/>
            </p:nvSpPr>
            <p:spPr>
              <a:xfrm>
                <a:off x="5318650" y="3446250"/>
                <a:ext cx="24950" cy="8800"/>
              </a:xfrm>
              <a:custGeom>
                <a:rect b="b" l="l" r="r" t="t"/>
                <a:pathLst>
                  <a:path extrusionOk="0" h="352" w="998">
                    <a:moveTo>
                      <a:pt x="821" y="1"/>
                    </a:moveTo>
                    <a:cubicBezTo>
                      <a:pt x="806" y="1"/>
                      <a:pt x="791" y="2"/>
                      <a:pt x="775" y="5"/>
                    </a:cubicBezTo>
                    <a:cubicBezTo>
                      <a:pt x="708" y="18"/>
                      <a:pt x="592" y="23"/>
                      <a:pt x="473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7" y="352"/>
                      <a:pt x="923" y="274"/>
                      <a:pt x="953" y="214"/>
                    </a:cubicBezTo>
                    <a:cubicBezTo>
                      <a:pt x="998" y="135"/>
                      <a:pt x="966" y="1"/>
                      <a:pt x="8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0" name="Google Shape;6330;p72"/>
              <p:cNvSpPr/>
              <p:nvPr/>
            </p:nvSpPr>
            <p:spPr>
              <a:xfrm>
                <a:off x="5318650" y="3464950"/>
                <a:ext cx="24950" cy="8775"/>
              </a:xfrm>
              <a:custGeom>
                <a:rect b="b" l="l" r="r" t="t"/>
                <a:pathLst>
                  <a:path extrusionOk="0" h="351" w="998">
                    <a:moveTo>
                      <a:pt x="828" y="1"/>
                    </a:moveTo>
                    <a:cubicBezTo>
                      <a:pt x="812" y="1"/>
                      <a:pt x="794" y="3"/>
                      <a:pt x="775" y="7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3"/>
                      <a:pt x="68" y="13"/>
                    </a:cubicBezTo>
                    <a:lnTo>
                      <a:pt x="0" y="295"/>
                    </a:lnTo>
                    <a:cubicBezTo>
                      <a:pt x="79" y="335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1" name="Google Shape;6331;p72"/>
              <p:cNvSpPr/>
              <p:nvPr/>
            </p:nvSpPr>
            <p:spPr>
              <a:xfrm>
                <a:off x="5318650" y="34835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28" y="1"/>
                    </a:moveTo>
                    <a:cubicBezTo>
                      <a:pt x="812" y="1"/>
                      <a:pt x="794" y="2"/>
                      <a:pt x="775" y="6"/>
                    </a:cubicBezTo>
                    <a:cubicBezTo>
                      <a:pt x="706" y="18"/>
                      <a:pt x="586" y="22"/>
                      <a:pt x="464" y="22"/>
                    </a:cubicBezTo>
                    <a:cubicBezTo>
                      <a:pt x="268" y="22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1"/>
                      <a:pt x="82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2" name="Google Shape;6332;p72"/>
              <p:cNvSpPr/>
              <p:nvPr/>
            </p:nvSpPr>
            <p:spPr>
              <a:xfrm>
                <a:off x="5318650" y="350215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2" y="20"/>
                      <a:pt x="594" y="24"/>
                      <a:pt x="474" y="24"/>
                    </a:cubicBezTo>
                    <a:cubicBezTo>
                      <a:pt x="274" y="24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50"/>
                      <a:pt x="317" y="350"/>
                    </a:cubicBezTo>
                    <a:cubicBezTo>
                      <a:pt x="599" y="350"/>
                      <a:pt x="925" y="269"/>
                      <a:pt x="959" y="209"/>
                    </a:cubicBezTo>
                    <a:cubicBezTo>
                      <a:pt x="998" y="132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3" name="Google Shape;6333;p72"/>
              <p:cNvSpPr/>
              <p:nvPr/>
            </p:nvSpPr>
            <p:spPr>
              <a:xfrm>
                <a:off x="5318650" y="352077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1"/>
                    </a:moveTo>
                    <a:cubicBezTo>
                      <a:pt x="812" y="1"/>
                      <a:pt x="797" y="2"/>
                      <a:pt x="781" y="5"/>
                    </a:cubicBezTo>
                    <a:cubicBezTo>
                      <a:pt x="712" y="19"/>
                      <a:pt x="594" y="23"/>
                      <a:pt x="474" y="23"/>
                    </a:cubicBezTo>
                    <a:cubicBezTo>
                      <a:pt x="274" y="23"/>
                      <a:pt x="68" y="11"/>
                      <a:pt x="68" y="11"/>
                    </a:cubicBezTo>
                    <a:lnTo>
                      <a:pt x="0" y="300"/>
                    </a:lnTo>
                    <a:cubicBezTo>
                      <a:pt x="78" y="337"/>
                      <a:pt x="193" y="352"/>
                      <a:pt x="315" y="352"/>
                    </a:cubicBezTo>
                    <a:cubicBezTo>
                      <a:pt x="598" y="352"/>
                      <a:pt x="925" y="274"/>
                      <a:pt x="959" y="214"/>
                    </a:cubicBezTo>
                    <a:cubicBezTo>
                      <a:pt x="998" y="135"/>
                      <a:pt x="966" y="1"/>
                      <a:pt x="82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72"/>
              <p:cNvSpPr/>
              <p:nvPr/>
            </p:nvSpPr>
            <p:spPr>
              <a:xfrm>
                <a:off x="5318650" y="3539500"/>
                <a:ext cx="24950" cy="8750"/>
              </a:xfrm>
              <a:custGeom>
                <a:rect b="b" l="l" r="r" t="t"/>
                <a:pathLst>
                  <a:path extrusionOk="0" h="350" w="998">
                    <a:moveTo>
                      <a:pt x="832" y="0"/>
                    </a:moveTo>
                    <a:cubicBezTo>
                      <a:pt x="817" y="0"/>
                      <a:pt x="800" y="2"/>
                      <a:pt x="781" y="6"/>
                    </a:cubicBezTo>
                    <a:cubicBezTo>
                      <a:pt x="710" y="18"/>
                      <a:pt x="588" y="21"/>
                      <a:pt x="465" y="21"/>
                    </a:cubicBezTo>
                    <a:cubicBezTo>
                      <a:pt x="268" y="21"/>
                      <a:pt x="68" y="12"/>
                      <a:pt x="68" y="12"/>
                    </a:cubicBezTo>
                    <a:lnTo>
                      <a:pt x="0" y="295"/>
                    </a:lnTo>
                    <a:cubicBezTo>
                      <a:pt x="79" y="334"/>
                      <a:pt x="194" y="349"/>
                      <a:pt x="317" y="349"/>
                    </a:cubicBezTo>
                    <a:cubicBezTo>
                      <a:pt x="599" y="349"/>
                      <a:pt x="925" y="268"/>
                      <a:pt x="959" y="209"/>
                    </a:cubicBezTo>
                    <a:cubicBezTo>
                      <a:pt x="998" y="131"/>
                      <a:pt x="967" y="0"/>
                      <a:pt x="83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72"/>
              <p:cNvSpPr/>
              <p:nvPr/>
            </p:nvSpPr>
            <p:spPr>
              <a:xfrm>
                <a:off x="5318650" y="3558125"/>
                <a:ext cx="24975" cy="8700"/>
              </a:xfrm>
              <a:custGeom>
                <a:rect b="b" l="l" r="r" t="t"/>
                <a:pathLst>
                  <a:path extrusionOk="0" h="348" w="999">
                    <a:moveTo>
                      <a:pt x="827" y="0"/>
                    </a:moveTo>
                    <a:cubicBezTo>
                      <a:pt x="813" y="0"/>
                      <a:pt x="797" y="2"/>
                      <a:pt x="781" y="4"/>
                    </a:cubicBezTo>
                    <a:cubicBezTo>
                      <a:pt x="710" y="16"/>
                      <a:pt x="588" y="20"/>
                      <a:pt x="465" y="20"/>
                    </a:cubicBezTo>
                    <a:cubicBezTo>
                      <a:pt x="268" y="20"/>
                      <a:pt x="68" y="11"/>
                      <a:pt x="68" y="11"/>
                    </a:cubicBezTo>
                    <a:lnTo>
                      <a:pt x="0" y="293"/>
                    </a:lnTo>
                    <a:cubicBezTo>
                      <a:pt x="79" y="333"/>
                      <a:pt x="194" y="348"/>
                      <a:pt x="317" y="348"/>
                    </a:cubicBezTo>
                    <a:cubicBezTo>
                      <a:pt x="599" y="348"/>
                      <a:pt x="925" y="267"/>
                      <a:pt x="959" y="207"/>
                    </a:cubicBezTo>
                    <a:cubicBezTo>
                      <a:pt x="998" y="129"/>
                      <a:pt x="966" y="0"/>
                      <a:pt x="82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72"/>
              <p:cNvSpPr/>
              <p:nvPr/>
            </p:nvSpPr>
            <p:spPr>
              <a:xfrm>
                <a:off x="5318650" y="3576725"/>
                <a:ext cx="24975" cy="8800"/>
              </a:xfrm>
              <a:custGeom>
                <a:rect b="b" l="l" r="r" t="t"/>
                <a:pathLst>
                  <a:path extrusionOk="0" h="352" w="999">
                    <a:moveTo>
                      <a:pt x="825" y="0"/>
                    </a:moveTo>
                    <a:cubicBezTo>
                      <a:pt x="812" y="0"/>
                      <a:pt x="797" y="1"/>
                      <a:pt x="781" y="4"/>
                    </a:cubicBezTo>
                    <a:cubicBezTo>
                      <a:pt x="710" y="16"/>
                      <a:pt x="589" y="20"/>
                      <a:pt x="467" y="20"/>
                    </a:cubicBezTo>
                    <a:cubicBezTo>
                      <a:pt x="272" y="20"/>
                      <a:pt x="74" y="10"/>
                      <a:pt x="74" y="10"/>
                    </a:cubicBezTo>
                    <a:lnTo>
                      <a:pt x="0" y="299"/>
                    </a:lnTo>
                    <a:cubicBezTo>
                      <a:pt x="78" y="336"/>
                      <a:pt x="193" y="351"/>
                      <a:pt x="316" y="351"/>
                    </a:cubicBezTo>
                    <a:cubicBezTo>
                      <a:pt x="600" y="351"/>
                      <a:pt x="929" y="273"/>
                      <a:pt x="959" y="213"/>
                    </a:cubicBezTo>
                    <a:cubicBezTo>
                      <a:pt x="998" y="135"/>
                      <a:pt x="966" y="0"/>
                      <a:pt x="82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7" name="Google Shape;6337;p72"/>
              <p:cNvSpPr/>
              <p:nvPr/>
            </p:nvSpPr>
            <p:spPr>
              <a:xfrm>
                <a:off x="5327250" y="3291300"/>
                <a:ext cx="87575" cy="17825"/>
              </a:xfrm>
              <a:custGeom>
                <a:rect b="b" l="l" r="r" t="t"/>
                <a:pathLst>
                  <a:path extrusionOk="0" h="713" w="3503">
                    <a:moveTo>
                      <a:pt x="3184" y="0"/>
                    </a:moveTo>
                    <a:cubicBezTo>
                      <a:pt x="3141" y="0"/>
                      <a:pt x="3093" y="6"/>
                      <a:pt x="3037" y="19"/>
                    </a:cubicBezTo>
                    <a:cubicBezTo>
                      <a:pt x="2158" y="222"/>
                      <a:pt x="56" y="302"/>
                      <a:pt x="56" y="302"/>
                    </a:cubicBezTo>
                    <a:lnTo>
                      <a:pt x="1" y="689"/>
                    </a:lnTo>
                    <a:cubicBezTo>
                      <a:pt x="95" y="705"/>
                      <a:pt x="266" y="712"/>
                      <a:pt x="482" y="712"/>
                    </a:cubicBezTo>
                    <a:cubicBezTo>
                      <a:pt x="1349" y="712"/>
                      <a:pt x="2938" y="597"/>
                      <a:pt x="3185" y="474"/>
                    </a:cubicBezTo>
                    <a:cubicBezTo>
                      <a:pt x="3456" y="333"/>
                      <a:pt x="3502" y="0"/>
                      <a:pt x="31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8" name="Google Shape;6338;p72"/>
              <p:cNvSpPr/>
              <p:nvPr/>
            </p:nvSpPr>
            <p:spPr>
              <a:xfrm>
                <a:off x="5326625" y="3341450"/>
                <a:ext cx="90125" cy="14725"/>
              </a:xfrm>
              <a:custGeom>
                <a:rect b="b" l="l" r="r" t="t"/>
                <a:pathLst>
                  <a:path extrusionOk="0" h="589" w="3605">
                    <a:moveTo>
                      <a:pt x="3241" y="1"/>
                    </a:moveTo>
                    <a:cubicBezTo>
                      <a:pt x="3207" y="1"/>
                      <a:pt x="3170" y="4"/>
                      <a:pt x="3130" y="11"/>
                    </a:cubicBezTo>
                    <a:cubicBezTo>
                      <a:pt x="2735" y="72"/>
                      <a:pt x="2111" y="89"/>
                      <a:pt x="1531" y="89"/>
                    </a:cubicBezTo>
                    <a:cubicBezTo>
                      <a:pt x="775" y="89"/>
                      <a:pt x="93" y="60"/>
                      <a:pt x="93" y="60"/>
                    </a:cubicBezTo>
                    <a:lnTo>
                      <a:pt x="1" y="472"/>
                    </a:lnTo>
                    <a:cubicBezTo>
                      <a:pt x="272" y="542"/>
                      <a:pt x="1188" y="588"/>
                      <a:pt x="1981" y="588"/>
                    </a:cubicBezTo>
                    <a:cubicBezTo>
                      <a:pt x="2572" y="588"/>
                      <a:pt x="3095" y="563"/>
                      <a:pt x="3234" y="502"/>
                    </a:cubicBezTo>
                    <a:cubicBezTo>
                      <a:pt x="3533" y="373"/>
                      <a:pt x="3604" y="1"/>
                      <a:pt x="324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9" name="Google Shape;6339;p72"/>
              <p:cNvSpPr/>
              <p:nvPr/>
            </p:nvSpPr>
            <p:spPr>
              <a:xfrm>
                <a:off x="5324325" y="3314650"/>
                <a:ext cx="96775" cy="20050"/>
              </a:xfrm>
              <a:custGeom>
                <a:rect b="b" l="l" r="r" t="t"/>
                <a:pathLst>
                  <a:path extrusionOk="0" h="802" w="3871">
                    <a:moveTo>
                      <a:pt x="3481" y="0"/>
                    </a:moveTo>
                    <a:cubicBezTo>
                      <a:pt x="3439" y="0"/>
                      <a:pt x="3394" y="6"/>
                      <a:pt x="3345" y="19"/>
                    </a:cubicBezTo>
                    <a:cubicBezTo>
                      <a:pt x="2482" y="263"/>
                      <a:pt x="1085" y="293"/>
                      <a:pt x="432" y="293"/>
                    </a:cubicBezTo>
                    <a:cubicBezTo>
                      <a:pt x="210" y="293"/>
                      <a:pt x="75" y="290"/>
                      <a:pt x="75" y="290"/>
                    </a:cubicBezTo>
                    <a:lnTo>
                      <a:pt x="1" y="769"/>
                    </a:lnTo>
                    <a:cubicBezTo>
                      <a:pt x="111" y="792"/>
                      <a:pt x="330" y="802"/>
                      <a:pt x="607" y="802"/>
                    </a:cubicBezTo>
                    <a:cubicBezTo>
                      <a:pt x="1547" y="802"/>
                      <a:pt x="3160" y="683"/>
                      <a:pt x="3492" y="517"/>
                    </a:cubicBezTo>
                    <a:cubicBezTo>
                      <a:pt x="3871" y="328"/>
                      <a:pt x="3788" y="0"/>
                      <a:pt x="348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72"/>
              <p:cNvSpPr/>
              <p:nvPr/>
            </p:nvSpPr>
            <p:spPr>
              <a:xfrm>
                <a:off x="5323400" y="3364600"/>
                <a:ext cx="90150" cy="14750"/>
              </a:xfrm>
              <a:custGeom>
                <a:rect b="b" l="l" r="r" t="t"/>
                <a:pathLst>
                  <a:path extrusionOk="0" h="590" w="3606">
                    <a:moveTo>
                      <a:pt x="112" y="1"/>
                    </a:moveTo>
                    <a:lnTo>
                      <a:pt x="1" y="419"/>
                    </a:lnTo>
                    <a:cubicBezTo>
                      <a:pt x="294" y="508"/>
                      <a:pt x="1436" y="590"/>
                      <a:pt x="2292" y="590"/>
                    </a:cubicBezTo>
                    <a:cubicBezTo>
                      <a:pt x="2728" y="590"/>
                      <a:pt x="3089" y="569"/>
                      <a:pt x="3228" y="517"/>
                    </a:cubicBezTo>
                    <a:cubicBezTo>
                      <a:pt x="3606" y="376"/>
                      <a:pt x="3533" y="54"/>
                      <a:pt x="3220" y="54"/>
                    </a:cubicBezTo>
                    <a:cubicBezTo>
                      <a:pt x="3192" y="54"/>
                      <a:pt x="3162" y="56"/>
                      <a:pt x="3130" y="62"/>
                    </a:cubicBezTo>
                    <a:cubicBezTo>
                      <a:pt x="2835" y="112"/>
                      <a:pt x="2476" y="131"/>
                      <a:pt x="2110" y="131"/>
                    </a:cubicBezTo>
                    <a:cubicBezTo>
                      <a:pt x="1136" y="131"/>
                      <a:pt x="112" y="1"/>
                      <a:pt x="1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1" name="Google Shape;6341;p72"/>
              <p:cNvSpPr/>
              <p:nvPr/>
            </p:nvSpPr>
            <p:spPr>
              <a:xfrm>
                <a:off x="5319875" y="3384575"/>
                <a:ext cx="92900" cy="16425"/>
              </a:xfrm>
              <a:custGeom>
                <a:rect b="b" l="l" r="r" t="t"/>
                <a:pathLst>
                  <a:path extrusionOk="0" h="657" w="3716">
                    <a:moveTo>
                      <a:pt x="117" y="1"/>
                    </a:moveTo>
                    <a:lnTo>
                      <a:pt x="1" y="363"/>
                    </a:lnTo>
                    <a:cubicBezTo>
                      <a:pt x="368" y="479"/>
                      <a:pt x="2069" y="656"/>
                      <a:pt x="2907" y="656"/>
                    </a:cubicBezTo>
                    <a:cubicBezTo>
                      <a:pt x="3093" y="656"/>
                      <a:pt x="3237" y="648"/>
                      <a:pt x="3314" y="628"/>
                    </a:cubicBezTo>
                    <a:cubicBezTo>
                      <a:pt x="3716" y="523"/>
                      <a:pt x="3632" y="219"/>
                      <a:pt x="3282" y="219"/>
                    </a:cubicBezTo>
                    <a:cubicBezTo>
                      <a:pt x="3262" y="219"/>
                      <a:pt x="3242" y="220"/>
                      <a:pt x="3221" y="222"/>
                    </a:cubicBezTo>
                    <a:cubicBezTo>
                      <a:pt x="3067" y="236"/>
                      <a:pt x="2896" y="243"/>
                      <a:pt x="2715" y="243"/>
                    </a:cubicBezTo>
                    <a:cubicBezTo>
                      <a:pt x="1592" y="243"/>
                      <a:pt x="117" y="1"/>
                      <a:pt x="11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72"/>
              <p:cNvSpPr/>
              <p:nvPr/>
            </p:nvSpPr>
            <p:spPr>
              <a:xfrm>
                <a:off x="5342925" y="3408850"/>
                <a:ext cx="66450" cy="13425"/>
              </a:xfrm>
              <a:custGeom>
                <a:rect b="b" l="l" r="r" t="t"/>
                <a:pathLst>
                  <a:path extrusionOk="0" h="537" w="2658">
                    <a:moveTo>
                      <a:pt x="99" y="1"/>
                    </a:moveTo>
                    <a:lnTo>
                      <a:pt x="1" y="351"/>
                    </a:lnTo>
                    <a:cubicBezTo>
                      <a:pt x="236" y="437"/>
                      <a:pt x="1239" y="536"/>
                      <a:pt x="1875" y="536"/>
                    </a:cubicBezTo>
                    <a:cubicBezTo>
                      <a:pt x="2104" y="536"/>
                      <a:pt x="2286" y="523"/>
                      <a:pt x="2367" y="493"/>
                    </a:cubicBezTo>
                    <a:cubicBezTo>
                      <a:pt x="2658" y="384"/>
                      <a:pt x="2610" y="112"/>
                      <a:pt x="2376" y="112"/>
                    </a:cubicBezTo>
                    <a:cubicBezTo>
                      <a:pt x="2358" y="112"/>
                      <a:pt x="2338" y="114"/>
                      <a:pt x="2318" y="118"/>
                    </a:cubicBezTo>
                    <a:cubicBezTo>
                      <a:pt x="2150" y="144"/>
                      <a:pt x="1957" y="155"/>
                      <a:pt x="1755" y="155"/>
                    </a:cubicBezTo>
                    <a:cubicBezTo>
                      <a:pt x="986" y="155"/>
                      <a:pt x="99" y="1"/>
                      <a:pt x="9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72"/>
              <p:cNvSpPr/>
              <p:nvPr/>
            </p:nvSpPr>
            <p:spPr>
              <a:xfrm>
                <a:off x="5355975" y="3429900"/>
                <a:ext cx="49225" cy="11475"/>
              </a:xfrm>
              <a:custGeom>
                <a:rect b="b" l="l" r="r" t="t"/>
                <a:pathLst>
                  <a:path extrusionOk="0" h="459" w="1969">
                    <a:moveTo>
                      <a:pt x="81" y="1"/>
                    </a:moveTo>
                    <a:lnTo>
                      <a:pt x="1" y="333"/>
                    </a:lnTo>
                    <a:cubicBezTo>
                      <a:pt x="153" y="401"/>
                      <a:pt x="750" y="458"/>
                      <a:pt x="1214" y="458"/>
                    </a:cubicBezTo>
                    <a:cubicBezTo>
                      <a:pt x="1465" y="458"/>
                      <a:pt x="1677" y="441"/>
                      <a:pt x="1759" y="401"/>
                    </a:cubicBezTo>
                    <a:cubicBezTo>
                      <a:pt x="1969" y="287"/>
                      <a:pt x="1948" y="32"/>
                      <a:pt x="1775" y="32"/>
                    </a:cubicBezTo>
                    <a:cubicBezTo>
                      <a:pt x="1760" y="32"/>
                      <a:pt x="1745" y="34"/>
                      <a:pt x="1728" y="38"/>
                    </a:cubicBezTo>
                    <a:cubicBezTo>
                      <a:pt x="1555" y="82"/>
                      <a:pt x="1345" y="98"/>
                      <a:pt x="1135" y="98"/>
                    </a:cubicBezTo>
                    <a:cubicBezTo>
                      <a:pt x="612" y="98"/>
                      <a:pt x="81" y="1"/>
                      <a:pt x="8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72"/>
              <p:cNvSpPr/>
              <p:nvPr/>
            </p:nvSpPr>
            <p:spPr>
              <a:xfrm>
                <a:off x="5316350" y="3223375"/>
                <a:ext cx="15700" cy="51050"/>
              </a:xfrm>
              <a:custGeom>
                <a:rect b="b" l="l" r="r" t="t"/>
                <a:pathLst>
                  <a:path extrusionOk="0" h="2042" w="628">
                    <a:moveTo>
                      <a:pt x="400" y="1"/>
                    </a:moveTo>
                    <a:cubicBezTo>
                      <a:pt x="301" y="62"/>
                      <a:pt x="0" y="99"/>
                      <a:pt x="0" y="99"/>
                    </a:cubicBezTo>
                    <a:lnTo>
                      <a:pt x="0" y="2017"/>
                    </a:lnTo>
                    <a:cubicBezTo>
                      <a:pt x="31" y="2035"/>
                      <a:pt x="91" y="2042"/>
                      <a:pt x="162" y="2042"/>
                    </a:cubicBezTo>
                    <a:cubicBezTo>
                      <a:pt x="354" y="2042"/>
                      <a:pt x="627" y="1992"/>
                      <a:pt x="627" y="1992"/>
                    </a:cubicBezTo>
                    <a:cubicBezTo>
                      <a:pt x="627" y="1187"/>
                      <a:pt x="400" y="1"/>
                      <a:pt x="40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5" name="Google Shape;6345;p72"/>
              <p:cNvSpPr/>
              <p:nvPr/>
            </p:nvSpPr>
            <p:spPr>
              <a:xfrm>
                <a:off x="5418525" y="3253825"/>
                <a:ext cx="48900" cy="26900"/>
              </a:xfrm>
              <a:custGeom>
                <a:rect b="b" l="l" r="r" t="t"/>
                <a:pathLst>
                  <a:path extrusionOk="0" h="1076" w="1956">
                    <a:moveTo>
                      <a:pt x="912" y="0"/>
                    </a:moveTo>
                    <a:cubicBezTo>
                      <a:pt x="841" y="0"/>
                      <a:pt x="771" y="8"/>
                      <a:pt x="701" y="24"/>
                    </a:cubicBezTo>
                    <a:cubicBezTo>
                      <a:pt x="314" y="110"/>
                      <a:pt x="31" y="442"/>
                      <a:pt x="1" y="836"/>
                    </a:cubicBezTo>
                    <a:cubicBezTo>
                      <a:pt x="1" y="940"/>
                      <a:pt x="38" y="1069"/>
                      <a:pt x="136" y="1075"/>
                    </a:cubicBezTo>
                    <a:cubicBezTo>
                      <a:pt x="140" y="1076"/>
                      <a:pt x="143" y="1076"/>
                      <a:pt x="147" y="1076"/>
                    </a:cubicBezTo>
                    <a:cubicBezTo>
                      <a:pt x="215" y="1076"/>
                      <a:pt x="268" y="1024"/>
                      <a:pt x="314" y="977"/>
                    </a:cubicBezTo>
                    <a:cubicBezTo>
                      <a:pt x="573" y="732"/>
                      <a:pt x="908" y="606"/>
                      <a:pt x="1245" y="606"/>
                    </a:cubicBezTo>
                    <a:cubicBezTo>
                      <a:pt x="1491" y="606"/>
                      <a:pt x="1737" y="674"/>
                      <a:pt x="1955" y="811"/>
                    </a:cubicBezTo>
                    <a:cubicBezTo>
                      <a:pt x="1943" y="639"/>
                      <a:pt x="1863" y="479"/>
                      <a:pt x="1734" y="362"/>
                    </a:cubicBezTo>
                    <a:cubicBezTo>
                      <a:pt x="1515" y="143"/>
                      <a:pt x="1214" y="0"/>
                      <a:pt x="91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72"/>
              <p:cNvSpPr/>
              <p:nvPr/>
            </p:nvSpPr>
            <p:spPr>
              <a:xfrm>
                <a:off x="5327100" y="3247925"/>
                <a:ext cx="96375" cy="29275"/>
              </a:xfrm>
              <a:custGeom>
                <a:rect b="b" l="l" r="r" t="t"/>
                <a:pathLst>
                  <a:path extrusionOk="0" h="1171" w="3855">
                    <a:moveTo>
                      <a:pt x="3414" y="1"/>
                    </a:moveTo>
                    <a:cubicBezTo>
                      <a:pt x="2952" y="1"/>
                      <a:pt x="2186" y="296"/>
                      <a:pt x="1420" y="408"/>
                    </a:cubicBezTo>
                    <a:cubicBezTo>
                      <a:pt x="1184" y="441"/>
                      <a:pt x="980" y="453"/>
                      <a:pt x="808" y="453"/>
                    </a:cubicBezTo>
                    <a:cubicBezTo>
                      <a:pt x="299" y="453"/>
                      <a:pt x="62" y="346"/>
                      <a:pt x="62" y="346"/>
                    </a:cubicBezTo>
                    <a:lnTo>
                      <a:pt x="0" y="1170"/>
                    </a:lnTo>
                    <a:cubicBezTo>
                      <a:pt x="1125" y="1121"/>
                      <a:pt x="2447" y="728"/>
                      <a:pt x="3074" y="611"/>
                    </a:cubicBezTo>
                    <a:cubicBezTo>
                      <a:pt x="3701" y="500"/>
                      <a:pt x="3854" y="131"/>
                      <a:pt x="3664" y="45"/>
                    </a:cubicBezTo>
                    <a:cubicBezTo>
                      <a:pt x="3596" y="14"/>
                      <a:pt x="3512" y="1"/>
                      <a:pt x="341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72"/>
              <p:cNvSpPr/>
              <p:nvPr/>
            </p:nvSpPr>
            <p:spPr>
              <a:xfrm>
                <a:off x="5316350" y="3408850"/>
                <a:ext cx="12925" cy="181050"/>
              </a:xfrm>
              <a:custGeom>
                <a:rect b="b" l="l" r="r" t="t"/>
                <a:pathLst>
                  <a:path extrusionOk="0" h="7242" w="517">
                    <a:moveTo>
                      <a:pt x="516" y="345"/>
                    </a:moveTo>
                    <a:cubicBezTo>
                      <a:pt x="516" y="345"/>
                      <a:pt x="516" y="34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lose/>
                    <a:moveTo>
                      <a:pt x="0" y="1"/>
                    </a:moveTo>
                    <a:lnTo>
                      <a:pt x="0" y="7242"/>
                    </a:lnTo>
                    <a:cubicBezTo>
                      <a:pt x="0" y="7242"/>
                      <a:pt x="323" y="7106"/>
                      <a:pt x="496" y="7106"/>
                    </a:cubicBezTo>
                    <a:cubicBezTo>
                      <a:pt x="503" y="7106"/>
                      <a:pt x="510" y="7106"/>
                      <a:pt x="516" y="7106"/>
                    </a:cubicBezTo>
                    <a:cubicBezTo>
                      <a:pt x="516" y="7106"/>
                      <a:pt x="467" y="985"/>
                      <a:pt x="516" y="345"/>
                    </a:cubicBezTo>
                    <a:lnTo>
                      <a:pt x="516" y="345"/>
                    </a:lnTo>
                    <a:cubicBezTo>
                      <a:pt x="516" y="345"/>
                      <a:pt x="516" y="345"/>
                      <a:pt x="516" y="345"/>
                    </a:cubicBezTo>
                    <a:cubicBezTo>
                      <a:pt x="513" y="345"/>
                      <a:pt x="311" y="1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72"/>
              <p:cNvSpPr/>
              <p:nvPr/>
            </p:nvSpPr>
            <p:spPr>
              <a:xfrm>
                <a:off x="5253800" y="3060800"/>
                <a:ext cx="126025" cy="150325"/>
              </a:xfrm>
              <a:custGeom>
                <a:rect b="b" l="l" r="r" t="t"/>
                <a:pathLst>
                  <a:path extrusionOk="0" h="6013" w="5041">
                    <a:moveTo>
                      <a:pt x="1426" y="2085"/>
                    </a:moveTo>
                    <a:cubicBezTo>
                      <a:pt x="1521" y="2085"/>
                      <a:pt x="1616" y="2099"/>
                      <a:pt x="1703" y="2127"/>
                    </a:cubicBezTo>
                    <a:cubicBezTo>
                      <a:pt x="1949" y="2213"/>
                      <a:pt x="2152" y="2392"/>
                      <a:pt x="2281" y="2625"/>
                    </a:cubicBezTo>
                    <a:cubicBezTo>
                      <a:pt x="2355" y="2760"/>
                      <a:pt x="2398" y="2914"/>
                      <a:pt x="2342" y="3055"/>
                    </a:cubicBezTo>
                    <a:cubicBezTo>
                      <a:pt x="2275" y="3215"/>
                      <a:pt x="2090" y="3314"/>
                      <a:pt x="1906" y="3387"/>
                    </a:cubicBezTo>
                    <a:cubicBezTo>
                      <a:pt x="1752" y="3461"/>
                      <a:pt x="1586" y="3504"/>
                      <a:pt x="1414" y="3523"/>
                    </a:cubicBezTo>
                    <a:cubicBezTo>
                      <a:pt x="1388" y="3525"/>
                      <a:pt x="1363" y="3527"/>
                      <a:pt x="1337" y="3527"/>
                    </a:cubicBezTo>
                    <a:cubicBezTo>
                      <a:pt x="1191" y="3527"/>
                      <a:pt x="1050" y="3482"/>
                      <a:pt x="935" y="3394"/>
                    </a:cubicBezTo>
                    <a:cubicBezTo>
                      <a:pt x="775" y="3258"/>
                      <a:pt x="744" y="3049"/>
                      <a:pt x="744" y="2859"/>
                    </a:cubicBezTo>
                    <a:cubicBezTo>
                      <a:pt x="744" y="2650"/>
                      <a:pt x="763" y="2422"/>
                      <a:pt x="922" y="2263"/>
                    </a:cubicBezTo>
                    <a:cubicBezTo>
                      <a:pt x="1046" y="2143"/>
                      <a:pt x="1235" y="2085"/>
                      <a:pt x="1426" y="2085"/>
                    </a:cubicBezTo>
                    <a:close/>
                    <a:moveTo>
                      <a:pt x="3664" y="2085"/>
                    </a:moveTo>
                    <a:cubicBezTo>
                      <a:pt x="3854" y="2085"/>
                      <a:pt x="4042" y="2143"/>
                      <a:pt x="4162" y="2263"/>
                    </a:cubicBezTo>
                    <a:cubicBezTo>
                      <a:pt x="4328" y="2422"/>
                      <a:pt x="4346" y="2650"/>
                      <a:pt x="4346" y="2859"/>
                    </a:cubicBezTo>
                    <a:cubicBezTo>
                      <a:pt x="4340" y="3049"/>
                      <a:pt x="4309" y="3258"/>
                      <a:pt x="4149" y="3394"/>
                    </a:cubicBezTo>
                    <a:lnTo>
                      <a:pt x="4156" y="3394"/>
                    </a:lnTo>
                    <a:cubicBezTo>
                      <a:pt x="4035" y="3482"/>
                      <a:pt x="3893" y="3527"/>
                      <a:pt x="3747" y="3527"/>
                    </a:cubicBezTo>
                    <a:cubicBezTo>
                      <a:pt x="3722" y="3527"/>
                      <a:pt x="3696" y="3525"/>
                      <a:pt x="3670" y="3523"/>
                    </a:cubicBezTo>
                    <a:cubicBezTo>
                      <a:pt x="3504" y="3504"/>
                      <a:pt x="3338" y="3461"/>
                      <a:pt x="3178" y="3387"/>
                    </a:cubicBezTo>
                    <a:cubicBezTo>
                      <a:pt x="3000" y="3314"/>
                      <a:pt x="2816" y="3215"/>
                      <a:pt x="2748" y="3055"/>
                    </a:cubicBezTo>
                    <a:cubicBezTo>
                      <a:pt x="2693" y="2914"/>
                      <a:pt x="2736" y="2760"/>
                      <a:pt x="2809" y="2625"/>
                    </a:cubicBezTo>
                    <a:cubicBezTo>
                      <a:pt x="2932" y="2392"/>
                      <a:pt x="3141" y="2213"/>
                      <a:pt x="3387" y="2127"/>
                    </a:cubicBezTo>
                    <a:cubicBezTo>
                      <a:pt x="3475" y="2099"/>
                      <a:pt x="3569" y="2085"/>
                      <a:pt x="3664" y="2085"/>
                    </a:cubicBezTo>
                    <a:close/>
                    <a:moveTo>
                      <a:pt x="2521" y="3406"/>
                    </a:moveTo>
                    <a:cubicBezTo>
                      <a:pt x="2668" y="3406"/>
                      <a:pt x="2920" y="3781"/>
                      <a:pt x="2951" y="3984"/>
                    </a:cubicBezTo>
                    <a:cubicBezTo>
                      <a:pt x="2982" y="4153"/>
                      <a:pt x="2948" y="4254"/>
                      <a:pt x="2840" y="4254"/>
                    </a:cubicBezTo>
                    <a:cubicBezTo>
                      <a:pt x="2818" y="4254"/>
                      <a:pt x="2794" y="4250"/>
                      <a:pt x="2766" y="4242"/>
                    </a:cubicBezTo>
                    <a:cubicBezTo>
                      <a:pt x="2600" y="4199"/>
                      <a:pt x="2613" y="3984"/>
                      <a:pt x="2521" y="3984"/>
                    </a:cubicBezTo>
                    <a:cubicBezTo>
                      <a:pt x="2435" y="3984"/>
                      <a:pt x="2447" y="4199"/>
                      <a:pt x="2281" y="4242"/>
                    </a:cubicBezTo>
                    <a:cubicBezTo>
                      <a:pt x="2253" y="4250"/>
                      <a:pt x="2229" y="4254"/>
                      <a:pt x="2208" y="4254"/>
                    </a:cubicBezTo>
                    <a:cubicBezTo>
                      <a:pt x="2099" y="4254"/>
                      <a:pt x="2066" y="4153"/>
                      <a:pt x="2096" y="3984"/>
                    </a:cubicBezTo>
                    <a:cubicBezTo>
                      <a:pt x="2127" y="3781"/>
                      <a:pt x="2373" y="3406"/>
                      <a:pt x="2521" y="3406"/>
                    </a:cubicBezTo>
                    <a:close/>
                    <a:moveTo>
                      <a:pt x="1099" y="4308"/>
                    </a:moveTo>
                    <a:cubicBezTo>
                      <a:pt x="1109" y="4308"/>
                      <a:pt x="1120" y="4312"/>
                      <a:pt x="1131" y="4322"/>
                    </a:cubicBezTo>
                    <a:cubicBezTo>
                      <a:pt x="1254" y="4432"/>
                      <a:pt x="1832" y="4690"/>
                      <a:pt x="2527" y="4690"/>
                    </a:cubicBezTo>
                    <a:cubicBezTo>
                      <a:pt x="3221" y="4690"/>
                      <a:pt x="3799" y="4432"/>
                      <a:pt x="3928" y="4322"/>
                    </a:cubicBezTo>
                    <a:cubicBezTo>
                      <a:pt x="3939" y="4312"/>
                      <a:pt x="3950" y="4308"/>
                      <a:pt x="3959" y="4308"/>
                    </a:cubicBezTo>
                    <a:cubicBezTo>
                      <a:pt x="4058" y="4308"/>
                      <a:pt x="4085" y="4759"/>
                      <a:pt x="3928" y="4955"/>
                    </a:cubicBezTo>
                    <a:cubicBezTo>
                      <a:pt x="3744" y="5164"/>
                      <a:pt x="3068" y="5643"/>
                      <a:pt x="2527" y="5643"/>
                    </a:cubicBezTo>
                    <a:cubicBezTo>
                      <a:pt x="1986" y="5643"/>
                      <a:pt x="1310" y="5170"/>
                      <a:pt x="1131" y="4955"/>
                    </a:cubicBezTo>
                    <a:cubicBezTo>
                      <a:pt x="969" y="4753"/>
                      <a:pt x="995" y="4308"/>
                      <a:pt x="1099" y="4308"/>
                    </a:cubicBezTo>
                    <a:close/>
                    <a:moveTo>
                      <a:pt x="2521" y="1"/>
                    </a:moveTo>
                    <a:cubicBezTo>
                      <a:pt x="50" y="1"/>
                      <a:pt x="0" y="984"/>
                      <a:pt x="185" y="2920"/>
                    </a:cubicBezTo>
                    <a:cubicBezTo>
                      <a:pt x="369" y="4863"/>
                      <a:pt x="1654" y="6012"/>
                      <a:pt x="2521" y="6012"/>
                    </a:cubicBezTo>
                    <a:cubicBezTo>
                      <a:pt x="3393" y="6012"/>
                      <a:pt x="4678" y="4863"/>
                      <a:pt x="4862" y="2920"/>
                    </a:cubicBezTo>
                    <a:cubicBezTo>
                      <a:pt x="5041" y="978"/>
                      <a:pt x="5004" y="1"/>
                      <a:pt x="25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9" name="Google Shape;6349;p72"/>
              <p:cNvSpPr/>
              <p:nvPr/>
            </p:nvSpPr>
            <p:spPr>
              <a:xfrm>
                <a:off x="5307425" y="3178825"/>
                <a:ext cx="8950" cy="10800"/>
              </a:xfrm>
              <a:custGeom>
                <a:rect b="b" l="l" r="r" t="t"/>
                <a:pathLst>
                  <a:path extrusionOk="0" h="432" w="358">
                    <a:moveTo>
                      <a:pt x="201" y="0"/>
                    </a:moveTo>
                    <a:cubicBezTo>
                      <a:pt x="156" y="0"/>
                      <a:pt x="111" y="11"/>
                      <a:pt x="93" y="37"/>
                    </a:cubicBezTo>
                    <a:cubicBezTo>
                      <a:pt x="50" y="99"/>
                      <a:pt x="1" y="283"/>
                      <a:pt x="50" y="351"/>
                    </a:cubicBezTo>
                    <a:cubicBezTo>
                      <a:pt x="88" y="401"/>
                      <a:pt x="175" y="432"/>
                      <a:pt x="240" y="432"/>
                    </a:cubicBezTo>
                    <a:cubicBezTo>
                      <a:pt x="270" y="432"/>
                      <a:pt x="295" y="425"/>
                      <a:pt x="308" y="412"/>
                    </a:cubicBezTo>
                    <a:cubicBezTo>
                      <a:pt x="357" y="375"/>
                      <a:pt x="339" y="86"/>
                      <a:pt x="326" y="43"/>
                    </a:cubicBezTo>
                    <a:cubicBezTo>
                      <a:pt x="323" y="19"/>
                      <a:pt x="261" y="0"/>
                      <a:pt x="2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72"/>
              <p:cNvSpPr/>
              <p:nvPr/>
            </p:nvSpPr>
            <p:spPr>
              <a:xfrm>
                <a:off x="5306500" y="3190200"/>
                <a:ext cx="9400" cy="10600"/>
              </a:xfrm>
              <a:custGeom>
                <a:rect b="b" l="l" r="r" t="t"/>
                <a:pathLst>
                  <a:path extrusionOk="0" h="424" w="376">
                    <a:moveTo>
                      <a:pt x="130" y="0"/>
                    </a:moveTo>
                    <a:cubicBezTo>
                      <a:pt x="102" y="0"/>
                      <a:pt x="80" y="5"/>
                      <a:pt x="68" y="19"/>
                    </a:cubicBezTo>
                    <a:cubicBezTo>
                      <a:pt x="25" y="68"/>
                      <a:pt x="1" y="338"/>
                      <a:pt x="38" y="363"/>
                    </a:cubicBezTo>
                    <a:cubicBezTo>
                      <a:pt x="65" y="381"/>
                      <a:pt x="191" y="423"/>
                      <a:pt x="272" y="423"/>
                    </a:cubicBezTo>
                    <a:cubicBezTo>
                      <a:pt x="300" y="423"/>
                      <a:pt x="322" y="418"/>
                      <a:pt x="333" y="406"/>
                    </a:cubicBezTo>
                    <a:cubicBezTo>
                      <a:pt x="376" y="357"/>
                      <a:pt x="351" y="86"/>
                      <a:pt x="333" y="62"/>
                    </a:cubicBezTo>
                    <a:cubicBezTo>
                      <a:pt x="315" y="39"/>
                      <a:pt x="204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72"/>
              <p:cNvSpPr/>
              <p:nvPr/>
            </p:nvSpPr>
            <p:spPr>
              <a:xfrm>
                <a:off x="5301425" y="3178325"/>
                <a:ext cx="6325" cy="8975"/>
              </a:xfrm>
              <a:custGeom>
                <a:rect b="b" l="l" r="r" t="t"/>
                <a:pathLst>
                  <a:path extrusionOk="0" h="359" w="253">
                    <a:moveTo>
                      <a:pt x="134" y="0"/>
                    </a:moveTo>
                    <a:cubicBezTo>
                      <a:pt x="103" y="0"/>
                      <a:pt x="72" y="9"/>
                      <a:pt x="56" y="33"/>
                    </a:cubicBezTo>
                    <a:cubicBezTo>
                      <a:pt x="25" y="88"/>
                      <a:pt x="1" y="254"/>
                      <a:pt x="32" y="297"/>
                    </a:cubicBezTo>
                    <a:cubicBezTo>
                      <a:pt x="69" y="340"/>
                      <a:pt x="130" y="358"/>
                      <a:pt x="185" y="358"/>
                    </a:cubicBezTo>
                    <a:cubicBezTo>
                      <a:pt x="234" y="352"/>
                      <a:pt x="253" y="94"/>
                      <a:pt x="234" y="39"/>
                    </a:cubicBezTo>
                    <a:cubicBezTo>
                      <a:pt x="224" y="17"/>
                      <a:pt x="178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72"/>
              <p:cNvSpPr/>
              <p:nvPr/>
            </p:nvSpPr>
            <p:spPr>
              <a:xfrm>
                <a:off x="530035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05" y="0"/>
                    </a:moveTo>
                    <a:cubicBezTo>
                      <a:pt x="79" y="0"/>
                      <a:pt x="53" y="7"/>
                      <a:pt x="32" y="22"/>
                    </a:cubicBezTo>
                    <a:cubicBezTo>
                      <a:pt x="1" y="53"/>
                      <a:pt x="1" y="219"/>
                      <a:pt x="13" y="262"/>
                    </a:cubicBezTo>
                    <a:cubicBezTo>
                      <a:pt x="47" y="312"/>
                      <a:pt x="106" y="342"/>
                      <a:pt x="168" y="342"/>
                    </a:cubicBezTo>
                    <a:cubicBezTo>
                      <a:pt x="174" y="342"/>
                      <a:pt x="180" y="342"/>
                      <a:pt x="185" y="342"/>
                    </a:cubicBezTo>
                    <a:cubicBezTo>
                      <a:pt x="234" y="323"/>
                      <a:pt x="241" y="108"/>
                      <a:pt x="210" y="46"/>
                    </a:cubicBezTo>
                    <a:cubicBezTo>
                      <a:pt x="184" y="17"/>
                      <a:pt x="144" y="0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72"/>
              <p:cNvSpPr/>
              <p:nvPr/>
            </p:nvSpPr>
            <p:spPr>
              <a:xfrm>
                <a:off x="5295300" y="3177425"/>
                <a:ext cx="8000" cy="9100"/>
              </a:xfrm>
              <a:custGeom>
                <a:rect b="b" l="l" r="r" t="t"/>
                <a:pathLst>
                  <a:path extrusionOk="0" h="364" w="320">
                    <a:moveTo>
                      <a:pt x="86" y="1"/>
                    </a:moveTo>
                    <a:cubicBezTo>
                      <a:pt x="31" y="1"/>
                      <a:pt x="0" y="265"/>
                      <a:pt x="135" y="364"/>
                    </a:cubicBezTo>
                    <a:cubicBezTo>
                      <a:pt x="172" y="321"/>
                      <a:pt x="197" y="259"/>
                      <a:pt x="209" y="198"/>
                    </a:cubicBezTo>
                    <a:cubicBezTo>
                      <a:pt x="215" y="112"/>
                      <a:pt x="320" y="13"/>
                      <a:pt x="8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72"/>
              <p:cNvSpPr/>
              <p:nvPr/>
            </p:nvSpPr>
            <p:spPr>
              <a:xfrm>
                <a:off x="5293600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23" y="0"/>
                    </a:moveTo>
                    <a:cubicBezTo>
                      <a:pt x="43" y="37"/>
                      <a:pt x="0" y="135"/>
                      <a:pt x="19" y="221"/>
                    </a:cubicBezTo>
                    <a:cubicBezTo>
                      <a:pt x="23" y="277"/>
                      <a:pt x="97" y="315"/>
                      <a:pt x="142" y="315"/>
                    </a:cubicBezTo>
                    <a:cubicBezTo>
                      <a:pt x="156" y="315"/>
                      <a:pt x="168" y="311"/>
                      <a:pt x="173" y="301"/>
                    </a:cubicBezTo>
                    <a:cubicBezTo>
                      <a:pt x="228" y="185"/>
                      <a:pt x="123" y="0"/>
                      <a:pt x="1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72"/>
              <p:cNvSpPr/>
              <p:nvPr/>
            </p:nvSpPr>
            <p:spPr>
              <a:xfrm>
                <a:off x="5290075" y="3174900"/>
                <a:ext cx="5850" cy="8700"/>
              </a:xfrm>
              <a:custGeom>
                <a:rect b="b" l="l" r="r" t="t"/>
                <a:pathLst>
                  <a:path extrusionOk="0" h="348" w="234">
                    <a:moveTo>
                      <a:pt x="64" y="1"/>
                    </a:moveTo>
                    <a:cubicBezTo>
                      <a:pt x="53" y="1"/>
                      <a:pt x="43" y="3"/>
                      <a:pt x="37" y="10"/>
                    </a:cubicBezTo>
                    <a:cubicBezTo>
                      <a:pt x="0" y="40"/>
                      <a:pt x="0" y="206"/>
                      <a:pt x="6" y="256"/>
                    </a:cubicBezTo>
                    <a:cubicBezTo>
                      <a:pt x="12" y="305"/>
                      <a:pt x="111" y="348"/>
                      <a:pt x="160" y="348"/>
                    </a:cubicBezTo>
                    <a:cubicBezTo>
                      <a:pt x="209" y="348"/>
                      <a:pt x="234" y="90"/>
                      <a:pt x="197" y="59"/>
                    </a:cubicBezTo>
                    <a:cubicBezTo>
                      <a:pt x="172" y="39"/>
                      <a:pt x="106" y="1"/>
                      <a:pt x="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72"/>
              <p:cNvSpPr/>
              <p:nvPr/>
            </p:nvSpPr>
            <p:spPr>
              <a:xfrm>
                <a:off x="5288675" y="3183800"/>
                <a:ext cx="5250" cy="6925"/>
              </a:xfrm>
              <a:custGeom>
                <a:rect b="b" l="l" r="r" t="t"/>
                <a:pathLst>
                  <a:path extrusionOk="0" h="277" w="210">
                    <a:moveTo>
                      <a:pt x="69" y="0"/>
                    </a:moveTo>
                    <a:cubicBezTo>
                      <a:pt x="61" y="0"/>
                      <a:pt x="55" y="1"/>
                      <a:pt x="50" y="4"/>
                    </a:cubicBezTo>
                    <a:cubicBezTo>
                      <a:pt x="13" y="59"/>
                      <a:pt x="1" y="127"/>
                      <a:pt x="13" y="188"/>
                    </a:cubicBezTo>
                    <a:cubicBezTo>
                      <a:pt x="24" y="227"/>
                      <a:pt x="90" y="276"/>
                      <a:pt x="130" y="276"/>
                    </a:cubicBezTo>
                    <a:cubicBezTo>
                      <a:pt x="135" y="276"/>
                      <a:pt x="139" y="276"/>
                      <a:pt x="142" y="275"/>
                    </a:cubicBezTo>
                    <a:cubicBezTo>
                      <a:pt x="179" y="262"/>
                      <a:pt x="210" y="90"/>
                      <a:pt x="204" y="59"/>
                    </a:cubicBezTo>
                    <a:cubicBezTo>
                      <a:pt x="193" y="39"/>
                      <a:pt x="112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7" name="Google Shape;6357;p72"/>
              <p:cNvSpPr/>
              <p:nvPr/>
            </p:nvSpPr>
            <p:spPr>
              <a:xfrm>
                <a:off x="5285150" y="3173800"/>
                <a:ext cx="4025" cy="6800"/>
              </a:xfrm>
              <a:custGeom>
                <a:rect b="b" l="l" r="r" t="t"/>
                <a:pathLst>
                  <a:path extrusionOk="0" h="272" w="161">
                    <a:moveTo>
                      <a:pt x="78" y="1"/>
                    </a:moveTo>
                    <a:cubicBezTo>
                      <a:pt x="58" y="1"/>
                      <a:pt x="40" y="4"/>
                      <a:pt x="31" y="11"/>
                    </a:cubicBezTo>
                    <a:cubicBezTo>
                      <a:pt x="0" y="35"/>
                      <a:pt x="19" y="177"/>
                      <a:pt x="31" y="226"/>
                    </a:cubicBezTo>
                    <a:cubicBezTo>
                      <a:pt x="36" y="262"/>
                      <a:pt x="80" y="272"/>
                      <a:pt x="113" y="272"/>
                    </a:cubicBezTo>
                    <a:cubicBezTo>
                      <a:pt x="125" y="272"/>
                      <a:pt x="135" y="270"/>
                      <a:pt x="142" y="269"/>
                    </a:cubicBezTo>
                    <a:cubicBezTo>
                      <a:pt x="160" y="263"/>
                      <a:pt x="154" y="54"/>
                      <a:pt x="154" y="35"/>
                    </a:cubicBezTo>
                    <a:cubicBezTo>
                      <a:pt x="154" y="12"/>
                      <a:pt x="114" y="1"/>
                      <a:pt x="7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8" name="Google Shape;6358;p72"/>
              <p:cNvSpPr/>
              <p:nvPr/>
            </p:nvSpPr>
            <p:spPr>
              <a:xfrm>
                <a:off x="5280850" y="3171125"/>
                <a:ext cx="3700" cy="7100"/>
              </a:xfrm>
              <a:custGeom>
                <a:rect b="b" l="l" r="r" t="t"/>
                <a:pathLst>
                  <a:path extrusionOk="0" h="284" w="148">
                    <a:moveTo>
                      <a:pt x="42" y="0"/>
                    </a:moveTo>
                    <a:cubicBezTo>
                      <a:pt x="41" y="0"/>
                      <a:pt x="39" y="1"/>
                      <a:pt x="37" y="1"/>
                    </a:cubicBezTo>
                    <a:cubicBezTo>
                      <a:pt x="6" y="7"/>
                      <a:pt x="0" y="155"/>
                      <a:pt x="13" y="198"/>
                    </a:cubicBezTo>
                    <a:cubicBezTo>
                      <a:pt x="31" y="234"/>
                      <a:pt x="68" y="271"/>
                      <a:pt x="111" y="284"/>
                    </a:cubicBezTo>
                    <a:cubicBezTo>
                      <a:pt x="112" y="284"/>
                      <a:pt x="112" y="284"/>
                      <a:pt x="113" y="284"/>
                    </a:cubicBezTo>
                    <a:cubicBezTo>
                      <a:pt x="148" y="284"/>
                      <a:pt x="148" y="117"/>
                      <a:pt x="142" y="87"/>
                    </a:cubicBezTo>
                    <a:cubicBezTo>
                      <a:pt x="136" y="58"/>
                      <a:pt x="80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72"/>
              <p:cNvSpPr/>
              <p:nvPr/>
            </p:nvSpPr>
            <p:spPr>
              <a:xfrm>
                <a:off x="5283600" y="3180900"/>
                <a:ext cx="4950" cy="6250"/>
              </a:xfrm>
              <a:custGeom>
                <a:rect b="b" l="l" r="r" t="t"/>
                <a:pathLst>
                  <a:path extrusionOk="0" h="250" w="198">
                    <a:moveTo>
                      <a:pt x="42" y="0"/>
                    </a:moveTo>
                    <a:cubicBezTo>
                      <a:pt x="37" y="0"/>
                      <a:pt x="34" y="1"/>
                      <a:pt x="32" y="3"/>
                    </a:cubicBezTo>
                    <a:cubicBezTo>
                      <a:pt x="7" y="59"/>
                      <a:pt x="1" y="120"/>
                      <a:pt x="19" y="182"/>
                    </a:cubicBezTo>
                    <a:cubicBezTo>
                      <a:pt x="43" y="199"/>
                      <a:pt x="110" y="250"/>
                      <a:pt x="143" y="250"/>
                    </a:cubicBezTo>
                    <a:cubicBezTo>
                      <a:pt x="145" y="250"/>
                      <a:pt x="147" y="249"/>
                      <a:pt x="148" y="249"/>
                    </a:cubicBezTo>
                    <a:cubicBezTo>
                      <a:pt x="179" y="237"/>
                      <a:pt x="198" y="95"/>
                      <a:pt x="185" y="71"/>
                    </a:cubicBezTo>
                    <a:cubicBezTo>
                      <a:pt x="174" y="55"/>
                      <a:pt x="78" y="0"/>
                      <a:pt x="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72"/>
              <p:cNvSpPr/>
              <p:nvPr/>
            </p:nvSpPr>
            <p:spPr>
              <a:xfrm>
                <a:off x="5280525" y="3178150"/>
                <a:ext cx="2800" cy="5175"/>
              </a:xfrm>
              <a:custGeom>
                <a:rect b="b" l="l" r="r" t="t"/>
                <a:pathLst>
                  <a:path extrusionOk="0" h="207" w="112">
                    <a:moveTo>
                      <a:pt x="33" y="1"/>
                    </a:moveTo>
                    <a:cubicBezTo>
                      <a:pt x="30" y="1"/>
                      <a:pt x="28" y="1"/>
                      <a:pt x="26" y="3"/>
                    </a:cubicBezTo>
                    <a:cubicBezTo>
                      <a:pt x="7" y="9"/>
                      <a:pt x="1" y="169"/>
                      <a:pt x="87" y="205"/>
                    </a:cubicBezTo>
                    <a:cubicBezTo>
                      <a:pt x="88" y="206"/>
                      <a:pt x="89" y="206"/>
                      <a:pt x="90" y="206"/>
                    </a:cubicBezTo>
                    <a:cubicBezTo>
                      <a:pt x="111" y="206"/>
                      <a:pt x="105" y="81"/>
                      <a:pt x="105" y="58"/>
                    </a:cubicBezTo>
                    <a:cubicBezTo>
                      <a:pt x="105" y="42"/>
                      <a:pt x="57" y="1"/>
                      <a:pt x="3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1" name="Google Shape;6361;p72"/>
              <p:cNvSpPr/>
              <p:nvPr/>
            </p:nvSpPr>
            <p:spPr>
              <a:xfrm>
                <a:off x="5317425" y="3178900"/>
                <a:ext cx="8925" cy="10650"/>
              </a:xfrm>
              <a:custGeom>
                <a:rect b="b" l="l" r="r" t="t"/>
                <a:pathLst>
                  <a:path extrusionOk="0" h="426" w="357">
                    <a:moveTo>
                      <a:pt x="165" y="1"/>
                    </a:moveTo>
                    <a:cubicBezTo>
                      <a:pt x="100" y="1"/>
                      <a:pt x="31" y="22"/>
                      <a:pt x="31" y="40"/>
                    </a:cubicBezTo>
                    <a:cubicBezTo>
                      <a:pt x="31" y="77"/>
                      <a:pt x="0" y="372"/>
                      <a:pt x="49" y="409"/>
                    </a:cubicBezTo>
                    <a:cubicBezTo>
                      <a:pt x="63" y="420"/>
                      <a:pt x="87" y="426"/>
                      <a:pt x="116" y="426"/>
                    </a:cubicBezTo>
                    <a:cubicBezTo>
                      <a:pt x="181" y="426"/>
                      <a:pt x="269" y="399"/>
                      <a:pt x="307" y="348"/>
                    </a:cubicBezTo>
                    <a:cubicBezTo>
                      <a:pt x="357" y="280"/>
                      <a:pt x="307" y="96"/>
                      <a:pt x="264" y="34"/>
                    </a:cubicBezTo>
                    <a:cubicBezTo>
                      <a:pt x="247" y="10"/>
                      <a:pt x="207" y="1"/>
                      <a:pt x="1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72"/>
              <p:cNvSpPr/>
              <p:nvPr/>
            </p:nvSpPr>
            <p:spPr>
              <a:xfrm>
                <a:off x="5317875" y="3190175"/>
                <a:ext cx="9400" cy="10550"/>
              </a:xfrm>
              <a:custGeom>
                <a:rect b="b" l="l" r="r" t="t"/>
                <a:pathLst>
                  <a:path extrusionOk="0" h="422" w="376">
                    <a:moveTo>
                      <a:pt x="242" y="0"/>
                    </a:moveTo>
                    <a:cubicBezTo>
                      <a:pt x="168" y="0"/>
                      <a:pt x="61" y="36"/>
                      <a:pt x="44" y="63"/>
                    </a:cubicBezTo>
                    <a:cubicBezTo>
                      <a:pt x="25" y="87"/>
                      <a:pt x="1" y="358"/>
                      <a:pt x="44" y="407"/>
                    </a:cubicBezTo>
                    <a:cubicBezTo>
                      <a:pt x="54" y="417"/>
                      <a:pt x="75" y="422"/>
                      <a:pt x="102" y="422"/>
                    </a:cubicBezTo>
                    <a:cubicBezTo>
                      <a:pt x="182" y="422"/>
                      <a:pt x="311" y="382"/>
                      <a:pt x="339" y="364"/>
                    </a:cubicBezTo>
                    <a:cubicBezTo>
                      <a:pt x="376" y="339"/>
                      <a:pt x="351" y="69"/>
                      <a:pt x="308" y="20"/>
                    </a:cubicBezTo>
                    <a:cubicBezTo>
                      <a:pt x="296" y="6"/>
                      <a:pt x="271" y="0"/>
                      <a:pt x="24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72"/>
              <p:cNvSpPr/>
              <p:nvPr/>
            </p:nvSpPr>
            <p:spPr>
              <a:xfrm>
                <a:off x="5326025" y="3178325"/>
                <a:ext cx="6325" cy="9000"/>
              </a:xfrm>
              <a:custGeom>
                <a:rect b="b" l="l" r="r" t="t"/>
                <a:pathLst>
                  <a:path extrusionOk="0" h="360" w="253">
                    <a:moveTo>
                      <a:pt x="119" y="0"/>
                    </a:moveTo>
                    <a:cubicBezTo>
                      <a:pt x="75" y="0"/>
                      <a:pt x="29" y="17"/>
                      <a:pt x="19" y="39"/>
                    </a:cubicBezTo>
                    <a:cubicBezTo>
                      <a:pt x="0" y="94"/>
                      <a:pt x="19" y="346"/>
                      <a:pt x="62" y="358"/>
                    </a:cubicBezTo>
                    <a:cubicBezTo>
                      <a:pt x="68" y="359"/>
                      <a:pt x="74" y="359"/>
                      <a:pt x="80" y="359"/>
                    </a:cubicBezTo>
                    <a:cubicBezTo>
                      <a:pt x="134" y="359"/>
                      <a:pt x="183" y="335"/>
                      <a:pt x="222" y="297"/>
                    </a:cubicBezTo>
                    <a:cubicBezTo>
                      <a:pt x="252" y="254"/>
                      <a:pt x="228" y="88"/>
                      <a:pt x="197" y="33"/>
                    </a:cubicBezTo>
                    <a:cubicBezTo>
                      <a:pt x="182" y="9"/>
                      <a:pt x="151" y="0"/>
                      <a:pt x="1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72"/>
              <p:cNvSpPr/>
              <p:nvPr/>
            </p:nvSpPr>
            <p:spPr>
              <a:xfrm>
                <a:off x="5327400" y="3188425"/>
                <a:ext cx="6025" cy="8575"/>
              </a:xfrm>
              <a:custGeom>
                <a:rect b="b" l="l" r="r" t="t"/>
                <a:pathLst>
                  <a:path extrusionOk="0" h="343" w="241">
                    <a:moveTo>
                      <a:pt x="134" y="0"/>
                    </a:moveTo>
                    <a:cubicBezTo>
                      <a:pt x="95" y="0"/>
                      <a:pt x="57" y="17"/>
                      <a:pt x="31" y="46"/>
                    </a:cubicBezTo>
                    <a:cubicBezTo>
                      <a:pt x="1" y="108"/>
                      <a:pt x="1" y="323"/>
                      <a:pt x="56" y="342"/>
                    </a:cubicBezTo>
                    <a:cubicBezTo>
                      <a:pt x="62" y="342"/>
                      <a:pt x="67" y="342"/>
                      <a:pt x="73" y="342"/>
                    </a:cubicBezTo>
                    <a:cubicBezTo>
                      <a:pt x="135" y="342"/>
                      <a:pt x="194" y="312"/>
                      <a:pt x="228" y="262"/>
                    </a:cubicBezTo>
                    <a:cubicBezTo>
                      <a:pt x="240" y="219"/>
                      <a:pt x="240" y="53"/>
                      <a:pt x="210" y="22"/>
                    </a:cubicBezTo>
                    <a:cubicBezTo>
                      <a:pt x="185" y="7"/>
                      <a:pt x="159" y="0"/>
                      <a:pt x="1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72"/>
              <p:cNvSpPr/>
              <p:nvPr/>
            </p:nvSpPr>
            <p:spPr>
              <a:xfrm>
                <a:off x="5330475" y="3177425"/>
                <a:ext cx="7975" cy="9100"/>
              </a:xfrm>
              <a:custGeom>
                <a:rect b="b" l="l" r="r" t="t"/>
                <a:pathLst>
                  <a:path extrusionOk="0" h="364" w="319">
                    <a:moveTo>
                      <a:pt x="236" y="1"/>
                    </a:moveTo>
                    <a:cubicBezTo>
                      <a:pt x="235" y="1"/>
                      <a:pt x="235" y="1"/>
                      <a:pt x="234" y="1"/>
                    </a:cubicBezTo>
                    <a:cubicBezTo>
                      <a:pt x="1" y="13"/>
                      <a:pt x="99" y="112"/>
                      <a:pt x="111" y="198"/>
                    </a:cubicBezTo>
                    <a:cubicBezTo>
                      <a:pt x="117" y="259"/>
                      <a:pt x="142" y="321"/>
                      <a:pt x="179" y="364"/>
                    </a:cubicBezTo>
                    <a:cubicBezTo>
                      <a:pt x="319" y="266"/>
                      <a:pt x="290" y="1"/>
                      <a:pt x="2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72"/>
              <p:cNvSpPr/>
              <p:nvPr/>
            </p:nvSpPr>
            <p:spPr>
              <a:xfrm>
                <a:off x="5334475" y="3186050"/>
                <a:ext cx="5700" cy="7875"/>
              </a:xfrm>
              <a:custGeom>
                <a:rect b="b" l="l" r="r" t="t"/>
                <a:pathLst>
                  <a:path extrusionOk="0" h="315" w="228">
                    <a:moveTo>
                      <a:pt x="105" y="0"/>
                    </a:moveTo>
                    <a:cubicBezTo>
                      <a:pt x="105" y="0"/>
                      <a:pt x="0" y="185"/>
                      <a:pt x="56" y="301"/>
                    </a:cubicBezTo>
                    <a:cubicBezTo>
                      <a:pt x="60" y="311"/>
                      <a:pt x="72" y="315"/>
                      <a:pt x="87" y="315"/>
                    </a:cubicBezTo>
                    <a:cubicBezTo>
                      <a:pt x="132" y="315"/>
                      <a:pt x="205" y="278"/>
                      <a:pt x="209" y="228"/>
                    </a:cubicBezTo>
                    <a:cubicBezTo>
                      <a:pt x="228" y="135"/>
                      <a:pt x="185" y="43"/>
                      <a:pt x="1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72"/>
              <p:cNvSpPr/>
              <p:nvPr/>
            </p:nvSpPr>
            <p:spPr>
              <a:xfrm>
                <a:off x="5338000" y="3174925"/>
                <a:ext cx="5725" cy="8675"/>
              </a:xfrm>
              <a:custGeom>
                <a:rect b="b" l="l" r="r" t="t"/>
                <a:pathLst>
                  <a:path extrusionOk="0" h="347" w="229">
                    <a:moveTo>
                      <a:pt x="166" y="0"/>
                    </a:moveTo>
                    <a:cubicBezTo>
                      <a:pt x="123" y="0"/>
                      <a:pt x="51" y="43"/>
                      <a:pt x="32" y="58"/>
                    </a:cubicBezTo>
                    <a:cubicBezTo>
                      <a:pt x="1" y="82"/>
                      <a:pt x="19" y="347"/>
                      <a:pt x="68" y="347"/>
                    </a:cubicBezTo>
                    <a:cubicBezTo>
                      <a:pt x="118" y="347"/>
                      <a:pt x="216" y="304"/>
                      <a:pt x="222" y="255"/>
                    </a:cubicBezTo>
                    <a:cubicBezTo>
                      <a:pt x="228" y="205"/>
                      <a:pt x="228" y="39"/>
                      <a:pt x="191" y="9"/>
                    </a:cubicBezTo>
                    <a:cubicBezTo>
                      <a:pt x="185" y="3"/>
                      <a:pt x="177" y="0"/>
                      <a:pt x="1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72"/>
              <p:cNvSpPr/>
              <p:nvPr/>
            </p:nvSpPr>
            <p:spPr>
              <a:xfrm>
                <a:off x="5339850" y="3183775"/>
                <a:ext cx="5250" cy="6950"/>
              </a:xfrm>
              <a:custGeom>
                <a:rect b="b" l="l" r="r" t="t"/>
                <a:pathLst>
                  <a:path extrusionOk="0" h="278" w="210">
                    <a:moveTo>
                      <a:pt x="139" y="1"/>
                    </a:moveTo>
                    <a:cubicBezTo>
                      <a:pt x="96" y="1"/>
                      <a:pt x="17" y="35"/>
                      <a:pt x="7" y="60"/>
                    </a:cubicBezTo>
                    <a:cubicBezTo>
                      <a:pt x="1" y="91"/>
                      <a:pt x="31" y="263"/>
                      <a:pt x="68" y="276"/>
                    </a:cubicBezTo>
                    <a:cubicBezTo>
                      <a:pt x="72" y="277"/>
                      <a:pt x="76" y="277"/>
                      <a:pt x="80" y="277"/>
                    </a:cubicBezTo>
                    <a:cubicBezTo>
                      <a:pt x="120" y="277"/>
                      <a:pt x="186" y="228"/>
                      <a:pt x="197" y="189"/>
                    </a:cubicBezTo>
                    <a:cubicBezTo>
                      <a:pt x="210" y="128"/>
                      <a:pt x="197" y="60"/>
                      <a:pt x="160" y="5"/>
                    </a:cubicBezTo>
                    <a:cubicBezTo>
                      <a:pt x="155" y="2"/>
                      <a:pt x="148" y="1"/>
                      <a:pt x="1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72"/>
              <p:cNvSpPr/>
              <p:nvPr/>
            </p:nvSpPr>
            <p:spPr>
              <a:xfrm>
                <a:off x="5344625" y="3173800"/>
                <a:ext cx="3850" cy="6800"/>
              </a:xfrm>
              <a:custGeom>
                <a:rect b="b" l="l" r="r" t="t"/>
                <a:pathLst>
                  <a:path extrusionOk="0" h="272" w="154">
                    <a:moveTo>
                      <a:pt x="82" y="1"/>
                    </a:moveTo>
                    <a:cubicBezTo>
                      <a:pt x="47" y="1"/>
                      <a:pt x="6" y="12"/>
                      <a:pt x="6" y="35"/>
                    </a:cubicBezTo>
                    <a:cubicBezTo>
                      <a:pt x="6" y="54"/>
                      <a:pt x="0" y="263"/>
                      <a:pt x="19" y="269"/>
                    </a:cubicBezTo>
                    <a:cubicBezTo>
                      <a:pt x="25" y="270"/>
                      <a:pt x="35" y="272"/>
                      <a:pt x="46" y="272"/>
                    </a:cubicBezTo>
                    <a:cubicBezTo>
                      <a:pt x="77" y="272"/>
                      <a:pt x="120" y="262"/>
                      <a:pt x="129" y="226"/>
                    </a:cubicBezTo>
                    <a:cubicBezTo>
                      <a:pt x="142" y="177"/>
                      <a:pt x="154" y="35"/>
                      <a:pt x="129" y="11"/>
                    </a:cubicBezTo>
                    <a:cubicBezTo>
                      <a:pt x="120" y="4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0" name="Google Shape;6370;p72"/>
              <p:cNvSpPr/>
              <p:nvPr/>
            </p:nvSpPr>
            <p:spPr>
              <a:xfrm>
                <a:off x="5349225" y="3171100"/>
                <a:ext cx="3875" cy="7125"/>
              </a:xfrm>
              <a:custGeom>
                <a:rect b="b" l="l" r="r" t="t"/>
                <a:pathLst>
                  <a:path extrusionOk="0" h="285" w="155">
                    <a:moveTo>
                      <a:pt x="100" y="0"/>
                    </a:moveTo>
                    <a:cubicBezTo>
                      <a:pt x="59" y="0"/>
                      <a:pt x="12" y="60"/>
                      <a:pt x="7" y="88"/>
                    </a:cubicBezTo>
                    <a:cubicBezTo>
                      <a:pt x="1" y="118"/>
                      <a:pt x="1" y="285"/>
                      <a:pt x="36" y="285"/>
                    </a:cubicBezTo>
                    <a:cubicBezTo>
                      <a:pt x="36" y="285"/>
                      <a:pt x="37" y="285"/>
                      <a:pt x="37" y="285"/>
                    </a:cubicBezTo>
                    <a:cubicBezTo>
                      <a:pt x="80" y="272"/>
                      <a:pt x="117" y="235"/>
                      <a:pt x="136" y="199"/>
                    </a:cubicBezTo>
                    <a:cubicBezTo>
                      <a:pt x="148" y="156"/>
                      <a:pt x="154" y="14"/>
                      <a:pt x="111" y="2"/>
                    </a:cubicBezTo>
                    <a:cubicBezTo>
                      <a:pt x="108" y="1"/>
                      <a:pt x="104" y="0"/>
                      <a:pt x="1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72"/>
              <p:cNvSpPr/>
              <p:nvPr/>
            </p:nvSpPr>
            <p:spPr>
              <a:xfrm>
                <a:off x="5345075" y="3180900"/>
                <a:ext cx="5100" cy="6275"/>
              </a:xfrm>
              <a:custGeom>
                <a:rect b="b" l="l" r="r" t="t"/>
                <a:pathLst>
                  <a:path extrusionOk="0" h="251" w="204">
                    <a:moveTo>
                      <a:pt x="162" y="0"/>
                    </a:moveTo>
                    <a:cubicBezTo>
                      <a:pt x="127" y="0"/>
                      <a:pt x="29" y="55"/>
                      <a:pt x="13" y="71"/>
                    </a:cubicBezTo>
                    <a:cubicBezTo>
                      <a:pt x="1" y="95"/>
                      <a:pt x="25" y="237"/>
                      <a:pt x="56" y="249"/>
                    </a:cubicBezTo>
                    <a:cubicBezTo>
                      <a:pt x="59" y="250"/>
                      <a:pt x="62" y="251"/>
                      <a:pt x="66" y="251"/>
                    </a:cubicBezTo>
                    <a:cubicBezTo>
                      <a:pt x="101" y="251"/>
                      <a:pt x="162" y="204"/>
                      <a:pt x="179" y="182"/>
                    </a:cubicBezTo>
                    <a:cubicBezTo>
                      <a:pt x="203" y="120"/>
                      <a:pt x="197" y="59"/>
                      <a:pt x="173" y="3"/>
                    </a:cubicBezTo>
                    <a:cubicBezTo>
                      <a:pt x="170" y="1"/>
                      <a:pt x="167" y="0"/>
                      <a:pt x="1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72"/>
              <p:cNvSpPr/>
              <p:nvPr/>
            </p:nvSpPr>
            <p:spPr>
              <a:xfrm>
                <a:off x="5350475" y="3178175"/>
                <a:ext cx="2775" cy="5150"/>
              </a:xfrm>
              <a:custGeom>
                <a:rect b="b" l="l" r="r" t="t"/>
                <a:pathLst>
                  <a:path extrusionOk="0" h="206" w="111">
                    <a:moveTo>
                      <a:pt x="81" y="1"/>
                    </a:moveTo>
                    <a:cubicBezTo>
                      <a:pt x="58" y="1"/>
                      <a:pt x="6" y="35"/>
                      <a:pt x="6" y="63"/>
                    </a:cubicBezTo>
                    <a:cubicBezTo>
                      <a:pt x="6" y="81"/>
                      <a:pt x="0" y="205"/>
                      <a:pt x="21" y="205"/>
                    </a:cubicBezTo>
                    <a:cubicBezTo>
                      <a:pt x="22" y="205"/>
                      <a:pt x="23" y="205"/>
                      <a:pt x="24" y="204"/>
                    </a:cubicBezTo>
                    <a:cubicBezTo>
                      <a:pt x="110" y="168"/>
                      <a:pt x="104" y="8"/>
                      <a:pt x="86" y="2"/>
                    </a:cubicBezTo>
                    <a:cubicBezTo>
                      <a:pt x="84" y="1"/>
                      <a:pt x="83" y="1"/>
                      <a:pt x="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73" name="Google Shape;6373;p72"/>
            <p:cNvSpPr/>
            <p:nvPr/>
          </p:nvSpPr>
          <p:spPr>
            <a:xfrm>
              <a:off x="5233150" y="2992450"/>
              <a:ext cx="201550" cy="156325"/>
            </a:xfrm>
            <a:custGeom>
              <a:rect b="b" l="l" r="r" t="t"/>
              <a:pathLst>
                <a:path extrusionOk="0" h="6253" w="8062">
                  <a:moveTo>
                    <a:pt x="3154" y="0"/>
                  </a:moveTo>
                  <a:cubicBezTo>
                    <a:pt x="1492" y="0"/>
                    <a:pt x="326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14" y="3966"/>
                    <a:pt x="1179" y="3966"/>
                  </a:cubicBezTo>
                  <a:cubicBezTo>
                    <a:pt x="1196" y="3966"/>
                    <a:pt x="1213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4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5" y="6253"/>
                    <a:pt x="8062" y="788"/>
                    <a:pt x="4932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72"/>
          <p:cNvGrpSpPr/>
          <p:nvPr/>
        </p:nvGrpSpPr>
        <p:grpSpPr>
          <a:xfrm>
            <a:off x="5866925" y="3022588"/>
            <a:ext cx="435225" cy="1370250"/>
            <a:chOff x="5866925" y="2992450"/>
            <a:chExt cx="435225" cy="1370250"/>
          </a:xfrm>
        </p:grpSpPr>
        <p:grpSp>
          <p:nvGrpSpPr>
            <p:cNvPr id="6375" name="Google Shape;6375;p72"/>
            <p:cNvGrpSpPr/>
            <p:nvPr/>
          </p:nvGrpSpPr>
          <p:grpSpPr>
            <a:xfrm>
              <a:off x="5866925" y="3018075"/>
              <a:ext cx="435225" cy="1344625"/>
              <a:chOff x="5866925" y="3018075"/>
              <a:chExt cx="435225" cy="1344625"/>
            </a:xfrm>
          </p:grpSpPr>
          <p:sp>
            <p:nvSpPr>
              <p:cNvPr id="6376" name="Google Shape;6376;p72"/>
              <p:cNvSpPr/>
              <p:nvPr/>
            </p:nvSpPr>
            <p:spPr>
              <a:xfrm>
                <a:off x="58669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50" y="1"/>
                    </a:moveTo>
                    <a:cubicBezTo>
                      <a:pt x="7150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1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1" y="12902"/>
                      <a:pt x="861" y="16179"/>
                      <a:pt x="831" y="17058"/>
                    </a:cubicBezTo>
                    <a:cubicBezTo>
                      <a:pt x="794" y="17937"/>
                      <a:pt x="659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2" y="21806"/>
                      <a:pt x="1219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9" y="21599"/>
                      <a:pt x="1559" y="22299"/>
                      <a:pt x="1840" y="22299"/>
                    </a:cubicBezTo>
                    <a:cubicBezTo>
                      <a:pt x="1883" y="22299"/>
                      <a:pt x="1934" y="22282"/>
                      <a:pt x="1992" y="22245"/>
                    </a:cubicBezTo>
                    <a:cubicBezTo>
                      <a:pt x="2281" y="22061"/>
                      <a:pt x="2226" y="20881"/>
                      <a:pt x="2146" y="20322"/>
                    </a:cubicBezTo>
                    <a:cubicBezTo>
                      <a:pt x="2042" y="19602"/>
                      <a:pt x="2140" y="19301"/>
                      <a:pt x="2195" y="18717"/>
                    </a:cubicBezTo>
                    <a:cubicBezTo>
                      <a:pt x="2251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8" y="7997"/>
                      <a:pt x="4648" y="10665"/>
                      <a:pt x="4685" y="12319"/>
                    </a:cubicBezTo>
                    <a:cubicBezTo>
                      <a:pt x="4715" y="13966"/>
                      <a:pt x="4463" y="15798"/>
                      <a:pt x="4334" y="18521"/>
                    </a:cubicBezTo>
                    <a:cubicBezTo>
                      <a:pt x="4230" y="20813"/>
                      <a:pt x="3425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500" y="38823"/>
                      <a:pt x="5361" y="42118"/>
                      <a:pt x="5269" y="42634"/>
                    </a:cubicBezTo>
                    <a:cubicBezTo>
                      <a:pt x="5201" y="43126"/>
                      <a:pt x="5250" y="43624"/>
                      <a:pt x="5410" y="44091"/>
                    </a:cubicBezTo>
                    <a:cubicBezTo>
                      <a:pt x="5551" y="44441"/>
                      <a:pt x="5090" y="45652"/>
                      <a:pt x="4949" y="46248"/>
                    </a:cubicBezTo>
                    <a:cubicBezTo>
                      <a:pt x="4808" y="46845"/>
                      <a:pt x="5527" y="47595"/>
                      <a:pt x="6148" y="47595"/>
                    </a:cubicBezTo>
                    <a:cubicBezTo>
                      <a:pt x="6768" y="47595"/>
                      <a:pt x="7482" y="46605"/>
                      <a:pt x="7383" y="46144"/>
                    </a:cubicBezTo>
                    <a:cubicBezTo>
                      <a:pt x="7279" y="45689"/>
                      <a:pt x="7211" y="44300"/>
                      <a:pt x="7334" y="43611"/>
                    </a:cubicBezTo>
                    <a:cubicBezTo>
                      <a:pt x="7451" y="42917"/>
                      <a:pt x="7168" y="42862"/>
                      <a:pt x="7168" y="42302"/>
                    </a:cubicBezTo>
                    <a:cubicBezTo>
                      <a:pt x="7168" y="41749"/>
                      <a:pt x="7383" y="37969"/>
                      <a:pt x="7402" y="34656"/>
                    </a:cubicBezTo>
                    <a:cubicBezTo>
                      <a:pt x="7414" y="33254"/>
                      <a:pt x="7525" y="32043"/>
                      <a:pt x="7869" y="28865"/>
                    </a:cubicBezTo>
                    <a:cubicBezTo>
                      <a:pt x="8305" y="24882"/>
                      <a:pt x="8699" y="21096"/>
                      <a:pt x="8699" y="21096"/>
                    </a:cubicBezTo>
                    <a:cubicBezTo>
                      <a:pt x="8699" y="21096"/>
                      <a:pt x="9092" y="24882"/>
                      <a:pt x="9528" y="28865"/>
                    </a:cubicBezTo>
                    <a:cubicBezTo>
                      <a:pt x="9879" y="32049"/>
                      <a:pt x="9983" y="33254"/>
                      <a:pt x="9996" y="34656"/>
                    </a:cubicBezTo>
                    <a:cubicBezTo>
                      <a:pt x="10020" y="37969"/>
                      <a:pt x="10235" y="41743"/>
                      <a:pt x="10235" y="42302"/>
                    </a:cubicBezTo>
                    <a:cubicBezTo>
                      <a:pt x="10235" y="42868"/>
                      <a:pt x="9953" y="42923"/>
                      <a:pt x="10069" y="43611"/>
                    </a:cubicBezTo>
                    <a:cubicBezTo>
                      <a:pt x="10186" y="44300"/>
                      <a:pt x="10125" y="45695"/>
                      <a:pt x="10020" y="46144"/>
                    </a:cubicBezTo>
                    <a:cubicBezTo>
                      <a:pt x="9916" y="46599"/>
                      <a:pt x="10635" y="47595"/>
                      <a:pt x="11256" y="47595"/>
                    </a:cubicBezTo>
                    <a:cubicBezTo>
                      <a:pt x="11876" y="47595"/>
                      <a:pt x="12583" y="46845"/>
                      <a:pt x="12448" y="46248"/>
                    </a:cubicBezTo>
                    <a:cubicBezTo>
                      <a:pt x="12307" y="45652"/>
                      <a:pt x="11852" y="44441"/>
                      <a:pt x="11987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42" y="42118"/>
                      <a:pt x="12903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82" y="13966"/>
                      <a:pt x="12712" y="12319"/>
                    </a:cubicBezTo>
                    <a:cubicBezTo>
                      <a:pt x="12749" y="10665"/>
                      <a:pt x="12669" y="7997"/>
                      <a:pt x="12811" y="7118"/>
                    </a:cubicBezTo>
                    <a:cubicBezTo>
                      <a:pt x="12811" y="7118"/>
                      <a:pt x="13757" y="11243"/>
                      <a:pt x="14028" y="13572"/>
                    </a:cubicBezTo>
                    <a:cubicBezTo>
                      <a:pt x="14194" y="14992"/>
                      <a:pt x="15153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71" y="20881"/>
                      <a:pt x="15116" y="22055"/>
                      <a:pt x="15405" y="22245"/>
                    </a:cubicBezTo>
                    <a:cubicBezTo>
                      <a:pt x="15464" y="22282"/>
                      <a:pt x="15514" y="22299"/>
                      <a:pt x="15557" y="22299"/>
                    </a:cubicBezTo>
                    <a:cubicBezTo>
                      <a:pt x="15838" y="22299"/>
                      <a:pt x="15819" y="21599"/>
                      <a:pt x="15952" y="21274"/>
                    </a:cubicBezTo>
                    <a:cubicBezTo>
                      <a:pt x="15982" y="21202"/>
                      <a:pt x="16013" y="21170"/>
                      <a:pt x="16043" y="21170"/>
                    </a:cubicBezTo>
                    <a:cubicBezTo>
                      <a:pt x="16177" y="21170"/>
                      <a:pt x="16290" y="21806"/>
                      <a:pt x="16234" y="22209"/>
                    </a:cubicBezTo>
                    <a:cubicBezTo>
                      <a:pt x="16167" y="22700"/>
                      <a:pt x="15521" y="23327"/>
                      <a:pt x="15644" y="23659"/>
                    </a:cubicBezTo>
                    <a:cubicBezTo>
                      <a:pt x="15665" y="23714"/>
                      <a:pt x="15705" y="23748"/>
                      <a:pt x="15764" y="23748"/>
                    </a:cubicBezTo>
                    <a:cubicBezTo>
                      <a:pt x="15948" y="23748"/>
                      <a:pt x="16323" y="23420"/>
                      <a:pt x="16923" y="22387"/>
                    </a:cubicBezTo>
                    <a:cubicBezTo>
                      <a:pt x="17409" y="21575"/>
                      <a:pt x="16880" y="20229"/>
                      <a:pt x="16812" y="19701"/>
                    </a:cubicBezTo>
                    <a:cubicBezTo>
                      <a:pt x="16745" y="19178"/>
                      <a:pt x="16609" y="17937"/>
                      <a:pt x="16573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0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77" y="2453"/>
                      <a:pt x="10635" y="2256"/>
                      <a:pt x="10567" y="2010"/>
                    </a:cubicBezTo>
                    <a:cubicBezTo>
                      <a:pt x="10500" y="1765"/>
                      <a:pt x="10254" y="1"/>
                      <a:pt x="10254" y="1"/>
                    </a:cubicBezTo>
                    <a:lnTo>
                      <a:pt x="8705" y="37"/>
                    </a:lnTo>
                    <a:lnTo>
                      <a:pt x="7150" y="1"/>
                    </a:ln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7" name="Google Shape;6377;p72"/>
              <p:cNvSpPr/>
              <p:nvPr/>
            </p:nvSpPr>
            <p:spPr>
              <a:xfrm>
                <a:off x="60092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68" y="8047"/>
                      <a:pt x="3013" y="8047"/>
                    </a:cubicBezTo>
                    <a:cubicBezTo>
                      <a:pt x="4052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78" name="Google Shape;6378;p72"/>
            <p:cNvGrpSpPr/>
            <p:nvPr/>
          </p:nvGrpSpPr>
          <p:grpSpPr>
            <a:xfrm>
              <a:off x="5879375" y="3075750"/>
              <a:ext cx="407400" cy="1278050"/>
              <a:chOff x="5879375" y="3075750"/>
              <a:chExt cx="407400" cy="1278050"/>
            </a:xfrm>
          </p:grpSpPr>
          <p:sp>
            <p:nvSpPr>
              <p:cNvPr id="6379" name="Google Shape;6379;p72"/>
              <p:cNvSpPr/>
              <p:nvPr/>
            </p:nvSpPr>
            <p:spPr>
              <a:xfrm>
                <a:off x="5880175" y="3646700"/>
                <a:ext cx="37350" cy="53575"/>
              </a:xfrm>
              <a:custGeom>
                <a:rect b="b" l="l" r="r" t="t"/>
                <a:pathLst>
                  <a:path extrusionOk="0" h="2143" w="1494">
                    <a:moveTo>
                      <a:pt x="732" y="1"/>
                    </a:moveTo>
                    <a:cubicBezTo>
                      <a:pt x="700" y="1"/>
                      <a:pt x="669" y="13"/>
                      <a:pt x="639" y="39"/>
                    </a:cubicBezTo>
                    <a:cubicBezTo>
                      <a:pt x="343" y="300"/>
                      <a:pt x="1" y="2143"/>
                      <a:pt x="227" y="2143"/>
                    </a:cubicBezTo>
                    <a:cubicBezTo>
                      <a:pt x="246" y="2143"/>
                      <a:pt x="268" y="2131"/>
                      <a:pt x="295" y="2104"/>
                    </a:cubicBezTo>
                    <a:cubicBezTo>
                      <a:pt x="805" y="1582"/>
                      <a:pt x="1493" y="1735"/>
                      <a:pt x="1475" y="1563"/>
                    </a:cubicBezTo>
                    <a:cubicBezTo>
                      <a:pt x="1419" y="1118"/>
                      <a:pt x="1040" y="1"/>
                      <a:pt x="73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0" name="Google Shape;6380;p72"/>
              <p:cNvSpPr/>
              <p:nvPr/>
            </p:nvSpPr>
            <p:spPr>
              <a:xfrm>
                <a:off x="587937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312" y="1"/>
                    </a:moveTo>
                    <a:cubicBezTo>
                      <a:pt x="301" y="1"/>
                      <a:pt x="289" y="1"/>
                      <a:pt x="277" y="3"/>
                    </a:cubicBezTo>
                    <a:cubicBezTo>
                      <a:pt x="1" y="40"/>
                      <a:pt x="99" y="568"/>
                      <a:pt x="161" y="851"/>
                    </a:cubicBezTo>
                    <a:cubicBezTo>
                      <a:pt x="216" y="1134"/>
                      <a:pt x="566" y="1859"/>
                      <a:pt x="861" y="1884"/>
                    </a:cubicBezTo>
                    <a:cubicBezTo>
                      <a:pt x="865" y="1884"/>
                      <a:pt x="868" y="1884"/>
                      <a:pt x="871" y="1884"/>
                    </a:cubicBezTo>
                    <a:cubicBezTo>
                      <a:pt x="1142" y="1884"/>
                      <a:pt x="541" y="1131"/>
                      <a:pt x="511" y="876"/>
                    </a:cubicBezTo>
                    <a:cubicBezTo>
                      <a:pt x="481" y="626"/>
                      <a:pt x="647" y="1"/>
                      <a:pt x="31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1" name="Google Shape;6381;p72"/>
              <p:cNvSpPr/>
              <p:nvPr/>
            </p:nvSpPr>
            <p:spPr>
              <a:xfrm>
                <a:off x="5988800" y="3665425"/>
                <a:ext cx="85100" cy="242725"/>
              </a:xfrm>
              <a:custGeom>
                <a:rect b="b" l="l" r="r" t="t"/>
                <a:pathLst>
                  <a:path extrusionOk="0" h="9709" w="3404">
                    <a:moveTo>
                      <a:pt x="501" y="1"/>
                    </a:moveTo>
                    <a:cubicBezTo>
                      <a:pt x="451" y="1"/>
                      <a:pt x="410" y="9"/>
                      <a:pt x="381" y="27"/>
                    </a:cubicBezTo>
                    <a:cubicBezTo>
                      <a:pt x="0" y="279"/>
                      <a:pt x="1955" y="9352"/>
                      <a:pt x="2281" y="9696"/>
                    </a:cubicBezTo>
                    <a:cubicBezTo>
                      <a:pt x="2288" y="9704"/>
                      <a:pt x="2296" y="9708"/>
                      <a:pt x="2304" y="9708"/>
                    </a:cubicBezTo>
                    <a:cubicBezTo>
                      <a:pt x="2639" y="9708"/>
                      <a:pt x="3321" y="2817"/>
                      <a:pt x="3381" y="1749"/>
                    </a:cubicBezTo>
                    <a:cubicBezTo>
                      <a:pt x="3404" y="1344"/>
                      <a:pt x="1142" y="1"/>
                      <a:pt x="50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2" name="Google Shape;6382;p72"/>
              <p:cNvSpPr/>
              <p:nvPr/>
            </p:nvSpPr>
            <p:spPr>
              <a:xfrm>
                <a:off x="5974650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448" y="1"/>
                    </a:moveTo>
                    <a:cubicBezTo>
                      <a:pt x="377" y="1"/>
                      <a:pt x="270" y="757"/>
                      <a:pt x="296" y="1024"/>
                    </a:cubicBezTo>
                    <a:cubicBezTo>
                      <a:pt x="333" y="1337"/>
                      <a:pt x="1" y="12242"/>
                      <a:pt x="339" y="12592"/>
                    </a:cubicBezTo>
                    <a:cubicBezTo>
                      <a:pt x="394" y="12647"/>
                      <a:pt x="455" y="12670"/>
                      <a:pt x="521" y="12670"/>
                    </a:cubicBezTo>
                    <a:cubicBezTo>
                      <a:pt x="786" y="12670"/>
                      <a:pt x="1129" y="12307"/>
                      <a:pt x="1500" y="12307"/>
                    </a:cubicBezTo>
                    <a:cubicBezTo>
                      <a:pt x="1607" y="12307"/>
                      <a:pt x="1716" y="12337"/>
                      <a:pt x="1826" y="12414"/>
                    </a:cubicBezTo>
                    <a:cubicBezTo>
                      <a:pt x="2067" y="12585"/>
                      <a:pt x="2136" y="12715"/>
                      <a:pt x="2273" y="12715"/>
                    </a:cubicBezTo>
                    <a:cubicBezTo>
                      <a:pt x="2333" y="12715"/>
                      <a:pt x="2405" y="12691"/>
                      <a:pt x="2509" y="12635"/>
                    </a:cubicBezTo>
                    <a:cubicBezTo>
                      <a:pt x="2853" y="12444"/>
                      <a:pt x="2294" y="9353"/>
                      <a:pt x="2042" y="8357"/>
                    </a:cubicBezTo>
                    <a:cubicBezTo>
                      <a:pt x="1796" y="7355"/>
                      <a:pt x="572" y="612"/>
                      <a:pt x="480" y="77"/>
                    </a:cubicBezTo>
                    <a:cubicBezTo>
                      <a:pt x="471" y="24"/>
                      <a:pt x="460" y="1"/>
                      <a:pt x="44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72"/>
              <p:cNvSpPr/>
              <p:nvPr/>
            </p:nvSpPr>
            <p:spPr>
              <a:xfrm>
                <a:off x="5980950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452" y="1"/>
                    </a:moveTo>
                    <a:cubicBezTo>
                      <a:pt x="451" y="1"/>
                      <a:pt x="450" y="1"/>
                      <a:pt x="450" y="1"/>
                    </a:cubicBezTo>
                    <a:cubicBezTo>
                      <a:pt x="1" y="284"/>
                      <a:pt x="1" y="2017"/>
                      <a:pt x="284" y="3616"/>
                    </a:cubicBezTo>
                    <a:cubicBezTo>
                      <a:pt x="566" y="5208"/>
                      <a:pt x="1169" y="9000"/>
                      <a:pt x="1261" y="9344"/>
                    </a:cubicBezTo>
                    <a:cubicBezTo>
                      <a:pt x="1313" y="9534"/>
                      <a:pt x="1533" y="9656"/>
                      <a:pt x="1727" y="9656"/>
                    </a:cubicBezTo>
                    <a:cubicBezTo>
                      <a:pt x="1879" y="9656"/>
                      <a:pt x="2015" y="9581"/>
                      <a:pt x="2042" y="9406"/>
                    </a:cubicBezTo>
                    <a:cubicBezTo>
                      <a:pt x="2103" y="9000"/>
                      <a:pt x="2103" y="7623"/>
                      <a:pt x="1980" y="7310"/>
                    </a:cubicBezTo>
                    <a:cubicBezTo>
                      <a:pt x="1852" y="6998"/>
                      <a:pt x="593" y="1"/>
                      <a:pt x="45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72"/>
              <p:cNvSpPr/>
              <p:nvPr/>
            </p:nvSpPr>
            <p:spPr>
              <a:xfrm>
                <a:off x="6009350" y="4010450"/>
                <a:ext cx="37775" cy="158800"/>
              </a:xfrm>
              <a:custGeom>
                <a:rect b="b" l="l" r="r" t="t"/>
                <a:pathLst>
                  <a:path extrusionOk="0" h="6352" w="1511">
                    <a:moveTo>
                      <a:pt x="1236" y="1"/>
                    </a:moveTo>
                    <a:cubicBezTo>
                      <a:pt x="1234" y="1"/>
                      <a:pt x="1233" y="1"/>
                      <a:pt x="1231" y="1"/>
                    </a:cubicBezTo>
                    <a:cubicBezTo>
                      <a:pt x="949" y="63"/>
                      <a:pt x="137" y="1175"/>
                      <a:pt x="94" y="1593"/>
                    </a:cubicBezTo>
                    <a:cubicBezTo>
                      <a:pt x="1" y="2429"/>
                      <a:pt x="897" y="6352"/>
                      <a:pt x="1064" y="6352"/>
                    </a:cubicBezTo>
                    <a:cubicBezTo>
                      <a:pt x="1073" y="6352"/>
                      <a:pt x="1079" y="6342"/>
                      <a:pt x="1084" y="6320"/>
                    </a:cubicBezTo>
                    <a:cubicBezTo>
                      <a:pt x="1176" y="5886"/>
                      <a:pt x="1511" y="1"/>
                      <a:pt x="123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5" name="Google Shape;6385;p72"/>
              <p:cNvSpPr/>
              <p:nvPr/>
            </p:nvSpPr>
            <p:spPr>
              <a:xfrm>
                <a:off x="5985175" y="3419325"/>
                <a:ext cx="94775" cy="272775"/>
              </a:xfrm>
              <a:custGeom>
                <a:rect b="b" l="l" r="r" t="t"/>
                <a:pathLst>
                  <a:path extrusionOk="0" h="10911" w="3791">
                    <a:moveTo>
                      <a:pt x="539" y="1"/>
                    </a:moveTo>
                    <a:cubicBezTo>
                      <a:pt x="256" y="1"/>
                      <a:pt x="541" y="2143"/>
                      <a:pt x="465" y="3540"/>
                    </a:cubicBezTo>
                    <a:cubicBezTo>
                      <a:pt x="379" y="4997"/>
                      <a:pt x="53" y="8562"/>
                      <a:pt x="16" y="9036"/>
                    </a:cubicBezTo>
                    <a:cubicBezTo>
                      <a:pt x="0" y="9276"/>
                      <a:pt x="95" y="9316"/>
                      <a:pt x="255" y="9316"/>
                    </a:cubicBezTo>
                    <a:cubicBezTo>
                      <a:pt x="335" y="9316"/>
                      <a:pt x="432" y="9306"/>
                      <a:pt x="539" y="9306"/>
                    </a:cubicBezTo>
                    <a:cubicBezTo>
                      <a:pt x="632" y="9306"/>
                      <a:pt x="734" y="9314"/>
                      <a:pt x="840" y="9343"/>
                    </a:cubicBezTo>
                    <a:cubicBezTo>
                      <a:pt x="1289" y="9461"/>
                      <a:pt x="3042" y="10911"/>
                      <a:pt x="3535" y="10911"/>
                    </a:cubicBezTo>
                    <a:cubicBezTo>
                      <a:pt x="3555" y="10911"/>
                      <a:pt x="3572" y="10909"/>
                      <a:pt x="3587" y="10904"/>
                    </a:cubicBezTo>
                    <a:cubicBezTo>
                      <a:pt x="3790" y="10843"/>
                      <a:pt x="2118" y="9091"/>
                      <a:pt x="1682" y="8531"/>
                    </a:cubicBezTo>
                    <a:cubicBezTo>
                      <a:pt x="1246" y="7966"/>
                      <a:pt x="1590" y="2784"/>
                      <a:pt x="1774" y="2188"/>
                    </a:cubicBezTo>
                    <a:cubicBezTo>
                      <a:pt x="1965" y="1598"/>
                      <a:pt x="2948" y="860"/>
                      <a:pt x="3010" y="731"/>
                    </a:cubicBezTo>
                    <a:cubicBezTo>
                      <a:pt x="3077" y="602"/>
                      <a:pt x="1215" y="424"/>
                      <a:pt x="588" y="18"/>
                    </a:cubicBezTo>
                    <a:cubicBezTo>
                      <a:pt x="570" y="7"/>
                      <a:pt x="554" y="1"/>
                      <a:pt x="5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6" name="Google Shape;6386;p72"/>
              <p:cNvSpPr/>
              <p:nvPr/>
            </p:nvSpPr>
            <p:spPr>
              <a:xfrm>
                <a:off x="6027050" y="3583950"/>
                <a:ext cx="54900" cy="84475"/>
              </a:xfrm>
              <a:custGeom>
                <a:rect b="b" l="l" r="r" t="t"/>
                <a:pathLst>
                  <a:path extrusionOk="0" h="3379" w="2196">
                    <a:moveTo>
                      <a:pt x="287" y="0"/>
                    </a:moveTo>
                    <a:cubicBezTo>
                      <a:pt x="191" y="0"/>
                      <a:pt x="125" y="31"/>
                      <a:pt x="105" y="102"/>
                    </a:cubicBezTo>
                    <a:cubicBezTo>
                      <a:pt x="1" y="477"/>
                      <a:pt x="173" y="1320"/>
                      <a:pt x="345" y="1694"/>
                    </a:cubicBezTo>
                    <a:cubicBezTo>
                      <a:pt x="505" y="2043"/>
                      <a:pt x="1864" y="3378"/>
                      <a:pt x="2066" y="3378"/>
                    </a:cubicBezTo>
                    <a:cubicBezTo>
                      <a:pt x="2081" y="3378"/>
                      <a:pt x="2090" y="3371"/>
                      <a:pt x="2091" y="3354"/>
                    </a:cubicBezTo>
                    <a:cubicBezTo>
                      <a:pt x="2195" y="1381"/>
                      <a:pt x="1986" y="1227"/>
                      <a:pt x="1783" y="852"/>
                    </a:cubicBezTo>
                    <a:cubicBezTo>
                      <a:pt x="1619" y="549"/>
                      <a:pt x="691" y="0"/>
                      <a:pt x="28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7" name="Google Shape;6387;p72"/>
              <p:cNvSpPr/>
              <p:nvPr/>
            </p:nvSpPr>
            <p:spPr>
              <a:xfrm>
                <a:off x="6030450" y="3530650"/>
                <a:ext cx="49025" cy="64700"/>
              </a:xfrm>
              <a:custGeom>
                <a:rect b="b" l="l" r="r" t="t"/>
                <a:pathLst>
                  <a:path extrusionOk="0" h="2588" w="1961">
                    <a:moveTo>
                      <a:pt x="357" y="0"/>
                    </a:moveTo>
                    <a:cubicBezTo>
                      <a:pt x="243" y="0"/>
                      <a:pt x="163" y="23"/>
                      <a:pt x="141" y="77"/>
                    </a:cubicBezTo>
                    <a:cubicBezTo>
                      <a:pt x="37" y="329"/>
                      <a:pt x="0" y="1644"/>
                      <a:pt x="209" y="1644"/>
                    </a:cubicBezTo>
                    <a:cubicBezTo>
                      <a:pt x="401" y="1644"/>
                      <a:pt x="1553" y="2588"/>
                      <a:pt x="1732" y="2588"/>
                    </a:cubicBezTo>
                    <a:cubicBezTo>
                      <a:pt x="1741" y="2588"/>
                      <a:pt x="1748" y="2585"/>
                      <a:pt x="1752" y="2579"/>
                    </a:cubicBezTo>
                    <a:cubicBezTo>
                      <a:pt x="1887" y="2327"/>
                      <a:pt x="1961" y="741"/>
                      <a:pt x="1752" y="489"/>
                    </a:cubicBezTo>
                    <a:cubicBezTo>
                      <a:pt x="1589" y="287"/>
                      <a:pt x="760" y="0"/>
                      <a:pt x="35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8" name="Google Shape;6388;p72"/>
              <p:cNvSpPr/>
              <p:nvPr/>
            </p:nvSpPr>
            <p:spPr>
              <a:xfrm>
                <a:off x="5988175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2410" y="0"/>
                    </a:moveTo>
                    <a:cubicBezTo>
                      <a:pt x="1811" y="0"/>
                      <a:pt x="638" y="85"/>
                      <a:pt x="345" y="1232"/>
                    </a:cubicBezTo>
                    <a:cubicBezTo>
                      <a:pt x="1" y="2579"/>
                      <a:pt x="99" y="3955"/>
                      <a:pt x="1814" y="4435"/>
                    </a:cubicBezTo>
                    <a:cubicBezTo>
                      <a:pt x="2031" y="4495"/>
                      <a:pt x="2222" y="4523"/>
                      <a:pt x="2392" y="4523"/>
                    </a:cubicBezTo>
                    <a:cubicBezTo>
                      <a:pt x="3565" y="4523"/>
                      <a:pt x="3683" y="3178"/>
                      <a:pt x="3683" y="1921"/>
                    </a:cubicBezTo>
                    <a:cubicBezTo>
                      <a:pt x="3683" y="482"/>
                      <a:pt x="3597" y="3"/>
                      <a:pt x="2662" y="3"/>
                    </a:cubicBezTo>
                    <a:cubicBezTo>
                      <a:pt x="2600" y="3"/>
                      <a:pt x="2514" y="0"/>
                      <a:pt x="24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9" name="Google Shape;6389;p72"/>
              <p:cNvSpPr/>
              <p:nvPr/>
            </p:nvSpPr>
            <p:spPr>
              <a:xfrm>
                <a:off x="6034750" y="3486250"/>
                <a:ext cx="42900" cy="43250"/>
              </a:xfrm>
              <a:custGeom>
                <a:rect b="b" l="l" r="r" t="t"/>
                <a:pathLst>
                  <a:path extrusionOk="0" h="1730" w="1716">
                    <a:moveTo>
                      <a:pt x="711" y="1"/>
                    </a:moveTo>
                    <a:cubicBezTo>
                      <a:pt x="482" y="1"/>
                      <a:pt x="279" y="44"/>
                      <a:pt x="209" y="169"/>
                    </a:cubicBezTo>
                    <a:cubicBezTo>
                      <a:pt x="37" y="476"/>
                      <a:pt x="0" y="1232"/>
                      <a:pt x="209" y="1324"/>
                    </a:cubicBezTo>
                    <a:cubicBezTo>
                      <a:pt x="374" y="1399"/>
                      <a:pt x="1016" y="1729"/>
                      <a:pt x="1361" y="1729"/>
                    </a:cubicBezTo>
                    <a:cubicBezTo>
                      <a:pt x="1441" y="1729"/>
                      <a:pt x="1505" y="1711"/>
                      <a:pt x="1543" y="1669"/>
                    </a:cubicBezTo>
                    <a:cubicBezTo>
                      <a:pt x="1678" y="1515"/>
                      <a:pt x="1715" y="298"/>
                      <a:pt x="1543" y="169"/>
                    </a:cubicBezTo>
                    <a:cubicBezTo>
                      <a:pt x="1441" y="96"/>
                      <a:pt x="1048" y="1"/>
                      <a:pt x="71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0" name="Google Shape;6390;p72"/>
              <p:cNvSpPr/>
              <p:nvPr/>
            </p:nvSpPr>
            <p:spPr>
              <a:xfrm>
                <a:off x="6038275" y="3448550"/>
                <a:ext cx="36425" cy="32550"/>
              </a:xfrm>
              <a:custGeom>
                <a:rect b="b" l="l" r="r" t="t"/>
                <a:pathLst>
                  <a:path extrusionOk="0" h="1302" w="1457">
                    <a:moveTo>
                      <a:pt x="1084" y="1"/>
                    </a:moveTo>
                    <a:cubicBezTo>
                      <a:pt x="866" y="1"/>
                      <a:pt x="440" y="422"/>
                      <a:pt x="277" y="644"/>
                    </a:cubicBezTo>
                    <a:cubicBezTo>
                      <a:pt x="74" y="927"/>
                      <a:pt x="1" y="1302"/>
                      <a:pt x="240" y="1302"/>
                    </a:cubicBezTo>
                    <a:cubicBezTo>
                      <a:pt x="412" y="1302"/>
                      <a:pt x="758" y="1223"/>
                      <a:pt x="1016" y="1223"/>
                    </a:cubicBezTo>
                    <a:cubicBezTo>
                      <a:pt x="1120" y="1223"/>
                      <a:pt x="1209" y="1236"/>
                      <a:pt x="1267" y="1271"/>
                    </a:cubicBezTo>
                    <a:cubicBezTo>
                      <a:pt x="1278" y="1278"/>
                      <a:pt x="1289" y="1281"/>
                      <a:pt x="1298" y="1281"/>
                    </a:cubicBezTo>
                    <a:cubicBezTo>
                      <a:pt x="1456" y="1281"/>
                      <a:pt x="1292" y="352"/>
                      <a:pt x="1199" y="85"/>
                    </a:cubicBezTo>
                    <a:cubicBezTo>
                      <a:pt x="1177" y="26"/>
                      <a:pt x="1137" y="1"/>
                      <a:pt x="108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1" name="Google Shape;6391;p72"/>
              <p:cNvSpPr/>
              <p:nvPr/>
            </p:nvSpPr>
            <p:spPr>
              <a:xfrm>
                <a:off x="593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3239" y="1"/>
                    </a:moveTo>
                    <a:cubicBezTo>
                      <a:pt x="2521" y="1"/>
                      <a:pt x="568" y="370"/>
                      <a:pt x="124" y="770"/>
                    </a:cubicBezTo>
                    <a:cubicBezTo>
                      <a:pt x="0" y="881"/>
                      <a:pt x="144" y="909"/>
                      <a:pt x="431" y="909"/>
                    </a:cubicBezTo>
                    <a:cubicBezTo>
                      <a:pt x="724" y="909"/>
                      <a:pt x="1166" y="880"/>
                      <a:pt x="1623" y="880"/>
                    </a:cubicBezTo>
                    <a:cubicBezTo>
                      <a:pt x="2251" y="880"/>
                      <a:pt x="2907" y="935"/>
                      <a:pt x="3240" y="1200"/>
                    </a:cubicBezTo>
                    <a:cubicBezTo>
                      <a:pt x="3922" y="1737"/>
                      <a:pt x="4668" y="2060"/>
                      <a:pt x="5210" y="2060"/>
                    </a:cubicBezTo>
                    <a:cubicBezTo>
                      <a:pt x="5425" y="2060"/>
                      <a:pt x="5608" y="2009"/>
                      <a:pt x="5742" y="1901"/>
                    </a:cubicBezTo>
                    <a:cubicBezTo>
                      <a:pt x="6105" y="1612"/>
                      <a:pt x="3898" y="112"/>
                      <a:pt x="3425" y="14"/>
                    </a:cubicBezTo>
                    <a:cubicBezTo>
                      <a:pt x="3379" y="5"/>
                      <a:pt x="3316" y="1"/>
                      <a:pt x="323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2" name="Google Shape;6392;p72"/>
              <p:cNvSpPr/>
              <p:nvPr/>
            </p:nvSpPr>
            <p:spPr>
              <a:xfrm>
                <a:off x="5918875" y="3281725"/>
                <a:ext cx="104725" cy="142325"/>
              </a:xfrm>
              <a:custGeom>
                <a:rect b="b" l="l" r="r" t="t"/>
                <a:pathLst>
                  <a:path extrusionOk="0" h="5693" w="4189">
                    <a:moveTo>
                      <a:pt x="1908" y="1"/>
                    </a:moveTo>
                    <a:cubicBezTo>
                      <a:pt x="1501" y="1"/>
                      <a:pt x="1118" y="124"/>
                      <a:pt x="843" y="457"/>
                    </a:cubicBezTo>
                    <a:cubicBezTo>
                      <a:pt x="332" y="1072"/>
                      <a:pt x="1" y="5461"/>
                      <a:pt x="1" y="5682"/>
                    </a:cubicBezTo>
                    <a:cubicBezTo>
                      <a:pt x="1" y="5689"/>
                      <a:pt x="1" y="5692"/>
                      <a:pt x="3" y="5692"/>
                    </a:cubicBezTo>
                    <a:cubicBezTo>
                      <a:pt x="61" y="5692"/>
                      <a:pt x="996" y="2445"/>
                      <a:pt x="1746" y="1551"/>
                    </a:cubicBezTo>
                    <a:cubicBezTo>
                      <a:pt x="2102" y="1129"/>
                      <a:pt x="2715" y="1055"/>
                      <a:pt x="3236" y="1055"/>
                    </a:cubicBezTo>
                    <a:cubicBezTo>
                      <a:pt x="3515" y="1055"/>
                      <a:pt x="3768" y="1076"/>
                      <a:pt x="3940" y="1076"/>
                    </a:cubicBezTo>
                    <a:cubicBezTo>
                      <a:pt x="4098" y="1076"/>
                      <a:pt x="4189" y="1059"/>
                      <a:pt x="4174" y="992"/>
                    </a:cubicBezTo>
                    <a:cubicBezTo>
                      <a:pt x="4130" y="790"/>
                      <a:pt x="2938" y="1"/>
                      <a:pt x="190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3" name="Google Shape;6393;p72"/>
              <p:cNvSpPr/>
              <p:nvPr/>
            </p:nvSpPr>
            <p:spPr>
              <a:xfrm>
                <a:off x="5883400" y="3331225"/>
                <a:ext cx="95575" cy="159800"/>
              </a:xfrm>
              <a:custGeom>
                <a:rect b="b" l="l" r="r" t="t"/>
                <a:pathLst>
                  <a:path extrusionOk="0" h="6392" w="3823">
                    <a:moveTo>
                      <a:pt x="3506" y="0"/>
                    </a:moveTo>
                    <a:cubicBezTo>
                      <a:pt x="3427" y="0"/>
                      <a:pt x="3302" y="80"/>
                      <a:pt x="3116" y="266"/>
                    </a:cubicBezTo>
                    <a:cubicBezTo>
                      <a:pt x="2852" y="537"/>
                      <a:pt x="2686" y="1729"/>
                      <a:pt x="2176" y="2983"/>
                    </a:cubicBezTo>
                    <a:cubicBezTo>
                      <a:pt x="1647" y="4299"/>
                      <a:pt x="1" y="6391"/>
                      <a:pt x="1946" y="6391"/>
                    </a:cubicBezTo>
                    <a:cubicBezTo>
                      <a:pt x="1990" y="6391"/>
                      <a:pt x="2036" y="6390"/>
                      <a:pt x="2083" y="6388"/>
                    </a:cubicBezTo>
                    <a:cubicBezTo>
                      <a:pt x="2667" y="6364"/>
                      <a:pt x="3300" y="3081"/>
                      <a:pt x="3362" y="2079"/>
                    </a:cubicBezTo>
                    <a:cubicBezTo>
                      <a:pt x="3411" y="1282"/>
                      <a:pt x="3823" y="0"/>
                      <a:pt x="35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4" name="Google Shape;6394;p72"/>
              <p:cNvSpPr/>
              <p:nvPr/>
            </p:nvSpPr>
            <p:spPr>
              <a:xfrm>
                <a:off x="5904275" y="3498075"/>
                <a:ext cx="42750" cy="145300"/>
              </a:xfrm>
              <a:custGeom>
                <a:rect b="b" l="l" r="r" t="t"/>
                <a:pathLst>
                  <a:path extrusionOk="0" h="5812" w="1710">
                    <a:moveTo>
                      <a:pt x="1448" y="0"/>
                    </a:moveTo>
                    <a:cubicBezTo>
                      <a:pt x="739" y="0"/>
                      <a:pt x="0" y="5812"/>
                      <a:pt x="214" y="5812"/>
                    </a:cubicBezTo>
                    <a:cubicBezTo>
                      <a:pt x="215" y="5812"/>
                      <a:pt x="215" y="5812"/>
                      <a:pt x="216" y="5812"/>
                    </a:cubicBezTo>
                    <a:cubicBezTo>
                      <a:pt x="578" y="5775"/>
                      <a:pt x="1445" y="1411"/>
                      <a:pt x="1476" y="1036"/>
                    </a:cubicBezTo>
                    <a:cubicBezTo>
                      <a:pt x="1507" y="661"/>
                      <a:pt x="1709" y="52"/>
                      <a:pt x="1476" y="3"/>
                    </a:cubicBezTo>
                    <a:cubicBezTo>
                      <a:pt x="1467" y="1"/>
                      <a:pt x="1458" y="0"/>
                      <a:pt x="144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5" name="Google Shape;6395;p72"/>
              <p:cNvSpPr/>
              <p:nvPr/>
            </p:nvSpPr>
            <p:spPr>
              <a:xfrm>
                <a:off x="5894300" y="3493300"/>
                <a:ext cx="24450" cy="148325"/>
              </a:xfrm>
              <a:custGeom>
                <a:rect b="b" l="l" r="r" t="t"/>
                <a:pathLst>
                  <a:path extrusionOk="0" h="5933" w="978">
                    <a:moveTo>
                      <a:pt x="369" y="1"/>
                    </a:moveTo>
                    <a:cubicBezTo>
                      <a:pt x="302" y="1"/>
                      <a:pt x="257" y="21"/>
                      <a:pt x="252" y="65"/>
                    </a:cubicBezTo>
                    <a:cubicBezTo>
                      <a:pt x="154" y="815"/>
                      <a:pt x="0" y="5382"/>
                      <a:pt x="0" y="5597"/>
                    </a:cubicBezTo>
                    <a:cubicBezTo>
                      <a:pt x="0" y="5758"/>
                      <a:pt x="65" y="5932"/>
                      <a:pt x="150" y="5932"/>
                    </a:cubicBezTo>
                    <a:cubicBezTo>
                      <a:pt x="182" y="5932"/>
                      <a:pt x="217" y="5908"/>
                      <a:pt x="252" y="5849"/>
                    </a:cubicBezTo>
                    <a:cubicBezTo>
                      <a:pt x="375" y="5628"/>
                      <a:pt x="977" y="907"/>
                      <a:pt x="977" y="501"/>
                    </a:cubicBezTo>
                    <a:cubicBezTo>
                      <a:pt x="977" y="195"/>
                      <a:pt x="574" y="1"/>
                      <a:pt x="369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6" name="Google Shape;6396;p72"/>
              <p:cNvSpPr/>
              <p:nvPr/>
            </p:nvSpPr>
            <p:spPr>
              <a:xfrm>
                <a:off x="5906800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183" y="0"/>
                    </a:moveTo>
                    <a:cubicBezTo>
                      <a:pt x="167" y="0"/>
                      <a:pt x="153" y="8"/>
                      <a:pt x="139" y="26"/>
                    </a:cubicBezTo>
                    <a:cubicBezTo>
                      <a:pt x="1" y="212"/>
                      <a:pt x="84" y="1044"/>
                      <a:pt x="252" y="1044"/>
                    </a:cubicBezTo>
                    <a:cubicBezTo>
                      <a:pt x="278" y="1044"/>
                      <a:pt x="306" y="1024"/>
                      <a:pt x="336" y="978"/>
                    </a:cubicBezTo>
                    <a:cubicBezTo>
                      <a:pt x="530" y="679"/>
                      <a:pt x="324" y="0"/>
                      <a:pt x="18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7" name="Google Shape;6397;p72"/>
              <p:cNvSpPr/>
              <p:nvPr/>
            </p:nvSpPr>
            <p:spPr>
              <a:xfrm>
                <a:off x="6041850" y="3219600"/>
                <a:ext cx="41175" cy="26700"/>
              </a:xfrm>
              <a:custGeom>
                <a:rect b="b" l="l" r="r" t="t"/>
                <a:pathLst>
                  <a:path extrusionOk="0" h="1068" w="1647">
                    <a:moveTo>
                      <a:pt x="198" y="0"/>
                    </a:moveTo>
                    <a:cubicBezTo>
                      <a:pt x="61" y="0"/>
                      <a:pt x="1" y="53"/>
                      <a:pt x="54" y="213"/>
                    </a:cubicBezTo>
                    <a:cubicBezTo>
                      <a:pt x="153" y="502"/>
                      <a:pt x="1646" y="1068"/>
                      <a:pt x="1646" y="1068"/>
                    </a:cubicBezTo>
                    <a:lnTo>
                      <a:pt x="1646" y="213"/>
                    </a:lnTo>
                    <a:cubicBezTo>
                      <a:pt x="1052" y="213"/>
                      <a:pt x="472" y="0"/>
                      <a:pt x="198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8" name="Google Shape;6398;p72"/>
              <p:cNvSpPr/>
              <p:nvPr/>
            </p:nvSpPr>
            <p:spPr>
              <a:xfrm>
                <a:off x="60298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51" y="1"/>
                    </a:moveTo>
                    <a:cubicBezTo>
                      <a:pt x="1" y="1"/>
                      <a:pt x="346" y="338"/>
                      <a:pt x="688" y="609"/>
                    </a:cubicBezTo>
                    <a:cubicBezTo>
                      <a:pt x="1078" y="914"/>
                      <a:pt x="1515" y="1401"/>
                      <a:pt x="1912" y="1401"/>
                    </a:cubicBezTo>
                    <a:cubicBezTo>
                      <a:pt x="1947" y="1401"/>
                      <a:pt x="1981" y="1398"/>
                      <a:pt x="2016" y="1390"/>
                    </a:cubicBezTo>
                    <a:cubicBezTo>
                      <a:pt x="2354" y="1310"/>
                      <a:pt x="1395" y="339"/>
                      <a:pt x="516" y="56"/>
                    </a:cubicBezTo>
                    <a:cubicBezTo>
                      <a:pt x="393" y="18"/>
                      <a:pt x="307" y="1"/>
                      <a:pt x="25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9" name="Google Shape;6399;p72"/>
              <p:cNvSpPr/>
              <p:nvPr/>
            </p:nvSpPr>
            <p:spPr>
              <a:xfrm>
                <a:off x="6005225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1015" y="1"/>
                    </a:moveTo>
                    <a:cubicBezTo>
                      <a:pt x="805" y="1"/>
                      <a:pt x="505" y="49"/>
                      <a:pt x="308" y="65"/>
                    </a:cubicBezTo>
                    <a:cubicBezTo>
                      <a:pt x="1" y="89"/>
                      <a:pt x="222" y="747"/>
                      <a:pt x="480" y="858"/>
                    </a:cubicBezTo>
                    <a:cubicBezTo>
                      <a:pt x="520" y="874"/>
                      <a:pt x="562" y="882"/>
                      <a:pt x="604" y="882"/>
                    </a:cubicBezTo>
                    <a:cubicBezTo>
                      <a:pt x="839" y="882"/>
                      <a:pt x="1090" y="646"/>
                      <a:pt x="1200" y="495"/>
                    </a:cubicBezTo>
                    <a:cubicBezTo>
                      <a:pt x="1329" y="317"/>
                      <a:pt x="1310" y="132"/>
                      <a:pt x="1243" y="52"/>
                    </a:cubicBezTo>
                    <a:cubicBezTo>
                      <a:pt x="1211" y="14"/>
                      <a:pt x="1125" y="1"/>
                      <a:pt x="10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0" name="Google Shape;6400;p72"/>
              <p:cNvSpPr/>
              <p:nvPr/>
            </p:nvSpPr>
            <p:spPr>
              <a:xfrm>
                <a:off x="6032325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333" y="1"/>
                    </a:moveTo>
                    <a:cubicBezTo>
                      <a:pt x="331" y="1"/>
                      <a:pt x="328" y="2"/>
                      <a:pt x="325" y="5"/>
                    </a:cubicBezTo>
                    <a:cubicBezTo>
                      <a:pt x="1" y="341"/>
                      <a:pt x="128" y="2662"/>
                      <a:pt x="302" y="2662"/>
                    </a:cubicBezTo>
                    <a:cubicBezTo>
                      <a:pt x="309" y="2662"/>
                      <a:pt x="317" y="2658"/>
                      <a:pt x="325" y="2649"/>
                    </a:cubicBezTo>
                    <a:cubicBezTo>
                      <a:pt x="509" y="2421"/>
                      <a:pt x="497" y="2286"/>
                      <a:pt x="405" y="1751"/>
                    </a:cubicBezTo>
                    <a:cubicBezTo>
                      <a:pt x="309" y="1234"/>
                      <a:pt x="410" y="1"/>
                      <a:pt x="33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1" name="Google Shape;6401;p72"/>
              <p:cNvSpPr/>
              <p:nvPr/>
            </p:nvSpPr>
            <p:spPr>
              <a:xfrm>
                <a:off x="6023825" y="4278425"/>
                <a:ext cx="11250" cy="67050"/>
              </a:xfrm>
              <a:custGeom>
                <a:rect b="b" l="l" r="r" t="t"/>
                <a:pathLst>
                  <a:path extrusionOk="0" h="2682" w="450">
                    <a:moveTo>
                      <a:pt x="225" y="0"/>
                    </a:moveTo>
                    <a:cubicBezTo>
                      <a:pt x="224" y="0"/>
                      <a:pt x="223" y="1"/>
                      <a:pt x="222" y="2"/>
                    </a:cubicBezTo>
                    <a:cubicBezTo>
                      <a:pt x="1" y="265"/>
                      <a:pt x="146" y="2682"/>
                      <a:pt x="290" y="2682"/>
                    </a:cubicBezTo>
                    <a:cubicBezTo>
                      <a:pt x="294" y="2682"/>
                      <a:pt x="298" y="2680"/>
                      <a:pt x="302" y="2676"/>
                    </a:cubicBezTo>
                    <a:cubicBezTo>
                      <a:pt x="443" y="2528"/>
                      <a:pt x="449" y="2412"/>
                      <a:pt x="351" y="1852"/>
                    </a:cubicBezTo>
                    <a:cubicBezTo>
                      <a:pt x="255" y="1311"/>
                      <a:pt x="265" y="0"/>
                      <a:pt x="2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2" name="Google Shape;6402;p72"/>
              <p:cNvSpPr/>
              <p:nvPr/>
            </p:nvSpPr>
            <p:spPr>
              <a:xfrm>
                <a:off x="6016150" y="4282925"/>
                <a:ext cx="11850" cy="69550"/>
              </a:xfrm>
              <a:custGeom>
                <a:rect b="b" l="l" r="r" t="t"/>
                <a:pathLst>
                  <a:path extrusionOk="0" h="2782" w="474">
                    <a:moveTo>
                      <a:pt x="271" y="0"/>
                    </a:moveTo>
                    <a:cubicBezTo>
                      <a:pt x="99" y="62"/>
                      <a:pt x="0" y="1076"/>
                      <a:pt x="148" y="2133"/>
                    </a:cubicBezTo>
                    <a:cubicBezTo>
                      <a:pt x="234" y="2728"/>
                      <a:pt x="307" y="2781"/>
                      <a:pt x="368" y="2781"/>
                    </a:cubicBezTo>
                    <a:cubicBezTo>
                      <a:pt x="381" y="2781"/>
                      <a:pt x="394" y="2779"/>
                      <a:pt x="406" y="2779"/>
                    </a:cubicBezTo>
                    <a:cubicBezTo>
                      <a:pt x="474" y="2779"/>
                      <a:pt x="271" y="1857"/>
                      <a:pt x="271" y="1217"/>
                    </a:cubicBezTo>
                    <a:lnTo>
                      <a:pt x="271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3" name="Google Shape;6403;p72"/>
              <p:cNvSpPr/>
              <p:nvPr/>
            </p:nvSpPr>
            <p:spPr>
              <a:xfrm>
                <a:off x="6004461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355" y="0"/>
                    </a:moveTo>
                    <a:cubicBezTo>
                      <a:pt x="315" y="0"/>
                      <a:pt x="0" y="1490"/>
                      <a:pt x="101" y="2177"/>
                    </a:cubicBezTo>
                    <a:cubicBezTo>
                      <a:pt x="133" y="2389"/>
                      <a:pt x="214" y="2484"/>
                      <a:pt x="284" y="2484"/>
                    </a:cubicBezTo>
                    <a:cubicBezTo>
                      <a:pt x="362" y="2484"/>
                      <a:pt x="425" y="2366"/>
                      <a:pt x="390" y="2158"/>
                    </a:cubicBezTo>
                    <a:cubicBezTo>
                      <a:pt x="322" y="1765"/>
                      <a:pt x="371" y="142"/>
                      <a:pt x="359" y="7"/>
                    </a:cubicBezTo>
                    <a:cubicBezTo>
                      <a:pt x="358" y="2"/>
                      <a:pt x="357" y="0"/>
                      <a:pt x="35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4" name="Google Shape;6404;p72"/>
              <p:cNvSpPr/>
              <p:nvPr/>
            </p:nvSpPr>
            <p:spPr>
              <a:xfrm>
                <a:off x="5998861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74" y="0"/>
                    </a:moveTo>
                    <a:cubicBezTo>
                      <a:pt x="254" y="0"/>
                      <a:pt x="29" y="814"/>
                      <a:pt x="5" y="1296"/>
                    </a:cubicBezTo>
                    <a:cubicBezTo>
                      <a:pt x="0" y="1383"/>
                      <a:pt x="15" y="1429"/>
                      <a:pt x="39" y="1429"/>
                    </a:cubicBezTo>
                    <a:cubicBezTo>
                      <a:pt x="112" y="1429"/>
                      <a:pt x="275" y="1004"/>
                      <a:pt x="275" y="6"/>
                    </a:cubicBezTo>
                    <a:cubicBezTo>
                      <a:pt x="275" y="2"/>
                      <a:pt x="275" y="0"/>
                      <a:pt x="27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5" name="Google Shape;6405;p72"/>
              <p:cNvSpPr/>
              <p:nvPr/>
            </p:nvSpPr>
            <p:spPr>
              <a:xfrm>
                <a:off x="5982800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930" y="0"/>
                    </a:moveTo>
                    <a:cubicBezTo>
                      <a:pt x="728" y="0"/>
                      <a:pt x="220" y="321"/>
                      <a:pt x="117" y="449"/>
                    </a:cubicBezTo>
                    <a:cubicBezTo>
                      <a:pt x="1" y="602"/>
                      <a:pt x="93" y="1303"/>
                      <a:pt x="203" y="1352"/>
                    </a:cubicBezTo>
                    <a:cubicBezTo>
                      <a:pt x="207" y="1354"/>
                      <a:pt x="211" y="1355"/>
                      <a:pt x="215" y="1355"/>
                    </a:cubicBezTo>
                    <a:cubicBezTo>
                      <a:pt x="316" y="1355"/>
                      <a:pt x="425" y="760"/>
                      <a:pt x="603" y="535"/>
                    </a:cubicBezTo>
                    <a:cubicBezTo>
                      <a:pt x="794" y="295"/>
                      <a:pt x="1046" y="154"/>
                      <a:pt x="1009" y="43"/>
                    </a:cubicBezTo>
                    <a:cubicBezTo>
                      <a:pt x="998" y="13"/>
                      <a:pt x="970" y="0"/>
                      <a:pt x="9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6" name="Google Shape;6406;p72"/>
              <p:cNvSpPr/>
              <p:nvPr/>
            </p:nvSpPr>
            <p:spPr>
              <a:xfrm>
                <a:off x="6092250" y="3665425"/>
                <a:ext cx="85125" cy="242725"/>
              </a:xfrm>
              <a:custGeom>
                <a:rect b="b" l="l" r="r" t="t"/>
                <a:pathLst>
                  <a:path extrusionOk="0" h="9709" w="3405">
                    <a:moveTo>
                      <a:pt x="2898" y="1"/>
                    </a:moveTo>
                    <a:cubicBezTo>
                      <a:pt x="2262" y="1"/>
                      <a:pt x="1" y="1344"/>
                      <a:pt x="24" y="1749"/>
                    </a:cubicBezTo>
                    <a:cubicBezTo>
                      <a:pt x="84" y="2817"/>
                      <a:pt x="759" y="9708"/>
                      <a:pt x="1094" y="9708"/>
                    </a:cubicBezTo>
                    <a:cubicBezTo>
                      <a:pt x="1102" y="9708"/>
                      <a:pt x="1110" y="9704"/>
                      <a:pt x="1118" y="9696"/>
                    </a:cubicBezTo>
                    <a:cubicBezTo>
                      <a:pt x="1444" y="9352"/>
                      <a:pt x="3404" y="279"/>
                      <a:pt x="3017" y="27"/>
                    </a:cubicBezTo>
                    <a:cubicBezTo>
                      <a:pt x="2989" y="9"/>
                      <a:pt x="2949" y="1"/>
                      <a:pt x="289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72"/>
              <p:cNvSpPr/>
              <p:nvPr/>
            </p:nvSpPr>
            <p:spPr>
              <a:xfrm>
                <a:off x="6120175" y="3674325"/>
                <a:ext cx="71325" cy="317875"/>
              </a:xfrm>
              <a:custGeom>
                <a:rect b="b" l="l" r="r" t="t"/>
                <a:pathLst>
                  <a:path extrusionOk="0" h="12715" w="2853">
                    <a:moveTo>
                      <a:pt x="2406" y="1"/>
                    </a:moveTo>
                    <a:cubicBezTo>
                      <a:pt x="2394" y="1"/>
                      <a:pt x="2383" y="24"/>
                      <a:pt x="2373" y="77"/>
                    </a:cubicBezTo>
                    <a:cubicBezTo>
                      <a:pt x="2275" y="612"/>
                      <a:pt x="1058" y="7355"/>
                      <a:pt x="812" y="8357"/>
                    </a:cubicBezTo>
                    <a:cubicBezTo>
                      <a:pt x="560" y="9353"/>
                      <a:pt x="1" y="12444"/>
                      <a:pt x="345" y="12635"/>
                    </a:cubicBezTo>
                    <a:cubicBezTo>
                      <a:pt x="447" y="12691"/>
                      <a:pt x="518" y="12715"/>
                      <a:pt x="578" y="12715"/>
                    </a:cubicBezTo>
                    <a:cubicBezTo>
                      <a:pt x="714" y="12715"/>
                      <a:pt x="787" y="12585"/>
                      <a:pt x="1027" y="12414"/>
                    </a:cubicBezTo>
                    <a:cubicBezTo>
                      <a:pt x="1138" y="12337"/>
                      <a:pt x="1247" y="12307"/>
                      <a:pt x="1353" y="12307"/>
                    </a:cubicBezTo>
                    <a:cubicBezTo>
                      <a:pt x="1725" y="12307"/>
                      <a:pt x="2066" y="12670"/>
                      <a:pt x="2329" y="12670"/>
                    </a:cubicBezTo>
                    <a:cubicBezTo>
                      <a:pt x="2394" y="12670"/>
                      <a:pt x="2454" y="12647"/>
                      <a:pt x="2509" y="12592"/>
                    </a:cubicBezTo>
                    <a:cubicBezTo>
                      <a:pt x="2853" y="12242"/>
                      <a:pt x="2521" y="1337"/>
                      <a:pt x="2552" y="1024"/>
                    </a:cubicBezTo>
                    <a:cubicBezTo>
                      <a:pt x="2578" y="757"/>
                      <a:pt x="2475" y="1"/>
                      <a:pt x="240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8" name="Google Shape;6408;p72"/>
              <p:cNvSpPr/>
              <p:nvPr/>
            </p:nvSpPr>
            <p:spPr>
              <a:xfrm>
                <a:off x="6132625" y="4010450"/>
                <a:ext cx="52575" cy="241400"/>
              </a:xfrm>
              <a:custGeom>
                <a:rect b="b" l="l" r="r" t="t"/>
                <a:pathLst>
                  <a:path extrusionOk="0" h="9656" w="2103">
                    <a:moveTo>
                      <a:pt x="1658" y="1"/>
                    </a:moveTo>
                    <a:cubicBezTo>
                      <a:pt x="1511" y="1"/>
                      <a:pt x="252" y="6998"/>
                      <a:pt x="130" y="7310"/>
                    </a:cubicBezTo>
                    <a:cubicBezTo>
                      <a:pt x="1" y="7623"/>
                      <a:pt x="7" y="9000"/>
                      <a:pt x="68" y="9406"/>
                    </a:cubicBezTo>
                    <a:cubicBezTo>
                      <a:pt x="95" y="9581"/>
                      <a:pt x="230" y="9656"/>
                      <a:pt x="381" y="9656"/>
                    </a:cubicBezTo>
                    <a:cubicBezTo>
                      <a:pt x="574" y="9656"/>
                      <a:pt x="794" y="9534"/>
                      <a:pt x="849" y="9344"/>
                    </a:cubicBezTo>
                    <a:cubicBezTo>
                      <a:pt x="941" y="9000"/>
                      <a:pt x="1543" y="5208"/>
                      <a:pt x="1820" y="3616"/>
                    </a:cubicBezTo>
                    <a:cubicBezTo>
                      <a:pt x="2103" y="2017"/>
                      <a:pt x="2103" y="284"/>
                      <a:pt x="1660" y="1"/>
                    </a:cubicBezTo>
                    <a:cubicBezTo>
                      <a:pt x="1660" y="1"/>
                      <a:pt x="1659" y="1"/>
                      <a:pt x="1658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9" name="Google Shape;6409;p72"/>
              <p:cNvSpPr/>
              <p:nvPr/>
            </p:nvSpPr>
            <p:spPr>
              <a:xfrm>
                <a:off x="6119050" y="4010450"/>
                <a:ext cx="37625" cy="158800"/>
              </a:xfrm>
              <a:custGeom>
                <a:rect b="b" l="l" r="r" t="t"/>
                <a:pathLst>
                  <a:path extrusionOk="0" h="6352" w="1505">
                    <a:moveTo>
                      <a:pt x="275" y="1"/>
                    </a:moveTo>
                    <a:cubicBezTo>
                      <a:pt x="0" y="1"/>
                      <a:pt x="335" y="5886"/>
                      <a:pt x="427" y="6320"/>
                    </a:cubicBezTo>
                    <a:cubicBezTo>
                      <a:pt x="431" y="6342"/>
                      <a:pt x="438" y="6352"/>
                      <a:pt x="447" y="6352"/>
                    </a:cubicBezTo>
                    <a:cubicBezTo>
                      <a:pt x="613" y="6352"/>
                      <a:pt x="1504" y="2429"/>
                      <a:pt x="1416" y="1593"/>
                    </a:cubicBezTo>
                    <a:cubicBezTo>
                      <a:pt x="1373" y="1175"/>
                      <a:pt x="562" y="63"/>
                      <a:pt x="279" y="1"/>
                    </a:cubicBezTo>
                    <a:cubicBezTo>
                      <a:pt x="278" y="1"/>
                      <a:pt x="276" y="1"/>
                      <a:pt x="27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0" name="Google Shape;6410;p72"/>
              <p:cNvSpPr/>
              <p:nvPr/>
            </p:nvSpPr>
            <p:spPr>
              <a:xfrm>
                <a:off x="6086225" y="3419325"/>
                <a:ext cx="94625" cy="272775"/>
              </a:xfrm>
              <a:custGeom>
                <a:rect b="b" l="l" r="r" t="t"/>
                <a:pathLst>
                  <a:path extrusionOk="0" h="10911" w="3785">
                    <a:moveTo>
                      <a:pt x="3246" y="1"/>
                    </a:moveTo>
                    <a:cubicBezTo>
                      <a:pt x="3231" y="1"/>
                      <a:pt x="3215" y="7"/>
                      <a:pt x="3197" y="18"/>
                    </a:cubicBezTo>
                    <a:cubicBezTo>
                      <a:pt x="2576" y="424"/>
                      <a:pt x="713" y="602"/>
                      <a:pt x="775" y="731"/>
                    </a:cubicBezTo>
                    <a:cubicBezTo>
                      <a:pt x="842" y="860"/>
                      <a:pt x="1826" y="1598"/>
                      <a:pt x="2010" y="2188"/>
                    </a:cubicBezTo>
                    <a:cubicBezTo>
                      <a:pt x="2201" y="2784"/>
                      <a:pt x="2545" y="7966"/>
                      <a:pt x="2109" y="8531"/>
                    </a:cubicBezTo>
                    <a:cubicBezTo>
                      <a:pt x="1666" y="9091"/>
                      <a:pt x="0" y="10843"/>
                      <a:pt x="203" y="10904"/>
                    </a:cubicBezTo>
                    <a:cubicBezTo>
                      <a:pt x="219" y="10909"/>
                      <a:pt x="236" y="10911"/>
                      <a:pt x="255" y="10911"/>
                    </a:cubicBezTo>
                    <a:cubicBezTo>
                      <a:pt x="748" y="10911"/>
                      <a:pt x="2495" y="9461"/>
                      <a:pt x="2951" y="9343"/>
                    </a:cubicBezTo>
                    <a:cubicBezTo>
                      <a:pt x="3057" y="9314"/>
                      <a:pt x="3158" y="9306"/>
                      <a:pt x="3251" y="9306"/>
                    </a:cubicBezTo>
                    <a:cubicBezTo>
                      <a:pt x="3358" y="9306"/>
                      <a:pt x="3454" y="9316"/>
                      <a:pt x="3533" y="9316"/>
                    </a:cubicBezTo>
                    <a:cubicBezTo>
                      <a:pt x="3691" y="9316"/>
                      <a:pt x="3784" y="9276"/>
                      <a:pt x="3768" y="9036"/>
                    </a:cubicBezTo>
                    <a:cubicBezTo>
                      <a:pt x="3738" y="8562"/>
                      <a:pt x="3406" y="4997"/>
                      <a:pt x="3326" y="3540"/>
                    </a:cubicBezTo>
                    <a:cubicBezTo>
                      <a:pt x="3250" y="2143"/>
                      <a:pt x="3535" y="1"/>
                      <a:pt x="324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1" name="Google Shape;6411;p72"/>
              <p:cNvSpPr/>
              <p:nvPr/>
            </p:nvSpPr>
            <p:spPr>
              <a:xfrm>
                <a:off x="6084225" y="3583950"/>
                <a:ext cx="54875" cy="84475"/>
              </a:xfrm>
              <a:custGeom>
                <a:rect b="b" l="l" r="r" t="t"/>
                <a:pathLst>
                  <a:path extrusionOk="0" h="3379" w="2195">
                    <a:moveTo>
                      <a:pt x="1909" y="0"/>
                    </a:moveTo>
                    <a:cubicBezTo>
                      <a:pt x="1505" y="0"/>
                      <a:pt x="576" y="549"/>
                      <a:pt x="412" y="852"/>
                    </a:cubicBezTo>
                    <a:cubicBezTo>
                      <a:pt x="203" y="1227"/>
                      <a:pt x="0" y="1381"/>
                      <a:pt x="105" y="3354"/>
                    </a:cubicBezTo>
                    <a:cubicBezTo>
                      <a:pt x="106" y="3371"/>
                      <a:pt x="114" y="3378"/>
                      <a:pt x="130" y="3378"/>
                    </a:cubicBezTo>
                    <a:cubicBezTo>
                      <a:pt x="331" y="3378"/>
                      <a:pt x="1691" y="2043"/>
                      <a:pt x="1851" y="1694"/>
                    </a:cubicBezTo>
                    <a:cubicBezTo>
                      <a:pt x="2023" y="1320"/>
                      <a:pt x="2195" y="477"/>
                      <a:pt x="2090" y="102"/>
                    </a:cubicBezTo>
                    <a:cubicBezTo>
                      <a:pt x="2070" y="31"/>
                      <a:pt x="2004" y="0"/>
                      <a:pt x="190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72"/>
              <p:cNvSpPr/>
              <p:nvPr/>
            </p:nvSpPr>
            <p:spPr>
              <a:xfrm>
                <a:off x="6086825" y="3530650"/>
                <a:ext cx="48750" cy="64700"/>
              </a:xfrm>
              <a:custGeom>
                <a:rect b="b" l="l" r="r" t="t"/>
                <a:pathLst>
                  <a:path extrusionOk="0" h="2588" w="1950">
                    <a:moveTo>
                      <a:pt x="1596" y="0"/>
                    </a:moveTo>
                    <a:cubicBezTo>
                      <a:pt x="1192" y="0"/>
                      <a:pt x="367" y="287"/>
                      <a:pt x="204" y="489"/>
                    </a:cubicBezTo>
                    <a:cubicBezTo>
                      <a:pt x="1" y="741"/>
                      <a:pt x="69" y="2327"/>
                      <a:pt x="204" y="2579"/>
                    </a:cubicBezTo>
                    <a:cubicBezTo>
                      <a:pt x="207" y="2585"/>
                      <a:pt x="214" y="2588"/>
                      <a:pt x="223" y="2588"/>
                    </a:cubicBezTo>
                    <a:cubicBezTo>
                      <a:pt x="396" y="2588"/>
                      <a:pt x="1549" y="1644"/>
                      <a:pt x="1747" y="1644"/>
                    </a:cubicBezTo>
                    <a:cubicBezTo>
                      <a:pt x="1949" y="1644"/>
                      <a:pt x="1919" y="329"/>
                      <a:pt x="1814" y="77"/>
                    </a:cubicBezTo>
                    <a:cubicBezTo>
                      <a:pt x="1791" y="23"/>
                      <a:pt x="1711" y="0"/>
                      <a:pt x="159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3" name="Google Shape;6413;p72"/>
              <p:cNvSpPr/>
              <p:nvPr/>
            </p:nvSpPr>
            <p:spPr>
              <a:xfrm>
                <a:off x="6085750" y="3313675"/>
                <a:ext cx="92075" cy="113100"/>
              </a:xfrm>
              <a:custGeom>
                <a:rect b="b" l="l" r="r" t="t"/>
                <a:pathLst>
                  <a:path extrusionOk="0" h="4524" w="3683">
                    <a:moveTo>
                      <a:pt x="1280" y="0"/>
                    </a:moveTo>
                    <a:cubicBezTo>
                      <a:pt x="1176" y="0"/>
                      <a:pt x="1089" y="3"/>
                      <a:pt x="1027" y="3"/>
                    </a:cubicBezTo>
                    <a:cubicBezTo>
                      <a:pt x="93" y="3"/>
                      <a:pt x="1" y="482"/>
                      <a:pt x="1" y="1921"/>
                    </a:cubicBezTo>
                    <a:cubicBezTo>
                      <a:pt x="1" y="3178"/>
                      <a:pt x="123" y="4523"/>
                      <a:pt x="1298" y="4523"/>
                    </a:cubicBezTo>
                    <a:cubicBezTo>
                      <a:pt x="1467" y="4523"/>
                      <a:pt x="1659" y="4495"/>
                      <a:pt x="1876" y="4435"/>
                    </a:cubicBezTo>
                    <a:cubicBezTo>
                      <a:pt x="3591" y="3955"/>
                      <a:pt x="3683" y="2579"/>
                      <a:pt x="3345" y="1232"/>
                    </a:cubicBezTo>
                    <a:cubicBezTo>
                      <a:pt x="3051" y="85"/>
                      <a:pt x="1879" y="0"/>
                      <a:pt x="128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72"/>
              <p:cNvSpPr/>
              <p:nvPr/>
            </p:nvSpPr>
            <p:spPr>
              <a:xfrm>
                <a:off x="6088525" y="3486250"/>
                <a:ext cx="42750" cy="43250"/>
              </a:xfrm>
              <a:custGeom>
                <a:rect b="b" l="l" r="r" t="t"/>
                <a:pathLst>
                  <a:path extrusionOk="0" h="1730" w="1710">
                    <a:moveTo>
                      <a:pt x="1004" y="1"/>
                    </a:moveTo>
                    <a:cubicBezTo>
                      <a:pt x="667" y="1"/>
                      <a:pt x="275" y="96"/>
                      <a:pt x="173" y="169"/>
                    </a:cubicBezTo>
                    <a:cubicBezTo>
                      <a:pt x="1" y="298"/>
                      <a:pt x="31" y="1515"/>
                      <a:pt x="173" y="1669"/>
                    </a:cubicBezTo>
                    <a:cubicBezTo>
                      <a:pt x="211" y="1711"/>
                      <a:pt x="275" y="1729"/>
                      <a:pt x="355" y="1729"/>
                    </a:cubicBezTo>
                    <a:cubicBezTo>
                      <a:pt x="699" y="1729"/>
                      <a:pt x="1342" y="1399"/>
                      <a:pt x="1506" y="1324"/>
                    </a:cubicBezTo>
                    <a:cubicBezTo>
                      <a:pt x="1709" y="1232"/>
                      <a:pt x="1679" y="476"/>
                      <a:pt x="1506" y="169"/>
                    </a:cubicBezTo>
                    <a:cubicBezTo>
                      <a:pt x="1437" y="44"/>
                      <a:pt x="1233" y="1"/>
                      <a:pt x="100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5" name="Google Shape;6415;p72"/>
              <p:cNvSpPr/>
              <p:nvPr/>
            </p:nvSpPr>
            <p:spPr>
              <a:xfrm>
                <a:off x="6091450" y="3448550"/>
                <a:ext cx="36450" cy="32550"/>
              </a:xfrm>
              <a:custGeom>
                <a:rect b="b" l="l" r="r" t="t"/>
                <a:pathLst>
                  <a:path extrusionOk="0" h="1302" w="1458">
                    <a:moveTo>
                      <a:pt x="374" y="1"/>
                    </a:moveTo>
                    <a:cubicBezTo>
                      <a:pt x="321" y="1"/>
                      <a:pt x="280" y="26"/>
                      <a:pt x="258" y="85"/>
                    </a:cubicBezTo>
                    <a:cubicBezTo>
                      <a:pt x="160" y="352"/>
                      <a:pt x="1" y="1281"/>
                      <a:pt x="154" y="1281"/>
                    </a:cubicBezTo>
                    <a:cubicBezTo>
                      <a:pt x="163" y="1281"/>
                      <a:pt x="173" y="1278"/>
                      <a:pt x="185" y="1271"/>
                    </a:cubicBezTo>
                    <a:cubicBezTo>
                      <a:pt x="244" y="1236"/>
                      <a:pt x="335" y="1223"/>
                      <a:pt x="439" y="1223"/>
                    </a:cubicBezTo>
                    <a:cubicBezTo>
                      <a:pt x="699" y="1223"/>
                      <a:pt x="1046" y="1302"/>
                      <a:pt x="1217" y="1302"/>
                    </a:cubicBezTo>
                    <a:cubicBezTo>
                      <a:pt x="1457" y="1302"/>
                      <a:pt x="1383" y="927"/>
                      <a:pt x="1180" y="644"/>
                    </a:cubicBezTo>
                    <a:cubicBezTo>
                      <a:pt x="1017" y="422"/>
                      <a:pt x="592" y="1"/>
                      <a:pt x="37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6" name="Google Shape;6416;p72"/>
              <p:cNvSpPr/>
              <p:nvPr/>
            </p:nvSpPr>
            <p:spPr>
              <a:xfrm>
                <a:off x="6081775" y="3248250"/>
                <a:ext cx="152625" cy="51500"/>
              </a:xfrm>
              <a:custGeom>
                <a:rect b="b" l="l" r="r" t="t"/>
                <a:pathLst>
                  <a:path extrusionOk="0" h="2060" w="6105">
                    <a:moveTo>
                      <a:pt x="2865" y="1"/>
                    </a:moveTo>
                    <a:cubicBezTo>
                      <a:pt x="2788" y="1"/>
                      <a:pt x="2725" y="5"/>
                      <a:pt x="2680" y="14"/>
                    </a:cubicBezTo>
                    <a:cubicBezTo>
                      <a:pt x="2207" y="112"/>
                      <a:pt x="0" y="1612"/>
                      <a:pt x="363" y="1901"/>
                    </a:cubicBezTo>
                    <a:cubicBezTo>
                      <a:pt x="497" y="2009"/>
                      <a:pt x="680" y="2060"/>
                      <a:pt x="895" y="2060"/>
                    </a:cubicBezTo>
                    <a:cubicBezTo>
                      <a:pt x="1437" y="2060"/>
                      <a:pt x="2182" y="1737"/>
                      <a:pt x="2864" y="1200"/>
                    </a:cubicBezTo>
                    <a:cubicBezTo>
                      <a:pt x="3197" y="935"/>
                      <a:pt x="3853" y="880"/>
                      <a:pt x="4482" y="880"/>
                    </a:cubicBezTo>
                    <a:cubicBezTo>
                      <a:pt x="4939" y="880"/>
                      <a:pt x="5381" y="909"/>
                      <a:pt x="5674" y="909"/>
                    </a:cubicBezTo>
                    <a:cubicBezTo>
                      <a:pt x="5960" y="909"/>
                      <a:pt x="6104" y="881"/>
                      <a:pt x="5981" y="770"/>
                    </a:cubicBezTo>
                    <a:cubicBezTo>
                      <a:pt x="5531" y="370"/>
                      <a:pt x="3583" y="1"/>
                      <a:pt x="286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7" name="Google Shape;6417;p72"/>
              <p:cNvSpPr/>
              <p:nvPr/>
            </p:nvSpPr>
            <p:spPr>
              <a:xfrm>
                <a:off x="6142550" y="3281725"/>
                <a:ext cx="104750" cy="142325"/>
              </a:xfrm>
              <a:custGeom>
                <a:rect b="b" l="l" r="r" t="t"/>
                <a:pathLst>
                  <a:path extrusionOk="0" h="5693" w="4190">
                    <a:moveTo>
                      <a:pt x="2276" y="1"/>
                    </a:moveTo>
                    <a:cubicBezTo>
                      <a:pt x="1248" y="1"/>
                      <a:pt x="60" y="790"/>
                      <a:pt x="15" y="992"/>
                    </a:cubicBezTo>
                    <a:cubicBezTo>
                      <a:pt x="1" y="1059"/>
                      <a:pt x="92" y="1076"/>
                      <a:pt x="249" y="1076"/>
                    </a:cubicBezTo>
                    <a:cubicBezTo>
                      <a:pt x="422" y="1076"/>
                      <a:pt x="674" y="1055"/>
                      <a:pt x="952" y="1055"/>
                    </a:cubicBezTo>
                    <a:cubicBezTo>
                      <a:pt x="1473" y="1055"/>
                      <a:pt x="2085" y="1129"/>
                      <a:pt x="2437" y="1551"/>
                    </a:cubicBezTo>
                    <a:cubicBezTo>
                      <a:pt x="3194" y="2445"/>
                      <a:pt x="4129" y="5692"/>
                      <a:pt x="4186" y="5692"/>
                    </a:cubicBezTo>
                    <a:cubicBezTo>
                      <a:pt x="4188" y="5692"/>
                      <a:pt x="4189" y="5689"/>
                      <a:pt x="4189" y="5682"/>
                    </a:cubicBezTo>
                    <a:cubicBezTo>
                      <a:pt x="4189" y="5461"/>
                      <a:pt x="3851" y="1072"/>
                      <a:pt x="3341" y="457"/>
                    </a:cubicBezTo>
                    <a:cubicBezTo>
                      <a:pt x="3065" y="124"/>
                      <a:pt x="2683" y="1"/>
                      <a:pt x="22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72"/>
              <p:cNvSpPr/>
              <p:nvPr/>
            </p:nvSpPr>
            <p:spPr>
              <a:xfrm>
                <a:off x="6187125" y="3331225"/>
                <a:ext cx="95625" cy="159800"/>
              </a:xfrm>
              <a:custGeom>
                <a:rect b="b" l="l" r="r" t="t"/>
                <a:pathLst>
                  <a:path extrusionOk="0" h="6392" w="3825">
                    <a:moveTo>
                      <a:pt x="319" y="0"/>
                    </a:moveTo>
                    <a:cubicBezTo>
                      <a:pt x="1" y="0"/>
                      <a:pt x="408" y="1282"/>
                      <a:pt x="458" y="2079"/>
                    </a:cubicBezTo>
                    <a:cubicBezTo>
                      <a:pt x="519" y="3081"/>
                      <a:pt x="1158" y="6364"/>
                      <a:pt x="1736" y="6388"/>
                    </a:cubicBezTo>
                    <a:cubicBezTo>
                      <a:pt x="1784" y="6390"/>
                      <a:pt x="1830" y="6391"/>
                      <a:pt x="1874" y="6391"/>
                    </a:cubicBezTo>
                    <a:cubicBezTo>
                      <a:pt x="3825" y="6391"/>
                      <a:pt x="2179" y="4299"/>
                      <a:pt x="1644" y="2983"/>
                    </a:cubicBezTo>
                    <a:cubicBezTo>
                      <a:pt x="1134" y="1729"/>
                      <a:pt x="974" y="537"/>
                      <a:pt x="710" y="266"/>
                    </a:cubicBezTo>
                    <a:cubicBezTo>
                      <a:pt x="523" y="80"/>
                      <a:pt x="399" y="0"/>
                      <a:pt x="319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9" name="Google Shape;6419;p72"/>
              <p:cNvSpPr/>
              <p:nvPr/>
            </p:nvSpPr>
            <p:spPr>
              <a:xfrm>
                <a:off x="6219000" y="3498075"/>
                <a:ext cx="42900" cy="145300"/>
              </a:xfrm>
              <a:custGeom>
                <a:rect b="b" l="l" r="r" t="t"/>
                <a:pathLst>
                  <a:path extrusionOk="0" h="5812" w="1716">
                    <a:moveTo>
                      <a:pt x="267" y="0"/>
                    </a:moveTo>
                    <a:cubicBezTo>
                      <a:pt x="258" y="0"/>
                      <a:pt x="249" y="1"/>
                      <a:pt x="240" y="3"/>
                    </a:cubicBezTo>
                    <a:cubicBezTo>
                      <a:pt x="0" y="52"/>
                      <a:pt x="209" y="661"/>
                      <a:pt x="240" y="1036"/>
                    </a:cubicBezTo>
                    <a:cubicBezTo>
                      <a:pt x="271" y="1411"/>
                      <a:pt x="1131" y="5775"/>
                      <a:pt x="1500" y="5812"/>
                    </a:cubicBezTo>
                    <a:cubicBezTo>
                      <a:pt x="1500" y="5812"/>
                      <a:pt x="1501" y="5812"/>
                      <a:pt x="1501" y="5812"/>
                    </a:cubicBezTo>
                    <a:cubicBezTo>
                      <a:pt x="1715" y="5812"/>
                      <a:pt x="977" y="0"/>
                      <a:pt x="267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0" name="Google Shape;6420;p72"/>
              <p:cNvSpPr/>
              <p:nvPr/>
            </p:nvSpPr>
            <p:spPr>
              <a:xfrm>
                <a:off x="6247275" y="3493300"/>
                <a:ext cx="24600" cy="148325"/>
              </a:xfrm>
              <a:custGeom>
                <a:rect b="b" l="l" r="r" t="t"/>
                <a:pathLst>
                  <a:path extrusionOk="0" h="5933" w="984">
                    <a:moveTo>
                      <a:pt x="614" y="1"/>
                    </a:moveTo>
                    <a:cubicBezTo>
                      <a:pt x="407" y="1"/>
                      <a:pt x="0" y="195"/>
                      <a:pt x="0" y="501"/>
                    </a:cubicBezTo>
                    <a:cubicBezTo>
                      <a:pt x="0" y="907"/>
                      <a:pt x="609" y="5628"/>
                      <a:pt x="732" y="5849"/>
                    </a:cubicBezTo>
                    <a:cubicBezTo>
                      <a:pt x="765" y="5908"/>
                      <a:pt x="799" y="5932"/>
                      <a:pt x="831" y="5932"/>
                    </a:cubicBezTo>
                    <a:cubicBezTo>
                      <a:pt x="915" y="5932"/>
                      <a:pt x="984" y="5758"/>
                      <a:pt x="984" y="5597"/>
                    </a:cubicBezTo>
                    <a:cubicBezTo>
                      <a:pt x="984" y="5382"/>
                      <a:pt x="830" y="815"/>
                      <a:pt x="732" y="65"/>
                    </a:cubicBezTo>
                    <a:cubicBezTo>
                      <a:pt x="727" y="21"/>
                      <a:pt x="681" y="1"/>
                      <a:pt x="614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1" name="Google Shape;6421;p72"/>
              <p:cNvSpPr/>
              <p:nvPr/>
            </p:nvSpPr>
            <p:spPr>
              <a:xfrm>
                <a:off x="6248650" y="3646700"/>
                <a:ext cx="37200" cy="53575"/>
              </a:xfrm>
              <a:custGeom>
                <a:rect b="b" l="l" r="r" t="t"/>
                <a:pathLst>
                  <a:path extrusionOk="0" h="2143" w="1488">
                    <a:moveTo>
                      <a:pt x="762" y="1"/>
                    </a:moveTo>
                    <a:cubicBezTo>
                      <a:pt x="452" y="1"/>
                      <a:pt x="69" y="1118"/>
                      <a:pt x="19" y="1563"/>
                    </a:cubicBezTo>
                    <a:cubicBezTo>
                      <a:pt x="0" y="1735"/>
                      <a:pt x="683" y="1582"/>
                      <a:pt x="1199" y="2104"/>
                    </a:cubicBezTo>
                    <a:cubicBezTo>
                      <a:pt x="1225" y="2131"/>
                      <a:pt x="1247" y="2143"/>
                      <a:pt x="1265" y="2143"/>
                    </a:cubicBezTo>
                    <a:cubicBezTo>
                      <a:pt x="1488" y="2143"/>
                      <a:pt x="1150" y="300"/>
                      <a:pt x="855" y="39"/>
                    </a:cubicBezTo>
                    <a:cubicBezTo>
                      <a:pt x="825" y="13"/>
                      <a:pt x="794" y="1"/>
                      <a:pt x="762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2" name="Google Shape;6422;p72"/>
              <p:cNvSpPr/>
              <p:nvPr/>
            </p:nvSpPr>
            <p:spPr>
              <a:xfrm>
                <a:off x="6258225" y="3707225"/>
                <a:ext cx="28550" cy="47100"/>
              </a:xfrm>
              <a:custGeom>
                <a:rect b="b" l="l" r="r" t="t"/>
                <a:pathLst>
                  <a:path extrusionOk="0" h="1884" w="1142">
                    <a:moveTo>
                      <a:pt x="831" y="1"/>
                    </a:moveTo>
                    <a:cubicBezTo>
                      <a:pt x="495" y="1"/>
                      <a:pt x="661" y="626"/>
                      <a:pt x="632" y="876"/>
                    </a:cubicBezTo>
                    <a:cubicBezTo>
                      <a:pt x="601" y="1131"/>
                      <a:pt x="1" y="1884"/>
                      <a:pt x="265" y="1884"/>
                    </a:cubicBezTo>
                    <a:cubicBezTo>
                      <a:pt x="268" y="1884"/>
                      <a:pt x="272" y="1884"/>
                      <a:pt x="275" y="1884"/>
                    </a:cubicBezTo>
                    <a:cubicBezTo>
                      <a:pt x="570" y="1859"/>
                      <a:pt x="921" y="1134"/>
                      <a:pt x="982" y="851"/>
                    </a:cubicBezTo>
                    <a:cubicBezTo>
                      <a:pt x="1043" y="568"/>
                      <a:pt x="1142" y="40"/>
                      <a:pt x="865" y="3"/>
                    </a:cubicBezTo>
                    <a:cubicBezTo>
                      <a:pt x="853" y="1"/>
                      <a:pt x="842" y="1"/>
                      <a:pt x="831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3" name="Google Shape;6423;p72"/>
              <p:cNvSpPr/>
              <p:nvPr/>
            </p:nvSpPr>
            <p:spPr>
              <a:xfrm>
                <a:off x="6245975" y="3694050"/>
                <a:ext cx="13250" cy="26100"/>
              </a:xfrm>
              <a:custGeom>
                <a:rect b="b" l="l" r="r" t="t"/>
                <a:pathLst>
                  <a:path extrusionOk="0" h="1044" w="530">
                    <a:moveTo>
                      <a:pt x="353" y="0"/>
                    </a:moveTo>
                    <a:cubicBezTo>
                      <a:pt x="210" y="0"/>
                      <a:pt x="0" y="679"/>
                      <a:pt x="200" y="978"/>
                    </a:cubicBezTo>
                    <a:cubicBezTo>
                      <a:pt x="229" y="1024"/>
                      <a:pt x="257" y="1044"/>
                      <a:pt x="283" y="1044"/>
                    </a:cubicBezTo>
                    <a:cubicBezTo>
                      <a:pt x="450" y="1044"/>
                      <a:pt x="529" y="212"/>
                      <a:pt x="396" y="26"/>
                    </a:cubicBezTo>
                    <a:cubicBezTo>
                      <a:pt x="383" y="8"/>
                      <a:pt x="368" y="0"/>
                      <a:pt x="3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4" name="Google Shape;6424;p72"/>
              <p:cNvSpPr/>
              <p:nvPr/>
            </p:nvSpPr>
            <p:spPr>
              <a:xfrm>
                <a:off x="6083000" y="3219600"/>
                <a:ext cx="41200" cy="26700"/>
              </a:xfrm>
              <a:custGeom>
                <a:rect b="b" l="l" r="r" t="t"/>
                <a:pathLst>
                  <a:path extrusionOk="0" h="1068" w="1648">
                    <a:moveTo>
                      <a:pt x="1453" y="0"/>
                    </a:moveTo>
                    <a:cubicBezTo>
                      <a:pt x="1180" y="0"/>
                      <a:pt x="599" y="213"/>
                      <a:pt x="0" y="213"/>
                    </a:cubicBezTo>
                    <a:lnTo>
                      <a:pt x="0" y="1068"/>
                    </a:lnTo>
                    <a:cubicBezTo>
                      <a:pt x="0" y="1068"/>
                      <a:pt x="1494" y="502"/>
                      <a:pt x="1592" y="213"/>
                    </a:cubicBezTo>
                    <a:cubicBezTo>
                      <a:pt x="1648" y="53"/>
                      <a:pt x="1589" y="0"/>
                      <a:pt x="145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5" name="Google Shape;6425;p72"/>
              <p:cNvSpPr/>
              <p:nvPr/>
            </p:nvSpPr>
            <p:spPr>
              <a:xfrm>
                <a:off x="6077450" y="3233525"/>
                <a:ext cx="58850" cy="35050"/>
              </a:xfrm>
              <a:custGeom>
                <a:rect b="b" l="l" r="r" t="t"/>
                <a:pathLst>
                  <a:path extrusionOk="0" h="1402" w="2354">
                    <a:moveTo>
                      <a:pt x="2103" y="1"/>
                    </a:moveTo>
                    <a:cubicBezTo>
                      <a:pt x="2047" y="1"/>
                      <a:pt x="1961" y="18"/>
                      <a:pt x="1839" y="56"/>
                    </a:cubicBezTo>
                    <a:cubicBezTo>
                      <a:pt x="960" y="339"/>
                      <a:pt x="1" y="1310"/>
                      <a:pt x="333" y="1390"/>
                    </a:cubicBezTo>
                    <a:cubicBezTo>
                      <a:pt x="368" y="1398"/>
                      <a:pt x="402" y="1401"/>
                      <a:pt x="438" y="1401"/>
                    </a:cubicBezTo>
                    <a:cubicBezTo>
                      <a:pt x="840" y="1401"/>
                      <a:pt x="1276" y="914"/>
                      <a:pt x="1661" y="609"/>
                    </a:cubicBezTo>
                    <a:cubicBezTo>
                      <a:pt x="2007" y="338"/>
                      <a:pt x="2354" y="1"/>
                      <a:pt x="210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6" name="Google Shape;6426;p72"/>
              <p:cNvSpPr/>
              <p:nvPr/>
            </p:nvSpPr>
            <p:spPr>
              <a:xfrm>
                <a:off x="6127700" y="4254425"/>
                <a:ext cx="33225" cy="22050"/>
              </a:xfrm>
              <a:custGeom>
                <a:rect b="b" l="l" r="r" t="t"/>
                <a:pathLst>
                  <a:path extrusionOk="0" h="882" w="1329">
                    <a:moveTo>
                      <a:pt x="315" y="1"/>
                    </a:moveTo>
                    <a:cubicBezTo>
                      <a:pt x="204" y="1"/>
                      <a:pt x="119" y="14"/>
                      <a:pt x="87" y="52"/>
                    </a:cubicBezTo>
                    <a:cubicBezTo>
                      <a:pt x="19" y="132"/>
                      <a:pt x="1" y="317"/>
                      <a:pt x="130" y="495"/>
                    </a:cubicBezTo>
                    <a:cubicBezTo>
                      <a:pt x="240" y="646"/>
                      <a:pt x="491" y="882"/>
                      <a:pt x="726" y="882"/>
                    </a:cubicBezTo>
                    <a:cubicBezTo>
                      <a:pt x="768" y="882"/>
                      <a:pt x="809" y="874"/>
                      <a:pt x="849" y="858"/>
                    </a:cubicBezTo>
                    <a:cubicBezTo>
                      <a:pt x="1107" y="747"/>
                      <a:pt x="1329" y="89"/>
                      <a:pt x="1021" y="65"/>
                    </a:cubicBezTo>
                    <a:cubicBezTo>
                      <a:pt x="824" y="49"/>
                      <a:pt x="524" y="1"/>
                      <a:pt x="31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7" name="Google Shape;6427;p72"/>
              <p:cNvSpPr/>
              <p:nvPr/>
            </p:nvSpPr>
            <p:spPr>
              <a:xfrm>
                <a:off x="6121100" y="4268200"/>
                <a:ext cx="12725" cy="66575"/>
              </a:xfrm>
              <a:custGeom>
                <a:rect b="b" l="l" r="r" t="t"/>
                <a:pathLst>
                  <a:path extrusionOk="0" h="2663" w="509">
                    <a:moveTo>
                      <a:pt x="176" y="1"/>
                    </a:moveTo>
                    <a:cubicBezTo>
                      <a:pt x="100" y="1"/>
                      <a:pt x="200" y="1234"/>
                      <a:pt x="105" y="1751"/>
                    </a:cubicBezTo>
                    <a:cubicBezTo>
                      <a:pt x="13" y="2286"/>
                      <a:pt x="1" y="2421"/>
                      <a:pt x="179" y="2649"/>
                    </a:cubicBezTo>
                    <a:cubicBezTo>
                      <a:pt x="186" y="2658"/>
                      <a:pt x="194" y="2662"/>
                      <a:pt x="201" y="2662"/>
                    </a:cubicBezTo>
                    <a:cubicBezTo>
                      <a:pt x="370" y="2662"/>
                      <a:pt x="509" y="341"/>
                      <a:pt x="185" y="5"/>
                    </a:cubicBezTo>
                    <a:cubicBezTo>
                      <a:pt x="182" y="2"/>
                      <a:pt x="179" y="1"/>
                      <a:pt x="17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8" name="Google Shape;6428;p72"/>
              <p:cNvSpPr/>
              <p:nvPr/>
            </p:nvSpPr>
            <p:spPr>
              <a:xfrm>
                <a:off x="6130950" y="4278425"/>
                <a:ext cx="11225" cy="67050"/>
              </a:xfrm>
              <a:custGeom>
                <a:rect b="b" l="l" r="r" t="t"/>
                <a:pathLst>
                  <a:path extrusionOk="0" h="2682" w="449">
                    <a:moveTo>
                      <a:pt x="230" y="0"/>
                    </a:moveTo>
                    <a:cubicBezTo>
                      <a:pt x="185" y="0"/>
                      <a:pt x="201" y="1311"/>
                      <a:pt x="105" y="1852"/>
                    </a:cubicBezTo>
                    <a:cubicBezTo>
                      <a:pt x="0" y="2412"/>
                      <a:pt x="12" y="2528"/>
                      <a:pt x="154" y="2676"/>
                    </a:cubicBezTo>
                    <a:cubicBezTo>
                      <a:pt x="158" y="2680"/>
                      <a:pt x="162" y="2682"/>
                      <a:pt x="166" y="2682"/>
                    </a:cubicBezTo>
                    <a:cubicBezTo>
                      <a:pt x="309" y="2682"/>
                      <a:pt x="449" y="265"/>
                      <a:pt x="234" y="2"/>
                    </a:cubicBezTo>
                    <a:cubicBezTo>
                      <a:pt x="233" y="1"/>
                      <a:pt x="231" y="0"/>
                      <a:pt x="23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9" name="Google Shape;6429;p72"/>
              <p:cNvSpPr/>
              <p:nvPr/>
            </p:nvSpPr>
            <p:spPr>
              <a:xfrm>
                <a:off x="6138150" y="4282925"/>
                <a:ext cx="11875" cy="69550"/>
              </a:xfrm>
              <a:custGeom>
                <a:rect b="b" l="l" r="r" t="t"/>
                <a:pathLst>
                  <a:path extrusionOk="0" h="2782" w="475">
                    <a:moveTo>
                      <a:pt x="210" y="0"/>
                    </a:moveTo>
                    <a:lnTo>
                      <a:pt x="210" y="1217"/>
                    </a:lnTo>
                    <a:cubicBezTo>
                      <a:pt x="210" y="1857"/>
                      <a:pt x="1" y="2779"/>
                      <a:pt x="69" y="2779"/>
                    </a:cubicBezTo>
                    <a:cubicBezTo>
                      <a:pt x="82" y="2779"/>
                      <a:pt x="95" y="2781"/>
                      <a:pt x="109" y="2781"/>
                    </a:cubicBezTo>
                    <a:cubicBezTo>
                      <a:pt x="172" y="2781"/>
                      <a:pt x="241" y="2728"/>
                      <a:pt x="327" y="2133"/>
                    </a:cubicBezTo>
                    <a:cubicBezTo>
                      <a:pt x="474" y="1076"/>
                      <a:pt x="376" y="62"/>
                      <a:pt x="21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0" name="Google Shape;6430;p72"/>
              <p:cNvSpPr/>
              <p:nvPr/>
            </p:nvSpPr>
            <p:spPr>
              <a:xfrm>
                <a:off x="6152334" y="4291675"/>
                <a:ext cx="10650" cy="62125"/>
              </a:xfrm>
              <a:custGeom>
                <a:rect b="b" l="l" r="r" t="t"/>
                <a:pathLst>
                  <a:path extrusionOk="0" h="2485" w="426">
                    <a:moveTo>
                      <a:pt x="70" y="0"/>
                    </a:moveTo>
                    <a:cubicBezTo>
                      <a:pt x="69" y="0"/>
                      <a:pt x="68" y="2"/>
                      <a:pt x="67" y="7"/>
                    </a:cubicBezTo>
                    <a:cubicBezTo>
                      <a:pt x="55" y="142"/>
                      <a:pt x="104" y="1765"/>
                      <a:pt x="36" y="2158"/>
                    </a:cubicBezTo>
                    <a:cubicBezTo>
                      <a:pt x="0" y="2366"/>
                      <a:pt x="64" y="2484"/>
                      <a:pt x="142" y="2484"/>
                    </a:cubicBezTo>
                    <a:cubicBezTo>
                      <a:pt x="212" y="2484"/>
                      <a:pt x="293" y="2389"/>
                      <a:pt x="325" y="2177"/>
                    </a:cubicBezTo>
                    <a:cubicBezTo>
                      <a:pt x="426" y="1490"/>
                      <a:pt x="110" y="0"/>
                      <a:pt x="7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1" name="Google Shape;6431;p72"/>
              <p:cNvSpPr/>
              <p:nvPr/>
            </p:nvSpPr>
            <p:spPr>
              <a:xfrm>
                <a:off x="6161684" y="4304925"/>
                <a:ext cx="6900" cy="35750"/>
              </a:xfrm>
              <a:custGeom>
                <a:rect b="b" l="l" r="r" t="t"/>
                <a:pathLst>
                  <a:path extrusionOk="0" h="1430" w="276">
                    <a:moveTo>
                      <a:pt x="2" y="0"/>
                    </a:moveTo>
                    <a:cubicBezTo>
                      <a:pt x="1" y="0"/>
                      <a:pt x="0" y="2"/>
                      <a:pt x="0" y="6"/>
                    </a:cubicBezTo>
                    <a:cubicBezTo>
                      <a:pt x="0" y="1004"/>
                      <a:pt x="164" y="1429"/>
                      <a:pt x="237" y="1429"/>
                    </a:cubicBezTo>
                    <a:cubicBezTo>
                      <a:pt x="261" y="1429"/>
                      <a:pt x="275" y="1383"/>
                      <a:pt x="271" y="1296"/>
                    </a:cubicBezTo>
                    <a:cubicBezTo>
                      <a:pt x="247" y="814"/>
                      <a:pt x="21" y="0"/>
                      <a:pt x="2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2" name="Google Shape;6432;p72"/>
              <p:cNvSpPr/>
              <p:nvPr/>
            </p:nvSpPr>
            <p:spPr>
              <a:xfrm>
                <a:off x="6157225" y="3312525"/>
                <a:ext cx="26150" cy="33875"/>
              </a:xfrm>
              <a:custGeom>
                <a:rect b="b" l="l" r="r" t="t"/>
                <a:pathLst>
                  <a:path extrusionOk="0" h="1355" w="1046">
                    <a:moveTo>
                      <a:pt x="114" y="0"/>
                    </a:moveTo>
                    <a:cubicBezTo>
                      <a:pt x="74" y="0"/>
                      <a:pt x="46" y="13"/>
                      <a:pt x="37" y="43"/>
                    </a:cubicBezTo>
                    <a:cubicBezTo>
                      <a:pt x="0" y="154"/>
                      <a:pt x="252" y="295"/>
                      <a:pt x="437" y="535"/>
                    </a:cubicBezTo>
                    <a:cubicBezTo>
                      <a:pt x="620" y="760"/>
                      <a:pt x="729" y="1355"/>
                      <a:pt x="831" y="1355"/>
                    </a:cubicBezTo>
                    <a:cubicBezTo>
                      <a:pt x="834" y="1355"/>
                      <a:pt x="838" y="1354"/>
                      <a:pt x="842" y="1352"/>
                    </a:cubicBezTo>
                    <a:cubicBezTo>
                      <a:pt x="947" y="1303"/>
                      <a:pt x="1045" y="602"/>
                      <a:pt x="928" y="449"/>
                    </a:cubicBezTo>
                    <a:cubicBezTo>
                      <a:pt x="826" y="321"/>
                      <a:pt x="314" y="0"/>
                      <a:pt x="114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3" name="Google Shape;6433;p72"/>
              <p:cNvSpPr/>
              <p:nvPr/>
            </p:nvSpPr>
            <p:spPr>
              <a:xfrm>
                <a:off x="6019075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525" y="0"/>
                    </a:moveTo>
                    <a:cubicBezTo>
                      <a:pt x="884" y="0"/>
                      <a:pt x="0" y="560"/>
                      <a:pt x="92" y="1382"/>
                    </a:cubicBezTo>
                    <a:cubicBezTo>
                      <a:pt x="97" y="1421"/>
                      <a:pt x="114" y="1437"/>
                      <a:pt x="144" y="1437"/>
                    </a:cubicBezTo>
                    <a:cubicBezTo>
                      <a:pt x="304" y="1437"/>
                      <a:pt x="812" y="946"/>
                      <a:pt x="1425" y="946"/>
                    </a:cubicBezTo>
                    <a:cubicBezTo>
                      <a:pt x="1478" y="946"/>
                      <a:pt x="1532" y="950"/>
                      <a:pt x="1586" y="958"/>
                    </a:cubicBezTo>
                    <a:cubicBezTo>
                      <a:pt x="2337" y="1071"/>
                      <a:pt x="2181" y="3121"/>
                      <a:pt x="2367" y="3121"/>
                    </a:cubicBezTo>
                    <a:cubicBezTo>
                      <a:pt x="2373" y="3121"/>
                      <a:pt x="2379" y="3119"/>
                      <a:pt x="2385" y="3115"/>
                    </a:cubicBezTo>
                    <a:cubicBezTo>
                      <a:pt x="2680" y="2925"/>
                      <a:pt x="2674" y="466"/>
                      <a:pt x="1875" y="73"/>
                    </a:cubicBezTo>
                    <a:cubicBezTo>
                      <a:pt x="1775" y="24"/>
                      <a:pt x="1655" y="0"/>
                      <a:pt x="152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4" name="Google Shape;6434;p72"/>
              <p:cNvSpPr/>
              <p:nvPr/>
            </p:nvSpPr>
            <p:spPr>
              <a:xfrm>
                <a:off x="6027475" y="3108350"/>
                <a:ext cx="51250" cy="39925"/>
              </a:xfrm>
              <a:custGeom>
                <a:rect b="b" l="l" r="r" t="t"/>
                <a:pathLst>
                  <a:path extrusionOk="0" h="1597" w="2050">
                    <a:moveTo>
                      <a:pt x="841" y="498"/>
                    </a:moveTo>
                    <a:cubicBezTo>
                      <a:pt x="1103" y="498"/>
                      <a:pt x="1378" y="690"/>
                      <a:pt x="1367" y="828"/>
                    </a:cubicBezTo>
                    <a:cubicBezTo>
                      <a:pt x="1353" y="1012"/>
                      <a:pt x="1139" y="1088"/>
                      <a:pt x="919" y="1088"/>
                    </a:cubicBezTo>
                    <a:cubicBezTo>
                      <a:pt x="654" y="1088"/>
                      <a:pt x="379" y="977"/>
                      <a:pt x="433" y="809"/>
                    </a:cubicBezTo>
                    <a:cubicBezTo>
                      <a:pt x="508" y="579"/>
                      <a:pt x="672" y="498"/>
                      <a:pt x="841" y="498"/>
                    </a:cubicBezTo>
                    <a:close/>
                    <a:moveTo>
                      <a:pt x="1016" y="0"/>
                    </a:moveTo>
                    <a:cubicBezTo>
                      <a:pt x="391" y="0"/>
                      <a:pt x="1" y="440"/>
                      <a:pt x="64" y="871"/>
                    </a:cubicBezTo>
                    <a:cubicBezTo>
                      <a:pt x="120" y="1287"/>
                      <a:pt x="478" y="1596"/>
                      <a:pt x="1007" y="1596"/>
                    </a:cubicBezTo>
                    <a:cubicBezTo>
                      <a:pt x="1110" y="1596"/>
                      <a:pt x="1220" y="1584"/>
                      <a:pt x="1336" y="1559"/>
                    </a:cubicBezTo>
                    <a:cubicBezTo>
                      <a:pt x="2049" y="1405"/>
                      <a:pt x="1717" y="127"/>
                      <a:pt x="1355" y="41"/>
                    </a:cubicBezTo>
                    <a:cubicBezTo>
                      <a:pt x="1236" y="13"/>
                      <a:pt x="1122" y="0"/>
                      <a:pt x="101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5" name="Google Shape;6435;p72"/>
              <p:cNvSpPr/>
              <p:nvPr/>
            </p:nvSpPr>
            <p:spPr>
              <a:xfrm>
                <a:off x="6031050" y="3148425"/>
                <a:ext cx="35625" cy="32475"/>
              </a:xfrm>
              <a:custGeom>
                <a:rect b="b" l="l" r="r" t="t"/>
                <a:pathLst>
                  <a:path extrusionOk="0" h="1299" w="1425">
                    <a:moveTo>
                      <a:pt x="20" y="0"/>
                    </a:moveTo>
                    <a:cubicBezTo>
                      <a:pt x="8" y="0"/>
                      <a:pt x="1" y="6"/>
                      <a:pt x="1" y="18"/>
                    </a:cubicBezTo>
                    <a:cubicBezTo>
                      <a:pt x="1" y="197"/>
                      <a:pt x="380" y="1298"/>
                      <a:pt x="579" y="1298"/>
                    </a:cubicBezTo>
                    <a:cubicBezTo>
                      <a:pt x="592" y="1298"/>
                      <a:pt x="604" y="1294"/>
                      <a:pt x="615" y="1284"/>
                    </a:cubicBezTo>
                    <a:cubicBezTo>
                      <a:pt x="791" y="1137"/>
                      <a:pt x="1425" y="164"/>
                      <a:pt x="1319" y="164"/>
                    </a:cubicBezTo>
                    <a:cubicBezTo>
                      <a:pt x="1313" y="164"/>
                      <a:pt x="1307" y="166"/>
                      <a:pt x="1298" y="171"/>
                    </a:cubicBezTo>
                    <a:cubicBezTo>
                      <a:pt x="1174" y="237"/>
                      <a:pt x="1045" y="262"/>
                      <a:pt x="917" y="262"/>
                    </a:cubicBezTo>
                    <a:cubicBezTo>
                      <a:pt x="504" y="262"/>
                      <a:pt x="112" y="0"/>
                      <a:pt x="2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6" name="Google Shape;6436;p72"/>
              <p:cNvSpPr/>
              <p:nvPr/>
            </p:nvSpPr>
            <p:spPr>
              <a:xfrm>
                <a:off x="6081450" y="3075750"/>
                <a:ext cx="67025" cy="78050"/>
              </a:xfrm>
              <a:custGeom>
                <a:rect b="b" l="l" r="r" t="t"/>
                <a:pathLst>
                  <a:path extrusionOk="0" h="3122" w="2681">
                    <a:moveTo>
                      <a:pt x="1156" y="0"/>
                    </a:moveTo>
                    <a:cubicBezTo>
                      <a:pt x="1026" y="0"/>
                      <a:pt x="906" y="24"/>
                      <a:pt x="806" y="73"/>
                    </a:cubicBezTo>
                    <a:cubicBezTo>
                      <a:pt x="7" y="466"/>
                      <a:pt x="1" y="2925"/>
                      <a:pt x="296" y="3115"/>
                    </a:cubicBezTo>
                    <a:cubicBezTo>
                      <a:pt x="302" y="3119"/>
                      <a:pt x="308" y="3121"/>
                      <a:pt x="314" y="3121"/>
                    </a:cubicBezTo>
                    <a:cubicBezTo>
                      <a:pt x="501" y="3121"/>
                      <a:pt x="350" y="1071"/>
                      <a:pt x="1095" y="958"/>
                    </a:cubicBezTo>
                    <a:cubicBezTo>
                      <a:pt x="1149" y="950"/>
                      <a:pt x="1203" y="946"/>
                      <a:pt x="1256" y="946"/>
                    </a:cubicBezTo>
                    <a:cubicBezTo>
                      <a:pt x="1869" y="946"/>
                      <a:pt x="2377" y="1437"/>
                      <a:pt x="2537" y="1437"/>
                    </a:cubicBezTo>
                    <a:cubicBezTo>
                      <a:pt x="2566" y="1437"/>
                      <a:pt x="2584" y="1421"/>
                      <a:pt x="2589" y="1382"/>
                    </a:cubicBezTo>
                    <a:cubicBezTo>
                      <a:pt x="2680" y="560"/>
                      <a:pt x="1797" y="0"/>
                      <a:pt x="115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72"/>
              <p:cNvSpPr/>
              <p:nvPr/>
            </p:nvSpPr>
            <p:spPr>
              <a:xfrm>
                <a:off x="6088975" y="3108350"/>
                <a:ext cx="51100" cy="39925"/>
              </a:xfrm>
              <a:custGeom>
                <a:rect b="b" l="l" r="r" t="t"/>
                <a:pathLst>
                  <a:path extrusionOk="0" h="1597" w="2044">
                    <a:moveTo>
                      <a:pt x="1198" y="498"/>
                    </a:moveTo>
                    <a:cubicBezTo>
                      <a:pt x="1369" y="498"/>
                      <a:pt x="1534" y="579"/>
                      <a:pt x="1611" y="809"/>
                    </a:cubicBezTo>
                    <a:cubicBezTo>
                      <a:pt x="1669" y="977"/>
                      <a:pt x="1393" y="1088"/>
                      <a:pt x="1127" y="1088"/>
                    </a:cubicBezTo>
                    <a:cubicBezTo>
                      <a:pt x="906" y="1088"/>
                      <a:pt x="691" y="1012"/>
                      <a:pt x="677" y="828"/>
                    </a:cubicBezTo>
                    <a:cubicBezTo>
                      <a:pt x="662" y="690"/>
                      <a:pt x="936" y="498"/>
                      <a:pt x="1198" y="498"/>
                    </a:cubicBezTo>
                    <a:close/>
                    <a:moveTo>
                      <a:pt x="1026" y="1"/>
                    </a:moveTo>
                    <a:cubicBezTo>
                      <a:pt x="920" y="1"/>
                      <a:pt x="807" y="13"/>
                      <a:pt x="689" y="41"/>
                    </a:cubicBezTo>
                    <a:cubicBezTo>
                      <a:pt x="333" y="127"/>
                      <a:pt x="1" y="1405"/>
                      <a:pt x="708" y="1559"/>
                    </a:cubicBezTo>
                    <a:cubicBezTo>
                      <a:pt x="823" y="1584"/>
                      <a:pt x="934" y="1596"/>
                      <a:pt x="1037" y="1596"/>
                    </a:cubicBezTo>
                    <a:cubicBezTo>
                      <a:pt x="1566" y="1596"/>
                      <a:pt x="1924" y="1287"/>
                      <a:pt x="1980" y="871"/>
                    </a:cubicBezTo>
                    <a:cubicBezTo>
                      <a:pt x="2043" y="445"/>
                      <a:pt x="1652" y="1"/>
                      <a:pt x="1026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72"/>
              <p:cNvSpPr/>
              <p:nvPr/>
            </p:nvSpPr>
            <p:spPr>
              <a:xfrm>
                <a:off x="6101000" y="3148425"/>
                <a:ext cx="35500" cy="32475"/>
              </a:xfrm>
              <a:custGeom>
                <a:rect b="b" l="l" r="r" t="t"/>
                <a:pathLst>
                  <a:path extrusionOk="0" h="1299" w="1420">
                    <a:moveTo>
                      <a:pt x="1400" y="0"/>
                    </a:moveTo>
                    <a:cubicBezTo>
                      <a:pt x="1309" y="0"/>
                      <a:pt x="919" y="262"/>
                      <a:pt x="505" y="262"/>
                    </a:cubicBezTo>
                    <a:cubicBezTo>
                      <a:pt x="377" y="262"/>
                      <a:pt x="247" y="237"/>
                      <a:pt x="122" y="171"/>
                    </a:cubicBezTo>
                    <a:cubicBezTo>
                      <a:pt x="114" y="166"/>
                      <a:pt x="107" y="164"/>
                      <a:pt x="102" y="164"/>
                    </a:cubicBezTo>
                    <a:cubicBezTo>
                      <a:pt x="1" y="164"/>
                      <a:pt x="629" y="1137"/>
                      <a:pt x="805" y="1284"/>
                    </a:cubicBezTo>
                    <a:cubicBezTo>
                      <a:pt x="816" y="1294"/>
                      <a:pt x="828" y="1298"/>
                      <a:pt x="841" y="1298"/>
                    </a:cubicBezTo>
                    <a:cubicBezTo>
                      <a:pt x="1040" y="1298"/>
                      <a:pt x="1419" y="197"/>
                      <a:pt x="1419" y="18"/>
                    </a:cubicBezTo>
                    <a:cubicBezTo>
                      <a:pt x="1419" y="6"/>
                      <a:pt x="1413" y="0"/>
                      <a:pt x="1400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9" name="Google Shape;6439;p72"/>
              <p:cNvSpPr/>
              <p:nvPr/>
            </p:nvSpPr>
            <p:spPr>
              <a:xfrm>
                <a:off x="6053175" y="3161925"/>
                <a:ext cx="59650" cy="45200"/>
              </a:xfrm>
              <a:custGeom>
                <a:rect b="b" l="l" r="r" t="t"/>
                <a:pathLst>
                  <a:path extrusionOk="0" h="1808" w="2386">
                    <a:moveTo>
                      <a:pt x="1193" y="590"/>
                    </a:moveTo>
                    <a:cubicBezTo>
                      <a:pt x="1550" y="590"/>
                      <a:pt x="1845" y="775"/>
                      <a:pt x="1863" y="904"/>
                    </a:cubicBezTo>
                    <a:cubicBezTo>
                      <a:pt x="1882" y="1033"/>
                      <a:pt x="1673" y="1217"/>
                      <a:pt x="1193" y="1217"/>
                    </a:cubicBezTo>
                    <a:cubicBezTo>
                      <a:pt x="708" y="1217"/>
                      <a:pt x="505" y="1027"/>
                      <a:pt x="523" y="904"/>
                    </a:cubicBezTo>
                    <a:cubicBezTo>
                      <a:pt x="548" y="775"/>
                      <a:pt x="837" y="590"/>
                      <a:pt x="1193" y="590"/>
                    </a:cubicBezTo>
                    <a:close/>
                    <a:moveTo>
                      <a:pt x="1193" y="0"/>
                    </a:moveTo>
                    <a:cubicBezTo>
                      <a:pt x="579" y="0"/>
                      <a:pt x="68" y="541"/>
                      <a:pt x="38" y="904"/>
                    </a:cubicBezTo>
                    <a:cubicBezTo>
                      <a:pt x="1" y="1266"/>
                      <a:pt x="357" y="1807"/>
                      <a:pt x="1193" y="1807"/>
                    </a:cubicBezTo>
                    <a:cubicBezTo>
                      <a:pt x="2029" y="1807"/>
                      <a:pt x="2386" y="1266"/>
                      <a:pt x="2349" y="904"/>
                    </a:cubicBezTo>
                    <a:cubicBezTo>
                      <a:pt x="2318" y="541"/>
                      <a:pt x="1808" y="0"/>
                      <a:pt x="119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40" name="Google Shape;6440;p72"/>
            <p:cNvSpPr/>
            <p:nvPr/>
          </p:nvSpPr>
          <p:spPr>
            <a:xfrm>
              <a:off x="6000725" y="2992450"/>
              <a:ext cx="201725" cy="156325"/>
            </a:xfrm>
            <a:custGeom>
              <a:rect b="b" l="l" r="r" t="t"/>
              <a:pathLst>
                <a:path extrusionOk="0" h="6253" w="8069">
                  <a:moveTo>
                    <a:pt x="3158" y="0"/>
                  </a:moveTo>
                  <a:cubicBezTo>
                    <a:pt x="1495" y="0"/>
                    <a:pt x="331" y="1278"/>
                    <a:pt x="187" y="2513"/>
                  </a:cubicBezTo>
                  <a:cubicBezTo>
                    <a:pt x="1" y="4124"/>
                    <a:pt x="396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9" y="3966"/>
                  </a:cubicBezTo>
                  <a:cubicBezTo>
                    <a:pt x="1196" y="3966"/>
                    <a:pt x="1214" y="3967"/>
                    <a:pt x="1232" y="3970"/>
                  </a:cubicBezTo>
                  <a:cubicBezTo>
                    <a:pt x="1480" y="4008"/>
                    <a:pt x="1714" y="4025"/>
                    <a:pt x="1935" y="4025"/>
                  </a:cubicBezTo>
                  <a:cubicBezTo>
                    <a:pt x="3636" y="4025"/>
                    <a:pt x="4527" y="3023"/>
                    <a:pt x="4527" y="3023"/>
                  </a:cubicBezTo>
                  <a:cubicBezTo>
                    <a:pt x="4527" y="3023"/>
                    <a:pt x="5191" y="3810"/>
                    <a:pt x="5664" y="4001"/>
                  </a:cubicBezTo>
                  <a:cubicBezTo>
                    <a:pt x="6137" y="4197"/>
                    <a:pt x="5461" y="6121"/>
                    <a:pt x="5897" y="6250"/>
                  </a:cubicBezTo>
                  <a:cubicBezTo>
                    <a:pt x="5902" y="6252"/>
                    <a:pt x="5907" y="6253"/>
                    <a:pt x="5913" y="6253"/>
                  </a:cubicBezTo>
                  <a:cubicBezTo>
                    <a:pt x="6362" y="6253"/>
                    <a:pt x="8068" y="788"/>
                    <a:pt x="4939" y="460"/>
                  </a:cubicBezTo>
                  <a:cubicBezTo>
                    <a:pt x="4303" y="138"/>
                    <a:pt x="3704" y="0"/>
                    <a:pt x="315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1" name="Google Shape;6441;p72"/>
          <p:cNvGrpSpPr/>
          <p:nvPr/>
        </p:nvGrpSpPr>
        <p:grpSpPr>
          <a:xfrm>
            <a:off x="6634500" y="3022588"/>
            <a:ext cx="435225" cy="1370250"/>
            <a:chOff x="6634500" y="2992450"/>
            <a:chExt cx="435225" cy="1370250"/>
          </a:xfrm>
        </p:grpSpPr>
        <p:sp>
          <p:nvSpPr>
            <p:cNvPr id="6442" name="Google Shape;6442;p72"/>
            <p:cNvSpPr/>
            <p:nvPr/>
          </p:nvSpPr>
          <p:spPr>
            <a:xfrm>
              <a:off x="6634500" y="3172825"/>
              <a:ext cx="435225" cy="1189875"/>
            </a:xfrm>
            <a:custGeom>
              <a:rect b="b" l="l" r="r" t="t"/>
              <a:pathLst>
                <a:path extrusionOk="0" h="47595" w="17409">
                  <a:moveTo>
                    <a:pt x="7150" y="1"/>
                  </a:moveTo>
                  <a:cubicBezTo>
                    <a:pt x="7150" y="1"/>
                    <a:pt x="6910" y="1765"/>
                    <a:pt x="6842" y="2010"/>
                  </a:cubicBezTo>
                  <a:cubicBezTo>
                    <a:pt x="6768" y="2256"/>
                    <a:pt x="6326" y="2453"/>
                    <a:pt x="5674" y="2662"/>
                  </a:cubicBezTo>
                  <a:cubicBezTo>
                    <a:pt x="5017" y="2877"/>
                    <a:pt x="3412" y="2711"/>
                    <a:pt x="2613" y="3203"/>
                  </a:cubicBezTo>
                  <a:cubicBezTo>
                    <a:pt x="1820" y="3689"/>
                    <a:pt x="1931" y="5828"/>
                    <a:pt x="1931" y="7094"/>
                  </a:cubicBezTo>
                  <a:cubicBezTo>
                    <a:pt x="1931" y="8354"/>
                    <a:pt x="1396" y="10727"/>
                    <a:pt x="1150" y="11814"/>
                  </a:cubicBezTo>
                  <a:cubicBezTo>
                    <a:pt x="911" y="12902"/>
                    <a:pt x="868" y="16179"/>
                    <a:pt x="831" y="17058"/>
                  </a:cubicBezTo>
                  <a:cubicBezTo>
                    <a:pt x="800" y="17937"/>
                    <a:pt x="665" y="19172"/>
                    <a:pt x="597" y="19701"/>
                  </a:cubicBezTo>
                  <a:cubicBezTo>
                    <a:pt x="523" y="20229"/>
                    <a:pt x="1" y="21569"/>
                    <a:pt x="474" y="22387"/>
                  </a:cubicBezTo>
                  <a:cubicBezTo>
                    <a:pt x="1074" y="23418"/>
                    <a:pt x="1448" y="23751"/>
                    <a:pt x="1633" y="23751"/>
                  </a:cubicBezTo>
                  <a:cubicBezTo>
                    <a:pt x="1692" y="23751"/>
                    <a:pt x="1732" y="23716"/>
                    <a:pt x="1753" y="23659"/>
                  </a:cubicBezTo>
                  <a:cubicBezTo>
                    <a:pt x="1876" y="23333"/>
                    <a:pt x="1230" y="22700"/>
                    <a:pt x="1163" y="22209"/>
                  </a:cubicBezTo>
                  <a:cubicBezTo>
                    <a:pt x="1107" y="21806"/>
                    <a:pt x="1221" y="21170"/>
                    <a:pt x="1355" y="21170"/>
                  </a:cubicBezTo>
                  <a:cubicBezTo>
                    <a:pt x="1384" y="21170"/>
                    <a:pt x="1415" y="21202"/>
                    <a:pt x="1445" y="21274"/>
                  </a:cubicBezTo>
                  <a:cubicBezTo>
                    <a:pt x="1579" y="21599"/>
                    <a:pt x="1559" y="22299"/>
                    <a:pt x="1840" y="22299"/>
                  </a:cubicBezTo>
                  <a:cubicBezTo>
                    <a:pt x="1883" y="22299"/>
                    <a:pt x="1934" y="22282"/>
                    <a:pt x="1992" y="22245"/>
                  </a:cubicBezTo>
                  <a:cubicBezTo>
                    <a:pt x="2288" y="22061"/>
                    <a:pt x="2232" y="20881"/>
                    <a:pt x="2146" y="20322"/>
                  </a:cubicBezTo>
                  <a:cubicBezTo>
                    <a:pt x="2042" y="19602"/>
                    <a:pt x="2140" y="19301"/>
                    <a:pt x="2195" y="18717"/>
                  </a:cubicBezTo>
                  <a:cubicBezTo>
                    <a:pt x="2244" y="18158"/>
                    <a:pt x="3203" y="14992"/>
                    <a:pt x="3369" y="13572"/>
                  </a:cubicBezTo>
                  <a:cubicBezTo>
                    <a:pt x="3640" y="11243"/>
                    <a:pt x="4586" y="7118"/>
                    <a:pt x="4586" y="7118"/>
                  </a:cubicBezTo>
                  <a:cubicBezTo>
                    <a:pt x="4728" y="7997"/>
                    <a:pt x="4648" y="10665"/>
                    <a:pt x="4685" y="12319"/>
                  </a:cubicBezTo>
                  <a:cubicBezTo>
                    <a:pt x="4715" y="13966"/>
                    <a:pt x="4463" y="15798"/>
                    <a:pt x="4334" y="18521"/>
                  </a:cubicBezTo>
                  <a:cubicBezTo>
                    <a:pt x="4230" y="20813"/>
                    <a:pt x="3425" y="28527"/>
                    <a:pt x="3732" y="31091"/>
                  </a:cubicBezTo>
                  <a:cubicBezTo>
                    <a:pt x="4045" y="33654"/>
                    <a:pt x="4015" y="35738"/>
                    <a:pt x="4254" y="37280"/>
                  </a:cubicBezTo>
                  <a:cubicBezTo>
                    <a:pt x="4500" y="38823"/>
                    <a:pt x="5355" y="42118"/>
                    <a:pt x="5269" y="42634"/>
                  </a:cubicBezTo>
                  <a:cubicBezTo>
                    <a:pt x="5201" y="43126"/>
                    <a:pt x="5250" y="43624"/>
                    <a:pt x="5410" y="44091"/>
                  </a:cubicBezTo>
                  <a:cubicBezTo>
                    <a:pt x="5551" y="44441"/>
                    <a:pt x="5090" y="45652"/>
                    <a:pt x="4949" y="46248"/>
                  </a:cubicBezTo>
                  <a:cubicBezTo>
                    <a:pt x="4808" y="46845"/>
                    <a:pt x="5521" y="47595"/>
                    <a:pt x="6142" y="47595"/>
                  </a:cubicBezTo>
                  <a:cubicBezTo>
                    <a:pt x="6768" y="47595"/>
                    <a:pt x="7482" y="46605"/>
                    <a:pt x="7377" y="46144"/>
                  </a:cubicBezTo>
                  <a:cubicBezTo>
                    <a:pt x="7273" y="45689"/>
                    <a:pt x="7211" y="44300"/>
                    <a:pt x="7328" y="43611"/>
                  </a:cubicBezTo>
                  <a:cubicBezTo>
                    <a:pt x="7445" y="42917"/>
                    <a:pt x="7168" y="42862"/>
                    <a:pt x="7168" y="42302"/>
                  </a:cubicBezTo>
                  <a:cubicBezTo>
                    <a:pt x="7168" y="41749"/>
                    <a:pt x="7377" y="37969"/>
                    <a:pt x="7402" y="34656"/>
                  </a:cubicBezTo>
                  <a:cubicBezTo>
                    <a:pt x="7414" y="33254"/>
                    <a:pt x="7518" y="32043"/>
                    <a:pt x="7869" y="28865"/>
                  </a:cubicBezTo>
                  <a:cubicBezTo>
                    <a:pt x="8305" y="24882"/>
                    <a:pt x="8699" y="21096"/>
                    <a:pt x="8699" y="21096"/>
                  </a:cubicBezTo>
                  <a:cubicBezTo>
                    <a:pt x="8699" y="21096"/>
                    <a:pt x="9092" y="24882"/>
                    <a:pt x="9528" y="28865"/>
                  </a:cubicBezTo>
                  <a:cubicBezTo>
                    <a:pt x="9879" y="32049"/>
                    <a:pt x="9989" y="33254"/>
                    <a:pt x="9996" y="34656"/>
                  </a:cubicBezTo>
                  <a:cubicBezTo>
                    <a:pt x="10014" y="37969"/>
                    <a:pt x="10229" y="41743"/>
                    <a:pt x="10229" y="42302"/>
                  </a:cubicBezTo>
                  <a:cubicBezTo>
                    <a:pt x="10229" y="42868"/>
                    <a:pt x="9953" y="42923"/>
                    <a:pt x="10069" y="43611"/>
                  </a:cubicBezTo>
                  <a:cubicBezTo>
                    <a:pt x="10180" y="44300"/>
                    <a:pt x="10118" y="45695"/>
                    <a:pt x="10020" y="46144"/>
                  </a:cubicBezTo>
                  <a:cubicBezTo>
                    <a:pt x="9916" y="46599"/>
                    <a:pt x="10635" y="47595"/>
                    <a:pt x="11249" y="47595"/>
                  </a:cubicBezTo>
                  <a:cubicBezTo>
                    <a:pt x="11870" y="47595"/>
                    <a:pt x="12583" y="46845"/>
                    <a:pt x="12448" y="46248"/>
                  </a:cubicBezTo>
                  <a:cubicBezTo>
                    <a:pt x="12307" y="45652"/>
                    <a:pt x="11852" y="44441"/>
                    <a:pt x="11987" y="44091"/>
                  </a:cubicBezTo>
                  <a:cubicBezTo>
                    <a:pt x="12147" y="43624"/>
                    <a:pt x="12196" y="43126"/>
                    <a:pt x="12128" y="42634"/>
                  </a:cubicBezTo>
                  <a:cubicBezTo>
                    <a:pt x="12042" y="42118"/>
                    <a:pt x="12897" y="38823"/>
                    <a:pt x="13143" y="37280"/>
                  </a:cubicBezTo>
                  <a:cubicBezTo>
                    <a:pt x="13389" y="35738"/>
                    <a:pt x="13352" y="33654"/>
                    <a:pt x="13665" y="31091"/>
                  </a:cubicBezTo>
                  <a:cubicBezTo>
                    <a:pt x="13979" y="28527"/>
                    <a:pt x="13167" y="20813"/>
                    <a:pt x="13063" y="18521"/>
                  </a:cubicBezTo>
                  <a:cubicBezTo>
                    <a:pt x="12934" y="15798"/>
                    <a:pt x="12682" y="13966"/>
                    <a:pt x="12712" y="12319"/>
                  </a:cubicBezTo>
                  <a:cubicBezTo>
                    <a:pt x="12749" y="10665"/>
                    <a:pt x="12669" y="7997"/>
                    <a:pt x="12811" y="7118"/>
                  </a:cubicBezTo>
                  <a:cubicBezTo>
                    <a:pt x="12811" y="7118"/>
                    <a:pt x="13757" y="11243"/>
                    <a:pt x="14028" y="13572"/>
                  </a:cubicBezTo>
                  <a:cubicBezTo>
                    <a:pt x="14194" y="14992"/>
                    <a:pt x="15153" y="18158"/>
                    <a:pt x="15202" y="18717"/>
                  </a:cubicBezTo>
                  <a:cubicBezTo>
                    <a:pt x="15257" y="19301"/>
                    <a:pt x="15356" y="19602"/>
                    <a:pt x="15251" y="20322"/>
                  </a:cubicBezTo>
                  <a:cubicBezTo>
                    <a:pt x="15171" y="20881"/>
                    <a:pt x="15116" y="22055"/>
                    <a:pt x="15405" y="22245"/>
                  </a:cubicBezTo>
                  <a:cubicBezTo>
                    <a:pt x="15464" y="22282"/>
                    <a:pt x="15514" y="22299"/>
                    <a:pt x="15557" y="22299"/>
                  </a:cubicBezTo>
                  <a:cubicBezTo>
                    <a:pt x="15838" y="22299"/>
                    <a:pt x="15819" y="21599"/>
                    <a:pt x="15952" y="21274"/>
                  </a:cubicBezTo>
                  <a:cubicBezTo>
                    <a:pt x="15982" y="21202"/>
                    <a:pt x="16013" y="21170"/>
                    <a:pt x="16043" y="21170"/>
                  </a:cubicBezTo>
                  <a:cubicBezTo>
                    <a:pt x="16177" y="21170"/>
                    <a:pt x="16290" y="21806"/>
                    <a:pt x="16234" y="22209"/>
                  </a:cubicBezTo>
                  <a:cubicBezTo>
                    <a:pt x="16167" y="22700"/>
                    <a:pt x="15521" y="23327"/>
                    <a:pt x="15644" y="23659"/>
                  </a:cubicBezTo>
                  <a:cubicBezTo>
                    <a:pt x="15665" y="23714"/>
                    <a:pt x="15705" y="23748"/>
                    <a:pt x="15764" y="23748"/>
                  </a:cubicBezTo>
                  <a:cubicBezTo>
                    <a:pt x="15948" y="23748"/>
                    <a:pt x="16323" y="23420"/>
                    <a:pt x="16923" y="22387"/>
                  </a:cubicBezTo>
                  <a:cubicBezTo>
                    <a:pt x="17409" y="21575"/>
                    <a:pt x="16886" y="20229"/>
                    <a:pt x="16818" y="19701"/>
                  </a:cubicBezTo>
                  <a:cubicBezTo>
                    <a:pt x="16745" y="19178"/>
                    <a:pt x="16616" y="17937"/>
                    <a:pt x="16579" y="17058"/>
                  </a:cubicBezTo>
                  <a:cubicBezTo>
                    <a:pt x="16548" y="16185"/>
                    <a:pt x="16505" y="12902"/>
                    <a:pt x="16259" y="11814"/>
                  </a:cubicBezTo>
                  <a:cubicBezTo>
                    <a:pt x="16013" y="10727"/>
                    <a:pt x="15478" y="8354"/>
                    <a:pt x="15478" y="7094"/>
                  </a:cubicBezTo>
                  <a:cubicBezTo>
                    <a:pt x="15478" y="5828"/>
                    <a:pt x="15589" y="3695"/>
                    <a:pt x="14796" y="3203"/>
                  </a:cubicBezTo>
                  <a:cubicBezTo>
                    <a:pt x="14003" y="2711"/>
                    <a:pt x="12393" y="2871"/>
                    <a:pt x="11741" y="2662"/>
                  </a:cubicBezTo>
                  <a:cubicBezTo>
                    <a:pt x="11084" y="2453"/>
                    <a:pt x="10641" y="2256"/>
                    <a:pt x="10573" y="2010"/>
                  </a:cubicBezTo>
                  <a:cubicBezTo>
                    <a:pt x="10500" y="1765"/>
                    <a:pt x="10260" y="1"/>
                    <a:pt x="10260" y="1"/>
                  </a:cubicBezTo>
                  <a:lnTo>
                    <a:pt x="8705" y="37"/>
                  </a:lnTo>
                  <a:lnTo>
                    <a:pt x="7150" y="1"/>
                  </a:ln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72"/>
            <p:cNvSpPr/>
            <p:nvPr/>
          </p:nvSpPr>
          <p:spPr>
            <a:xfrm>
              <a:off x="6776950" y="3018075"/>
              <a:ext cx="150475" cy="201175"/>
            </a:xfrm>
            <a:custGeom>
              <a:rect b="b" l="l" r="r" t="t"/>
              <a:pathLst>
                <a:path extrusionOk="0" h="8047" w="6019">
                  <a:moveTo>
                    <a:pt x="3007" y="1"/>
                  </a:moveTo>
                  <a:cubicBezTo>
                    <a:pt x="50" y="1"/>
                    <a:pt x="1" y="1316"/>
                    <a:pt x="216" y="3916"/>
                  </a:cubicBezTo>
                  <a:cubicBezTo>
                    <a:pt x="431" y="6510"/>
                    <a:pt x="1968" y="8047"/>
                    <a:pt x="3007" y="8047"/>
                  </a:cubicBezTo>
                  <a:cubicBezTo>
                    <a:pt x="4046" y="8047"/>
                    <a:pt x="5576" y="6510"/>
                    <a:pt x="5797" y="3916"/>
                  </a:cubicBezTo>
                  <a:cubicBezTo>
                    <a:pt x="6019" y="1316"/>
                    <a:pt x="5963" y="1"/>
                    <a:pt x="3007" y="1"/>
                  </a:cubicBezTo>
                  <a:close/>
                </a:path>
              </a:pathLst>
            </a:custGeom>
            <a:solidFill>
              <a:srgbClr val="F9FB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72"/>
            <p:cNvSpPr/>
            <p:nvPr/>
          </p:nvSpPr>
          <p:spPr>
            <a:xfrm>
              <a:off x="6768450" y="2992450"/>
              <a:ext cx="201575" cy="156325"/>
            </a:xfrm>
            <a:custGeom>
              <a:rect b="b" l="l" r="r" t="t"/>
              <a:pathLst>
                <a:path extrusionOk="0" h="6253" w="8063">
                  <a:moveTo>
                    <a:pt x="3154" y="0"/>
                  </a:moveTo>
                  <a:cubicBezTo>
                    <a:pt x="1492" y="0"/>
                    <a:pt x="325" y="1278"/>
                    <a:pt x="181" y="2513"/>
                  </a:cubicBezTo>
                  <a:cubicBezTo>
                    <a:pt x="1" y="4124"/>
                    <a:pt x="397" y="6229"/>
                    <a:pt x="765" y="6229"/>
                  </a:cubicBezTo>
                  <a:cubicBezTo>
                    <a:pt x="773" y="6229"/>
                    <a:pt x="781" y="6228"/>
                    <a:pt x="790" y="6226"/>
                  </a:cubicBezTo>
                  <a:cubicBezTo>
                    <a:pt x="1125" y="6136"/>
                    <a:pt x="520" y="3966"/>
                    <a:pt x="1173" y="3966"/>
                  </a:cubicBezTo>
                  <a:cubicBezTo>
                    <a:pt x="1190" y="3966"/>
                    <a:pt x="1208" y="3967"/>
                    <a:pt x="1226" y="3970"/>
                  </a:cubicBezTo>
                  <a:cubicBezTo>
                    <a:pt x="1475" y="4008"/>
                    <a:pt x="1710" y="4025"/>
                    <a:pt x="1931" y="4025"/>
                  </a:cubicBezTo>
                  <a:cubicBezTo>
                    <a:pt x="3635" y="4025"/>
                    <a:pt x="4521" y="3023"/>
                    <a:pt x="4521" y="3023"/>
                  </a:cubicBezTo>
                  <a:cubicBezTo>
                    <a:pt x="4521" y="3023"/>
                    <a:pt x="5185" y="3810"/>
                    <a:pt x="5664" y="4001"/>
                  </a:cubicBezTo>
                  <a:cubicBezTo>
                    <a:pt x="6137" y="4197"/>
                    <a:pt x="5461" y="6121"/>
                    <a:pt x="5898" y="6250"/>
                  </a:cubicBezTo>
                  <a:cubicBezTo>
                    <a:pt x="5902" y="6252"/>
                    <a:pt x="5907" y="6253"/>
                    <a:pt x="5912" y="6253"/>
                  </a:cubicBezTo>
                  <a:cubicBezTo>
                    <a:pt x="6356" y="6253"/>
                    <a:pt x="8062" y="788"/>
                    <a:pt x="4933" y="460"/>
                  </a:cubicBezTo>
                  <a:cubicBezTo>
                    <a:pt x="4299" y="138"/>
                    <a:pt x="3700" y="0"/>
                    <a:pt x="31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5" name="Google Shape;6445;p72"/>
          <p:cNvSpPr/>
          <p:nvPr/>
        </p:nvSpPr>
        <p:spPr>
          <a:xfrm>
            <a:off x="6624825" y="3676288"/>
            <a:ext cx="53450" cy="104650"/>
          </a:xfrm>
          <a:custGeom>
            <a:rect b="b" l="l" r="r" t="t"/>
            <a:pathLst>
              <a:path extrusionOk="0" h="4186" w="2138">
                <a:moveTo>
                  <a:pt x="2002" y="0"/>
                </a:moveTo>
                <a:cubicBezTo>
                  <a:pt x="1977" y="0"/>
                  <a:pt x="1952" y="11"/>
                  <a:pt x="1931" y="36"/>
                </a:cubicBezTo>
                <a:cubicBezTo>
                  <a:pt x="1912" y="61"/>
                  <a:pt x="1" y="2495"/>
                  <a:pt x="1482" y="4148"/>
                </a:cubicBezTo>
                <a:cubicBezTo>
                  <a:pt x="1500" y="4173"/>
                  <a:pt x="1525" y="4185"/>
                  <a:pt x="1556" y="4185"/>
                </a:cubicBezTo>
                <a:cubicBezTo>
                  <a:pt x="1580" y="4185"/>
                  <a:pt x="1599" y="4173"/>
                  <a:pt x="1617" y="4161"/>
                </a:cubicBezTo>
                <a:cubicBezTo>
                  <a:pt x="1654" y="4124"/>
                  <a:pt x="1660" y="4062"/>
                  <a:pt x="1623" y="4025"/>
                </a:cubicBezTo>
                <a:cubicBezTo>
                  <a:pt x="247" y="2489"/>
                  <a:pt x="2060" y="178"/>
                  <a:pt x="2078" y="159"/>
                </a:cubicBezTo>
                <a:cubicBezTo>
                  <a:pt x="2137" y="86"/>
                  <a:pt x="2072" y="0"/>
                  <a:pt x="2002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6" name="Google Shape;6446;p72"/>
          <p:cNvSpPr/>
          <p:nvPr/>
        </p:nvSpPr>
        <p:spPr>
          <a:xfrm>
            <a:off x="7030350" y="3650688"/>
            <a:ext cx="41225" cy="132550"/>
          </a:xfrm>
          <a:custGeom>
            <a:rect b="b" l="l" r="r" t="t"/>
            <a:pathLst>
              <a:path extrusionOk="0" h="5302" w="1649">
                <a:moveTo>
                  <a:pt x="131" y="0"/>
                </a:moveTo>
                <a:cubicBezTo>
                  <a:pt x="67" y="0"/>
                  <a:pt x="0" y="63"/>
                  <a:pt x="44" y="138"/>
                </a:cubicBezTo>
                <a:cubicBezTo>
                  <a:pt x="56" y="169"/>
                  <a:pt x="1433" y="3316"/>
                  <a:pt x="216" y="5154"/>
                </a:cubicBezTo>
                <a:cubicBezTo>
                  <a:pt x="185" y="5197"/>
                  <a:pt x="198" y="5258"/>
                  <a:pt x="241" y="5289"/>
                </a:cubicBezTo>
                <a:cubicBezTo>
                  <a:pt x="259" y="5295"/>
                  <a:pt x="278" y="5302"/>
                  <a:pt x="296" y="5302"/>
                </a:cubicBezTo>
                <a:cubicBezTo>
                  <a:pt x="327" y="5302"/>
                  <a:pt x="357" y="5283"/>
                  <a:pt x="376" y="5258"/>
                </a:cubicBezTo>
                <a:cubicBezTo>
                  <a:pt x="1648" y="3341"/>
                  <a:pt x="271" y="194"/>
                  <a:pt x="216" y="65"/>
                </a:cubicBezTo>
                <a:cubicBezTo>
                  <a:pt x="201" y="19"/>
                  <a:pt x="166" y="0"/>
                  <a:pt x="131" y="0"/>
                </a:cubicBezTo>
                <a:close/>
              </a:path>
            </a:pathLst>
          </a:cu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7" name="Google Shape;6447;p72"/>
          <p:cNvSpPr/>
          <p:nvPr/>
        </p:nvSpPr>
        <p:spPr>
          <a:xfrm>
            <a:off x="6642500" y="3681138"/>
            <a:ext cx="29675" cy="86725"/>
          </a:xfrm>
          <a:custGeom>
            <a:rect b="b" l="l" r="r" t="t"/>
            <a:pathLst>
              <a:path extrusionOk="0" h="3469" w="1187">
                <a:moveTo>
                  <a:pt x="1056" y="1"/>
                </a:moveTo>
                <a:cubicBezTo>
                  <a:pt x="1027" y="1"/>
                  <a:pt x="998" y="14"/>
                  <a:pt x="978" y="45"/>
                </a:cubicBezTo>
                <a:cubicBezTo>
                  <a:pt x="941" y="113"/>
                  <a:pt x="1" y="1668"/>
                  <a:pt x="529" y="3401"/>
                </a:cubicBezTo>
                <a:cubicBezTo>
                  <a:pt x="541" y="3438"/>
                  <a:pt x="578" y="3469"/>
                  <a:pt x="621" y="3469"/>
                </a:cubicBezTo>
                <a:cubicBezTo>
                  <a:pt x="628" y="3469"/>
                  <a:pt x="640" y="3463"/>
                  <a:pt x="646" y="3463"/>
                </a:cubicBezTo>
                <a:cubicBezTo>
                  <a:pt x="695" y="3444"/>
                  <a:pt x="726" y="3395"/>
                  <a:pt x="707" y="3346"/>
                </a:cubicBezTo>
                <a:cubicBezTo>
                  <a:pt x="203" y="1699"/>
                  <a:pt x="1132" y="162"/>
                  <a:pt x="1144" y="143"/>
                </a:cubicBezTo>
                <a:cubicBezTo>
                  <a:pt x="1187" y="70"/>
                  <a:pt x="1122" y="1"/>
                  <a:pt x="1056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8" name="Google Shape;6448;p72"/>
          <p:cNvSpPr/>
          <p:nvPr/>
        </p:nvSpPr>
        <p:spPr>
          <a:xfrm>
            <a:off x="7028650" y="3675338"/>
            <a:ext cx="35850" cy="94850"/>
          </a:xfrm>
          <a:custGeom>
            <a:rect b="b" l="l" r="r" t="t"/>
            <a:pathLst>
              <a:path extrusionOk="0" h="3794" w="1434">
                <a:moveTo>
                  <a:pt x="121" y="0"/>
                </a:moveTo>
                <a:cubicBezTo>
                  <a:pt x="58" y="0"/>
                  <a:pt x="0" y="64"/>
                  <a:pt x="38" y="136"/>
                </a:cubicBezTo>
                <a:cubicBezTo>
                  <a:pt x="44" y="160"/>
                  <a:pt x="1225" y="2158"/>
                  <a:pt x="585" y="3664"/>
                </a:cubicBezTo>
                <a:cubicBezTo>
                  <a:pt x="561" y="3707"/>
                  <a:pt x="585" y="3768"/>
                  <a:pt x="634" y="3787"/>
                </a:cubicBezTo>
                <a:cubicBezTo>
                  <a:pt x="647" y="3793"/>
                  <a:pt x="659" y="3793"/>
                  <a:pt x="671" y="3793"/>
                </a:cubicBezTo>
                <a:cubicBezTo>
                  <a:pt x="708" y="3793"/>
                  <a:pt x="745" y="3768"/>
                  <a:pt x="757" y="3738"/>
                </a:cubicBezTo>
                <a:cubicBezTo>
                  <a:pt x="1434" y="2140"/>
                  <a:pt x="247" y="123"/>
                  <a:pt x="198" y="44"/>
                </a:cubicBezTo>
                <a:cubicBezTo>
                  <a:pt x="177" y="13"/>
                  <a:pt x="148" y="0"/>
                  <a:pt x="121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9" name="Google Shape;6449;p72"/>
          <p:cNvSpPr/>
          <p:nvPr/>
        </p:nvSpPr>
        <p:spPr>
          <a:xfrm>
            <a:off x="6772875" y="4044738"/>
            <a:ext cx="32550" cy="313550"/>
          </a:xfrm>
          <a:custGeom>
            <a:rect b="b" l="l" r="r" t="t"/>
            <a:pathLst>
              <a:path extrusionOk="0" h="12542" w="1302">
                <a:moveTo>
                  <a:pt x="105" y="0"/>
                </a:moveTo>
                <a:cubicBezTo>
                  <a:pt x="53" y="0"/>
                  <a:pt x="1" y="37"/>
                  <a:pt x="10" y="106"/>
                </a:cubicBezTo>
                <a:cubicBezTo>
                  <a:pt x="35" y="444"/>
                  <a:pt x="643" y="8361"/>
                  <a:pt x="902" y="9184"/>
                </a:cubicBezTo>
                <a:cubicBezTo>
                  <a:pt x="1111" y="9879"/>
                  <a:pt x="1098" y="11410"/>
                  <a:pt x="1086" y="12147"/>
                </a:cubicBezTo>
                <a:lnTo>
                  <a:pt x="1086" y="12448"/>
                </a:lnTo>
                <a:cubicBezTo>
                  <a:pt x="1086" y="12497"/>
                  <a:pt x="1129" y="12541"/>
                  <a:pt x="1184" y="12541"/>
                </a:cubicBezTo>
                <a:cubicBezTo>
                  <a:pt x="1187" y="12541"/>
                  <a:pt x="1191" y="12541"/>
                  <a:pt x="1194" y="12541"/>
                </a:cubicBezTo>
                <a:cubicBezTo>
                  <a:pt x="1239" y="12541"/>
                  <a:pt x="1277" y="12500"/>
                  <a:pt x="1277" y="12448"/>
                </a:cubicBezTo>
                <a:lnTo>
                  <a:pt x="1277" y="12147"/>
                </a:lnTo>
                <a:cubicBezTo>
                  <a:pt x="1283" y="11348"/>
                  <a:pt x="1301" y="9854"/>
                  <a:pt x="1080" y="9129"/>
                </a:cubicBezTo>
                <a:cubicBezTo>
                  <a:pt x="834" y="8324"/>
                  <a:pt x="201" y="173"/>
                  <a:pt x="201" y="93"/>
                </a:cubicBezTo>
                <a:cubicBezTo>
                  <a:pt x="198" y="30"/>
                  <a:pt x="151" y="0"/>
                  <a:pt x="105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0" name="Google Shape;6450;p72"/>
          <p:cNvSpPr/>
          <p:nvPr/>
        </p:nvSpPr>
        <p:spPr>
          <a:xfrm>
            <a:off x="6771275" y="4240900"/>
            <a:ext cx="29350" cy="92000"/>
          </a:xfrm>
          <a:custGeom>
            <a:rect b="b" l="l" r="r" t="t"/>
            <a:pathLst>
              <a:path extrusionOk="0" h="3680" w="1174">
                <a:moveTo>
                  <a:pt x="1052" y="1"/>
                </a:moveTo>
                <a:cubicBezTo>
                  <a:pt x="1013" y="1"/>
                  <a:pt x="975" y="24"/>
                  <a:pt x="966" y="77"/>
                </a:cubicBezTo>
                <a:cubicBezTo>
                  <a:pt x="953" y="102"/>
                  <a:pt x="197" y="2628"/>
                  <a:pt x="13" y="3568"/>
                </a:cubicBezTo>
                <a:cubicBezTo>
                  <a:pt x="1" y="3624"/>
                  <a:pt x="37" y="3673"/>
                  <a:pt x="87" y="3679"/>
                </a:cubicBezTo>
                <a:lnTo>
                  <a:pt x="105" y="3679"/>
                </a:lnTo>
                <a:cubicBezTo>
                  <a:pt x="148" y="3679"/>
                  <a:pt x="185" y="3648"/>
                  <a:pt x="197" y="3605"/>
                </a:cubicBezTo>
                <a:cubicBezTo>
                  <a:pt x="382" y="2665"/>
                  <a:pt x="1138" y="157"/>
                  <a:pt x="1144" y="132"/>
                </a:cubicBezTo>
                <a:cubicBezTo>
                  <a:pt x="1174" y="54"/>
                  <a:pt x="1111" y="1"/>
                  <a:pt x="1052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1" name="Google Shape;6451;p72"/>
          <p:cNvSpPr/>
          <p:nvPr/>
        </p:nvSpPr>
        <p:spPr>
          <a:xfrm>
            <a:off x="6901125" y="4051238"/>
            <a:ext cx="27300" cy="305500"/>
          </a:xfrm>
          <a:custGeom>
            <a:rect b="b" l="l" r="r" t="t"/>
            <a:pathLst>
              <a:path extrusionOk="0" h="12220" w="1092">
                <a:moveTo>
                  <a:pt x="990" y="1"/>
                </a:moveTo>
                <a:cubicBezTo>
                  <a:pt x="948" y="1"/>
                  <a:pt x="906" y="26"/>
                  <a:pt x="898" y="79"/>
                </a:cubicBezTo>
                <a:cubicBezTo>
                  <a:pt x="892" y="147"/>
                  <a:pt x="136" y="6318"/>
                  <a:pt x="136" y="8328"/>
                </a:cubicBezTo>
                <a:cubicBezTo>
                  <a:pt x="136" y="9232"/>
                  <a:pt x="99" y="9945"/>
                  <a:pt x="68" y="10523"/>
                </a:cubicBezTo>
                <a:cubicBezTo>
                  <a:pt x="31" y="11236"/>
                  <a:pt x="1" y="11746"/>
                  <a:pt x="74" y="12145"/>
                </a:cubicBezTo>
                <a:cubicBezTo>
                  <a:pt x="80" y="12188"/>
                  <a:pt x="123" y="12219"/>
                  <a:pt x="166" y="12219"/>
                </a:cubicBezTo>
                <a:lnTo>
                  <a:pt x="179" y="12219"/>
                </a:lnTo>
                <a:cubicBezTo>
                  <a:pt x="234" y="12207"/>
                  <a:pt x="265" y="12158"/>
                  <a:pt x="259" y="12108"/>
                </a:cubicBezTo>
                <a:cubicBezTo>
                  <a:pt x="191" y="11733"/>
                  <a:pt x="222" y="11229"/>
                  <a:pt x="259" y="10535"/>
                </a:cubicBezTo>
                <a:cubicBezTo>
                  <a:pt x="289" y="9957"/>
                  <a:pt x="326" y="9238"/>
                  <a:pt x="326" y="8328"/>
                </a:cubicBezTo>
                <a:cubicBezTo>
                  <a:pt x="326" y="6331"/>
                  <a:pt x="1076" y="165"/>
                  <a:pt x="1089" y="104"/>
                </a:cubicBezTo>
                <a:cubicBezTo>
                  <a:pt x="1092" y="37"/>
                  <a:pt x="1041" y="1"/>
                  <a:pt x="990" y="1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2" name="Google Shape;6452;p72"/>
          <p:cNvSpPr/>
          <p:nvPr/>
        </p:nvSpPr>
        <p:spPr>
          <a:xfrm>
            <a:off x="6904000" y="4244325"/>
            <a:ext cx="29275" cy="80725"/>
          </a:xfrm>
          <a:custGeom>
            <a:rect b="b" l="l" r="r" t="t"/>
            <a:pathLst>
              <a:path extrusionOk="0" h="3229" w="1171">
                <a:moveTo>
                  <a:pt x="118" y="0"/>
                </a:moveTo>
                <a:cubicBezTo>
                  <a:pt x="59" y="0"/>
                  <a:pt x="0" y="52"/>
                  <a:pt x="27" y="124"/>
                </a:cubicBezTo>
                <a:cubicBezTo>
                  <a:pt x="33" y="155"/>
                  <a:pt x="851" y="2405"/>
                  <a:pt x="974" y="3149"/>
                </a:cubicBezTo>
                <a:cubicBezTo>
                  <a:pt x="980" y="3198"/>
                  <a:pt x="1023" y="3229"/>
                  <a:pt x="1066" y="3229"/>
                </a:cubicBezTo>
                <a:lnTo>
                  <a:pt x="1084" y="3229"/>
                </a:lnTo>
                <a:cubicBezTo>
                  <a:pt x="1133" y="3216"/>
                  <a:pt x="1170" y="3167"/>
                  <a:pt x="1158" y="3118"/>
                </a:cubicBezTo>
                <a:cubicBezTo>
                  <a:pt x="1035" y="2362"/>
                  <a:pt x="242" y="155"/>
                  <a:pt x="205" y="63"/>
                </a:cubicBezTo>
                <a:cubicBezTo>
                  <a:pt x="189" y="19"/>
                  <a:pt x="154" y="0"/>
                  <a:pt x="118" y="0"/>
                </a:cubicBezTo>
                <a:close/>
              </a:path>
            </a:pathLst>
          </a:custGeom>
          <a:solidFill>
            <a:srgbClr val="A5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53" name="Google Shape;6453;p72"/>
          <p:cNvGrpSpPr/>
          <p:nvPr/>
        </p:nvGrpSpPr>
        <p:grpSpPr>
          <a:xfrm>
            <a:off x="6658800" y="3128663"/>
            <a:ext cx="382500" cy="1243900"/>
            <a:chOff x="6658800" y="3098525"/>
            <a:chExt cx="382500" cy="1243900"/>
          </a:xfrm>
        </p:grpSpPr>
        <p:grpSp>
          <p:nvGrpSpPr>
            <p:cNvPr id="6454" name="Google Shape;6454;p72"/>
            <p:cNvGrpSpPr/>
            <p:nvPr/>
          </p:nvGrpSpPr>
          <p:grpSpPr>
            <a:xfrm>
              <a:off x="6750375" y="3274500"/>
              <a:ext cx="203475" cy="165800"/>
              <a:chOff x="6750375" y="3274500"/>
              <a:chExt cx="203475" cy="165800"/>
            </a:xfrm>
          </p:grpSpPr>
          <p:sp>
            <p:nvSpPr>
              <p:cNvPr id="6455" name="Google Shape;6455;p72"/>
              <p:cNvSpPr/>
              <p:nvPr/>
            </p:nvSpPr>
            <p:spPr>
              <a:xfrm>
                <a:off x="6750375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2314" y="0"/>
                    </a:moveTo>
                    <a:cubicBezTo>
                      <a:pt x="1850" y="0"/>
                      <a:pt x="1380" y="147"/>
                      <a:pt x="1027" y="525"/>
                    </a:cubicBezTo>
                    <a:cubicBezTo>
                      <a:pt x="1" y="1619"/>
                      <a:pt x="412" y="4945"/>
                      <a:pt x="1027" y="6039"/>
                    </a:cubicBezTo>
                    <a:cubicBezTo>
                      <a:pt x="1253" y="6444"/>
                      <a:pt x="1681" y="6631"/>
                      <a:pt x="2147" y="6631"/>
                    </a:cubicBezTo>
                    <a:cubicBezTo>
                      <a:pt x="2948" y="6631"/>
                      <a:pt x="3862" y="6078"/>
                      <a:pt x="4064" y="5123"/>
                    </a:cubicBezTo>
                    <a:lnTo>
                      <a:pt x="4064" y="1005"/>
                    </a:lnTo>
                    <a:cubicBezTo>
                      <a:pt x="4064" y="533"/>
                      <a:pt x="3199" y="0"/>
                      <a:pt x="2314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6" name="Google Shape;6456;p72"/>
              <p:cNvSpPr/>
              <p:nvPr/>
            </p:nvSpPr>
            <p:spPr>
              <a:xfrm>
                <a:off x="6777425" y="3290125"/>
                <a:ext cx="74550" cy="130550"/>
              </a:xfrm>
              <a:custGeom>
                <a:rect b="b" l="l" r="r" t="t"/>
                <a:pathLst>
                  <a:path extrusionOk="0" h="5222" w="2982">
                    <a:moveTo>
                      <a:pt x="1086" y="1"/>
                    </a:moveTo>
                    <a:cubicBezTo>
                      <a:pt x="1020" y="1"/>
                      <a:pt x="957" y="6"/>
                      <a:pt x="898" y="17"/>
                    </a:cubicBezTo>
                    <a:cubicBezTo>
                      <a:pt x="855" y="29"/>
                      <a:pt x="836" y="85"/>
                      <a:pt x="873" y="121"/>
                    </a:cubicBezTo>
                    <a:cubicBezTo>
                      <a:pt x="1051" y="275"/>
                      <a:pt x="1248" y="306"/>
                      <a:pt x="1482" y="367"/>
                    </a:cubicBezTo>
                    <a:cubicBezTo>
                      <a:pt x="1832" y="459"/>
                      <a:pt x="1937" y="761"/>
                      <a:pt x="2164" y="988"/>
                    </a:cubicBezTo>
                    <a:cubicBezTo>
                      <a:pt x="2269" y="1093"/>
                      <a:pt x="2385" y="1179"/>
                      <a:pt x="2514" y="1246"/>
                    </a:cubicBezTo>
                    <a:cubicBezTo>
                      <a:pt x="2373" y="1265"/>
                      <a:pt x="2244" y="1308"/>
                      <a:pt x="2121" y="1375"/>
                    </a:cubicBezTo>
                    <a:cubicBezTo>
                      <a:pt x="1808" y="1535"/>
                      <a:pt x="1537" y="1756"/>
                      <a:pt x="1248" y="1959"/>
                    </a:cubicBezTo>
                    <a:cubicBezTo>
                      <a:pt x="879" y="2211"/>
                      <a:pt x="486" y="2260"/>
                      <a:pt x="74" y="2390"/>
                    </a:cubicBezTo>
                    <a:cubicBezTo>
                      <a:pt x="0" y="2414"/>
                      <a:pt x="13" y="2525"/>
                      <a:pt x="93" y="2525"/>
                    </a:cubicBezTo>
                    <a:cubicBezTo>
                      <a:pt x="116" y="2526"/>
                      <a:pt x="140" y="2526"/>
                      <a:pt x="164" y="2526"/>
                    </a:cubicBezTo>
                    <a:cubicBezTo>
                      <a:pt x="592" y="2526"/>
                      <a:pt x="992" y="2371"/>
                      <a:pt x="1359" y="2150"/>
                    </a:cubicBezTo>
                    <a:cubicBezTo>
                      <a:pt x="1611" y="1996"/>
                      <a:pt x="1863" y="1818"/>
                      <a:pt x="2127" y="1689"/>
                    </a:cubicBezTo>
                    <a:lnTo>
                      <a:pt x="2127" y="1689"/>
                    </a:lnTo>
                    <a:cubicBezTo>
                      <a:pt x="2078" y="1763"/>
                      <a:pt x="2035" y="1842"/>
                      <a:pt x="1998" y="1929"/>
                    </a:cubicBezTo>
                    <a:cubicBezTo>
                      <a:pt x="1955" y="2070"/>
                      <a:pt x="1930" y="2217"/>
                      <a:pt x="1924" y="2365"/>
                    </a:cubicBezTo>
                    <a:cubicBezTo>
                      <a:pt x="1887" y="2777"/>
                      <a:pt x="1685" y="2961"/>
                      <a:pt x="1396" y="3219"/>
                    </a:cubicBezTo>
                    <a:cubicBezTo>
                      <a:pt x="1045" y="3539"/>
                      <a:pt x="560" y="3840"/>
                      <a:pt x="314" y="4240"/>
                    </a:cubicBezTo>
                    <a:cubicBezTo>
                      <a:pt x="275" y="4307"/>
                      <a:pt x="327" y="4384"/>
                      <a:pt x="396" y="4384"/>
                    </a:cubicBezTo>
                    <a:cubicBezTo>
                      <a:pt x="404" y="4384"/>
                      <a:pt x="411" y="4383"/>
                      <a:pt x="418" y="4381"/>
                    </a:cubicBezTo>
                    <a:cubicBezTo>
                      <a:pt x="738" y="4270"/>
                      <a:pt x="953" y="4031"/>
                      <a:pt x="1205" y="3809"/>
                    </a:cubicBezTo>
                    <a:cubicBezTo>
                      <a:pt x="1482" y="3564"/>
                      <a:pt x="1838" y="3262"/>
                      <a:pt x="2023" y="2937"/>
                    </a:cubicBezTo>
                    <a:cubicBezTo>
                      <a:pt x="2207" y="2617"/>
                      <a:pt x="2139" y="2242"/>
                      <a:pt x="2299" y="1910"/>
                    </a:cubicBezTo>
                    <a:cubicBezTo>
                      <a:pt x="2348" y="1806"/>
                      <a:pt x="2416" y="1713"/>
                      <a:pt x="2502" y="1633"/>
                    </a:cubicBezTo>
                    <a:lnTo>
                      <a:pt x="2502" y="1633"/>
                    </a:lnTo>
                    <a:cubicBezTo>
                      <a:pt x="2373" y="1898"/>
                      <a:pt x="2342" y="2211"/>
                      <a:pt x="2348" y="2531"/>
                    </a:cubicBezTo>
                    <a:cubicBezTo>
                      <a:pt x="2367" y="3103"/>
                      <a:pt x="2416" y="3582"/>
                      <a:pt x="2158" y="4117"/>
                    </a:cubicBezTo>
                    <a:cubicBezTo>
                      <a:pt x="1980" y="4492"/>
                      <a:pt x="1654" y="4756"/>
                      <a:pt x="1445" y="5113"/>
                    </a:cubicBezTo>
                    <a:cubicBezTo>
                      <a:pt x="1423" y="5155"/>
                      <a:pt x="1458" y="5222"/>
                      <a:pt x="1508" y="5222"/>
                    </a:cubicBezTo>
                    <a:cubicBezTo>
                      <a:pt x="1515" y="5222"/>
                      <a:pt x="1523" y="5220"/>
                      <a:pt x="1531" y="5217"/>
                    </a:cubicBezTo>
                    <a:cubicBezTo>
                      <a:pt x="2090" y="4990"/>
                      <a:pt x="2435" y="4363"/>
                      <a:pt x="2613" y="3809"/>
                    </a:cubicBezTo>
                    <a:cubicBezTo>
                      <a:pt x="2816" y="3170"/>
                      <a:pt x="2391" y="2101"/>
                      <a:pt x="2785" y="1523"/>
                    </a:cubicBezTo>
                    <a:cubicBezTo>
                      <a:pt x="2852" y="1523"/>
                      <a:pt x="2920" y="1529"/>
                      <a:pt x="2982" y="1541"/>
                    </a:cubicBezTo>
                    <a:lnTo>
                      <a:pt x="2982" y="1031"/>
                    </a:lnTo>
                    <a:cubicBezTo>
                      <a:pt x="2957" y="1031"/>
                      <a:pt x="2932" y="1037"/>
                      <a:pt x="2908" y="1043"/>
                    </a:cubicBezTo>
                    <a:cubicBezTo>
                      <a:pt x="2613" y="828"/>
                      <a:pt x="2312" y="632"/>
                      <a:pt x="2047" y="367"/>
                    </a:cubicBezTo>
                    <a:cubicBezTo>
                      <a:pt x="1831" y="141"/>
                      <a:pt x="1425" y="1"/>
                      <a:pt x="108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72"/>
              <p:cNvSpPr/>
              <p:nvPr/>
            </p:nvSpPr>
            <p:spPr>
              <a:xfrm>
                <a:off x="6852250" y="3274500"/>
                <a:ext cx="101600" cy="165800"/>
              </a:xfrm>
              <a:custGeom>
                <a:rect b="b" l="l" r="r" t="t"/>
                <a:pathLst>
                  <a:path extrusionOk="0" h="6632" w="4064">
                    <a:moveTo>
                      <a:pt x="1751" y="0"/>
                    </a:moveTo>
                    <a:cubicBezTo>
                      <a:pt x="866" y="0"/>
                      <a:pt x="1" y="533"/>
                      <a:pt x="1" y="1005"/>
                    </a:cubicBezTo>
                    <a:lnTo>
                      <a:pt x="1" y="5123"/>
                    </a:lnTo>
                    <a:cubicBezTo>
                      <a:pt x="203" y="6078"/>
                      <a:pt x="1117" y="6631"/>
                      <a:pt x="1917" y="6631"/>
                    </a:cubicBezTo>
                    <a:cubicBezTo>
                      <a:pt x="2383" y="6631"/>
                      <a:pt x="2811" y="6444"/>
                      <a:pt x="3037" y="6039"/>
                    </a:cubicBezTo>
                    <a:cubicBezTo>
                      <a:pt x="3652" y="4945"/>
                      <a:pt x="4064" y="1619"/>
                      <a:pt x="3037" y="525"/>
                    </a:cubicBezTo>
                    <a:cubicBezTo>
                      <a:pt x="2684" y="147"/>
                      <a:pt x="2215" y="0"/>
                      <a:pt x="1751" y="0"/>
                    </a:cubicBezTo>
                    <a:close/>
                  </a:path>
                </a:pathLst>
              </a:custGeom>
              <a:solidFill>
                <a:srgbClr val="D5DDE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8" name="Google Shape;6458;p72"/>
              <p:cNvSpPr/>
              <p:nvPr/>
            </p:nvSpPr>
            <p:spPr>
              <a:xfrm>
                <a:off x="6852250" y="3290125"/>
                <a:ext cx="74575" cy="130550"/>
              </a:xfrm>
              <a:custGeom>
                <a:rect b="b" l="l" r="r" t="t"/>
                <a:pathLst>
                  <a:path extrusionOk="0" h="5222" w="2983">
                    <a:moveTo>
                      <a:pt x="1896" y="1"/>
                    </a:moveTo>
                    <a:cubicBezTo>
                      <a:pt x="1557" y="1"/>
                      <a:pt x="1151" y="141"/>
                      <a:pt x="935" y="367"/>
                    </a:cubicBezTo>
                    <a:cubicBezTo>
                      <a:pt x="671" y="632"/>
                      <a:pt x="370" y="828"/>
                      <a:pt x="75" y="1043"/>
                    </a:cubicBezTo>
                    <a:cubicBezTo>
                      <a:pt x="50" y="1037"/>
                      <a:pt x="25" y="1031"/>
                      <a:pt x="1" y="1031"/>
                    </a:cubicBezTo>
                    <a:lnTo>
                      <a:pt x="1" y="1541"/>
                    </a:lnTo>
                    <a:cubicBezTo>
                      <a:pt x="62" y="1529"/>
                      <a:pt x="130" y="1523"/>
                      <a:pt x="198" y="1523"/>
                    </a:cubicBezTo>
                    <a:cubicBezTo>
                      <a:pt x="591" y="2101"/>
                      <a:pt x="167" y="3170"/>
                      <a:pt x="370" y="3809"/>
                    </a:cubicBezTo>
                    <a:cubicBezTo>
                      <a:pt x="548" y="4363"/>
                      <a:pt x="886" y="4990"/>
                      <a:pt x="1452" y="5217"/>
                    </a:cubicBezTo>
                    <a:cubicBezTo>
                      <a:pt x="1459" y="5220"/>
                      <a:pt x="1467" y="5222"/>
                      <a:pt x="1474" y="5222"/>
                    </a:cubicBezTo>
                    <a:cubicBezTo>
                      <a:pt x="1524" y="5222"/>
                      <a:pt x="1558" y="5155"/>
                      <a:pt x="1531" y="5113"/>
                    </a:cubicBezTo>
                    <a:cubicBezTo>
                      <a:pt x="1329" y="4756"/>
                      <a:pt x="1003" y="4492"/>
                      <a:pt x="825" y="4117"/>
                    </a:cubicBezTo>
                    <a:cubicBezTo>
                      <a:pt x="566" y="3582"/>
                      <a:pt x="616" y="3103"/>
                      <a:pt x="628" y="2531"/>
                    </a:cubicBezTo>
                    <a:cubicBezTo>
                      <a:pt x="640" y="2211"/>
                      <a:pt x="609" y="1898"/>
                      <a:pt x="474" y="1633"/>
                    </a:cubicBezTo>
                    <a:lnTo>
                      <a:pt x="474" y="1633"/>
                    </a:lnTo>
                    <a:cubicBezTo>
                      <a:pt x="560" y="1713"/>
                      <a:pt x="628" y="1806"/>
                      <a:pt x="683" y="1910"/>
                    </a:cubicBezTo>
                    <a:cubicBezTo>
                      <a:pt x="843" y="2242"/>
                      <a:pt x="775" y="2617"/>
                      <a:pt x="960" y="2937"/>
                    </a:cubicBezTo>
                    <a:cubicBezTo>
                      <a:pt x="1144" y="3262"/>
                      <a:pt x="1501" y="3564"/>
                      <a:pt x="1771" y="3809"/>
                    </a:cubicBezTo>
                    <a:cubicBezTo>
                      <a:pt x="2023" y="4031"/>
                      <a:pt x="2244" y="4270"/>
                      <a:pt x="2564" y="4381"/>
                    </a:cubicBezTo>
                    <a:cubicBezTo>
                      <a:pt x="2571" y="4383"/>
                      <a:pt x="2579" y="4384"/>
                      <a:pt x="2586" y="4384"/>
                    </a:cubicBezTo>
                    <a:cubicBezTo>
                      <a:pt x="2655" y="4384"/>
                      <a:pt x="2702" y="4307"/>
                      <a:pt x="2669" y="4240"/>
                    </a:cubicBezTo>
                    <a:cubicBezTo>
                      <a:pt x="2417" y="3840"/>
                      <a:pt x="1937" y="3539"/>
                      <a:pt x="1581" y="3219"/>
                    </a:cubicBezTo>
                    <a:cubicBezTo>
                      <a:pt x="1298" y="2961"/>
                      <a:pt x="1095" y="2777"/>
                      <a:pt x="1058" y="2365"/>
                    </a:cubicBezTo>
                    <a:cubicBezTo>
                      <a:pt x="1052" y="2217"/>
                      <a:pt x="1027" y="2070"/>
                      <a:pt x="978" y="1929"/>
                    </a:cubicBezTo>
                    <a:cubicBezTo>
                      <a:pt x="941" y="1849"/>
                      <a:pt x="898" y="1763"/>
                      <a:pt x="855" y="1689"/>
                    </a:cubicBezTo>
                    <a:lnTo>
                      <a:pt x="855" y="1689"/>
                    </a:lnTo>
                    <a:cubicBezTo>
                      <a:pt x="1120" y="1818"/>
                      <a:pt x="1372" y="1996"/>
                      <a:pt x="1624" y="2150"/>
                    </a:cubicBezTo>
                    <a:cubicBezTo>
                      <a:pt x="1991" y="2371"/>
                      <a:pt x="2391" y="2526"/>
                      <a:pt x="2818" y="2526"/>
                    </a:cubicBezTo>
                    <a:cubicBezTo>
                      <a:pt x="2842" y="2526"/>
                      <a:pt x="2866" y="2526"/>
                      <a:pt x="2890" y="2525"/>
                    </a:cubicBezTo>
                    <a:cubicBezTo>
                      <a:pt x="2970" y="2525"/>
                      <a:pt x="2982" y="2414"/>
                      <a:pt x="2908" y="2390"/>
                    </a:cubicBezTo>
                    <a:cubicBezTo>
                      <a:pt x="2496" y="2260"/>
                      <a:pt x="2103" y="2211"/>
                      <a:pt x="1734" y="1959"/>
                    </a:cubicBezTo>
                    <a:cubicBezTo>
                      <a:pt x="1445" y="1756"/>
                      <a:pt x="1181" y="1535"/>
                      <a:pt x="868" y="1375"/>
                    </a:cubicBezTo>
                    <a:cubicBezTo>
                      <a:pt x="745" y="1308"/>
                      <a:pt x="609" y="1265"/>
                      <a:pt x="468" y="1246"/>
                    </a:cubicBezTo>
                    <a:cubicBezTo>
                      <a:pt x="597" y="1179"/>
                      <a:pt x="714" y="1093"/>
                      <a:pt x="818" y="988"/>
                    </a:cubicBezTo>
                    <a:cubicBezTo>
                      <a:pt x="1046" y="761"/>
                      <a:pt x="1150" y="459"/>
                      <a:pt x="1501" y="367"/>
                    </a:cubicBezTo>
                    <a:cubicBezTo>
                      <a:pt x="1734" y="306"/>
                      <a:pt x="1931" y="275"/>
                      <a:pt x="2109" y="121"/>
                    </a:cubicBezTo>
                    <a:cubicBezTo>
                      <a:pt x="2146" y="85"/>
                      <a:pt x="2128" y="29"/>
                      <a:pt x="2085" y="17"/>
                    </a:cubicBezTo>
                    <a:cubicBezTo>
                      <a:pt x="2026" y="6"/>
                      <a:pt x="1962" y="1"/>
                      <a:pt x="1896" y="1"/>
                    </a:cubicBezTo>
                    <a:close/>
                  </a:path>
                </a:pathLst>
              </a:custGeom>
              <a:solidFill>
                <a:srgbClr val="CCD6D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59" name="Google Shape;6459;p72"/>
            <p:cNvSpPr/>
            <p:nvPr/>
          </p:nvSpPr>
          <p:spPr>
            <a:xfrm>
              <a:off x="6836900" y="3295900"/>
              <a:ext cx="109700" cy="84400"/>
            </a:xfrm>
            <a:custGeom>
              <a:rect b="b" l="l" r="r" t="t"/>
              <a:pathLst>
                <a:path extrusionOk="0" h="3376" w="4388">
                  <a:moveTo>
                    <a:pt x="1805" y="1"/>
                  </a:moveTo>
                  <a:cubicBezTo>
                    <a:pt x="1640" y="1"/>
                    <a:pt x="1457" y="15"/>
                    <a:pt x="1254" y="44"/>
                  </a:cubicBezTo>
                  <a:cubicBezTo>
                    <a:pt x="0" y="228"/>
                    <a:pt x="941" y="3351"/>
                    <a:pt x="1807" y="3376"/>
                  </a:cubicBezTo>
                  <a:cubicBezTo>
                    <a:pt x="1811" y="3376"/>
                    <a:pt x="1814" y="3376"/>
                    <a:pt x="1818" y="3376"/>
                  </a:cubicBezTo>
                  <a:cubicBezTo>
                    <a:pt x="2637" y="3376"/>
                    <a:pt x="4387" y="1"/>
                    <a:pt x="18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2"/>
            <p:cNvSpPr/>
            <p:nvPr/>
          </p:nvSpPr>
          <p:spPr>
            <a:xfrm>
              <a:off x="6794950" y="3118325"/>
              <a:ext cx="73775" cy="202350"/>
            </a:xfrm>
            <a:custGeom>
              <a:rect b="b" l="l" r="r" t="t"/>
              <a:pathLst>
                <a:path extrusionOk="0" h="8094" w="2951">
                  <a:moveTo>
                    <a:pt x="765" y="1"/>
                  </a:moveTo>
                  <a:cubicBezTo>
                    <a:pt x="757" y="1"/>
                    <a:pt x="747" y="2"/>
                    <a:pt x="738" y="5"/>
                  </a:cubicBezTo>
                  <a:cubicBezTo>
                    <a:pt x="0" y="293"/>
                    <a:pt x="203" y="1043"/>
                    <a:pt x="307" y="1443"/>
                  </a:cubicBezTo>
                  <a:cubicBezTo>
                    <a:pt x="424" y="1879"/>
                    <a:pt x="658" y="2267"/>
                    <a:pt x="891" y="2642"/>
                  </a:cubicBezTo>
                  <a:lnTo>
                    <a:pt x="1008" y="2832"/>
                  </a:lnTo>
                  <a:cubicBezTo>
                    <a:pt x="1949" y="4412"/>
                    <a:pt x="2551" y="6182"/>
                    <a:pt x="2760" y="8014"/>
                  </a:cubicBezTo>
                  <a:cubicBezTo>
                    <a:pt x="2766" y="8057"/>
                    <a:pt x="2803" y="8094"/>
                    <a:pt x="2852" y="8094"/>
                  </a:cubicBezTo>
                  <a:lnTo>
                    <a:pt x="2865" y="8094"/>
                  </a:lnTo>
                  <a:cubicBezTo>
                    <a:pt x="2914" y="8087"/>
                    <a:pt x="2951" y="8044"/>
                    <a:pt x="2944" y="7989"/>
                  </a:cubicBezTo>
                  <a:cubicBezTo>
                    <a:pt x="2729" y="6133"/>
                    <a:pt x="2127" y="4338"/>
                    <a:pt x="1168" y="2734"/>
                  </a:cubicBezTo>
                  <a:cubicBezTo>
                    <a:pt x="1125" y="2672"/>
                    <a:pt x="1088" y="2605"/>
                    <a:pt x="1051" y="2543"/>
                  </a:cubicBezTo>
                  <a:cubicBezTo>
                    <a:pt x="830" y="2181"/>
                    <a:pt x="596" y="1806"/>
                    <a:pt x="492" y="1394"/>
                  </a:cubicBezTo>
                  <a:cubicBezTo>
                    <a:pt x="350" y="871"/>
                    <a:pt x="271" y="392"/>
                    <a:pt x="805" y="183"/>
                  </a:cubicBezTo>
                  <a:cubicBezTo>
                    <a:pt x="901" y="138"/>
                    <a:pt x="858" y="1"/>
                    <a:pt x="76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2"/>
            <p:cNvSpPr/>
            <p:nvPr/>
          </p:nvSpPr>
          <p:spPr>
            <a:xfrm>
              <a:off x="6855025" y="3111325"/>
              <a:ext cx="48750" cy="212125"/>
            </a:xfrm>
            <a:custGeom>
              <a:rect b="b" l="l" r="r" t="t"/>
              <a:pathLst>
                <a:path extrusionOk="0" h="8485" w="1950">
                  <a:moveTo>
                    <a:pt x="1121" y="1"/>
                  </a:moveTo>
                  <a:cubicBezTo>
                    <a:pt x="1007" y="1"/>
                    <a:pt x="990" y="186"/>
                    <a:pt x="1119" y="192"/>
                  </a:cubicBezTo>
                  <a:cubicBezTo>
                    <a:pt x="1377" y="217"/>
                    <a:pt x="1734" y="494"/>
                    <a:pt x="1746" y="733"/>
                  </a:cubicBezTo>
                  <a:cubicBezTo>
                    <a:pt x="1758" y="918"/>
                    <a:pt x="1654" y="1071"/>
                    <a:pt x="1543" y="1250"/>
                  </a:cubicBezTo>
                  <a:cubicBezTo>
                    <a:pt x="1500" y="1311"/>
                    <a:pt x="1457" y="1379"/>
                    <a:pt x="1414" y="1446"/>
                  </a:cubicBezTo>
                  <a:cubicBezTo>
                    <a:pt x="246" y="3579"/>
                    <a:pt x="1" y="6099"/>
                    <a:pt x="732" y="8423"/>
                  </a:cubicBezTo>
                  <a:cubicBezTo>
                    <a:pt x="744" y="8454"/>
                    <a:pt x="775" y="8478"/>
                    <a:pt x="812" y="8484"/>
                  </a:cubicBezTo>
                  <a:cubicBezTo>
                    <a:pt x="824" y="8484"/>
                    <a:pt x="836" y="8484"/>
                    <a:pt x="849" y="8478"/>
                  </a:cubicBezTo>
                  <a:cubicBezTo>
                    <a:pt x="898" y="8466"/>
                    <a:pt x="923" y="8411"/>
                    <a:pt x="910" y="8361"/>
                  </a:cubicBezTo>
                  <a:cubicBezTo>
                    <a:pt x="191" y="6093"/>
                    <a:pt x="437" y="3628"/>
                    <a:pt x="1580" y="1538"/>
                  </a:cubicBezTo>
                  <a:cubicBezTo>
                    <a:pt x="1617" y="1477"/>
                    <a:pt x="1654" y="1409"/>
                    <a:pt x="1697" y="1348"/>
                  </a:cubicBezTo>
                  <a:cubicBezTo>
                    <a:pt x="1820" y="1164"/>
                    <a:pt x="1949" y="973"/>
                    <a:pt x="1931" y="727"/>
                  </a:cubicBezTo>
                  <a:cubicBezTo>
                    <a:pt x="1912" y="383"/>
                    <a:pt x="1482" y="45"/>
                    <a:pt x="1138" y="2"/>
                  </a:cubicBezTo>
                  <a:cubicBezTo>
                    <a:pt x="1132" y="1"/>
                    <a:pt x="1127" y="1"/>
                    <a:pt x="112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2"/>
            <p:cNvSpPr/>
            <p:nvPr/>
          </p:nvSpPr>
          <p:spPr>
            <a:xfrm>
              <a:off x="6793100" y="3103025"/>
              <a:ext cx="79475" cy="219650"/>
            </a:xfrm>
            <a:custGeom>
              <a:rect b="b" l="l" r="r" t="t"/>
              <a:pathLst>
                <a:path extrusionOk="0" h="8786" w="3179">
                  <a:moveTo>
                    <a:pt x="810" y="0"/>
                  </a:moveTo>
                  <a:cubicBezTo>
                    <a:pt x="646" y="0"/>
                    <a:pt x="487" y="62"/>
                    <a:pt x="369" y="174"/>
                  </a:cubicBezTo>
                  <a:cubicBezTo>
                    <a:pt x="129" y="414"/>
                    <a:pt x="0" y="740"/>
                    <a:pt x="19" y="1078"/>
                  </a:cubicBezTo>
                  <a:cubicBezTo>
                    <a:pt x="43" y="1471"/>
                    <a:pt x="240" y="1735"/>
                    <a:pt x="449" y="2018"/>
                  </a:cubicBezTo>
                  <a:cubicBezTo>
                    <a:pt x="504" y="2098"/>
                    <a:pt x="566" y="2184"/>
                    <a:pt x="627" y="2270"/>
                  </a:cubicBezTo>
                  <a:cubicBezTo>
                    <a:pt x="1906" y="4200"/>
                    <a:pt x="2717" y="6401"/>
                    <a:pt x="2988" y="8699"/>
                  </a:cubicBezTo>
                  <a:cubicBezTo>
                    <a:pt x="2994" y="8749"/>
                    <a:pt x="3037" y="8786"/>
                    <a:pt x="3080" y="8786"/>
                  </a:cubicBezTo>
                  <a:lnTo>
                    <a:pt x="3092" y="8786"/>
                  </a:lnTo>
                  <a:cubicBezTo>
                    <a:pt x="3141" y="8779"/>
                    <a:pt x="3178" y="8730"/>
                    <a:pt x="3172" y="8681"/>
                  </a:cubicBezTo>
                  <a:cubicBezTo>
                    <a:pt x="2902" y="6351"/>
                    <a:pt x="2078" y="4120"/>
                    <a:pt x="781" y="2166"/>
                  </a:cubicBezTo>
                  <a:cubicBezTo>
                    <a:pt x="720" y="2073"/>
                    <a:pt x="658" y="1993"/>
                    <a:pt x="597" y="1907"/>
                  </a:cubicBezTo>
                  <a:cubicBezTo>
                    <a:pt x="400" y="1637"/>
                    <a:pt x="228" y="1403"/>
                    <a:pt x="209" y="1065"/>
                  </a:cubicBezTo>
                  <a:cubicBezTo>
                    <a:pt x="191" y="783"/>
                    <a:pt x="295" y="512"/>
                    <a:pt x="492" y="315"/>
                  </a:cubicBezTo>
                  <a:cubicBezTo>
                    <a:pt x="581" y="232"/>
                    <a:pt x="696" y="188"/>
                    <a:pt x="815" y="188"/>
                  </a:cubicBezTo>
                  <a:cubicBezTo>
                    <a:pt x="837" y="188"/>
                    <a:pt x="858" y="190"/>
                    <a:pt x="879" y="192"/>
                  </a:cubicBezTo>
                  <a:cubicBezTo>
                    <a:pt x="885" y="193"/>
                    <a:pt x="891" y="194"/>
                    <a:pt x="896" y="194"/>
                  </a:cubicBezTo>
                  <a:cubicBezTo>
                    <a:pt x="1005" y="194"/>
                    <a:pt x="1027" y="26"/>
                    <a:pt x="910" y="8"/>
                  </a:cubicBezTo>
                  <a:cubicBezTo>
                    <a:pt x="877" y="3"/>
                    <a:pt x="843" y="0"/>
                    <a:pt x="8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2"/>
            <p:cNvSpPr/>
            <p:nvPr/>
          </p:nvSpPr>
          <p:spPr>
            <a:xfrm>
              <a:off x="6855800" y="3098525"/>
              <a:ext cx="47500" cy="226600"/>
            </a:xfrm>
            <a:custGeom>
              <a:rect b="b" l="l" r="r" t="t"/>
              <a:pathLst>
                <a:path extrusionOk="0" h="9064" w="1900">
                  <a:moveTo>
                    <a:pt x="1044" y="1"/>
                  </a:moveTo>
                  <a:cubicBezTo>
                    <a:pt x="932" y="1"/>
                    <a:pt x="919" y="182"/>
                    <a:pt x="1039" y="188"/>
                  </a:cubicBezTo>
                  <a:cubicBezTo>
                    <a:pt x="1457" y="243"/>
                    <a:pt x="1709" y="520"/>
                    <a:pt x="1709" y="920"/>
                  </a:cubicBezTo>
                  <a:cubicBezTo>
                    <a:pt x="1709" y="1276"/>
                    <a:pt x="1537" y="1620"/>
                    <a:pt x="1371" y="1946"/>
                  </a:cubicBezTo>
                  <a:lnTo>
                    <a:pt x="1310" y="2057"/>
                  </a:lnTo>
                  <a:cubicBezTo>
                    <a:pt x="234" y="4208"/>
                    <a:pt x="0" y="6679"/>
                    <a:pt x="652" y="8990"/>
                  </a:cubicBezTo>
                  <a:cubicBezTo>
                    <a:pt x="664" y="9033"/>
                    <a:pt x="701" y="9058"/>
                    <a:pt x="744" y="9064"/>
                  </a:cubicBezTo>
                  <a:cubicBezTo>
                    <a:pt x="750" y="9064"/>
                    <a:pt x="762" y="9064"/>
                    <a:pt x="769" y="9058"/>
                  </a:cubicBezTo>
                  <a:cubicBezTo>
                    <a:pt x="818" y="9045"/>
                    <a:pt x="848" y="8996"/>
                    <a:pt x="836" y="8947"/>
                  </a:cubicBezTo>
                  <a:cubicBezTo>
                    <a:pt x="197" y="6679"/>
                    <a:pt x="424" y="4251"/>
                    <a:pt x="1482" y="2149"/>
                  </a:cubicBezTo>
                  <a:lnTo>
                    <a:pt x="1537" y="2038"/>
                  </a:lnTo>
                  <a:cubicBezTo>
                    <a:pt x="1715" y="1688"/>
                    <a:pt x="1900" y="1325"/>
                    <a:pt x="1900" y="926"/>
                  </a:cubicBezTo>
                  <a:cubicBezTo>
                    <a:pt x="1893" y="422"/>
                    <a:pt x="1580" y="71"/>
                    <a:pt x="1070" y="4"/>
                  </a:cubicBezTo>
                  <a:cubicBezTo>
                    <a:pt x="1061" y="2"/>
                    <a:pt x="1052" y="1"/>
                    <a:pt x="104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72"/>
            <p:cNvSpPr/>
            <p:nvPr/>
          </p:nvSpPr>
          <p:spPr>
            <a:xfrm>
              <a:off x="6668175" y="3255650"/>
              <a:ext cx="198250" cy="461950"/>
            </a:xfrm>
            <a:custGeom>
              <a:rect b="b" l="l" r="r" t="t"/>
              <a:pathLst>
                <a:path extrusionOk="0" h="18478" w="7930">
                  <a:moveTo>
                    <a:pt x="3412" y="1"/>
                  </a:moveTo>
                  <a:cubicBezTo>
                    <a:pt x="2643" y="1"/>
                    <a:pt x="2072" y="259"/>
                    <a:pt x="1703" y="763"/>
                  </a:cubicBezTo>
                  <a:cubicBezTo>
                    <a:pt x="1119" y="1580"/>
                    <a:pt x="1119" y="3062"/>
                    <a:pt x="1703" y="4826"/>
                  </a:cubicBezTo>
                  <a:cubicBezTo>
                    <a:pt x="2201" y="6319"/>
                    <a:pt x="1494" y="7936"/>
                    <a:pt x="867" y="9356"/>
                  </a:cubicBezTo>
                  <a:cubicBezTo>
                    <a:pt x="566" y="10044"/>
                    <a:pt x="277" y="10696"/>
                    <a:pt x="184" y="11237"/>
                  </a:cubicBezTo>
                  <a:cubicBezTo>
                    <a:pt x="0" y="12263"/>
                    <a:pt x="129" y="14236"/>
                    <a:pt x="240" y="15976"/>
                  </a:cubicBezTo>
                  <a:cubicBezTo>
                    <a:pt x="307" y="16996"/>
                    <a:pt x="363" y="17869"/>
                    <a:pt x="344" y="18379"/>
                  </a:cubicBezTo>
                  <a:cubicBezTo>
                    <a:pt x="344" y="18428"/>
                    <a:pt x="387" y="18471"/>
                    <a:pt x="436" y="18478"/>
                  </a:cubicBezTo>
                  <a:cubicBezTo>
                    <a:pt x="492" y="18478"/>
                    <a:pt x="535" y="18435"/>
                    <a:pt x="541" y="18385"/>
                  </a:cubicBezTo>
                  <a:cubicBezTo>
                    <a:pt x="553" y="17869"/>
                    <a:pt x="498" y="16984"/>
                    <a:pt x="430" y="15964"/>
                  </a:cubicBezTo>
                  <a:cubicBezTo>
                    <a:pt x="326" y="14322"/>
                    <a:pt x="191" y="12276"/>
                    <a:pt x="369" y="11274"/>
                  </a:cubicBezTo>
                  <a:cubicBezTo>
                    <a:pt x="461" y="10751"/>
                    <a:pt x="744" y="10112"/>
                    <a:pt x="1045" y="9436"/>
                  </a:cubicBezTo>
                  <a:cubicBezTo>
                    <a:pt x="1684" y="7979"/>
                    <a:pt x="2410" y="6332"/>
                    <a:pt x="1887" y="4770"/>
                  </a:cubicBezTo>
                  <a:cubicBezTo>
                    <a:pt x="1315" y="3062"/>
                    <a:pt x="1309" y="1642"/>
                    <a:pt x="1863" y="873"/>
                  </a:cubicBezTo>
                  <a:cubicBezTo>
                    <a:pt x="2188" y="419"/>
                    <a:pt x="2711" y="191"/>
                    <a:pt x="3412" y="191"/>
                  </a:cubicBezTo>
                  <a:cubicBezTo>
                    <a:pt x="5674" y="191"/>
                    <a:pt x="7739" y="2281"/>
                    <a:pt x="7763" y="2299"/>
                  </a:cubicBezTo>
                  <a:cubicBezTo>
                    <a:pt x="7782" y="2318"/>
                    <a:pt x="7805" y="2327"/>
                    <a:pt x="7829" y="2327"/>
                  </a:cubicBezTo>
                  <a:cubicBezTo>
                    <a:pt x="7853" y="2327"/>
                    <a:pt x="7877" y="2318"/>
                    <a:pt x="7899" y="2299"/>
                  </a:cubicBezTo>
                  <a:cubicBezTo>
                    <a:pt x="7929" y="2263"/>
                    <a:pt x="7929" y="2201"/>
                    <a:pt x="7899" y="2164"/>
                  </a:cubicBezTo>
                  <a:cubicBezTo>
                    <a:pt x="7806" y="2072"/>
                    <a:pt x="5753" y="1"/>
                    <a:pt x="3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72"/>
            <p:cNvSpPr/>
            <p:nvPr/>
          </p:nvSpPr>
          <p:spPr>
            <a:xfrm>
              <a:off x="6870600" y="3259125"/>
              <a:ext cx="170700" cy="456625"/>
            </a:xfrm>
            <a:custGeom>
              <a:rect b="b" l="l" r="r" t="t"/>
              <a:pathLst>
                <a:path extrusionOk="0" h="18265" w="6828">
                  <a:moveTo>
                    <a:pt x="3381" y="1"/>
                  </a:moveTo>
                  <a:cubicBezTo>
                    <a:pt x="1606" y="1"/>
                    <a:pt x="114" y="1996"/>
                    <a:pt x="54" y="2081"/>
                  </a:cubicBezTo>
                  <a:cubicBezTo>
                    <a:pt x="0" y="2156"/>
                    <a:pt x="66" y="2236"/>
                    <a:pt x="135" y="2236"/>
                  </a:cubicBezTo>
                  <a:cubicBezTo>
                    <a:pt x="161" y="2236"/>
                    <a:pt x="187" y="2224"/>
                    <a:pt x="207" y="2197"/>
                  </a:cubicBezTo>
                  <a:cubicBezTo>
                    <a:pt x="219" y="2173"/>
                    <a:pt x="1707" y="192"/>
                    <a:pt x="3388" y="192"/>
                  </a:cubicBezTo>
                  <a:cubicBezTo>
                    <a:pt x="3416" y="192"/>
                    <a:pt x="3443" y="192"/>
                    <a:pt x="3471" y="194"/>
                  </a:cubicBezTo>
                  <a:cubicBezTo>
                    <a:pt x="3803" y="194"/>
                    <a:pt x="4117" y="359"/>
                    <a:pt x="4307" y="630"/>
                  </a:cubicBezTo>
                  <a:cubicBezTo>
                    <a:pt x="4989" y="1552"/>
                    <a:pt x="4756" y="3728"/>
                    <a:pt x="4430" y="4963"/>
                  </a:cubicBezTo>
                  <a:cubicBezTo>
                    <a:pt x="4172" y="5953"/>
                    <a:pt x="4781" y="7195"/>
                    <a:pt x="5364" y="8399"/>
                  </a:cubicBezTo>
                  <a:cubicBezTo>
                    <a:pt x="5721" y="9125"/>
                    <a:pt x="6084" y="9868"/>
                    <a:pt x="6237" y="10520"/>
                  </a:cubicBezTo>
                  <a:cubicBezTo>
                    <a:pt x="6631" y="12210"/>
                    <a:pt x="6311" y="17251"/>
                    <a:pt x="6004" y="18136"/>
                  </a:cubicBezTo>
                  <a:cubicBezTo>
                    <a:pt x="5985" y="18185"/>
                    <a:pt x="6010" y="18240"/>
                    <a:pt x="6059" y="18259"/>
                  </a:cubicBezTo>
                  <a:cubicBezTo>
                    <a:pt x="6071" y="18259"/>
                    <a:pt x="6077" y="18265"/>
                    <a:pt x="6090" y="18265"/>
                  </a:cubicBezTo>
                  <a:cubicBezTo>
                    <a:pt x="6133" y="18265"/>
                    <a:pt x="6164" y="18234"/>
                    <a:pt x="6176" y="18197"/>
                  </a:cubicBezTo>
                  <a:cubicBezTo>
                    <a:pt x="6495" y="17275"/>
                    <a:pt x="6827" y="12235"/>
                    <a:pt x="6416" y="10477"/>
                  </a:cubicBezTo>
                  <a:cubicBezTo>
                    <a:pt x="6262" y="9801"/>
                    <a:pt x="5893" y="9045"/>
                    <a:pt x="5537" y="8313"/>
                  </a:cubicBezTo>
                  <a:cubicBezTo>
                    <a:pt x="4965" y="7145"/>
                    <a:pt x="4375" y="5935"/>
                    <a:pt x="4615" y="5013"/>
                  </a:cubicBezTo>
                  <a:cubicBezTo>
                    <a:pt x="4903" y="3918"/>
                    <a:pt x="5235" y="1570"/>
                    <a:pt x="4455" y="519"/>
                  </a:cubicBezTo>
                  <a:cubicBezTo>
                    <a:pt x="4233" y="200"/>
                    <a:pt x="3871" y="9"/>
                    <a:pt x="3484" y="3"/>
                  </a:cubicBezTo>
                  <a:cubicBezTo>
                    <a:pt x="3449" y="1"/>
                    <a:pt x="3415" y="1"/>
                    <a:pt x="33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2"/>
            <p:cNvSpPr/>
            <p:nvPr/>
          </p:nvSpPr>
          <p:spPr>
            <a:xfrm>
              <a:off x="6746700" y="3356150"/>
              <a:ext cx="130475" cy="983200"/>
            </a:xfrm>
            <a:custGeom>
              <a:rect b="b" l="l" r="r" t="t"/>
              <a:pathLst>
                <a:path extrusionOk="0" h="39328" w="5219">
                  <a:moveTo>
                    <a:pt x="1875" y="8618"/>
                  </a:moveTo>
                  <a:cubicBezTo>
                    <a:pt x="1883" y="8618"/>
                    <a:pt x="1891" y="8618"/>
                    <a:pt x="1899" y="8618"/>
                  </a:cubicBezTo>
                  <a:cubicBezTo>
                    <a:pt x="1908" y="8618"/>
                    <a:pt x="1916" y="8618"/>
                    <a:pt x="1924" y="8618"/>
                  </a:cubicBezTo>
                  <a:cubicBezTo>
                    <a:pt x="2211" y="8618"/>
                    <a:pt x="2490" y="8722"/>
                    <a:pt x="2705" y="8901"/>
                  </a:cubicBezTo>
                  <a:cubicBezTo>
                    <a:pt x="3080" y="9208"/>
                    <a:pt x="3233" y="9620"/>
                    <a:pt x="3166" y="10143"/>
                  </a:cubicBezTo>
                  <a:cubicBezTo>
                    <a:pt x="3104" y="10155"/>
                    <a:pt x="3043" y="10161"/>
                    <a:pt x="2981" y="10167"/>
                  </a:cubicBezTo>
                  <a:cubicBezTo>
                    <a:pt x="2908" y="10174"/>
                    <a:pt x="2834" y="10178"/>
                    <a:pt x="2760" y="10178"/>
                  </a:cubicBezTo>
                  <a:cubicBezTo>
                    <a:pt x="2022" y="10178"/>
                    <a:pt x="1305" y="9831"/>
                    <a:pt x="1076" y="9479"/>
                  </a:cubicBezTo>
                  <a:cubicBezTo>
                    <a:pt x="885" y="9196"/>
                    <a:pt x="1051" y="8975"/>
                    <a:pt x="1168" y="8870"/>
                  </a:cubicBezTo>
                  <a:cubicBezTo>
                    <a:pt x="1370" y="8709"/>
                    <a:pt x="1619" y="8618"/>
                    <a:pt x="1875" y="8618"/>
                  </a:cubicBezTo>
                  <a:close/>
                  <a:moveTo>
                    <a:pt x="5010" y="1"/>
                  </a:moveTo>
                  <a:cubicBezTo>
                    <a:pt x="4954" y="1"/>
                    <a:pt x="4911" y="44"/>
                    <a:pt x="4911" y="99"/>
                  </a:cubicBezTo>
                  <a:cubicBezTo>
                    <a:pt x="4917" y="173"/>
                    <a:pt x="5034" y="7536"/>
                    <a:pt x="4352" y="9178"/>
                  </a:cubicBezTo>
                  <a:cubicBezTo>
                    <a:pt x="4180" y="9620"/>
                    <a:pt x="3817" y="9964"/>
                    <a:pt x="3362" y="10100"/>
                  </a:cubicBezTo>
                  <a:cubicBezTo>
                    <a:pt x="3411" y="9540"/>
                    <a:pt x="3233" y="9098"/>
                    <a:pt x="2821" y="8766"/>
                  </a:cubicBezTo>
                  <a:cubicBezTo>
                    <a:pt x="2540" y="8532"/>
                    <a:pt x="2210" y="8432"/>
                    <a:pt x="1898" y="8432"/>
                  </a:cubicBezTo>
                  <a:cubicBezTo>
                    <a:pt x="1563" y="8432"/>
                    <a:pt x="1249" y="8547"/>
                    <a:pt x="1039" y="8735"/>
                  </a:cubicBezTo>
                  <a:cubicBezTo>
                    <a:pt x="768" y="8975"/>
                    <a:pt x="719" y="9294"/>
                    <a:pt x="910" y="9583"/>
                  </a:cubicBezTo>
                  <a:cubicBezTo>
                    <a:pt x="1173" y="9987"/>
                    <a:pt x="1953" y="10375"/>
                    <a:pt x="2760" y="10375"/>
                  </a:cubicBezTo>
                  <a:cubicBezTo>
                    <a:pt x="2837" y="10375"/>
                    <a:pt x="2916" y="10371"/>
                    <a:pt x="2994" y="10364"/>
                  </a:cubicBezTo>
                  <a:cubicBezTo>
                    <a:pt x="3037" y="10364"/>
                    <a:pt x="3086" y="10358"/>
                    <a:pt x="3135" y="10345"/>
                  </a:cubicBezTo>
                  <a:lnTo>
                    <a:pt x="3135" y="10345"/>
                  </a:lnTo>
                  <a:cubicBezTo>
                    <a:pt x="3024" y="10862"/>
                    <a:pt x="2729" y="11483"/>
                    <a:pt x="2244" y="12202"/>
                  </a:cubicBezTo>
                  <a:cubicBezTo>
                    <a:pt x="1623" y="13118"/>
                    <a:pt x="332" y="15533"/>
                    <a:pt x="1666" y="18158"/>
                  </a:cubicBezTo>
                  <a:cubicBezTo>
                    <a:pt x="2311" y="19436"/>
                    <a:pt x="1697" y="20598"/>
                    <a:pt x="1045" y="21828"/>
                  </a:cubicBezTo>
                  <a:cubicBezTo>
                    <a:pt x="621" y="22627"/>
                    <a:pt x="178" y="23463"/>
                    <a:pt x="105" y="24342"/>
                  </a:cubicBezTo>
                  <a:cubicBezTo>
                    <a:pt x="0" y="25565"/>
                    <a:pt x="516" y="26942"/>
                    <a:pt x="1020" y="28282"/>
                  </a:cubicBezTo>
                  <a:cubicBezTo>
                    <a:pt x="1438" y="29363"/>
                    <a:pt x="1863" y="30488"/>
                    <a:pt x="1942" y="31515"/>
                  </a:cubicBezTo>
                  <a:cubicBezTo>
                    <a:pt x="2133" y="33844"/>
                    <a:pt x="1819" y="38135"/>
                    <a:pt x="1537" y="39210"/>
                  </a:cubicBezTo>
                  <a:cubicBezTo>
                    <a:pt x="1524" y="39260"/>
                    <a:pt x="1549" y="39309"/>
                    <a:pt x="1604" y="39327"/>
                  </a:cubicBezTo>
                  <a:lnTo>
                    <a:pt x="1629" y="39327"/>
                  </a:lnTo>
                  <a:cubicBezTo>
                    <a:pt x="1666" y="39321"/>
                    <a:pt x="1697" y="39296"/>
                    <a:pt x="1709" y="39260"/>
                  </a:cubicBezTo>
                  <a:cubicBezTo>
                    <a:pt x="1998" y="38166"/>
                    <a:pt x="2317" y="33838"/>
                    <a:pt x="2127" y="31496"/>
                  </a:cubicBezTo>
                  <a:cubicBezTo>
                    <a:pt x="2041" y="30439"/>
                    <a:pt x="1611" y="29308"/>
                    <a:pt x="1193" y="28208"/>
                  </a:cubicBezTo>
                  <a:cubicBezTo>
                    <a:pt x="701" y="26892"/>
                    <a:pt x="184" y="25534"/>
                    <a:pt x="289" y="24360"/>
                  </a:cubicBezTo>
                  <a:cubicBezTo>
                    <a:pt x="363" y="23512"/>
                    <a:pt x="793" y="22700"/>
                    <a:pt x="1211" y="21914"/>
                  </a:cubicBezTo>
                  <a:cubicBezTo>
                    <a:pt x="1856" y="20697"/>
                    <a:pt x="2520" y="19436"/>
                    <a:pt x="1832" y="18072"/>
                  </a:cubicBezTo>
                  <a:cubicBezTo>
                    <a:pt x="541" y="15533"/>
                    <a:pt x="1795" y="13198"/>
                    <a:pt x="2397" y="12306"/>
                  </a:cubicBezTo>
                  <a:cubicBezTo>
                    <a:pt x="2920" y="11538"/>
                    <a:pt x="3227" y="10868"/>
                    <a:pt x="3332" y="10309"/>
                  </a:cubicBezTo>
                  <a:cubicBezTo>
                    <a:pt x="3879" y="10173"/>
                    <a:pt x="4327" y="9780"/>
                    <a:pt x="4524" y="9251"/>
                  </a:cubicBezTo>
                  <a:cubicBezTo>
                    <a:pt x="5219" y="7573"/>
                    <a:pt x="5108" y="400"/>
                    <a:pt x="5102" y="93"/>
                  </a:cubicBezTo>
                  <a:cubicBezTo>
                    <a:pt x="5102" y="44"/>
                    <a:pt x="5059" y="1"/>
                    <a:pt x="501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2"/>
            <p:cNvSpPr/>
            <p:nvPr/>
          </p:nvSpPr>
          <p:spPr>
            <a:xfrm>
              <a:off x="6854725" y="3355225"/>
              <a:ext cx="106350" cy="987200"/>
            </a:xfrm>
            <a:custGeom>
              <a:rect b="b" l="l" r="r" t="t"/>
              <a:pathLst>
                <a:path extrusionOk="0" h="39488" w="4254">
                  <a:moveTo>
                    <a:pt x="2703" y="8767"/>
                  </a:moveTo>
                  <a:cubicBezTo>
                    <a:pt x="2801" y="8767"/>
                    <a:pt x="2893" y="8778"/>
                    <a:pt x="2975" y="8803"/>
                  </a:cubicBezTo>
                  <a:cubicBezTo>
                    <a:pt x="3178" y="8852"/>
                    <a:pt x="3332" y="9024"/>
                    <a:pt x="3350" y="9233"/>
                  </a:cubicBezTo>
                  <a:cubicBezTo>
                    <a:pt x="3412" y="9651"/>
                    <a:pt x="2932" y="10204"/>
                    <a:pt x="2330" y="10419"/>
                  </a:cubicBezTo>
                  <a:cubicBezTo>
                    <a:pt x="2220" y="10458"/>
                    <a:pt x="2046" y="10506"/>
                    <a:pt x="1850" y="10506"/>
                  </a:cubicBezTo>
                  <a:cubicBezTo>
                    <a:pt x="1675" y="10506"/>
                    <a:pt x="1483" y="10468"/>
                    <a:pt x="1303" y="10352"/>
                  </a:cubicBezTo>
                  <a:cubicBezTo>
                    <a:pt x="1223" y="9915"/>
                    <a:pt x="1260" y="9547"/>
                    <a:pt x="1426" y="9344"/>
                  </a:cubicBezTo>
                  <a:cubicBezTo>
                    <a:pt x="1718" y="9002"/>
                    <a:pt x="2265" y="8767"/>
                    <a:pt x="2703" y="8767"/>
                  </a:cubicBezTo>
                  <a:close/>
                  <a:moveTo>
                    <a:pt x="344" y="1"/>
                  </a:moveTo>
                  <a:cubicBezTo>
                    <a:pt x="289" y="1"/>
                    <a:pt x="246" y="44"/>
                    <a:pt x="246" y="93"/>
                  </a:cubicBezTo>
                  <a:cubicBezTo>
                    <a:pt x="234" y="449"/>
                    <a:pt x="0" y="8784"/>
                    <a:pt x="799" y="10087"/>
                  </a:cubicBezTo>
                  <a:cubicBezTo>
                    <a:pt x="885" y="10235"/>
                    <a:pt x="996" y="10358"/>
                    <a:pt x="1131" y="10462"/>
                  </a:cubicBezTo>
                  <a:cubicBezTo>
                    <a:pt x="1297" y="11261"/>
                    <a:pt x="1789" y="12226"/>
                    <a:pt x="2391" y="12921"/>
                  </a:cubicBezTo>
                  <a:cubicBezTo>
                    <a:pt x="2938" y="13554"/>
                    <a:pt x="2606" y="14851"/>
                    <a:pt x="2256" y="16222"/>
                  </a:cubicBezTo>
                  <a:cubicBezTo>
                    <a:pt x="2004" y="17224"/>
                    <a:pt x="1740" y="18250"/>
                    <a:pt x="1764" y="19166"/>
                  </a:cubicBezTo>
                  <a:cubicBezTo>
                    <a:pt x="1807" y="20549"/>
                    <a:pt x="2348" y="21594"/>
                    <a:pt x="2871" y="22608"/>
                  </a:cubicBezTo>
                  <a:cubicBezTo>
                    <a:pt x="3178" y="23211"/>
                    <a:pt x="3473" y="23776"/>
                    <a:pt x="3639" y="24379"/>
                  </a:cubicBezTo>
                  <a:cubicBezTo>
                    <a:pt x="4063" y="25921"/>
                    <a:pt x="3031" y="29695"/>
                    <a:pt x="2410" y="31287"/>
                  </a:cubicBezTo>
                  <a:cubicBezTo>
                    <a:pt x="1826" y="32787"/>
                    <a:pt x="2059" y="37871"/>
                    <a:pt x="2440" y="39413"/>
                  </a:cubicBezTo>
                  <a:cubicBezTo>
                    <a:pt x="2447" y="39456"/>
                    <a:pt x="2490" y="39487"/>
                    <a:pt x="2533" y="39487"/>
                  </a:cubicBezTo>
                  <a:cubicBezTo>
                    <a:pt x="2533" y="39487"/>
                    <a:pt x="2539" y="39487"/>
                    <a:pt x="2545" y="39481"/>
                  </a:cubicBezTo>
                  <a:cubicBezTo>
                    <a:pt x="2594" y="39469"/>
                    <a:pt x="2631" y="39420"/>
                    <a:pt x="2619" y="39370"/>
                  </a:cubicBezTo>
                  <a:cubicBezTo>
                    <a:pt x="2250" y="37883"/>
                    <a:pt x="2016" y="32793"/>
                    <a:pt x="2582" y="31349"/>
                  </a:cubicBezTo>
                  <a:cubicBezTo>
                    <a:pt x="3209" y="29745"/>
                    <a:pt x="4254" y="25909"/>
                    <a:pt x="3817" y="24323"/>
                  </a:cubicBezTo>
                  <a:cubicBezTo>
                    <a:pt x="3651" y="23709"/>
                    <a:pt x="3350" y="23131"/>
                    <a:pt x="3037" y="22522"/>
                  </a:cubicBezTo>
                  <a:cubicBezTo>
                    <a:pt x="2527" y="21526"/>
                    <a:pt x="1992" y="20494"/>
                    <a:pt x="1955" y="19154"/>
                  </a:cubicBezTo>
                  <a:cubicBezTo>
                    <a:pt x="1930" y="18269"/>
                    <a:pt x="2188" y="17254"/>
                    <a:pt x="2440" y="16265"/>
                  </a:cubicBezTo>
                  <a:cubicBezTo>
                    <a:pt x="2803" y="14845"/>
                    <a:pt x="3141" y="13505"/>
                    <a:pt x="2533" y="12792"/>
                  </a:cubicBezTo>
                  <a:cubicBezTo>
                    <a:pt x="1955" y="12122"/>
                    <a:pt x="1531" y="11292"/>
                    <a:pt x="1353" y="10591"/>
                  </a:cubicBezTo>
                  <a:lnTo>
                    <a:pt x="1353" y="10591"/>
                  </a:lnTo>
                  <a:cubicBezTo>
                    <a:pt x="1503" y="10661"/>
                    <a:pt x="1672" y="10696"/>
                    <a:pt x="1851" y="10696"/>
                  </a:cubicBezTo>
                  <a:cubicBezTo>
                    <a:pt x="2022" y="10696"/>
                    <a:pt x="2202" y="10664"/>
                    <a:pt x="2385" y="10598"/>
                  </a:cubicBezTo>
                  <a:cubicBezTo>
                    <a:pt x="3006" y="10376"/>
                    <a:pt x="3615" y="9762"/>
                    <a:pt x="3535" y="9202"/>
                  </a:cubicBezTo>
                  <a:cubicBezTo>
                    <a:pt x="3504" y="8920"/>
                    <a:pt x="3301" y="8680"/>
                    <a:pt x="3024" y="8612"/>
                  </a:cubicBezTo>
                  <a:cubicBezTo>
                    <a:pt x="2928" y="8585"/>
                    <a:pt x="2822" y="8572"/>
                    <a:pt x="2710" y="8572"/>
                  </a:cubicBezTo>
                  <a:cubicBezTo>
                    <a:pt x="2213" y="8572"/>
                    <a:pt x="1610" y="8828"/>
                    <a:pt x="1279" y="9215"/>
                  </a:cubicBezTo>
                  <a:cubicBezTo>
                    <a:pt x="1094" y="9430"/>
                    <a:pt x="1039" y="9768"/>
                    <a:pt x="1082" y="10161"/>
                  </a:cubicBezTo>
                  <a:cubicBezTo>
                    <a:pt x="1033" y="10106"/>
                    <a:pt x="996" y="10051"/>
                    <a:pt x="959" y="9989"/>
                  </a:cubicBezTo>
                  <a:cubicBezTo>
                    <a:pt x="191" y="8729"/>
                    <a:pt x="430" y="185"/>
                    <a:pt x="430" y="99"/>
                  </a:cubicBezTo>
                  <a:cubicBezTo>
                    <a:pt x="437" y="44"/>
                    <a:pt x="394" y="1"/>
                    <a:pt x="34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2"/>
            <p:cNvSpPr/>
            <p:nvPr/>
          </p:nvSpPr>
          <p:spPr>
            <a:xfrm>
              <a:off x="6658800" y="3262225"/>
              <a:ext cx="210225" cy="446150"/>
            </a:xfrm>
            <a:custGeom>
              <a:rect b="b" l="l" r="r" t="t"/>
              <a:pathLst>
                <a:path extrusionOk="0" h="17846" w="8409">
                  <a:moveTo>
                    <a:pt x="5163" y="1"/>
                  </a:moveTo>
                  <a:cubicBezTo>
                    <a:pt x="4862" y="1"/>
                    <a:pt x="4541" y="46"/>
                    <a:pt x="4198" y="149"/>
                  </a:cubicBezTo>
                  <a:cubicBezTo>
                    <a:pt x="2951" y="531"/>
                    <a:pt x="2078" y="1496"/>
                    <a:pt x="1623" y="3001"/>
                  </a:cubicBezTo>
                  <a:cubicBezTo>
                    <a:pt x="1168" y="4507"/>
                    <a:pt x="1254" y="6130"/>
                    <a:pt x="1346" y="6966"/>
                  </a:cubicBezTo>
                  <a:cubicBezTo>
                    <a:pt x="1592" y="9271"/>
                    <a:pt x="1936" y="12424"/>
                    <a:pt x="811" y="13832"/>
                  </a:cubicBezTo>
                  <a:cubicBezTo>
                    <a:pt x="0" y="14846"/>
                    <a:pt x="363" y="15983"/>
                    <a:pt x="627" y="16813"/>
                  </a:cubicBezTo>
                  <a:cubicBezTo>
                    <a:pt x="744" y="17188"/>
                    <a:pt x="848" y="17514"/>
                    <a:pt x="824" y="17741"/>
                  </a:cubicBezTo>
                  <a:cubicBezTo>
                    <a:pt x="818" y="17790"/>
                    <a:pt x="855" y="17840"/>
                    <a:pt x="904" y="17846"/>
                  </a:cubicBezTo>
                  <a:lnTo>
                    <a:pt x="916" y="17846"/>
                  </a:lnTo>
                  <a:cubicBezTo>
                    <a:pt x="959" y="17846"/>
                    <a:pt x="1002" y="17809"/>
                    <a:pt x="1008" y="17766"/>
                  </a:cubicBezTo>
                  <a:cubicBezTo>
                    <a:pt x="1039" y="17502"/>
                    <a:pt x="934" y="17157"/>
                    <a:pt x="805" y="16758"/>
                  </a:cubicBezTo>
                  <a:cubicBezTo>
                    <a:pt x="541" y="15922"/>
                    <a:pt x="209" y="14883"/>
                    <a:pt x="959" y="13949"/>
                  </a:cubicBezTo>
                  <a:cubicBezTo>
                    <a:pt x="2133" y="12486"/>
                    <a:pt x="1789" y="9283"/>
                    <a:pt x="1531" y="6948"/>
                  </a:cubicBezTo>
                  <a:cubicBezTo>
                    <a:pt x="1242" y="4237"/>
                    <a:pt x="1801" y="1078"/>
                    <a:pt x="4254" y="334"/>
                  </a:cubicBezTo>
                  <a:cubicBezTo>
                    <a:pt x="4583" y="235"/>
                    <a:pt x="4892" y="191"/>
                    <a:pt x="5179" y="191"/>
                  </a:cubicBezTo>
                  <a:cubicBezTo>
                    <a:pt x="7172" y="191"/>
                    <a:pt x="8164" y="2279"/>
                    <a:pt x="8212" y="2381"/>
                  </a:cubicBezTo>
                  <a:cubicBezTo>
                    <a:pt x="8226" y="2417"/>
                    <a:pt x="8263" y="2437"/>
                    <a:pt x="8300" y="2437"/>
                  </a:cubicBezTo>
                  <a:cubicBezTo>
                    <a:pt x="8312" y="2437"/>
                    <a:pt x="8324" y="2435"/>
                    <a:pt x="8335" y="2430"/>
                  </a:cubicBezTo>
                  <a:cubicBezTo>
                    <a:pt x="8384" y="2405"/>
                    <a:pt x="8409" y="2350"/>
                    <a:pt x="8384" y="2301"/>
                  </a:cubicBezTo>
                  <a:cubicBezTo>
                    <a:pt x="8374" y="2274"/>
                    <a:pt x="7291" y="1"/>
                    <a:pt x="516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2"/>
            <p:cNvSpPr/>
            <p:nvPr/>
          </p:nvSpPr>
          <p:spPr>
            <a:xfrm>
              <a:off x="6869550" y="3274050"/>
              <a:ext cx="167750" cy="433875"/>
            </a:xfrm>
            <a:custGeom>
              <a:rect b="b" l="l" r="r" t="t"/>
              <a:pathLst>
                <a:path extrusionOk="0" h="17355" w="6710">
                  <a:moveTo>
                    <a:pt x="2889" y="0"/>
                  </a:moveTo>
                  <a:cubicBezTo>
                    <a:pt x="1277" y="0"/>
                    <a:pt x="69" y="1554"/>
                    <a:pt x="59" y="1570"/>
                  </a:cubicBezTo>
                  <a:cubicBezTo>
                    <a:pt x="1" y="1645"/>
                    <a:pt x="65" y="1727"/>
                    <a:pt x="136" y="1727"/>
                  </a:cubicBezTo>
                  <a:cubicBezTo>
                    <a:pt x="163" y="1727"/>
                    <a:pt x="190" y="1715"/>
                    <a:pt x="212" y="1686"/>
                  </a:cubicBezTo>
                  <a:cubicBezTo>
                    <a:pt x="223" y="1666"/>
                    <a:pt x="1373" y="191"/>
                    <a:pt x="2886" y="191"/>
                  </a:cubicBezTo>
                  <a:cubicBezTo>
                    <a:pt x="3155" y="191"/>
                    <a:pt x="3435" y="237"/>
                    <a:pt x="3722" y="346"/>
                  </a:cubicBezTo>
                  <a:cubicBezTo>
                    <a:pt x="5486" y="1016"/>
                    <a:pt x="5449" y="5946"/>
                    <a:pt x="5185" y="8460"/>
                  </a:cubicBezTo>
                  <a:cubicBezTo>
                    <a:pt x="4988" y="10304"/>
                    <a:pt x="5867" y="13420"/>
                    <a:pt x="6187" y="14115"/>
                  </a:cubicBezTo>
                  <a:cubicBezTo>
                    <a:pt x="6513" y="14810"/>
                    <a:pt x="6365" y="16727"/>
                    <a:pt x="6095" y="17213"/>
                  </a:cubicBezTo>
                  <a:cubicBezTo>
                    <a:pt x="6070" y="17262"/>
                    <a:pt x="6089" y="17317"/>
                    <a:pt x="6138" y="17342"/>
                  </a:cubicBezTo>
                  <a:cubicBezTo>
                    <a:pt x="6150" y="17348"/>
                    <a:pt x="6162" y="17354"/>
                    <a:pt x="6181" y="17354"/>
                  </a:cubicBezTo>
                  <a:cubicBezTo>
                    <a:pt x="6212" y="17354"/>
                    <a:pt x="6242" y="17336"/>
                    <a:pt x="6261" y="17305"/>
                  </a:cubicBezTo>
                  <a:cubicBezTo>
                    <a:pt x="6550" y="16777"/>
                    <a:pt x="6710" y="14785"/>
                    <a:pt x="6359" y="14035"/>
                  </a:cubicBezTo>
                  <a:cubicBezTo>
                    <a:pt x="6040" y="13353"/>
                    <a:pt x="5179" y="10292"/>
                    <a:pt x="5370" y="8485"/>
                  </a:cubicBezTo>
                  <a:cubicBezTo>
                    <a:pt x="5400" y="8177"/>
                    <a:pt x="6126" y="1059"/>
                    <a:pt x="3790" y="168"/>
                  </a:cubicBezTo>
                  <a:cubicBezTo>
                    <a:pt x="3480" y="50"/>
                    <a:pt x="3178" y="0"/>
                    <a:pt x="288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2"/>
            <p:cNvSpPr/>
            <p:nvPr/>
          </p:nvSpPr>
          <p:spPr>
            <a:xfrm>
              <a:off x="6756825" y="3367250"/>
              <a:ext cx="130500" cy="756650"/>
            </a:xfrm>
            <a:custGeom>
              <a:rect b="b" l="l" r="r" t="t"/>
              <a:pathLst>
                <a:path extrusionOk="0" h="30266" w="5220">
                  <a:moveTo>
                    <a:pt x="1826" y="7541"/>
                  </a:moveTo>
                  <a:cubicBezTo>
                    <a:pt x="2011" y="7541"/>
                    <a:pt x="2195" y="7572"/>
                    <a:pt x="2373" y="7633"/>
                  </a:cubicBezTo>
                  <a:cubicBezTo>
                    <a:pt x="2902" y="7818"/>
                    <a:pt x="3400" y="8236"/>
                    <a:pt x="3504" y="8813"/>
                  </a:cubicBezTo>
                  <a:cubicBezTo>
                    <a:pt x="3099" y="9109"/>
                    <a:pt x="2620" y="9245"/>
                    <a:pt x="2178" y="9245"/>
                  </a:cubicBezTo>
                  <a:cubicBezTo>
                    <a:pt x="1831" y="9245"/>
                    <a:pt x="1507" y="9161"/>
                    <a:pt x="1261" y="9004"/>
                  </a:cubicBezTo>
                  <a:cubicBezTo>
                    <a:pt x="1052" y="8875"/>
                    <a:pt x="738" y="8574"/>
                    <a:pt x="947" y="8064"/>
                  </a:cubicBezTo>
                  <a:cubicBezTo>
                    <a:pt x="1101" y="7689"/>
                    <a:pt x="1445" y="7541"/>
                    <a:pt x="1826" y="7541"/>
                  </a:cubicBezTo>
                  <a:close/>
                  <a:moveTo>
                    <a:pt x="4373" y="0"/>
                  </a:moveTo>
                  <a:cubicBezTo>
                    <a:pt x="4324" y="0"/>
                    <a:pt x="4276" y="34"/>
                    <a:pt x="4279" y="97"/>
                  </a:cubicBezTo>
                  <a:cubicBezTo>
                    <a:pt x="4291" y="171"/>
                    <a:pt x="5023" y="7240"/>
                    <a:pt x="3830" y="8525"/>
                  </a:cubicBezTo>
                  <a:cubicBezTo>
                    <a:pt x="3775" y="8580"/>
                    <a:pt x="3726" y="8629"/>
                    <a:pt x="3670" y="8678"/>
                  </a:cubicBezTo>
                  <a:cubicBezTo>
                    <a:pt x="3517" y="8094"/>
                    <a:pt x="3006" y="7646"/>
                    <a:pt x="2435" y="7449"/>
                  </a:cubicBezTo>
                  <a:cubicBezTo>
                    <a:pt x="2238" y="7382"/>
                    <a:pt x="2028" y="7344"/>
                    <a:pt x="1825" y="7344"/>
                  </a:cubicBezTo>
                  <a:cubicBezTo>
                    <a:pt x="1377" y="7344"/>
                    <a:pt x="960" y="7529"/>
                    <a:pt x="769" y="7990"/>
                  </a:cubicBezTo>
                  <a:cubicBezTo>
                    <a:pt x="585" y="8451"/>
                    <a:pt x="726" y="8887"/>
                    <a:pt x="1156" y="9164"/>
                  </a:cubicBezTo>
                  <a:cubicBezTo>
                    <a:pt x="1429" y="9337"/>
                    <a:pt x="1789" y="9430"/>
                    <a:pt x="2174" y="9430"/>
                  </a:cubicBezTo>
                  <a:cubicBezTo>
                    <a:pt x="2624" y="9430"/>
                    <a:pt x="3109" y="9303"/>
                    <a:pt x="3529" y="9029"/>
                  </a:cubicBezTo>
                  <a:lnTo>
                    <a:pt x="3529" y="9029"/>
                  </a:lnTo>
                  <a:cubicBezTo>
                    <a:pt x="3529" y="9164"/>
                    <a:pt x="3511" y="9293"/>
                    <a:pt x="3474" y="9422"/>
                  </a:cubicBezTo>
                  <a:cubicBezTo>
                    <a:pt x="3326" y="9951"/>
                    <a:pt x="2994" y="10707"/>
                    <a:pt x="2607" y="11573"/>
                  </a:cubicBezTo>
                  <a:cubicBezTo>
                    <a:pt x="1765" y="13473"/>
                    <a:pt x="615" y="16067"/>
                    <a:pt x="523" y="18390"/>
                  </a:cubicBezTo>
                  <a:cubicBezTo>
                    <a:pt x="468" y="19865"/>
                    <a:pt x="597" y="21162"/>
                    <a:pt x="708" y="22299"/>
                  </a:cubicBezTo>
                  <a:cubicBezTo>
                    <a:pt x="849" y="23725"/>
                    <a:pt x="972" y="24955"/>
                    <a:pt x="658" y="25963"/>
                  </a:cubicBezTo>
                  <a:cubicBezTo>
                    <a:pt x="136" y="27653"/>
                    <a:pt x="1" y="28919"/>
                    <a:pt x="210" y="30192"/>
                  </a:cubicBezTo>
                  <a:cubicBezTo>
                    <a:pt x="222" y="30235"/>
                    <a:pt x="259" y="30266"/>
                    <a:pt x="302" y="30266"/>
                  </a:cubicBezTo>
                  <a:lnTo>
                    <a:pt x="320" y="30259"/>
                  </a:lnTo>
                  <a:cubicBezTo>
                    <a:pt x="370" y="30253"/>
                    <a:pt x="406" y="30204"/>
                    <a:pt x="394" y="30155"/>
                  </a:cubicBezTo>
                  <a:cubicBezTo>
                    <a:pt x="191" y="28913"/>
                    <a:pt x="320" y="27678"/>
                    <a:pt x="837" y="26018"/>
                  </a:cubicBezTo>
                  <a:cubicBezTo>
                    <a:pt x="1162" y="24967"/>
                    <a:pt x="1040" y="23719"/>
                    <a:pt x="898" y="22281"/>
                  </a:cubicBezTo>
                  <a:cubicBezTo>
                    <a:pt x="788" y="21144"/>
                    <a:pt x="658" y="19859"/>
                    <a:pt x="714" y="18390"/>
                  </a:cubicBezTo>
                  <a:cubicBezTo>
                    <a:pt x="800" y="16104"/>
                    <a:pt x="1943" y="13528"/>
                    <a:pt x="2779" y="11647"/>
                  </a:cubicBezTo>
                  <a:cubicBezTo>
                    <a:pt x="3172" y="10768"/>
                    <a:pt x="3504" y="10012"/>
                    <a:pt x="3658" y="9471"/>
                  </a:cubicBezTo>
                  <a:cubicBezTo>
                    <a:pt x="3707" y="9281"/>
                    <a:pt x="3726" y="9090"/>
                    <a:pt x="3707" y="8893"/>
                  </a:cubicBezTo>
                  <a:cubicBezTo>
                    <a:pt x="3799" y="8820"/>
                    <a:pt x="3885" y="8740"/>
                    <a:pt x="3965" y="8654"/>
                  </a:cubicBezTo>
                  <a:cubicBezTo>
                    <a:pt x="5219" y="7308"/>
                    <a:pt x="4500" y="374"/>
                    <a:pt x="4469" y="79"/>
                  </a:cubicBezTo>
                  <a:cubicBezTo>
                    <a:pt x="4458" y="25"/>
                    <a:pt x="4415" y="0"/>
                    <a:pt x="437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2"/>
            <p:cNvSpPr/>
            <p:nvPr/>
          </p:nvSpPr>
          <p:spPr>
            <a:xfrm>
              <a:off x="6836750" y="3361175"/>
              <a:ext cx="115100" cy="758125"/>
            </a:xfrm>
            <a:custGeom>
              <a:rect b="b" l="l" r="r" t="t"/>
              <a:pathLst>
                <a:path extrusionOk="0" h="30325" w="4604">
                  <a:moveTo>
                    <a:pt x="3130" y="8132"/>
                  </a:moveTo>
                  <a:cubicBezTo>
                    <a:pt x="3295" y="8132"/>
                    <a:pt x="3448" y="8176"/>
                    <a:pt x="3577" y="8264"/>
                  </a:cubicBezTo>
                  <a:cubicBezTo>
                    <a:pt x="3725" y="8368"/>
                    <a:pt x="3793" y="8559"/>
                    <a:pt x="3750" y="8731"/>
                  </a:cubicBezTo>
                  <a:cubicBezTo>
                    <a:pt x="3700" y="9056"/>
                    <a:pt x="3387" y="9468"/>
                    <a:pt x="2920" y="9604"/>
                  </a:cubicBezTo>
                  <a:cubicBezTo>
                    <a:pt x="2822" y="9631"/>
                    <a:pt x="2724" y="9644"/>
                    <a:pt x="2626" y="9644"/>
                  </a:cubicBezTo>
                  <a:cubicBezTo>
                    <a:pt x="2324" y="9644"/>
                    <a:pt x="2024" y="9517"/>
                    <a:pt x="1741" y="9267"/>
                  </a:cubicBezTo>
                  <a:lnTo>
                    <a:pt x="1741" y="9267"/>
                  </a:lnTo>
                  <a:cubicBezTo>
                    <a:pt x="1865" y="8900"/>
                    <a:pt x="2104" y="8588"/>
                    <a:pt x="2422" y="8374"/>
                  </a:cubicBezTo>
                  <a:cubicBezTo>
                    <a:pt x="2657" y="8214"/>
                    <a:pt x="2904" y="8132"/>
                    <a:pt x="3130" y="8132"/>
                  </a:cubicBezTo>
                  <a:close/>
                  <a:moveTo>
                    <a:pt x="1584" y="0"/>
                  </a:moveTo>
                  <a:cubicBezTo>
                    <a:pt x="1544" y="0"/>
                    <a:pt x="1504" y="24"/>
                    <a:pt x="1494" y="76"/>
                  </a:cubicBezTo>
                  <a:cubicBezTo>
                    <a:pt x="1432" y="383"/>
                    <a:pt x="0" y="7594"/>
                    <a:pt x="1408" y="9198"/>
                  </a:cubicBezTo>
                  <a:cubicBezTo>
                    <a:pt x="1451" y="9241"/>
                    <a:pt x="1488" y="9284"/>
                    <a:pt x="1524" y="9321"/>
                  </a:cubicBezTo>
                  <a:cubicBezTo>
                    <a:pt x="1451" y="9597"/>
                    <a:pt x="1445" y="9892"/>
                    <a:pt x="1512" y="10169"/>
                  </a:cubicBezTo>
                  <a:cubicBezTo>
                    <a:pt x="1604" y="10593"/>
                    <a:pt x="1856" y="11232"/>
                    <a:pt x="2176" y="12050"/>
                  </a:cubicBezTo>
                  <a:cubicBezTo>
                    <a:pt x="2926" y="13968"/>
                    <a:pt x="4057" y="16857"/>
                    <a:pt x="4235" y="19660"/>
                  </a:cubicBezTo>
                  <a:cubicBezTo>
                    <a:pt x="4413" y="22512"/>
                    <a:pt x="3946" y="24380"/>
                    <a:pt x="3664" y="25499"/>
                  </a:cubicBezTo>
                  <a:cubicBezTo>
                    <a:pt x="3547" y="25942"/>
                    <a:pt x="3473" y="26267"/>
                    <a:pt x="3473" y="26489"/>
                  </a:cubicBezTo>
                  <a:cubicBezTo>
                    <a:pt x="3473" y="26839"/>
                    <a:pt x="3565" y="27349"/>
                    <a:pt x="3670" y="27933"/>
                  </a:cubicBezTo>
                  <a:cubicBezTo>
                    <a:pt x="3799" y="28640"/>
                    <a:pt x="3946" y="29439"/>
                    <a:pt x="3977" y="30232"/>
                  </a:cubicBezTo>
                  <a:cubicBezTo>
                    <a:pt x="3977" y="30281"/>
                    <a:pt x="4020" y="30324"/>
                    <a:pt x="4075" y="30324"/>
                  </a:cubicBezTo>
                  <a:lnTo>
                    <a:pt x="4081" y="30318"/>
                  </a:lnTo>
                  <a:cubicBezTo>
                    <a:pt x="4131" y="30312"/>
                    <a:pt x="4174" y="30269"/>
                    <a:pt x="4168" y="30220"/>
                  </a:cubicBezTo>
                  <a:cubicBezTo>
                    <a:pt x="4137" y="29414"/>
                    <a:pt x="3989" y="28603"/>
                    <a:pt x="3860" y="27890"/>
                  </a:cubicBezTo>
                  <a:cubicBezTo>
                    <a:pt x="3756" y="27318"/>
                    <a:pt x="3664" y="26821"/>
                    <a:pt x="3664" y="26482"/>
                  </a:cubicBezTo>
                  <a:cubicBezTo>
                    <a:pt x="3664" y="26286"/>
                    <a:pt x="3743" y="25972"/>
                    <a:pt x="3848" y="25542"/>
                  </a:cubicBezTo>
                  <a:cubicBezTo>
                    <a:pt x="4131" y="24411"/>
                    <a:pt x="4604" y="22524"/>
                    <a:pt x="4426" y="19641"/>
                  </a:cubicBezTo>
                  <a:cubicBezTo>
                    <a:pt x="4241" y="16808"/>
                    <a:pt x="3110" y="13900"/>
                    <a:pt x="2354" y="11982"/>
                  </a:cubicBezTo>
                  <a:cubicBezTo>
                    <a:pt x="2041" y="11171"/>
                    <a:pt x="1789" y="10532"/>
                    <a:pt x="1697" y="10126"/>
                  </a:cubicBezTo>
                  <a:cubicBezTo>
                    <a:pt x="1647" y="9911"/>
                    <a:pt x="1641" y="9683"/>
                    <a:pt x="1690" y="9468"/>
                  </a:cubicBezTo>
                  <a:lnTo>
                    <a:pt x="1690" y="9468"/>
                  </a:lnTo>
                  <a:cubicBezTo>
                    <a:pt x="2034" y="9752"/>
                    <a:pt x="2360" y="9833"/>
                    <a:pt x="2620" y="9833"/>
                  </a:cubicBezTo>
                  <a:cubicBezTo>
                    <a:pt x="2760" y="9833"/>
                    <a:pt x="2880" y="9810"/>
                    <a:pt x="2975" y="9782"/>
                  </a:cubicBezTo>
                  <a:cubicBezTo>
                    <a:pt x="3461" y="9647"/>
                    <a:pt x="3866" y="9216"/>
                    <a:pt x="3940" y="8761"/>
                  </a:cubicBezTo>
                  <a:cubicBezTo>
                    <a:pt x="3995" y="8509"/>
                    <a:pt x="3897" y="8251"/>
                    <a:pt x="3688" y="8104"/>
                  </a:cubicBezTo>
                  <a:cubicBezTo>
                    <a:pt x="3525" y="7994"/>
                    <a:pt x="3333" y="7939"/>
                    <a:pt x="3130" y="7939"/>
                  </a:cubicBezTo>
                  <a:cubicBezTo>
                    <a:pt x="2867" y="7939"/>
                    <a:pt x="2584" y="8031"/>
                    <a:pt x="2317" y="8214"/>
                  </a:cubicBezTo>
                  <a:cubicBezTo>
                    <a:pt x="1992" y="8436"/>
                    <a:pt x="1740" y="8749"/>
                    <a:pt x="1592" y="9118"/>
                  </a:cubicBezTo>
                  <a:lnTo>
                    <a:pt x="1549" y="9069"/>
                  </a:lnTo>
                  <a:cubicBezTo>
                    <a:pt x="203" y="7538"/>
                    <a:pt x="1666" y="187"/>
                    <a:pt x="1678" y="113"/>
                  </a:cubicBezTo>
                  <a:cubicBezTo>
                    <a:pt x="1692" y="43"/>
                    <a:pt x="1638" y="0"/>
                    <a:pt x="158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2"/>
            <p:cNvSpPr/>
            <p:nvPr/>
          </p:nvSpPr>
          <p:spPr>
            <a:xfrm>
              <a:off x="6821225" y="3301900"/>
              <a:ext cx="109750" cy="84400"/>
            </a:xfrm>
            <a:custGeom>
              <a:rect b="b" l="l" r="r" t="t"/>
              <a:pathLst>
                <a:path extrusionOk="0" h="3376" w="4390">
                  <a:moveTo>
                    <a:pt x="1806" y="0"/>
                  </a:moveTo>
                  <a:cubicBezTo>
                    <a:pt x="1640" y="0"/>
                    <a:pt x="1457" y="14"/>
                    <a:pt x="1254" y="44"/>
                  </a:cubicBezTo>
                  <a:cubicBezTo>
                    <a:pt x="0" y="228"/>
                    <a:pt x="941" y="3351"/>
                    <a:pt x="1807" y="3375"/>
                  </a:cubicBezTo>
                  <a:cubicBezTo>
                    <a:pt x="1810" y="3375"/>
                    <a:pt x="1813" y="3375"/>
                    <a:pt x="1816" y="3375"/>
                  </a:cubicBezTo>
                  <a:cubicBezTo>
                    <a:pt x="2640" y="3375"/>
                    <a:pt x="4390" y="0"/>
                    <a:pt x="180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72"/>
          <p:cNvGrpSpPr/>
          <p:nvPr/>
        </p:nvGrpSpPr>
        <p:grpSpPr>
          <a:xfrm>
            <a:off x="2881219" y="1559619"/>
            <a:ext cx="1182076" cy="1120100"/>
            <a:chOff x="2834338" y="1606500"/>
            <a:chExt cx="1182076" cy="1120100"/>
          </a:xfrm>
        </p:grpSpPr>
        <p:grpSp>
          <p:nvGrpSpPr>
            <p:cNvPr id="6474" name="Google Shape;6474;p72"/>
            <p:cNvGrpSpPr/>
            <p:nvPr/>
          </p:nvGrpSpPr>
          <p:grpSpPr>
            <a:xfrm>
              <a:off x="3260010" y="1885839"/>
              <a:ext cx="756404" cy="756404"/>
              <a:chOff x="5681300" y="2527788"/>
              <a:chExt cx="805800" cy="805800"/>
            </a:xfrm>
          </p:grpSpPr>
          <p:sp>
            <p:nvSpPr>
              <p:cNvPr id="6475" name="Google Shape;6475;p72"/>
              <p:cNvSpPr/>
              <p:nvPr/>
            </p:nvSpPr>
            <p:spPr>
              <a:xfrm>
                <a:off x="5681300" y="2527788"/>
                <a:ext cx="805800" cy="805800"/>
              </a:xfrm>
              <a:prstGeom prst="ellipse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6" name="Google Shape;6476;p72"/>
              <p:cNvSpPr/>
              <p:nvPr/>
            </p:nvSpPr>
            <p:spPr>
              <a:xfrm>
                <a:off x="5681300" y="2527788"/>
                <a:ext cx="805800" cy="805800"/>
              </a:xfrm>
              <a:prstGeom prst="pie">
                <a:avLst>
                  <a:gd fmla="val 0" name="adj1"/>
                  <a:gd fmla="val 16200000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77" name="Google Shape;6477;p72"/>
            <p:cNvGrpSpPr/>
            <p:nvPr/>
          </p:nvGrpSpPr>
          <p:grpSpPr>
            <a:xfrm>
              <a:off x="2834338" y="1606500"/>
              <a:ext cx="904525" cy="1120100"/>
              <a:chOff x="2834338" y="1606500"/>
              <a:chExt cx="904525" cy="1120100"/>
            </a:xfrm>
          </p:grpSpPr>
          <p:sp>
            <p:nvSpPr>
              <p:cNvPr id="6478" name="Google Shape;6478;p72"/>
              <p:cNvSpPr/>
              <p:nvPr/>
            </p:nvSpPr>
            <p:spPr>
              <a:xfrm>
                <a:off x="2834338" y="1617250"/>
                <a:ext cx="456425" cy="436900"/>
              </a:xfrm>
              <a:custGeom>
                <a:rect b="b" l="l" r="r" t="t"/>
                <a:pathLst>
                  <a:path extrusionOk="0" h="17476" w="18257">
                    <a:moveTo>
                      <a:pt x="2822" y="0"/>
                    </a:moveTo>
                    <a:cubicBezTo>
                      <a:pt x="1267" y="6"/>
                      <a:pt x="6" y="1267"/>
                      <a:pt x="0" y="2822"/>
                    </a:cubicBezTo>
                    <a:lnTo>
                      <a:pt x="0" y="14654"/>
                    </a:lnTo>
                    <a:cubicBezTo>
                      <a:pt x="6" y="16209"/>
                      <a:pt x="1267" y="17469"/>
                      <a:pt x="2822" y="17475"/>
                    </a:cubicBezTo>
                    <a:lnTo>
                      <a:pt x="15441" y="17475"/>
                    </a:lnTo>
                    <a:cubicBezTo>
                      <a:pt x="16996" y="17469"/>
                      <a:pt x="18250" y="16209"/>
                      <a:pt x="18256" y="14660"/>
                    </a:cubicBezTo>
                    <a:lnTo>
                      <a:pt x="18256" y="2828"/>
                    </a:lnTo>
                    <a:cubicBezTo>
                      <a:pt x="18256" y="1273"/>
                      <a:pt x="16996" y="13"/>
                      <a:pt x="15441" y="6"/>
                    </a:cubicBezTo>
                    <a:lnTo>
                      <a:pt x="15441" y="1150"/>
                    </a:lnTo>
                    <a:cubicBezTo>
                      <a:pt x="16363" y="1156"/>
                      <a:pt x="17113" y="1900"/>
                      <a:pt x="17113" y="2828"/>
                    </a:cubicBezTo>
                    <a:lnTo>
                      <a:pt x="17113" y="14660"/>
                    </a:lnTo>
                    <a:cubicBezTo>
                      <a:pt x="17113" y="15582"/>
                      <a:pt x="16363" y="16326"/>
                      <a:pt x="15441" y="16332"/>
                    </a:cubicBezTo>
                    <a:lnTo>
                      <a:pt x="2822" y="16332"/>
                    </a:lnTo>
                    <a:cubicBezTo>
                      <a:pt x="1900" y="16326"/>
                      <a:pt x="1150" y="15582"/>
                      <a:pt x="1150" y="14660"/>
                    </a:cubicBezTo>
                    <a:lnTo>
                      <a:pt x="1150" y="2828"/>
                    </a:lnTo>
                    <a:cubicBezTo>
                      <a:pt x="1150" y="1900"/>
                      <a:pt x="1900" y="1156"/>
                      <a:pt x="2822" y="1150"/>
                    </a:cubicBezTo>
                    <a:lnTo>
                      <a:pt x="282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9" name="Google Shape;6479;p72"/>
              <p:cNvSpPr/>
              <p:nvPr/>
            </p:nvSpPr>
            <p:spPr>
              <a:xfrm>
                <a:off x="3525238" y="2159375"/>
                <a:ext cx="213625" cy="205575"/>
              </a:xfrm>
              <a:custGeom>
                <a:rect b="b" l="l" r="r" t="t"/>
                <a:pathLst>
                  <a:path extrusionOk="0" h="8223" w="8545">
                    <a:moveTo>
                      <a:pt x="4438" y="1"/>
                    </a:moveTo>
                    <a:cubicBezTo>
                      <a:pt x="2772" y="1"/>
                      <a:pt x="1273" y="1003"/>
                      <a:pt x="639" y="2540"/>
                    </a:cubicBezTo>
                    <a:cubicBezTo>
                      <a:pt x="0" y="4076"/>
                      <a:pt x="350" y="5840"/>
                      <a:pt x="1531" y="7020"/>
                    </a:cubicBezTo>
                    <a:cubicBezTo>
                      <a:pt x="2316" y="7806"/>
                      <a:pt x="3369" y="8223"/>
                      <a:pt x="4438" y="8223"/>
                    </a:cubicBezTo>
                    <a:cubicBezTo>
                      <a:pt x="4967" y="8223"/>
                      <a:pt x="5499" y="8121"/>
                      <a:pt x="6005" y="7912"/>
                    </a:cubicBezTo>
                    <a:cubicBezTo>
                      <a:pt x="7542" y="7272"/>
                      <a:pt x="8544" y="5773"/>
                      <a:pt x="8544" y="4113"/>
                    </a:cubicBezTo>
                    <a:cubicBezTo>
                      <a:pt x="8544" y="1839"/>
                      <a:pt x="6706" y="1"/>
                      <a:pt x="44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0" name="Google Shape;6480;p72"/>
              <p:cNvSpPr/>
              <p:nvPr/>
            </p:nvSpPr>
            <p:spPr>
              <a:xfrm>
                <a:off x="3048238" y="2039825"/>
                <a:ext cx="602250" cy="686775"/>
              </a:xfrm>
              <a:custGeom>
                <a:rect b="b" l="l" r="r" t="t"/>
                <a:pathLst>
                  <a:path extrusionOk="0" h="27471" w="24090">
                    <a:moveTo>
                      <a:pt x="1" y="1"/>
                    </a:moveTo>
                    <a:lnTo>
                      <a:pt x="1" y="24655"/>
                    </a:lnTo>
                    <a:cubicBezTo>
                      <a:pt x="7" y="26210"/>
                      <a:pt x="1267" y="27470"/>
                      <a:pt x="2822" y="27470"/>
                    </a:cubicBezTo>
                    <a:lnTo>
                      <a:pt x="21268" y="27470"/>
                    </a:lnTo>
                    <a:cubicBezTo>
                      <a:pt x="22823" y="27470"/>
                      <a:pt x="24084" y="26210"/>
                      <a:pt x="24090" y="24655"/>
                    </a:cubicBezTo>
                    <a:lnTo>
                      <a:pt x="24090" y="8895"/>
                    </a:lnTo>
                    <a:lnTo>
                      <a:pt x="22940" y="8895"/>
                    </a:lnTo>
                    <a:lnTo>
                      <a:pt x="22940" y="24655"/>
                    </a:lnTo>
                    <a:cubicBezTo>
                      <a:pt x="22940" y="25577"/>
                      <a:pt x="22190" y="26327"/>
                      <a:pt x="21268" y="26327"/>
                    </a:cubicBezTo>
                    <a:lnTo>
                      <a:pt x="2822" y="26327"/>
                    </a:lnTo>
                    <a:cubicBezTo>
                      <a:pt x="1900" y="26327"/>
                      <a:pt x="1150" y="25577"/>
                      <a:pt x="1150" y="24655"/>
                    </a:cubicBezTo>
                    <a:lnTo>
                      <a:pt x="1150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1" name="Google Shape;6481;p72"/>
              <p:cNvSpPr/>
              <p:nvPr/>
            </p:nvSpPr>
            <p:spPr>
              <a:xfrm>
                <a:off x="3559813" y="2191500"/>
                <a:ext cx="146925" cy="141400"/>
              </a:xfrm>
              <a:custGeom>
                <a:rect b="b" l="l" r="r" t="t"/>
                <a:pathLst>
                  <a:path extrusionOk="0" h="5656" w="5877">
                    <a:moveTo>
                      <a:pt x="3055" y="1"/>
                    </a:moveTo>
                    <a:cubicBezTo>
                      <a:pt x="1906" y="1"/>
                      <a:pt x="879" y="689"/>
                      <a:pt x="443" y="1746"/>
                    </a:cubicBezTo>
                    <a:cubicBezTo>
                      <a:pt x="0" y="2803"/>
                      <a:pt x="246" y="4021"/>
                      <a:pt x="1051" y="4826"/>
                    </a:cubicBezTo>
                    <a:cubicBezTo>
                      <a:pt x="1594" y="5368"/>
                      <a:pt x="2318" y="5655"/>
                      <a:pt x="3054" y="5655"/>
                    </a:cubicBezTo>
                    <a:cubicBezTo>
                      <a:pt x="3419" y="5655"/>
                      <a:pt x="3787" y="5585"/>
                      <a:pt x="4137" y="5440"/>
                    </a:cubicBezTo>
                    <a:cubicBezTo>
                      <a:pt x="5188" y="4998"/>
                      <a:pt x="5876" y="3971"/>
                      <a:pt x="5876" y="2828"/>
                    </a:cubicBezTo>
                    <a:cubicBezTo>
                      <a:pt x="5876" y="1267"/>
                      <a:pt x="4610" y="1"/>
                      <a:pt x="305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2" name="Google Shape;6482;p72"/>
              <p:cNvSpPr/>
              <p:nvPr/>
            </p:nvSpPr>
            <p:spPr>
              <a:xfrm>
                <a:off x="3589613" y="2228525"/>
                <a:ext cx="81175" cy="69575"/>
              </a:xfrm>
              <a:custGeom>
                <a:rect b="b" l="l" r="r" t="t"/>
                <a:pathLst>
                  <a:path extrusionOk="0" h="2783" w="3247">
                    <a:moveTo>
                      <a:pt x="1863" y="1"/>
                    </a:moveTo>
                    <a:cubicBezTo>
                      <a:pt x="621" y="1"/>
                      <a:pt x="1" y="1501"/>
                      <a:pt x="880" y="2374"/>
                    </a:cubicBezTo>
                    <a:cubicBezTo>
                      <a:pt x="1162" y="2656"/>
                      <a:pt x="1510" y="2783"/>
                      <a:pt x="1851" y="2783"/>
                    </a:cubicBezTo>
                    <a:cubicBezTo>
                      <a:pt x="2563" y="2783"/>
                      <a:pt x="3246" y="2230"/>
                      <a:pt x="3246" y="1390"/>
                    </a:cubicBezTo>
                    <a:cubicBezTo>
                      <a:pt x="3246" y="622"/>
                      <a:pt x="2625" y="1"/>
                      <a:pt x="186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3" name="Google Shape;6483;p72"/>
              <p:cNvSpPr/>
              <p:nvPr/>
            </p:nvSpPr>
            <p:spPr>
              <a:xfrm>
                <a:off x="3019663" y="2014625"/>
                <a:ext cx="85775" cy="50275"/>
              </a:xfrm>
              <a:custGeom>
                <a:rect b="b" l="l" r="r" t="t"/>
                <a:pathLst>
                  <a:path extrusionOk="0" h="2011" w="3431">
                    <a:moveTo>
                      <a:pt x="1008" y="1"/>
                    </a:moveTo>
                    <a:cubicBezTo>
                      <a:pt x="455" y="1"/>
                      <a:pt x="0" y="449"/>
                      <a:pt x="0" y="1009"/>
                    </a:cubicBezTo>
                    <a:cubicBezTo>
                      <a:pt x="0" y="1562"/>
                      <a:pt x="455" y="2011"/>
                      <a:pt x="1008" y="2011"/>
                    </a:cubicBezTo>
                    <a:lnTo>
                      <a:pt x="2428" y="2011"/>
                    </a:lnTo>
                    <a:cubicBezTo>
                      <a:pt x="2981" y="2011"/>
                      <a:pt x="3430" y="1562"/>
                      <a:pt x="3430" y="1009"/>
                    </a:cubicBezTo>
                    <a:cubicBezTo>
                      <a:pt x="3430" y="449"/>
                      <a:pt x="2981" y="1"/>
                      <a:pt x="24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4" name="Google Shape;6484;p72"/>
              <p:cNvSpPr/>
              <p:nvPr/>
            </p:nvSpPr>
            <p:spPr>
              <a:xfrm>
                <a:off x="289196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49" y="0"/>
                      <a:pt x="0" y="455"/>
                      <a:pt x="0" y="1008"/>
                    </a:cubicBezTo>
                    <a:cubicBezTo>
                      <a:pt x="0" y="1567"/>
                      <a:pt x="449" y="2016"/>
                      <a:pt x="1008" y="2016"/>
                    </a:cubicBezTo>
                    <a:lnTo>
                      <a:pt x="2422" y="2016"/>
                    </a:lnTo>
                    <a:cubicBezTo>
                      <a:pt x="2975" y="2016"/>
                      <a:pt x="3424" y="1567"/>
                      <a:pt x="3430" y="1008"/>
                    </a:cubicBezTo>
                    <a:cubicBezTo>
                      <a:pt x="3430" y="449"/>
                      <a:pt x="2975" y="0"/>
                      <a:pt x="242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5" name="Google Shape;6485;p72"/>
              <p:cNvSpPr/>
              <p:nvPr/>
            </p:nvSpPr>
            <p:spPr>
              <a:xfrm>
                <a:off x="3147513" y="1606500"/>
                <a:ext cx="85775" cy="50425"/>
              </a:xfrm>
              <a:custGeom>
                <a:rect b="b" l="l" r="r" t="t"/>
                <a:pathLst>
                  <a:path extrusionOk="0" h="2017" w="3431">
                    <a:moveTo>
                      <a:pt x="1008" y="0"/>
                    </a:moveTo>
                    <a:cubicBezTo>
                      <a:pt x="455" y="0"/>
                      <a:pt x="0" y="455"/>
                      <a:pt x="7" y="1008"/>
                    </a:cubicBezTo>
                    <a:cubicBezTo>
                      <a:pt x="7" y="1567"/>
                      <a:pt x="455" y="2016"/>
                      <a:pt x="1008" y="2016"/>
                    </a:cubicBezTo>
                    <a:lnTo>
                      <a:pt x="2428" y="2016"/>
                    </a:lnTo>
                    <a:cubicBezTo>
                      <a:pt x="2982" y="2016"/>
                      <a:pt x="3430" y="1561"/>
                      <a:pt x="3430" y="1008"/>
                    </a:cubicBezTo>
                    <a:cubicBezTo>
                      <a:pt x="3430" y="449"/>
                      <a:pt x="2982" y="0"/>
                      <a:pt x="242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86" name="Google Shape;6486;p72"/>
          <p:cNvGrpSpPr/>
          <p:nvPr/>
        </p:nvGrpSpPr>
        <p:grpSpPr>
          <a:xfrm>
            <a:off x="3082819" y="2817700"/>
            <a:ext cx="1013175" cy="1561450"/>
            <a:chOff x="3035938" y="2817700"/>
            <a:chExt cx="1013175" cy="1561450"/>
          </a:xfrm>
        </p:grpSpPr>
        <p:grpSp>
          <p:nvGrpSpPr>
            <p:cNvPr id="6487" name="Google Shape;6487;p72"/>
            <p:cNvGrpSpPr/>
            <p:nvPr/>
          </p:nvGrpSpPr>
          <p:grpSpPr>
            <a:xfrm>
              <a:off x="3035938" y="2817700"/>
              <a:ext cx="1013175" cy="1561450"/>
              <a:chOff x="3035938" y="2817700"/>
              <a:chExt cx="1013175" cy="1561450"/>
            </a:xfrm>
          </p:grpSpPr>
          <p:sp>
            <p:nvSpPr>
              <p:cNvPr id="6488" name="Google Shape;6488;p72"/>
              <p:cNvSpPr/>
              <p:nvPr/>
            </p:nvSpPr>
            <p:spPr>
              <a:xfrm>
                <a:off x="3035938" y="2817700"/>
                <a:ext cx="1013175" cy="1561450"/>
              </a:xfrm>
              <a:custGeom>
                <a:rect b="b" l="l" r="r" t="t"/>
                <a:pathLst>
                  <a:path extrusionOk="0" h="62458" w="40527">
                    <a:moveTo>
                      <a:pt x="2275" y="0"/>
                    </a:moveTo>
                    <a:cubicBezTo>
                      <a:pt x="1015" y="0"/>
                      <a:pt x="1" y="1021"/>
                      <a:pt x="1" y="2275"/>
                    </a:cubicBezTo>
                    <a:lnTo>
                      <a:pt x="1" y="60189"/>
                    </a:lnTo>
                    <a:cubicBezTo>
                      <a:pt x="1" y="61443"/>
                      <a:pt x="1015" y="62457"/>
                      <a:pt x="2275" y="62457"/>
                    </a:cubicBezTo>
                    <a:lnTo>
                      <a:pt x="38252" y="62457"/>
                    </a:lnTo>
                    <a:cubicBezTo>
                      <a:pt x="39506" y="62457"/>
                      <a:pt x="40526" y="61443"/>
                      <a:pt x="40526" y="60189"/>
                    </a:cubicBezTo>
                    <a:lnTo>
                      <a:pt x="40526" y="2275"/>
                    </a:lnTo>
                    <a:cubicBezTo>
                      <a:pt x="40526" y="1021"/>
                      <a:pt x="39506" y="0"/>
                      <a:pt x="38252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89" name="Google Shape;6489;p72"/>
              <p:cNvGrpSpPr/>
              <p:nvPr/>
            </p:nvGrpSpPr>
            <p:grpSpPr>
              <a:xfrm>
                <a:off x="3196388" y="2817700"/>
                <a:ext cx="681075" cy="1561450"/>
                <a:chOff x="3196388" y="2817700"/>
                <a:chExt cx="681075" cy="1561450"/>
              </a:xfrm>
            </p:grpSpPr>
            <p:sp>
              <p:nvSpPr>
                <p:cNvPr id="6490" name="Google Shape;6490;p72"/>
                <p:cNvSpPr/>
                <p:nvPr/>
              </p:nvSpPr>
              <p:spPr>
                <a:xfrm>
                  <a:off x="3526163" y="2870875"/>
                  <a:ext cx="32750" cy="1471075"/>
                </a:xfrm>
                <a:custGeom>
                  <a:rect b="b" l="l" r="r" t="t"/>
                  <a:pathLst>
                    <a:path extrusionOk="0" h="58843" w="1310">
                      <a:moveTo>
                        <a:pt x="652" y="0"/>
                      </a:moveTo>
                      <a:cubicBezTo>
                        <a:pt x="295" y="0"/>
                        <a:pt x="0" y="295"/>
                        <a:pt x="0" y="652"/>
                      </a:cubicBezTo>
                      <a:lnTo>
                        <a:pt x="0" y="58191"/>
                      </a:lnTo>
                      <a:cubicBezTo>
                        <a:pt x="0" y="58548"/>
                        <a:pt x="295" y="58843"/>
                        <a:pt x="652" y="58843"/>
                      </a:cubicBezTo>
                      <a:cubicBezTo>
                        <a:pt x="1014" y="58843"/>
                        <a:pt x="1309" y="58548"/>
                        <a:pt x="1309" y="58191"/>
                      </a:cubicBezTo>
                      <a:lnTo>
                        <a:pt x="1309" y="652"/>
                      </a:lnTo>
                      <a:cubicBezTo>
                        <a:pt x="1309" y="295"/>
                        <a:pt x="1014" y="0"/>
                        <a:pt x="652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1" name="Google Shape;6491;p72"/>
                <p:cNvSpPr/>
                <p:nvPr/>
              </p:nvSpPr>
              <p:spPr>
                <a:xfrm>
                  <a:off x="3196388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3" y="0"/>
                      </a:moveTo>
                      <a:cubicBezTo>
                        <a:pt x="246" y="0"/>
                        <a:pt x="0" y="252"/>
                        <a:pt x="12" y="566"/>
                      </a:cubicBezTo>
                      <a:lnTo>
                        <a:pt x="12" y="1088"/>
                      </a:lnTo>
                      <a:lnTo>
                        <a:pt x="1100" y="1088"/>
                      </a:lnTo>
                      <a:lnTo>
                        <a:pt x="1100" y="566"/>
                      </a:lnTo>
                      <a:cubicBezTo>
                        <a:pt x="1113" y="252"/>
                        <a:pt x="861" y="0"/>
                        <a:pt x="5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2" name="Google Shape;6492;p72"/>
                <p:cNvSpPr/>
                <p:nvPr/>
              </p:nvSpPr>
              <p:spPr>
                <a:xfrm>
                  <a:off x="326183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7" y="548"/>
                      </a:cubicBezTo>
                      <a:lnTo>
                        <a:pt x="7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3" name="Google Shape;6493;p72"/>
                <p:cNvSpPr/>
                <p:nvPr/>
              </p:nvSpPr>
              <p:spPr>
                <a:xfrm>
                  <a:off x="332731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8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4" name="Google Shape;6494;p72"/>
                <p:cNvSpPr/>
                <p:nvPr/>
              </p:nvSpPr>
              <p:spPr>
                <a:xfrm>
                  <a:off x="3392463" y="4351925"/>
                  <a:ext cx="27825" cy="27225"/>
                </a:xfrm>
                <a:custGeom>
                  <a:rect b="b" l="l" r="r" t="t"/>
                  <a:pathLst>
                    <a:path extrusionOk="0" h="1089" w="1113">
                      <a:moveTo>
                        <a:pt x="554" y="0"/>
                      </a:moveTo>
                      <a:cubicBezTo>
                        <a:pt x="246" y="0"/>
                        <a:pt x="0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5" name="Google Shape;6495;p72"/>
                <p:cNvSpPr/>
                <p:nvPr/>
              </p:nvSpPr>
              <p:spPr>
                <a:xfrm>
                  <a:off x="34580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2" y="1"/>
                      </a:moveTo>
                      <a:cubicBezTo>
                        <a:pt x="247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89" y="1070"/>
                      </a:lnTo>
                      <a:lnTo>
                        <a:pt x="1089" y="548"/>
                      </a:lnTo>
                      <a:cubicBezTo>
                        <a:pt x="1089" y="247"/>
                        <a:pt x="843" y="1"/>
                        <a:pt x="542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6" name="Google Shape;6496;p72"/>
                <p:cNvSpPr/>
                <p:nvPr/>
              </p:nvSpPr>
              <p:spPr>
                <a:xfrm>
                  <a:off x="3523388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7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94" y="1070"/>
                      </a:lnTo>
                      <a:lnTo>
                        <a:pt x="1094" y="548"/>
                      </a:lnTo>
                      <a:cubicBezTo>
                        <a:pt x="1094" y="247"/>
                        <a:pt x="849" y="1"/>
                        <a:pt x="547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7" name="Google Shape;6497;p72"/>
                <p:cNvSpPr/>
                <p:nvPr/>
              </p:nvSpPr>
              <p:spPr>
                <a:xfrm>
                  <a:off x="3588538" y="4351925"/>
                  <a:ext cx="27850" cy="27225"/>
                </a:xfrm>
                <a:custGeom>
                  <a:rect b="b" l="l" r="r" t="t"/>
                  <a:pathLst>
                    <a:path extrusionOk="0" h="1089" w="1114">
                      <a:moveTo>
                        <a:pt x="554" y="0"/>
                      </a:moveTo>
                      <a:cubicBezTo>
                        <a:pt x="246" y="0"/>
                        <a:pt x="1" y="252"/>
                        <a:pt x="13" y="566"/>
                      </a:cubicBezTo>
                      <a:lnTo>
                        <a:pt x="13" y="1088"/>
                      </a:lnTo>
                      <a:lnTo>
                        <a:pt x="1101" y="1088"/>
                      </a:lnTo>
                      <a:lnTo>
                        <a:pt x="1101" y="566"/>
                      </a:lnTo>
                      <a:cubicBezTo>
                        <a:pt x="1113" y="252"/>
                        <a:pt x="861" y="0"/>
                        <a:pt x="5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8" name="Google Shape;6498;p72"/>
                <p:cNvSpPr/>
                <p:nvPr/>
              </p:nvSpPr>
              <p:spPr>
                <a:xfrm>
                  <a:off x="3654163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9" name="Google Shape;6499;p72"/>
                <p:cNvSpPr/>
                <p:nvPr/>
              </p:nvSpPr>
              <p:spPr>
                <a:xfrm>
                  <a:off x="3719463" y="4352375"/>
                  <a:ext cx="27375" cy="26775"/>
                </a:xfrm>
                <a:custGeom>
                  <a:rect b="b" l="l" r="r" t="t"/>
                  <a:pathLst>
                    <a:path extrusionOk="0" h="1071" w="1095">
                      <a:moveTo>
                        <a:pt x="548" y="1"/>
                      </a:moveTo>
                      <a:cubicBezTo>
                        <a:pt x="246" y="1"/>
                        <a:pt x="1" y="247"/>
                        <a:pt x="1" y="548"/>
                      </a:cubicBezTo>
                      <a:lnTo>
                        <a:pt x="1" y="1070"/>
                      </a:lnTo>
                      <a:lnTo>
                        <a:pt x="1095" y="1070"/>
                      </a:lnTo>
                      <a:lnTo>
                        <a:pt x="1095" y="548"/>
                      </a:lnTo>
                      <a:cubicBezTo>
                        <a:pt x="1095" y="247"/>
                        <a:pt x="849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0" name="Google Shape;6500;p72"/>
                <p:cNvSpPr/>
                <p:nvPr/>
              </p:nvSpPr>
              <p:spPr>
                <a:xfrm>
                  <a:off x="37849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1" y="1"/>
                      </a:moveTo>
                      <a:cubicBezTo>
                        <a:pt x="240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2" y="1"/>
                        <a:pt x="541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1" name="Google Shape;6501;p72"/>
                <p:cNvSpPr/>
                <p:nvPr/>
              </p:nvSpPr>
              <p:spPr>
                <a:xfrm>
                  <a:off x="3850238" y="4352375"/>
                  <a:ext cx="27225" cy="26775"/>
                </a:xfrm>
                <a:custGeom>
                  <a:rect b="b" l="l" r="r" t="t"/>
                  <a:pathLst>
                    <a:path extrusionOk="0" h="1071" w="1089">
                      <a:moveTo>
                        <a:pt x="548" y="1"/>
                      </a:moveTo>
                      <a:cubicBezTo>
                        <a:pt x="246" y="1"/>
                        <a:pt x="0" y="247"/>
                        <a:pt x="0" y="548"/>
                      </a:cubicBezTo>
                      <a:lnTo>
                        <a:pt x="0" y="1070"/>
                      </a:lnTo>
                      <a:lnTo>
                        <a:pt x="1088" y="1070"/>
                      </a:lnTo>
                      <a:lnTo>
                        <a:pt x="1088" y="548"/>
                      </a:lnTo>
                      <a:cubicBezTo>
                        <a:pt x="1088" y="247"/>
                        <a:pt x="843" y="1"/>
                        <a:pt x="548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2" name="Google Shape;6502;p72"/>
                <p:cNvSpPr/>
                <p:nvPr/>
              </p:nvSpPr>
              <p:spPr>
                <a:xfrm>
                  <a:off x="3196388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0" y="0"/>
                      </a:moveTo>
                      <a:lnTo>
                        <a:pt x="12" y="7"/>
                      </a:lnTo>
                      <a:lnTo>
                        <a:pt x="12" y="498"/>
                      </a:lnTo>
                      <a:cubicBezTo>
                        <a:pt x="0" y="806"/>
                        <a:pt x="246" y="1058"/>
                        <a:pt x="553" y="1058"/>
                      </a:cubicBezTo>
                      <a:cubicBezTo>
                        <a:pt x="861" y="1058"/>
                        <a:pt x="1113" y="806"/>
                        <a:pt x="1100" y="498"/>
                      </a:cubicBezTo>
                      <a:lnTo>
                        <a:pt x="1100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3" name="Google Shape;6503;p72"/>
                <p:cNvSpPr/>
                <p:nvPr/>
              </p:nvSpPr>
              <p:spPr>
                <a:xfrm>
                  <a:off x="326198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4" name="Google Shape;6504;p72"/>
                <p:cNvSpPr/>
                <p:nvPr/>
              </p:nvSpPr>
              <p:spPr>
                <a:xfrm>
                  <a:off x="332731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8" y="1039"/>
                        <a:pt x="1094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5" name="Google Shape;6505;p72"/>
                <p:cNvSpPr/>
                <p:nvPr/>
              </p:nvSpPr>
              <p:spPr>
                <a:xfrm>
                  <a:off x="3392463" y="2817700"/>
                  <a:ext cx="27825" cy="26450"/>
                </a:xfrm>
                <a:custGeom>
                  <a:rect b="b" l="l" r="r" t="t"/>
                  <a:pathLst>
                    <a:path extrusionOk="0" h="1058" w="1113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0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6" name="Google Shape;6506;p72"/>
                <p:cNvSpPr/>
                <p:nvPr/>
              </p:nvSpPr>
              <p:spPr>
                <a:xfrm>
                  <a:off x="34580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9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7" y="1039"/>
                        <a:pt x="542" y="1039"/>
                      </a:cubicBezTo>
                      <a:cubicBezTo>
                        <a:pt x="843" y="1039"/>
                        <a:pt x="1089" y="793"/>
                        <a:pt x="1089" y="498"/>
                      </a:cubicBezTo>
                      <a:lnTo>
                        <a:pt x="1089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7" name="Google Shape;6507;p72"/>
                <p:cNvSpPr/>
                <p:nvPr/>
              </p:nvSpPr>
              <p:spPr>
                <a:xfrm>
                  <a:off x="3523388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4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7" y="1039"/>
                      </a:cubicBezTo>
                      <a:cubicBezTo>
                        <a:pt x="849" y="1039"/>
                        <a:pt x="1088" y="793"/>
                        <a:pt x="1094" y="498"/>
                      </a:cubicBezTo>
                      <a:lnTo>
                        <a:pt x="1094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8" name="Google Shape;6508;p72"/>
                <p:cNvSpPr/>
                <p:nvPr/>
              </p:nvSpPr>
              <p:spPr>
                <a:xfrm>
                  <a:off x="3588538" y="2817700"/>
                  <a:ext cx="27850" cy="26450"/>
                </a:xfrm>
                <a:custGeom>
                  <a:rect b="b" l="l" r="r" t="t"/>
                  <a:pathLst>
                    <a:path extrusionOk="0" h="1058" w="1114">
                      <a:moveTo>
                        <a:pt x="1101" y="0"/>
                      </a:moveTo>
                      <a:lnTo>
                        <a:pt x="13" y="7"/>
                      </a:lnTo>
                      <a:lnTo>
                        <a:pt x="13" y="498"/>
                      </a:lnTo>
                      <a:cubicBezTo>
                        <a:pt x="1" y="806"/>
                        <a:pt x="246" y="1058"/>
                        <a:pt x="554" y="1058"/>
                      </a:cubicBezTo>
                      <a:cubicBezTo>
                        <a:pt x="861" y="1058"/>
                        <a:pt x="1113" y="806"/>
                        <a:pt x="1101" y="498"/>
                      </a:cubicBezTo>
                      <a:lnTo>
                        <a:pt x="1101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9" name="Google Shape;6509;p72"/>
                <p:cNvSpPr/>
                <p:nvPr/>
              </p:nvSpPr>
              <p:spPr>
                <a:xfrm>
                  <a:off x="3654163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0" name="Google Shape;6510;p72"/>
                <p:cNvSpPr/>
                <p:nvPr/>
              </p:nvSpPr>
              <p:spPr>
                <a:xfrm>
                  <a:off x="3719463" y="2817700"/>
                  <a:ext cx="27375" cy="26000"/>
                </a:xfrm>
                <a:custGeom>
                  <a:rect b="b" l="l" r="r" t="t"/>
                  <a:pathLst>
                    <a:path extrusionOk="0" h="1040" w="1095">
                      <a:moveTo>
                        <a:pt x="1095" y="0"/>
                      </a:moveTo>
                      <a:lnTo>
                        <a:pt x="1" y="7"/>
                      </a:lnTo>
                      <a:lnTo>
                        <a:pt x="1" y="498"/>
                      </a:lnTo>
                      <a:cubicBezTo>
                        <a:pt x="1" y="793"/>
                        <a:pt x="246" y="1039"/>
                        <a:pt x="548" y="1039"/>
                      </a:cubicBezTo>
                      <a:cubicBezTo>
                        <a:pt x="849" y="1039"/>
                        <a:pt x="1089" y="793"/>
                        <a:pt x="1095" y="498"/>
                      </a:cubicBezTo>
                      <a:lnTo>
                        <a:pt x="1095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1" name="Google Shape;6511;p72"/>
                <p:cNvSpPr/>
                <p:nvPr/>
              </p:nvSpPr>
              <p:spPr>
                <a:xfrm>
                  <a:off x="37849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0" y="1039"/>
                        <a:pt x="541" y="1039"/>
                      </a:cubicBezTo>
                      <a:cubicBezTo>
                        <a:pt x="842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2" name="Google Shape;6512;p72"/>
                <p:cNvSpPr/>
                <p:nvPr/>
              </p:nvSpPr>
              <p:spPr>
                <a:xfrm>
                  <a:off x="3850238" y="2817700"/>
                  <a:ext cx="27225" cy="26000"/>
                </a:xfrm>
                <a:custGeom>
                  <a:rect b="b" l="l" r="r" t="t"/>
                  <a:pathLst>
                    <a:path extrusionOk="0" h="1040" w="1089">
                      <a:moveTo>
                        <a:pt x="1088" y="0"/>
                      </a:moveTo>
                      <a:lnTo>
                        <a:pt x="0" y="7"/>
                      </a:lnTo>
                      <a:lnTo>
                        <a:pt x="0" y="498"/>
                      </a:lnTo>
                      <a:cubicBezTo>
                        <a:pt x="0" y="793"/>
                        <a:pt x="246" y="1039"/>
                        <a:pt x="548" y="1039"/>
                      </a:cubicBezTo>
                      <a:cubicBezTo>
                        <a:pt x="843" y="1039"/>
                        <a:pt x="1088" y="793"/>
                        <a:pt x="1088" y="498"/>
                      </a:cubicBezTo>
                      <a:lnTo>
                        <a:pt x="1088" y="0"/>
                      </a:ln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513" name="Google Shape;6513;p72"/>
            <p:cNvGrpSpPr/>
            <p:nvPr/>
          </p:nvGrpSpPr>
          <p:grpSpPr>
            <a:xfrm>
              <a:off x="3090338" y="2927425"/>
              <a:ext cx="389575" cy="1365675"/>
              <a:chOff x="3090338" y="2927425"/>
              <a:chExt cx="389575" cy="1365675"/>
            </a:xfrm>
          </p:grpSpPr>
          <p:grpSp>
            <p:nvGrpSpPr>
              <p:cNvPr id="6514" name="Google Shape;6514;p72"/>
              <p:cNvGrpSpPr/>
              <p:nvPr/>
            </p:nvGrpSpPr>
            <p:grpSpPr>
              <a:xfrm>
                <a:off x="3090338" y="2927425"/>
                <a:ext cx="389575" cy="202550"/>
                <a:chOff x="3090338" y="2927425"/>
                <a:chExt cx="389575" cy="202550"/>
              </a:xfrm>
            </p:grpSpPr>
            <p:sp>
              <p:nvSpPr>
                <p:cNvPr id="6515" name="Google Shape;6515;p72"/>
                <p:cNvSpPr/>
                <p:nvPr/>
              </p:nvSpPr>
              <p:spPr>
                <a:xfrm>
                  <a:off x="3090338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6" name="Google Shape;6516;p72"/>
                <p:cNvSpPr/>
                <p:nvPr/>
              </p:nvSpPr>
              <p:spPr>
                <a:xfrm>
                  <a:off x="3102338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9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7"/>
                        <a:pt x="2102" y="6233"/>
                        <a:pt x="3369" y="6233"/>
                      </a:cubicBezTo>
                      <a:lnTo>
                        <a:pt x="11261" y="6233"/>
                      </a:lnTo>
                      <a:cubicBezTo>
                        <a:pt x="12982" y="6227"/>
                        <a:pt x="14371" y="4838"/>
                        <a:pt x="14371" y="3117"/>
                      </a:cubicBezTo>
                      <a:cubicBezTo>
                        <a:pt x="14371" y="1396"/>
                        <a:pt x="12982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17" name="Google Shape;6517;p72"/>
              <p:cNvGrpSpPr/>
              <p:nvPr/>
            </p:nvGrpSpPr>
            <p:grpSpPr>
              <a:xfrm>
                <a:off x="3090338" y="3218150"/>
                <a:ext cx="389575" cy="202575"/>
                <a:chOff x="3090338" y="3218150"/>
                <a:chExt cx="389575" cy="202575"/>
              </a:xfrm>
            </p:grpSpPr>
            <p:sp>
              <p:nvSpPr>
                <p:cNvPr id="6518" name="Google Shape;6518;p72"/>
                <p:cNvSpPr/>
                <p:nvPr/>
              </p:nvSpPr>
              <p:spPr>
                <a:xfrm>
                  <a:off x="3090338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19" name="Google Shape;6519;p72"/>
                <p:cNvSpPr/>
                <p:nvPr/>
              </p:nvSpPr>
              <p:spPr>
                <a:xfrm>
                  <a:off x="3102488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63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2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6"/>
                      </a:cubicBezTo>
                      <a:cubicBezTo>
                        <a:pt x="14365" y="1395"/>
                        <a:pt x="12976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20" name="Google Shape;6520;p72"/>
              <p:cNvGrpSpPr/>
              <p:nvPr/>
            </p:nvGrpSpPr>
            <p:grpSpPr>
              <a:xfrm>
                <a:off x="3090338" y="3509050"/>
                <a:ext cx="389575" cy="202550"/>
                <a:chOff x="3090338" y="3509050"/>
                <a:chExt cx="389575" cy="202550"/>
              </a:xfrm>
            </p:grpSpPr>
            <p:sp>
              <p:nvSpPr>
                <p:cNvPr id="6521" name="Google Shape;6521;p72"/>
                <p:cNvSpPr/>
                <p:nvPr/>
              </p:nvSpPr>
              <p:spPr>
                <a:xfrm>
                  <a:off x="3090338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6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2" name="Google Shape;6522;p72"/>
                <p:cNvSpPr/>
                <p:nvPr/>
              </p:nvSpPr>
              <p:spPr>
                <a:xfrm>
                  <a:off x="3102488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27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23" name="Google Shape;6523;p72"/>
              <p:cNvGrpSpPr/>
              <p:nvPr/>
            </p:nvGrpSpPr>
            <p:grpSpPr>
              <a:xfrm>
                <a:off x="3090338" y="3799800"/>
                <a:ext cx="389575" cy="202550"/>
                <a:chOff x="3090338" y="3799800"/>
                <a:chExt cx="389575" cy="202550"/>
              </a:xfrm>
            </p:grpSpPr>
            <p:sp>
              <p:nvSpPr>
                <p:cNvPr id="6524" name="Google Shape;6524;p72"/>
                <p:cNvSpPr/>
                <p:nvPr/>
              </p:nvSpPr>
              <p:spPr>
                <a:xfrm>
                  <a:off x="3090338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6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5" name="Google Shape;6525;p72"/>
                <p:cNvSpPr/>
                <p:nvPr/>
              </p:nvSpPr>
              <p:spPr>
                <a:xfrm>
                  <a:off x="3102488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6" y="6233"/>
                        <a:pt x="14365" y="4838"/>
                        <a:pt x="14365" y="3117"/>
                      </a:cubicBezTo>
                      <a:cubicBezTo>
                        <a:pt x="14365" y="1396"/>
                        <a:pt x="12976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26" name="Google Shape;6526;p72"/>
              <p:cNvGrpSpPr/>
              <p:nvPr/>
            </p:nvGrpSpPr>
            <p:grpSpPr>
              <a:xfrm>
                <a:off x="3090338" y="4090525"/>
                <a:ext cx="389575" cy="202575"/>
                <a:chOff x="3090338" y="4090525"/>
                <a:chExt cx="389575" cy="202575"/>
              </a:xfrm>
            </p:grpSpPr>
            <p:sp>
              <p:nvSpPr>
                <p:cNvPr id="6527" name="Google Shape;6527;p72"/>
                <p:cNvSpPr/>
                <p:nvPr/>
              </p:nvSpPr>
              <p:spPr>
                <a:xfrm>
                  <a:off x="3090338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6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6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28" name="Google Shape;6528;p72"/>
                <p:cNvSpPr/>
                <p:nvPr/>
              </p:nvSpPr>
              <p:spPr>
                <a:xfrm>
                  <a:off x="3102488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63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6" y="6234"/>
                        <a:pt x="14365" y="4838"/>
                        <a:pt x="14365" y="3117"/>
                      </a:cubicBezTo>
                      <a:cubicBezTo>
                        <a:pt x="14365" y="1396"/>
                        <a:pt x="12976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529" name="Google Shape;6529;p72"/>
            <p:cNvGrpSpPr/>
            <p:nvPr/>
          </p:nvGrpSpPr>
          <p:grpSpPr>
            <a:xfrm>
              <a:off x="3602363" y="2927425"/>
              <a:ext cx="389575" cy="1365675"/>
              <a:chOff x="3602363" y="2927425"/>
              <a:chExt cx="389575" cy="1365675"/>
            </a:xfrm>
          </p:grpSpPr>
          <p:grpSp>
            <p:nvGrpSpPr>
              <p:cNvPr id="6530" name="Google Shape;6530;p72"/>
              <p:cNvGrpSpPr/>
              <p:nvPr/>
            </p:nvGrpSpPr>
            <p:grpSpPr>
              <a:xfrm>
                <a:off x="3602363" y="2927425"/>
                <a:ext cx="389575" cy="202550"/>
                <a:chOff x="3602363" y="2927425"/>
                <a:chExt cx="389575" cy="202550"/>
              </a:xfrm>
            </p:grpSpPr>
            <p:sp>
              <p:nvSpPr>
                <p:cNvPr id="6531" name="Google Shape;6531;p72"/>
                <p:cNvSpPr/>
                <p:nvPr/>
              </p:nvSpPr>
              <p:spPr>
                <a:xfrm>
                  <a:off x="3602363" y="2927425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2" name="Google Shape;6532;p72"/>
                <p:cNvSpPr/>
                <p:nvPr/>
              </p:nvSpPr>
              <p:spPr>
                <a:xfrm>
                  <a:off x="3614363" y="2950925"/>
                  <a:ext cx="359300" cy="155850"/>
                </a:xfrm>
                <a:custGeom>
                  <a:rect b="b" l="l" r="r" t="t"/>
                  <a:pathLst>
                    <a:path extrusionOk="0" h="6234" w="14372">
                      <a:moveTo>
                        <a:pt x="3363" y="1"/>
                      </a:moveTo>
                      <a:cubicBezTo>
                        <a:pt x="2539" y="1"/>
                        <a:pt x="1746" y="326"/>
                        <a:pt x="1168" y="910"/>
                      </a:cubicBezTo>
                      <a:cubicBezTo>
                        <a:pt x="271" y="1802"/>
                        <a:pt x="0" y="3142"/>
                        <a:pt x="480" y="4309"/>
                      </a:cubicBezTo>
                      <a:cubicBezTo>
                        <a:pt x="965" y="5471"/>
                        <a:pt x="2102" y="6233"/>
                        <a:pt x="3363" y="6233"/>
                      </a:cubicBezTo>
                      <a:lnTo>
                        <a:pt x="11261" y="6233"/>
                      </a:lnTo>
                      <a:cubicBezTo>
                        <a:pt x="12976" y="6227"/>
                        <a:pt x="14371" y="4838"/>
                        <a:pt x="14371" y="3117"/>
                      </a:cubicBezTo>
                      <a:cubicBezTo>
                        <a:pt x="14371" y="1396"/>
                        <a:pt x="12976" y="1"/>
                        <a:pt x="11261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3" name="Google Shape;6533;p72"/>
              <p:cNvGrpSpPr/>
              <p:nvPr/>
            </p:nvGrpSpPr>
            <p:grpSpPr>
              <a:xfrm>
                <a:off x="3602363" y="3218150"/>
                <a:ext cx="389575" cy="202575"/>
                <a:chOff x="3602363" y="3218150"/>
                <a:chExt cx="389575" cy="202575"/>
              </a:xfrm>
            </p:grpSpPr>
            <p:sp>
              <p:nvSpPr>
                <p:cNvPr id="6534" name="Google Shape;6534;p72"/>
                <p:cNvSpPr/>
                <p:nvPr/>
              </p:nvSpPr>
              <p:spPr>
                <a:xfrm>
                  <a:off x="3602363" y="3218150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6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6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5" name="Google Shape;6535;p72"/>
                <p:cNvSpPr/>
                <p:nvPr/>
              </p:nvSpPr>
              <p:spPr>
                <a:xfrm>
                  <a:off x="3614513" y="3241525"/>
                  <a:ext cx="359150" cy="155825"/>
                </a:xfrm>
                <a:custGeom>
                  <a:rect b="b" l="l" r="r" t="t"/>
                  <a:pathLst>
                    <a:path extrusionOk="0" h="6233" w="14366">
                      <a:moveTo>
                        <a:pt x="3357" y="0"/>
                      </a:moveTo>
                      <a:cubicBezTo>
                        <a:pt x="2533" y="6"/>
                        <a:pt x="1740" y="332"/>
                        <a:pt x="1162" y="922"/>
                      </a:cubicBezTo>
                      <a:cubicBezTo>
                        <a:pt x="265" y="1807"/>
                        <a:pt x="0" y="3147"/>
                        <a:pt x="480" y="4315"/>
                      </a:cubicBezTo>
                      <a:cubicBezTo>
                        <a:pt x="957" y="5472"/>
                        <a:pt x="2087" y="6233"/>
                        <a:pt x="3341" y="6233"/>
                      </a:cubicBezTo>
                      <a:cubicBezTo>
                        <a:pt x="3346" y="6233"/>
                        <a:pt x="3351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6"/>
                      </a:cubicBezTo>
                      <a:cubicBezTo>
                        <a:pt x="14365" y="1395"/>
                        <a:pt x="12970" y="6"/>
                        <a:pt x="1125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6" name="Google Shape;6536;p72"/>
              <p:cNvGrpSpPr/>
              <p:nvPr/>
            </p:nvGrpSpPr>
            <p:grpSpPr>
              <a:xfrm>
                <a:off x="3602363" y="3509050"/>
                <a:ext cx="389575" cy="202550"/>
                <a:chOff x="3602363" y="3509050"/>
                <a:chExt cx="389575" cy="202550"/>
              </a:xfrm>
            </p:grpSpPr>
            <p:sp>
              <p:nvSpPr>
                <p:cNvPr id="6537" name="Google Shape;6537;p72"/>
                <p:cNvSpPr/>
                <p:nvPr/>
              </p:nvSpPr>
              <p:spPr>
                <a:xfrm>
                  <a:off x="3602363" y="350905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1"/>
                      </a:moveTo>
                      <a:cubicBezTo>
                        <a:pt x="370" y="1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27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27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38" name="Google Shape;6538;p72"/>
                <p:cNvSpPr/>
                <p:nvPr/>
              </p:nvSpPr>
              <p:spPr>
                <a:xfrm>
                  <a:off x="3614513" y="353240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27"/>
                        <a:pt x="1162" y="917"/>
                      </a:cubicBezTo>
                      <a:cubicBezTo>
                        <a:pt x="265" y="1802"/>
                        <a:pt x="0" y="3142"/>
                        <a:pt x="480" y="4310"/>
                      </a:cubicBezTo>
                      <a:cubicBezTo>
                        <a:pt x="959" y="5471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27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39" name="Google Shape;6539;p72"/>
              <p:cNvGrpSpPr/>
              <p:nvPr/>
            </p:nvGrpSpPr>
            <p:grpSpPr>
              <a:xfrm>
                <a:off x="3602363" y="3799800"/>
                <a:ext cx="389575" cy="202550"/>
                <a:chOff x="3602363" y="3799800"/>
                <a:chExt cx="389575" cy="202550"/>
              </a:xfrm>
            </p:grpSpPr>
            <p:sp>
              <p:nvSpPr>
                <p:cNvPr id="6540" name="Google Shape;6540;p72"/>
                <p:cNvSpPr/>
                <p:nvPr/>
              </p:nvSpPr>
              <p:spPr>
                <a:xfrm>
                  <a:off x="3602363" y="3799800"/>
                  <a:ext cx="389575" cy="202550"/>
                </a:xfrm>
                <a:custGeom>
                  <a:rect b="b" l="l" r="r" t="t"/>
                  <a:pathLst>
                    <a:path extrusionOk="0" h="8102" w="15583">
                      <a:moveTo>
                        <a:pt x="831" y="0"/>
                      </a:moveTo>
                      <a:cubicBezTo>
                        <a:pt x="370" y="0"/>
                        <a:pt x="1" y="369"/>
                        <a:pt x="1" y="830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1"/>
                        <a:pt x="831" y="8101"/>
                      </a:cubicBezTo>
                      <a:lnTo>
                        <a:pt x="14753" y="8101"/>
                      </a:lnTo>
                      <a:cubicBezTo>
                        <a:pt x="15208" y="8101"/>
                        <a:pt x="15583" y="7733"/>
                        <a:pt x="15583" y="7272"/>
                      </a:cubicBezTo>
                      <a:lnTo>
                        <a:pt x="15583" y="830"/>
                      </a:lnTo>
                      <a:cubicBezTo>
                        <a:pt x="15583" y="369"/>
                        <a:pt x="15208" y="0"/>
                        <a:pt x="14753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1" name="Google Shape;6541;p72"/>
                <p:cNvSpPr/>
                <p:nvPr/>
              </p:nvSpPr>
              <p:spPr>
                <a:xfrm>
                  <a:off x="3614513" y="3823150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0"/>
                      </a:moveTo>
                      <a:cubicBezTo>
                        <a:pt x="2533" y="0"/>
                        <a:pt x="1740" y="332"/>
                        <a:pt x="1162" y="916"/>
                      </a:cubicBezTo>
                      <a:cubicBezTo>
                        <a:pt x="265" y="1808"/>
                        <a:pt x="0" y="3148"/>
                        <a:pt x="480" y="4309"/>
                      </a:cubicBezTo>
                      <a:cubicBezTo>
                        <a:pt x="959" y="5477"/>
                        <a:pt x="2096" y="6233"/>
                        <a:pt x="3357" y="6233"/>
                      </a:cubicBezTo>
                      <a:lnTo>
                        <a:pt x="11255" y="6233"/>
                      </a:lnTo>
                      <a:cubicBezTo>
                        <a:pt x="12970" y="6233"/>
                        <a:pt x="14365" y="4838"/>
                        <a:pt x="14365" y="3117"/>
                      </a:cubicBezTo>
                      <a:cubicBezTo>
                        <a:pt x="14365" y="1396"/>
                        <a:pt x="12970" y="0"/>
                        <a:pt x="1125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542" name="Google Shape;6542;p72"/>
              <p:cNvGrpSpPr/>
              <p:nvPr/>
            </p:nvGrpSpPr>
            <p:grpSpPr>
              <a:xfrm>
                <a:off x="3602363" y="4090525"/>
                <a:ext cx="389575" cy="202575"/>
                <a:chOff x="3602363" y="4090525"/>
                <a:chExt cx="389575" cy="202575"/>
              </a:xfrm>
            </p:grpSpPr>
            <p:sp>
              <p:nvSpPr>
                <p:cNvPr id="6543" name="Google Shape;6543;p72"/>
                <p:cNvSpPr/>
                <p:nvPr/>
              </p:nvSpPr>
              <p:spPr>
                <a:xfrm>
                  <a:off x="3602363" y="4090525"/>
                  <a:ext cx="389575" cy="202575"/>
                </a:xfrm>
                <a:custGeom>
                  <a:rect b="b" l="l" r="r" t="t"/>
                  <a:pathLst>
                    <a:path extrusionOk="0" h="8103" w="15583">
                      <a:moveTo>
                        <a:pt x="831" y="1"/>
                      </a:moveTo>
                      <a:cubicBezTo>
                        <a:pt x="370" y="1"/>
                        <a:pt x="1" y="370"/>
                        <a:pt x="1" y="831"/>
                      </a:cubicBezTo>
                      <a:lnTo>
                        <a:pt x="1" y="7272"/>
                      </a:lnTo>
                      <a:cubicBezTo>
                        <a:pt x="1" y="7733"/>
                        <a:pt x="370" y="8102"/>
                        <a:pt x="831" y="8102"/>
                      </a:cubicBezTo>
                      <a:lnTo>
                        <a:pt x="14753" y="8102"/>
                      </a:lnTo>
                      <a:cubicBezTo>
                        <a:pt x="15208" y="8102"/>
                        <a:pt x="15583" y="7733"/>
                        <a:pt x="15583" y="7272"/>
                      </a:cubicBezTo>
                      <a:lnTo>
                        <a:pt x="15583" y="831"/>
                      </a:lnTo>
                      <a:cubicBezTo>
                        <a:pt x="15583" y="370"/>
                        <a:pt x="15208" y="1"/>
                        <a:pt x="14753" y="1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44" name="Google Shape;6544;p72"/>
                <p:cNvSpPr/>
                <p:nvPr/>
              </p:nvSpPr>
              <p:spPr>
                <a:xfrm>
                  <a:off x="3614513" y="4113875"/>
                  <a:ext cx="359150" cy="155850"/>
                </a:xfrm>
                <a:custGeom>
                  <a:rect b="b" l="l" r="r" t="t"/>
                  <a:pathLst>
                    <a:path extrusionOk="0" h="6234" w="14366">
                      <a:moveTo>
                        <a:pt x="3357" y="1"/>
                      </a:moveTo>
                      <a:cubicBezTo>
                        <a:pt x="2533" y="1"/>
                        <a:pt x="1740" y="333"/>
                        <a:pt x="1162" y="917"/>
                      </a:cubicBezTo>
                      <a:cubicBezTo>
                        <a:pt x="265" y="1808"/>
                        <a:pt x="0" y="3148"/>
                        <a:pt x="480" y="4316"/>
                      </a:cubicBezTo>
                      <a:cubicBezTo>
                        <a:pt x="959" y="5478"/>
                        <a:pt x="2096" y="6234"/>
                        <a:pt x="3357" y="6234"/>
                      </a:cubicBezTo>
                      <a:lnTo>
                        <a:pt x="11255" y="6234"/>
                      </a:lnTo>
                      <a:cubicBezTo>
                        <a:pt x="12970" y="6234"/>
                        <a:pt x="14365" y="4838"/>
                        <a:pt x="14365" y="3117"/>
                      </a:cubicBezTo>
                      <a:cubicBezTo>
                        <a:pt x="14365" y="1396"/>
                        <a:pt x="12970" y="1"/>
                        <a:pt x="112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545" name="Google Shape;6545;p72"/>
          <p:cNvGrpSpPr/>
          <p:nvPr/>
        </p:nvGrpSpPr>
        <p:grpSpPr>
          <a:xfrm>
            <a:off x="4358525" y="1562650"/>
            <a:ext cx="381425" cy="1329000"/>
            <a:chOff x="4358525" y="1562650"/>
            <a:chExt cx="381425" cy="1329000"/>
          </a:xfrm>
        </p:grpSpPr>
        <p:grpSp>
          <p:nvGrpSpPr>
            <p:cNvPr id="6546" name="Google Shape;6546;p72"/>
            <p:cNvGrpSpPr/>
            <p:nvPr/>
          </p:nvGrpSpPr>
          <p:grpSpPr>
            <a:xfrm>
              <a:off x="4358525" y="1562650"/>
              <a:ext cx="381425" cy="1329000"/>
              <a:chOff x="4358525" y="1562650"/>
              <a:chExt cx="381425" cy="1329000"/>
            </a:xfrm>
          </p:grpSpPr>
          <p:sp>
            <p:nvSpPr>
              <p:cNvPr id="6547" name="Google Shape;6547;p72"/>
              <p:cNvSpPr/>
              <p:nvPr/>
            </p:nvSpPr>
            <p:spPr>
              <a:xfrm>
                <a:off x="4458550" y="1632600"/>
                <a:ext cx="175225" cy="167075"/>
              </a:xfrm>
              <a:custGeom>
                <a:rect b="b" l="l" r="r" t="t"/>
                <a:pathLst>
                  <a:path extrusionOk="0" h="6683" w="7009">
                    <a:moveTo>
                      <a:pt x="3505" y="1"/>
                    </a:moveTo>
                    <a:lnTo>
                      <a:pt x="1" y="2072"/>
                    </a:lnTo>
                    <a:cubicBezTo>
                      <a:pt x="1" y="2072"/>
                      <a:pt x="782" y="5017"/>
                      <a:pt x="247" y="6682"/>
                    </a:cubicBezTo>
                    <a:lnTo>
                      <a:pt x="7008" y="6682"/>
                    </a:lnTo>
                    <a:cubicBezTo>
                      <a:pt x="7008" y="6682"/>
                      <a:pt x="6732" y="4974"/>
                      <a:pt x="7008" y="2146"/>
                    </a:cubicBezTo>
                    <a:lnTo>
                      <a:pt x="350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48" name="Google Shape;6548;p72"/>
              <p:cNvGrpSpPr/>
              <p:nvPr/>
            </p:nvGrpSpPr>
            <p:grpSpPr>
              <a:xfrm>
                <a:off x="4358525" y="1619100"/>
                <a:ext cx="381425" cy="1272550"/>
                <a:chOff x="4358525" y="1619100"/>
                <a:chExt cx="381425" cy="1272550"/>
              </a:xfrm>
            </p:grpSpPr>
            <p:sp>
              <p:nvSpPr>
                <p:cNvPr id="6549" name="Google Shape;6549;p72"/>
                <p:cNvSpPr/>
                <p:nvPr/>
              </p:nvSpPr>
              <p:spPr>
                <a:xfrm>
                  <a:off x="4358525" y="1732025"/>
                  <a:ext cx="381425" cy="1159625"/>
                </a:xfrm>
                <a:custGeom>
                  <a:rect b="b" l="l" r="r" t="t"/>
                  <a:pathLst>
                    <a:path extrusionOk="0" h="46385" w="15257">
                      <a:moveTo>
                        <a:pt x="6073" y="1"/>
                      </a:moveTo>
                      <a:cubicBezTo>
                        <a:pt x="6073" y="1"/>
                        <a:pt x="6147" y="1482"/>
                        <a:pt x="6073" y="1722"/>
                      </a:cubicBezTo>
                      <a:cubicBezTo>
                        <a:pt x="6006" y="1968"/>
                        <a:pt x="5834" y="2312"/>
                        <a:pt x="5176" y="2521"/>
                      </a:cubicBezTo>
                      <a:cubicBezTo>
                        <a:pt x="4524" y="2724"/>
                        <a:pt x="3830" y="2656"/>
                        <a:pt x="3037" y="3142"/>
                      </a:cubicBezTo>
                      <a:cubicBezTo>
                        <a:pt x="2244" y="3621"/>
                        <a:pt x="2041" y="5558"/>
                        <a:pt x="2041" y="6799"/>
                      </a:cubicBezTo>
                      <a:cubicBezTo>
                        <a:pt x="2041" y="8041"/>
                        <a:pt x="1937" y="10801"/>
                        <a:pt x="1697" y="11870"/>
                      </a:cubicBezTo>
                      <a:cubicBezTo>
                        <a:pt x="1451" y="12940"/>
                        <a:pt x="800" y="15841"/>
                        <a:pt x="763" y="16702"/>
                      </a:cubicBezTo>
                      <a:cubicBezTo>
                        <a:pt x="726" y="17562"/>
                        <a:pt x="418" y="18773"/>
                        <a:pt x="351" y="19289"/>
                      </a:cubicBezTo>
                      <a:cubicBezTo>
                        <a:pt x="277" y="19812"/>
                        <a:pt x="0" y="21779"/>
                        <a:pt x="209" y="22191"/>
                      </a:cubicBezTo>
                      <a:cubicBezTo>
                        <a:pt x="673" y="23114"/>
                        <a:pt x="1007" y="23375"/>
                        <a:pt x="1170" y="23375"/>
                      </a:cubicBezTo>
                      <a:cubicBezTo>
                        <a:pt x="1253" y="23375"/>
                        <a:pt x="1291" y="23306"/>
                        <a:pt x="1279" y="23223"/>
                      </a:cubicBezTo>
                      <a:cubicBezTo>
                        <a:pt x="1248" y="22983"/>
                        <a:pt x="972" y="22504"/>
                        <a:pt x="898" y="22018"/>
                      </a:cubicBezTo>
                      <a:cubicBezTo>
                        <a:pt x="843" y="21628"/>
                        <a:pt x="924" y="21082"/>
                        <a:pt x="1012" y="21082"/>
                      </a:cubicBezTo>
                      <a:cubicBezTo>
                        <a:pt x="1034" y="21082"/>
                        <a:pt x="1056" y="21114"/>
                        <a:pt x="1076" y="21189"/>
                      </a:cubicBezTo>
                      <a:cubicBezTo>
                        <a:pt x="1163" y="21526"/>
                        <a:pt x="1284" y="22372"/>
                        <a:pt x="1455" y="22372"/>
                      </a:cubicBezTo>
                      <a:cubicBezTo>
                        <a:pt x="1477" y="22372"/>
                        <a:pt x="1501" y="22358"/>
                        <a:pt x="1525" y="22326"/>
                      </a:cubicBezTo>
                      <a:cubicBezTo>
                        <a:pt x="1728" y="22049"/>
                        <a:pt x="1795" y="20943"/>
                        <a:pt x="1795" y="20396"/>
                      </a:cubicBezTo>
                      <a:cubicBezTo>
                        <a:pt x="1795" y="19849"/>
                        <a:pt x="1525" y="19289"/>
                        <a:pt x="1556" y="18736"/>
                      </a:cubicBezTo>
                      <a:cubicBezTo>
                        <a:pt x="1592" y="18189"/>
                        <a:pt x="2871" y="14907"/>
                        <a:pt x="3111" y="13530"/>
                      </a:cubicBezTo>
                      <a:cubicBezTo>
                        <a:pt x="3350" y="12147"/>
                        <a:pt x="3695" y="8385"/>
                        <a:pt x="3695" y="8385"/>
                      </a:cubicBezTo>
                      <a:cubicBezTo>
                        <a:pt x="3836" y="9246"/>
                        <a:pt x="4389" y="10352"/>
                        <a:pt x="4420" y="11975"/>
                      </a:cubicBezTo>
                      <a:cubicBezTo>
                        <a:pt x="4457" y="13597"/>
                        <a:pt x="3037" y="16253"/>
                        <a:pt x="2766" y="18496"/>
                      </a:cubicBezTo>
                      <a:cubicBezTo>
                        <a:pt x="2490" y="20740"/>
                        <a:pt x="3283" y="27403"/>
                        <a:pt x="3590" y="29923"/>
                      </a:cubicBezTo>
                      <a:cubicBezTo>
                        <a:pt x="3904" y="32443"/>
                        <a:pt x="3246" y="35068"/>
                        <a:pt x="3492" y="36586"/>
                      </a:cubicBezTo>
                      <a:cubicBezTo>
                        <a:pt x="3732" y="38104"/>
                        <a:pt x="4524" y="41799"/>
                        <a:pt x="4524" y="42315"/>
                      </a:cubicBezTo>
                      <a:cubicBezTo>
                        <a:pt x="4524" y="42831"/>
                        <a:pt x="4488" y="43280"/>
                        <a:pt x="4629" y="43624"/>
                      </a:cubicBezTo>
                      <a:cubicBezTo>
                        <a:pt x="4764" y="43968"/>
                        <a:pt x="4322" y="44522"/>
                        <a:pt x="4180" y="45112"/>
                      </a:cubicBezTo>
                      <a:cubicBezTo>
                        <a:pt x="4039" y="45696"/>
                        <a:pt x="4420" y="46384"/>
                        <a:pt x="5041" y="46384"/>
                      </a:cubicBezTo>
                      <a:cubicBezTo>
                        <a:pt x="5662" y="46384"/>
                        <a:pt x="6252" y="45868"/>
                        <a:pt x="6147" y="45419"/>
                      </a:cubicBezTo>
                      <a:cubicBezTo>
                        <a:pt x="6043" y="44970"/>
                        <a:pt x="6043" y="43870"/>
                        <a:pt x="6110" y="43280"/>
                      </a:cubicBezTo>
                      <a:cubicBezTo>
                        <a:pt x="6178" y="42696"/>
                        <a:pt x="5834" y="42383"/>
                        <a:pt x="5834" y="41829"/>
                      </a:cubicBezTo>
                      <a:cubicBezTo>
                        <a:pt x="5834" y="41276"/>
                        <a:pt x="6043" y="37207"/>
                        <a:pt x="6067" y="33949"/>
                      </a:cubicBezTo>
                      <a:cubicBezTo>
                        <a:pt x="6073" y="32566"/>
                        <a:pt x="6436" y="31509"/>
                        <a:pt x="6805" y="28380"/>
                      </a:cubicBezTo>
                      <a:cubicBezTo>
                        <a:pt x="7174" y="25252"/>
                        <a:pt x="7629" y="20740"/>
                        <a:pt x="7629" y="20740"/>
                      </a:cubicBezTo>
                      <a:cubicBezTo>
                        <a:pt x="7629" y="20740"/>
                        <a:pt x="8090" y="25252"/>
                        <a:pt x="8458" y="28380"/>
                      </a:cubicBezTo>
                      <a:cubicBezTo>
                        <a:pt x="8827" y="31509"/>
                        <a:pt x="9184" y="32566"/>
                        <a:pt x="9196" y="33949"/>
                      </a:cubicBezTo>
                      <a:cubicBezTo>
                        <a:pt x="9221" y="37207"/>
                        <a:pt x="9430" y="41276"/>
                        <a:pt x="9430" y="41829"/>
                      </a:cubicBezTo>
                      <a:cubicBezTo>
                        <a:pt x="9430" y="42383"/>
                        <a:pt x="9079" y="42696"/>
                        <a:pt x="9153" y="43280"/>
                      </a:cubicBezTo>
                      <a:cubicBezTo>
                        <a:pt x="9221" y="43870"/>
                        <a:pt x="9221" y="44970"/>
                        <a:pt x="9116" y="45419"/>
                      </a:cubicBezTo>
                      <a:cubicBezTo>
                        <a:pt x="9012" y="45868"/>
                        <a:pt x="9602" y="46384"/>
                        <a:pt x="10222" y="46384"/>
                      </a:cubicBezTo>
                      <a:cubicBezTo>
                        <a:pt x="10843" y="46384"/>
                        <a:pt x="11218" y="45696"/>
                        <a:pt x="11083" y="45112"/>
                      </a:cubicBezTo>
                      <a:cubicBezTo>
                        <a:pt x="10948" y="44522"/>
                        <a:pt x="10499" y="43968"/>
                        <a:pt x="10634" y="43624"/>
                      </a:cubicBezTo>
                      <a:cubicBezTo>
                        <a:pt x="10770" y="43280"/>
                        <a:pt x="10739" y="42831"/>
                        <a:pt x="10739" y="42315"/>
                      </a:cubicBezTo>
                      <a:cubicBezTo>
                        <a:pt x="10739" y="41799"/>
                        <a:pt x="11532" y="38104"/>
                        <a:pt x="11771" y="36586"/>
                      </a:cubicBezTo>
                      <a:cubicBezTo>
                        <a:pt x="12017" y="35068"/>
                        <a:pt x="11360" y="32443"/>
                        <a:pt x="11673" y="29923"/>
                      </a:cubicBezTo>
                      <a:cubicBezTo>
                        <a:pt x="11980" y="27403"/>
                        <a:pt x="12773" y="20740"/>
                        <a:pt x="12497" y="18496"/>
                      </a:cubicBezTo>
                      <a:cubicBezTo>
                        <a:pt x="12220" y="16253"/>
                        <a:pt x="10806" y="13597"/>
                        <a:pt x="10843" y="11975"/>
                      </a:cubicBezTo>
                      <a:cubicBezTo>
                        <a:pt x="10874" y="10352"/>
                        <a:pt x="11427" y="9246"/>
                        <a:pt x="11569" y="8385"/>
                      </a:cubicBezTo>
                      <a:cubicBezTo>
                        <a:pt x="11569" y="8385"/>
                        <a:pt x="11913" y="12147"/>
                        <a:pt x="12153" y="13530"/>
                      </a:cubicBezTo>
                      <a:cubicBezTo>
                        <a:pt x="12398" y="14907"/>
                        <a:pt x="13671" y="18189"/>
                        <a:pt x="13708" y="18736"/>
                      </a:cubicBezTo>
                      <a:cubicBezTo>
                        <a:pt x="13745" y="19289"/>
                        <a:pt x="13462" y="19842"/>
                        <a:pt x="13462" y="20396"/>
                      </a:cubicBezTo>
                      <a:cubicBezTo>
                        <a:pt x="13462" y="20949"/>
                        <a:pt x="13529" y="22055"/>
                        <a:pt x="13738" y="22326"/>
                      </a:cubicBezTo>
                      <a:cubicBezTo>
                        <a:pt x="13762" y="22358"/>
                        <a:pt x="13785" y="22372"/>
                        <a:pt x="13806" y="22372"/>
                      </a:cubicBezTo>
                      <a:cubicBezTo>
                        <a:pt x="13973" y="22372"/>
                        <a:pt x="14094" y="21526"/>
                        <a:pt x="14181" y="21189"/>
                      </a:cubicBezTo>
                      <a:cubicBezTo>
                        <a:pt x="14201" y="21114"/>
                        <a:pt x="14223" y="21082"/>
                        <a:pt x="14245" y="21082"/>
                      </a:cubicBezTo>
                      <a:cubicBezTo>
                        <a:pt x="14333" y="21082"/>
                        <a:pt x="14412" y="21628"/>
                        <a:pt x="14353" y="22018"/>
                      </a:cubicBezTo>
                      <a:cubicBezTo>
                        <a:pt x="14285" y="22498"/>
                        <a:pt x="14009" y="22983"/>
                        <a:pt x="13978" y="23223"/>
                      </a:cubicBezTo>
                      <a:cubicBezTo>
                        <a:pt x="13966" y="23306"/>
                        <a:pt x="14004" y="23375"/>
                        <a:pt x="14087" y="23375"/>
                      </a:cubicBezTo>
                      <a:cubicBezTo>
                        <a:pt x="14250" y="23375"/>
                        <a:pt x="14584" y="23114"/>
                        <a:pt x="15048" y="22191"/>
                      </a:cubicBezTo>
                      <a:cubicBezTo>
                        <a:pt x="15257" y="21779"/>
                        <a:pt x="14980" y="19812"/>
                        <a:pt x="14912" y="19289"/>
                      </a:cubicBezTo>
                      <a:cubicBezTo>
                        <a:pt x="14839" y="18773"/>
                        <a:pt x="14531" y="17568"/>
                        <a:pt x="14494" y="16702"/>
                      </a:cubicBezTo>
                      <a:cubicBezTo>
                        <a:pt x="14464" y="15841"/>
                        <a:pt x="13806" y="12940"/>
                        <a:pt x="13566" y="11870"/>
                      </a:cubicBezTo>
                      <a:cubicBezTo>
                        <a:pt x="13320" y="10801"/>
                        <a:pt x="13222" y="8041"/>
                        <a:pt x="13222" y="6799"/>
                      </a:cubicBezTo>
                      <a:cubicBezTo>
                        <a:pt x="13222" y="5558"/>
                        <a:pt x="13013" y="3621"/>
                        <a:pt x="12220" y="3142"/>
                      </a:cubicBezTo>
                      <a:cubicBezTo>
                        <a:pt x="11427" y="2656"/>
                        <a:pt x="10739" y="2724"/>
                        <a:pt x="10081" y="2521"/>
                      </a:cubicBezTo>
                      <a:cubicBezTo>
                        <a:pt x="9423" y="2312"/>
                        <a:pt x="9251" y="1968"/>
                        <a:pt x="9184" y="1722"/>
                      </a:cubicBezTo>
                      <a:cubicBezTo>
                        <a:pt x="9116" y="1482"/>
                        <a:pt x="9184" y="1"/>
                        <a:pt x="9184" y="1"/>
                      </a:cubicBezTo>
                      <a:lnTo>
                        <a:pt x="9184" y="1"/>
                      </a:lnTo>
                      <a:lnTo>
                        <a:pt x="7629" y="32"/>
                      </a:lnTo>
                      <a:lnTo>
                        <a:pt x="607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0" name="Google Shape;6550;p72"/>
                <p:cNvSpPr/>
                <p:nvPr/>
              </p:nvSpPr>
              <p:spPr>
                <a:xfrm>
                  <a:off x="4510350" y="1731875"/>
                  <a:ext cx="77775" cy="60725"/>
                </a:xfrm>
                <a:custGeom>
                  <a:rect b="b" l="l" r="r" t="t"/>
                  <a:pathLst>
                    <a:path extrusionOk="0" h="2429" w="3111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0" y="1"/>
                        <a:pt x="37" y="751"/>
                        <a:pt x="31" y="1267"/>
                      </a:cubicBezTo>
                      <a:cubicBezTo>
                        <a:pt x="504" y="1919"/>
                        <a:pt x="1088" y="2429"/>
                        <a:pt x="1556" y="2429"/>
                      </a:cubicBezTo>
                      <a:cubicBezTo>
                        <a:pt x="2023" y="2429"/>
                        <a:pt x="2607" y="1919"/>
                        <a:pt x="3080" y="1267"/>
                      </a:cubicBezTo>
                      <a:cubicBezTo>
                        <a:pt x="3074" y="751"/>
                        <a:pt x="3111" y="1"/>
                        <a:pt x="3111" y="1"/>
                      </a:cubicBezTo>
                      <a:lnTo>
                        <a:pt x="3111" y="1"/>
                      </a:lnTo>
                      <a:lnTo>
                        <a:pt x="1556" y="38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ECBD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51" name="Google Shape;6551;p72"/>
                <p:cNvSpPr/>
                <p:nvPr/>
              </p:nvSpPr>
              <p:spPr>
                <a:xfrm>
                  <a:off x="4485925" y="1619100"/>
                  <a:ext cx="126650" cy="162275"/>
                </a:xfrm>
                <a:custGeom>
                  <a:rect b="b" l="l" r="r" t="t"/>
                  <a:pathLst>
                    <a:path extrusionOk="0" h="6491" w="5066">
                      <a:moveTo>
                        <a:pt x="2533" y="0"/>
                      </a:moveTo>
                      <a:cubicBezTo>
                        <a:pt x="49" y="0"/>
                        <a:pt x="0" y="1057"/>
                        <a:pt x="185" y="3153"/>
                      </a:cubicBezTo>
                      <a:cubicBezTo>
                        <a:pt x="369" y="5249"/>
                        <a:pt x="1660" y="6491"/>
                        <a:pt x="2533" y="6491"/>
                      </a:cubicBezTo>
                      <a:cubicBezTo>
                        <a:pt x="3405" y="6491"/>
                        <a:pt x="4696" y="5249"/>
                        <a:pt x="4881" y="3153"/>
                      </a:cubicBezTo>
                      <a:cubicBezTo>
                        <a:pt x="5065" y="1057"/>
                        <a:pt x="5016" y="0"/>
                        <a:pt x="25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552" name="Google Shape;6552;p72"/>
              <p:cNvSpPr/>
              <p:nvPr/>
            </p:nvSpPr>
            <p:spPr>
              <a:xfrm>
                <a:off x="4445650" y="1562650"/>
                <a:ext cx="190125" cy="218425"/>
              </a:xfrm>
              <a:custGeom>
                <a:rect b="b" l="l" r="r" t="t"/>
                <a:pathLst>
                  <a:path extrusionOk="0" h="8737" w="7605">
                    <a:moveTo>
                      <a:pt x="3680" y="1"/>
                    </a:moveTo>
                    <a:cubicBezTo>
                      <a:pt x="3316" y="1"/>
                      <a:pt x="2904" y="60"/>
                      <a:pt x="2453" y="217"/>
                    </a:cubicBezTo>
                    <a:cubicBezTo>
                      <a:pt x="658" y="844"/>
                      <a:pt x="1" y="3395"/>
                      <a:pt x="726" y="5774"/>
                    </a:cubicBezTo>
                    <a:cubicBezTo>
                      <a:pt x="1451" y="8159"/>
                      <a:pt x="2828" y="8737"/>
                      <a:pt x="2828" y="8737"/>
                    </a:cubicBezTo>
                    <a:cubicBezTo>
                      <a:pt x="1832" y="7464"/>
                      <a:pt x="1796" y="5412"/>
                      <a:pt x="1796" y="5411"/>
                    </a:cubicBezTo>
                    <a:lnTo>
                      <a:pt x="1796" y="5411"/>
                    </a:lnTo>
                    <a:cubicBezTo>
                      <a:pt x="1998" y="6333"/>
                      <a:pt x="2588" y="6770"/>
                      <a:pt x="2588" y="6770"/>
                    </a:cubicBezTo>
                    <a:cubicBezTo>
                      <a:pt x="2140" y="6290"/>
                      <a:pt x="2072" y="4840"/>
                      <a:pt x="2588" y="4594"/>
                    </a:cubicBezTo>
                    <a:cubicBezTo>
                      <a:pt x="3105" y="4354"/>
                      <a:pt x="4137" y="3696"/>
                      <a:pt x="4137" y="3696"/>
                    </a:cubicBezTo>
                    <a:lnTo>
                      <a:pt x="4137" y="3696"/>
                    </a:lnTo>
                    <a:cubicBezTo>
                      <a:pt x="3867" y="4219"/>
                      <a:pt x="3215" y="4526"/>
                      <a:pt x="3215" y="4526"/>
                    </a:cubicBezTo>
                    <a:cubicBezTo>
                      <a:pt x="4734" y="4286"/>
                      <a:pt x="5182" y="3389"/>
                      <a:pt x="5182" y="3389"/>
                    </a:cubicBezTo>
                    <a:cubicBezTo>
                      <a:pt x="5182" y="3389"/>
                      <a:pt x="6252" y="4286"/>
                      <a:pt x="5871" y="6358"/>
                    </a:cubicBezTo>
                    <a:cubicBezTo>
                      <a:pt x="6141" y="5983"/>
                      <a:pt x="6307" y="5540"/>
                      <a:pt x="6350" y="5079"/>
                    </a:cubicBezTo>
                    <a:cubicBezTo>
                      <a:pt x="6350" y="5036"/>
                      <a:pt x="6356" y="4987"/>
                      <a:pt x="6356" y="4944"/>
                    </a:cubicBezTo>
                    <a:cubicBezTo>
                      <a:pt x="6356" y="4861"/>
                      <a:pt x="6360" y="4822"/>
                      <a:pt x="6364" y="4822"/>
                    </a:cubicBezTo>
                    <a:lnTo>
                      <a:pt x="6364" y="4822"/>
                    </a:lnTo>
                    <a:cubicBezTo>
                      <a:pt x="6404" y="4822"/>
                      <a:pt x="6538" y="7625"/>
                      <a:pt x="5459" y="8737"/>
                    </a:cubicBezTo>
                    <a:cubicBezTo>
                      <a:pt x="5459" y="8737"/>
                      <a:pt x="7457" y="7563"/>
                      <a:pt x="7530" y="4944"/>
                    </a:cubicBezTo>
                    <a:cubicBezTo>
                      <a:pt x="7604" y="2320"/>
                      <a:pt x="7045" y="592"/>
                      <a:pt x="5422" y="525"/>
                    </a:cubicBezTo>
                    <a:cubicBezTo>
                      <a:pt x="5422" y="525"/>
                      <a:pt x="4764" y="1"/>
                      <a:pt x="368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53" name="Google Shape;6553;p72"/>
            <p:cNvSpPr/>
            <p:nvPr/>
          </p:nvSpPr>
          <p:spPr>
            <a:xfrm>
              <a:off x="4646675" y="1802575"/>
              <a:ext cx="1075" cy="16775"/>
            </a:xfrm>
            <a:custGeom>
              <a:rect b="b" l="l" r="r" t="t"/>
              <a:pathLst>
                <a:path extrusionOk="0" h="671" w="43">
                  <a:moveTo>
                    <a:pt x="18" y="0"/>
                  </a:moveTo>
                  <a:cubicBezTo>
                    <a:pt x="7" y="176"/>
                    <a:pt x="1" y="383"/>
                    <a:pt x="5" y="612"/>
                  </a:cubicBezTo>
                  <a:lnTo>
                    <a:pt x="5" y="612"/>
                  </a:lnTo>
                  <a:cubicBezTo>
                    <a:pt x="2" y="415"/>
                    <a:pt x="15" y="214"/>
                    <a:pt x="43" y="19"/>
                  </a:cubicBezTo>
                  <a:cubicBezTo>
                    <a:pt x="36" y="13"/>
                    <a:pt x="24" y="6"/>
                    <a:pt x="18" y="0"/>
                  </a:cubicBezTo>
                  <a:close/>
                  <a:moveTo>
                    <a:pt x="5" y="612"/>
                  </a:moveTo>
                  <a:cubicBezTo>
                    <a:pt x="5" y="632"/>
                    <a:pt x="5" y="651"/>
                    <a:pt x="6" y="670"/>
                  </a:cubicBezTo>
                  <a:cubicBezTo>
                    <a:pt x="5" y="651"/>
                    <a:pt x="5" y="631"/>
                    <a:pt x="5" y="612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2"/>
            <p:cNvSpPr/>
            <p:nvPr/>
          </p:nvSpPr>
          <p:spPr>
            <a:xfrm>
              <a:off x="4450725" y="1802575"/>
              <a:ext cx="950" cy="16775"/>
            </a:xfrm>
            <a:custGeom>
              <a:rect b="b" l="l" r="r" t="t"/>
              <a:pathLst>
                <a:path extrusionOk="0" h="671" w="38">
                  <a:moveTo>
                    <a:pt x="25" y="0"/>
                  </a:moveTo>
                  <a:cubicBezTo>
                    <a:pt x="13" y="6"/>
                    <a:pt x="7" y="13"/>
                    <a:pt x="0" y="19"/>
                  </a:cubicBezTo>
                  <a:cubicBezTo>
                    <a:pt x="25" y="234"/>
                    <a:pt x="37" y="455"/>
                    <a:pt x="37" y="670"/>
                  </a:cubicBezTo>
                  <a:cubicBezTo>
                    <a:pt x="37" y="418"/>
                    <a:pt x="37" y="191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55" name="Google Shape;6555;p72"/>
            <p:cNvGrpSpPr/>
            <p:nvPr/>
          </p:nvGrpSpPr>
          <p:grpSpPr>
            <a:xfrm>
              <a:off x="4434425" y="1799150"/>
              <a:ext cx="229625" cy="176600"/>
              <a:chOff x="4434425" y="1799150"/>
              <a:chExt cx="229625" cy="176600"/>
            </a:xfrm>
          </p:grpSpPr>
          <p:sp>
            <p:nvSpPr>
              <p:cNvPr id="6556" name="Google Shape;6556;p72"/>
              <p:cNvSpPr/>
              <p:nvPr/>
            </p:nvSpPr>
            <p:spPr>
              <a:xfrm>
                <a:off x="4437500" y="1805750"/>
                <a:ext cx="223475" cy="170000"/>
              </a:xfrm>
              <a:custGeom>
                <a:rect b="b" l="l" r="r" t="t"/>
                <a:pathLst>
                  <a:path extrusionOk="0" h="6800" w="8939">
                    <a:moveTo>
                      <a:pt x="955" y="1"/>
                    </a:moveTo>
                    <a:cubicBezTo>
                      <a:pt x="728" y="1"/>
                      <a:pt x="529" y="156"/>
                      <a:pt x="529" y="156"/>
                    </a:cubicBezTo>
                    <a:cubicBezTo>
                      <a:pt x="634" y="875"/>
                      <a:pt x="511" y="3100"/>
                      <a:pt x="302" y="3696"/>
                    </a:cubicBezTo>
                    <a:cubicBezTo>
                      <a:pt x="1" y="4563"/>
                      <a:pt x="198" y="5596"/>
                      <a:pt x="456" y="6210"/>
                    </a:cubicBezTo>
                    <a:cubicBezTo>
                      <a:pt x="499" y="5743"/>
                      <a:pt x="536" y="5436"/>
                      <a:pt x="536" y="5436"/>
                    </a:cubicBezTo>
                    <a:cubicBezTo>
                      <a:pt x="597" y="5817"/>
                      <a:pt x="738" y="6247"/>
                      <a:pt x="880" y="6751"/>
                    </a:cubicBezTo>
                    <a:cubicBezTo>
                      <a:pt x="989" y="6784"/>
                      <a:pt x="1151" y="6800"/>
                      <a:pt x="1341" y="6800"/>
                    </a:cubicBezTo>
                    <a:cubicBezTo>
                      <a:pt x="1967" y="6800"/>
                      <a:pt x="2898" y="6634"/>
                      <a:pt x="3228" y="6389"/>
                    </a:cubicBezTo>
                    <a:cubicBezTo>
                      <a:pt x="3689" y="6045"/>
                      <a:pt x="4470" y="5719"/>
                      <a:pt x="4470" y="5719"/>
                    </a:cubicBezTo>
                    <a:cubicBezTo>
                      <a:pt x="4470" y="5719"/>
                      <a:pt x="5250" y="6045"/>
                      <a:pt x="5711" y="6389"/>
                    </a:cubicBezTo>
                    <a:cubicBezTo>
                      <a:pt x="6041" y="6634"/>
                      <a:pt x="6968" y="6800"/>
                      <a:pt x="7596" y="6800"/>
                    </a:cubicBezTo>
                    <a:cubicBezTo>
                      <a:pt x="7786" y="6800"/>
                      <a:pt x="7949" y="6784"/>
                      <a:pt x="8059" y="6751"/>
                    </a:cubicBezTo>
                    <a:cubicBezTo>
                      <a:pt x="8201" y="6247"/>
                      <a:pt x="8342" y="5817"/>
                      <a:pt x="8403" y="5436"/>
                    </a:cubicBezTo>
                    <a:cubicBezTo>
                      <a:pt x="8403" y="5436"/>
                      <a:pt x="8428" y="5743"/>
                      <a:pt x="8477" y="6210"/>
                    </a:cubicBezTo>
                    <a:cubicBezTo>
                      <a:pt x="8742" y="5596"/>
                      <a:pt x="8938" y="4563"/>
                      <a:pt x="8631" y="3696"/>
                    </a:cubicBezTo>
                    <a:cubicBezTo>
                      <a:pt x="8428" y="3100"/>
                      <a:pt x="8299" y="875"/>
                      <a:pt x="8410" y="156"/>
                    </a:cubicBezTo>
                    <a:cubicBezTo>
                      <a:pt x="8410" y="156"/>
                      <a:pt x="8211" y="1"/>
                      <a:pt x="7985" y="1"/>
                    </a:cubicBezTo>
                    <a:cubicBezTo>
                      <a:pt x="7940" y="1"/>
                      <a:pt x="7895" y="7"/>
                      <a:pt x="7850" y="21"/>
                    </a:cubicBezTo>
                    <a:cubicBezTo>
                      <a:pt x="7850" y="21"/>
                      <a:pt x="7654" y="2104"/>
                      <a:pt x="7481" y="2707"/>
                    </a:cubicBezTo>
                    <a:cubicBezTo>
                      <a:pt x="7438" y="2873"/>
                      <a:pt x="6725" y="2688"/>
                      <a:pt x="5988" y="3309"/>
                    </a:cubicBezTo>
                    <a:cubicBezTo>
                      <a:pt x="5250" y="3930"/>
                      <a:pt x="4881" y="4594"/>
                      <a:pt x="4470" y="4594"/>
                    </a:cubicBezTo>
                    <a:cubicBezTo>
                      <a:pt x="4052" y="4594"/>
                      <a:pt x="3683" y="3930"/>
                      <a:pt x="2951" y="3309"/>
                    </a:cubicBezTo>
                    <a:cubicBezTo>
                      <a:pt x="2214" y="2688"/>
                      <a:pt x="1501" y="2873"/>
                      <a:pt x="1452" y="2707"/>
                    </a:cubicBezTo>
                    <a:cubicBezTo>
                      <a:pt x="1279" y="2104"/>
                      <a:pt x="1089" y="21"/>
                      <a:pt x="1089" y="21"/>
                    </a:cubicBezTo>
                    <a:cubicBezTo>
                      <a:pt x="1044" y="7"/>
                      <a:pt x="999" y="1"/>
                      <a:pt x="9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7" name="Google Shape;6557;p72"/>
              <p:cNvSpPr/>
              <p:nvPr/>
            </p:nvSpPr>
            <p:spPr>
              <a:xfrm>
                <a:off x="4434425" y="1799150"/>
                <a:ext cx="229625" cy="170050"/>
              </a:xfrm>
              <a:custGeom>
                <a:rect b="b" l="l" r="r" t="t"/>
                <a:pathLst>
                  <a:path extrusionOk="0" h="6802" w="9185">
                    <a:moveTo>
                      <a:pt x="1078" y="1"/>
                    </a:moveTo>
                    <a:cubicBezTo>
                      <a:pt x="851" y="1"/>
                      <a:pt x="652" y="156"/>
                      <a:pt x="652" y="156"/>
                    </a:cubicBezTo>
                    <a:cubicBezTo>
                      <a:pt x="757" y="875"/>
                      <a:pt x="634" y="3100"/>
                      <a:pt x="425" y="3696"/>
                    </a:cubicBezTo>
                    <a:cubicBezTo>
                      <a:pt x="1" y="4932"/>
                      <a:pt x="579" y="6511"/>
                      <a:pt x="917" y="6714"/>
                    </a:cubicBezTo>
                    <a:cubicBezTo>
                      <a:pt x="1014" y="6774"/>
                      <a:pt x="1217" y="6801"/>
                      <a:pt x="1470" y="6801"/>
                    </a:cubicBezTo>
                    <a:cubicBezTo>
                      <a:pt x="2096" y="6801"/>
                      <a:pt x="3022" y="6634"/>
                      <a:pt x="3351" y="6388"/>
                    </a:cubicBezTo>
                    <a:cubicBezTo>
                      <a:pt x="3812" y="6044"/>
                      <a:pt x="4593" y="5725"/>
                      <a:pt x="4593" y="5725"/>
                    </a:cubicBezTo>
                    <a:cubicBezTo>
                      <a:pt x="4593" y="5725"/>
                      <a:pt x="5373" y="6044"/>
                      <a:pt x="5834" y="6388"/>
                    </a:cubicBezTo>
                    <a:cubicBezTo>
                      <a:pt x="6163" y="6634"/>
                      <a:pt x="7089" y="6801"/>
                      <a:pt x="7716" y="6801"/>
                    </a:cubicBezTo>
                    <a:cubicBezTo>
                      <a:pt x="7968" y="6801"/>
                      <a:pt x="8171" y="6774"/>
                      <a:pt x="8268" y="6714"/>
                    </a:cubicBezTo>
                    <a:cubicBezTo>
                      <a:pt x="8606" y="6511"/>
                      <a:pt x="9184" y="4932"/>
                      <a:pt x="8754" y="3696"/>
                    </a:cubicBezTo>
                    <a:cubicBezTo>
                      <a:pt x="8551" y="3100"/>
                      <a:pt x="8422" y="875"/>
                      <a:pt x="8533" y="156"/>
                    </a:cubicBezTo>
                    <a:cubicBezTo>
                      <a:pt x="8533" y="156"/>
                      <a:pt x="8334" y="1"/>
                      <a:pt x="8108" y="1"/>
                    </a:cubicBezTo>
                    <a:cubicBezTo>
                      <a:pt x="8063" y="1"/>
                      <a:pt x="8018" y="6"/>
                      <a:pt x="7973" y="20"/>
                    </a:cubicBezTo>
                    <a:cubicBezTo>
                      <a:pt x="7973" y="20"/>
                      <a:pt x="7777" y="2104"/>
                      <a:pt x="7604" y="2713"/>
                    </a:cubicBezTo>
                    <a:cubicBezTo>
                      <a:pt x="7561" y="2873"/>
                      <a:pt x="6848" y="2688"/>
                      <a:pt x="6111" y="3309"/>
                    </a:cubicBezTo>
                    <a:cubicBezTo>
                      <a:pt x="5373" y="3930"/>
                      <a:pt x="5004" y="4600"/>
                      <a:pt x="4593" y="4600"/>
                    </a:cubicBezTo>
                    <a:cubicBezTo>
                      <a:pt x="4175" y="4600"/>
                      <a:pt x="3806" y="3930"/>
                      <a:pt x="3074" y="3309"/>
                    </a:cubicBezTo>
                    <a:cubicBezTo>
                      <a:pt x="2337" y="2688"/>
                      <a:pt x="1624" y="2873"/>
                      <a:pt x="1575" y="2713"/>
                    </a:cubicBezTo>
                    <a:cubicBezTo>
                      <a:pt x="1402" y="2110"/>
                      <a:pt x="1212" y="20"/>
                      <a:pt x="1212" y="20"/>
                    </a:cubicBezTo>
                    <a:cubicBezTo>
                      <a:pt x="1167" y="6"/>
                      <a:pt x="1122" y="1"/>
                      <a:pt x="107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8" name="Google Shape;6558;p72"/>
              <p:cNvSpPr/>
              <p:nvPr/>
            </p:nvSpPr>
            <p:spPr>
              <a:xfrm>
                <a:off x="4440425" y="1912450"/>
                <a:ext cx="217625" cy="56675"/>
              </a:xfrm>
              <a:custGeom>
                <a:rect b="b" l="l" r="r" t="t"/>
                <a:pathLst>
                  <a:path extrusionOk="0" h="2267" w="8705">
                    <a:moveTo>
                      <a:pt x="38" y="0"/>
                    </a:moveTo>
                    <a:cubicBezTo>
                      <a:pt x="1" y="1020"/>
                      <a:pt x="412" y="2022"/>
                      <a:pt x="677" y="2182"/>
                    </a:cubicBezTo>
                    <a:cubicBezTo>
                      <a:pt x="773" y="2240"/>
                      <a:pt x="976" y="2267"/>
                      <a:pt x="1227" y="2267"/>
                    </a:cubicBezTo>
                    <a:cubicBezTo>
                      <a:pt x="1854" y="2267"/>
                      <a:pt x="2782" y="2102"/>
                      <a:pt x="3111" y="1856"/>
                    </a:cubicBezTo>
                    <a:cubicBezTo>
                      <a:pt x="3566" y="1512"/>
                      <a:pt x="4353" y="1186"/>
                      <a:pt x="4353" y="1186"/>
                    </a:cubicBezTo>
                    <a:cubicBezTo>
                      <a:pt x="4353" y="1186"/>
                      <a:pt x="5133" y="1506"/>
                      <a:pt x="5594" y="1856"/>
                    </a:cubicBezTo>
                    <a:cubicBezTo>
                      <a:pt x="5923" y="2102"/>
                      <a:pt x="6851" y="2267"/>
                      <a:pt x="7478" y="2267"/>
                    </a:cubicBezTo>
                    <a:cubicBezTo>
                      <a:pt x="7729" y="2267"/>
                      <a:pt x="7932" y="2240"/>
                      <a:pt x="8028" y="2182"/>
                    </a:cubicBezTo>
                    <a:cubicBezTo>
                      <a:pt x="8293" y="2022"/>
                      <a:pt x="8704" y="1020"/>
                      <a:pt x="8668" y="0"/>
                    </a:cubicBezTo>
                    <a:lnTo>
                      <a:pt x="8668" y="0"/>
                    </a:lnTo>
                    <a:cubicBezTo>
                      <a:pt x="8631" y="928"/>
                      <a:pt x="8268" y="1777"/>
                      <a:pt x="8028" y="1924"/>
                    </a:cubicBezTo>
                    <a:cubicBezTo>
                      <a:pt x="7932" y="1982"/>
                      <a:pt x="7730" y="2008"/>
                      <a:pt x="7480" y="2008"/>
                    </a:cubicBezTo>
                    <a:cubicBezTo>
                      <a:pt x="6853" y="2008"/>
                      <a:pt x="5924" y="1843"/>
                      <a:pt x="5594" y="1592"/>
                    </a:cubicBezTo>
                    <a:cubicBezTo>
                      <a:pt x="5133" y="1248"/>
                      <a:pt x="4353" y="928"/>
                      <a:pt x="4353" y="928"/>
                    </a:cubicBezTo>
                    <a:cubicBezTo>
                      <a:pt x="4353" y="928"/>
                      <a:pt x="3566" y="1248"/>
                      <a:pt x="3111" y="1592"/>
                    </a:cubicBezTo>
                    <a:cubicBezTo>
                      <a:pt x="2781" y="1843"/>
                      <a:pt x="1852" y="2008"/>
                      <a:pt x="1225" y="2008"/>
                    </a:cubicBezTo>
                    <a:cubicBezTo>
                      <a:pt x="975" y="2008"/>
                      <a:pt x="773" y="1982"/>
                      <a:pt x="677" y="1924"/>
                    </a:cubicBezTo>
                    <a:cubicBezTo>
                      <a:pt x="437" y="1777"/>
                      <a:pt x="68" y="928"/>
                      <a:pt x="3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59" name="Google Shape;6559;p72"/>
            <p:cNvGrpSpPr/>
            <p:nvPr/>
          </p:nvGrpSpPr>
          <p:grpSpPr>
            <a:xfrm>
              <a:off x="4427975" y="2144625"/>
              <a:ext cx="241150" cy="131875"/>
              <a:chOff x="4427975" y="2144625"/>
              <a:chExt cx="241150" cy="131875"/>
            </a:xfrm>
          </p:grpSpPr>
          <p:sp>
            <p:nvSpPr>
              <p:cNvPr id="6560" name="Google Shape;6560;p72"/>
              <p:cNvSpPr/>
              <p:nvPr/>
            </p:nvSpPr>
            <p:spPr>
              <a:xfrm>
                <a:off x="4427975" y="2154475"/>
                <a:ext cx="241150" cy="122025"/>
              </a:xfrm>
              <a:custGeom>
                <a:rect b="b" l="l" r="r" t="t"/>
                <a:pathLst>
                  <a:path extrusionOk="0" h="4881" w="9646">
                    <a:moveTo>
                      <a:pt x="406" y="0"/>
                    </a:moveTo>
                    <a:cubicBezTo>
                      <a:pt x="351" y="68"/>
                      <a:pt x="302" y="142"/>
                      <a:pt x="259" y="221"/>
                    </a:cubicBezTo>
                    <a:cubicBezTo>
                      <a:pt x="154" y="603"/>
                      <a:pt x="75" y="996"/>
                      <a:pt x="13" y="1389"/>
                    </a:cubicBezTo>
                    <a:cubicBezTo>
                      <a:pt x="1" y="1568"/>
                      <a:pt x="1" y="1684"/>
                      <a:pt x="1" y="1684"/>
                    </a:cubicBezTo>
                    <a:cubicBezTo>
                      <a:pt x="443" y="1801"/>
                      <a:pt x="1347" y="2440"/>
                      <a:pt x="2447" y="3135"/>
                    </a:cubicBezTo>
                    <a:cubicBezTo>
                      <a:pt x="3554" y="3823"/>
                      <a:pt x="3990" y="4881"/>
                      <a:pt x="4334" y="4881"/>
                    </a:cubicBezTo>
                    <a:lnTo>
                      <a:pt x="4740" y="4881"/>
                    </a:lnTo>
                    <a:cubicBezTo>
                      <a:pt x="4808" y="4241"/>
                      <a:pt x="4851" y="3842"/>
                      <a:pt x="4851" y="3842"/>
                    </a:cubicBezTo>
                    <a:cubicBezTo>
                      <a:pt x="4851" y="3842"/>
                      <a:pt x="4887" y="4241"/>
                      <a:pt x="4955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3"/>
                      <a:pt x="7192" y="3135"/>
                    </a:cubicBezTo>
                    <a:cubicBezTo>
                      <a:pt x="8293" y="2440"/>
                      <a:pt x="9196" y="1801"/>
                      <a:pt x="9639" y="1684"/>
                    </a:cubicBezTo>
                    <a:cubicBezTo>
                      <a:pt x="9645" y="1684"/>
                      <a:pt x="9639" y="430"/>
                      <a:pt x="9233" y="0"/>
                    </a:cubicBezTo>
                    <a:cubicBezTo>
                      <a:pt x="9233" y="0"/>
                      <a:pt x="7537" y="830"/>
                      <a:pt x="4820" y="830"/>
                    </a:cubicBezTo>
                    <a:cubicBezTo>
                      <a:pt x="2103" y="830"/>
                      <a:pt x="406" y="0"/>
                      <a:pt x="406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1" name="Google Shape;6561;p72"/>
              <p:cNvSpPr/>
              <p:nvPr/>
            </p:nvSpPr>
            <p:spPr>
              <a:xfrm>
                <a:off x="4427975" y="2144625"/>
                <a:ext cx="241150" cy="122050"/>
              </a:xfrm>
              <a:custGeom>
                <a:rect b="b" l="l" r="r" t="t"/>
                <a:pathLst>
                  <a:path extrusionOk="0" h="4882" w="9646">
                    <a:moveTo>
                      <a:pt x="413" y="1"/>
                    </a:moveTo>
                    <a:cubicBezTo>
                      <a:pt x="7" y="431"/>
                      <a:pt x="1" y="1685"/>
                      <a:pt x="1" y="1685"/>
                    </a:cubicBezTo>
                    <a:cubicBezTo>
                      <a:pt x="443" y="1802"/>
                      <a:pt x="1347" y="2447"/>
                      <a:pt x="2447" y="3136"/>
                    </a:cubicBezTo>
                    <a:cubicBezTo>
                      <a:pt x="3554" y="3824"/>
                      <a:pt x="3990" y="4881"/>
                      <a:pt x="4334" y="4881"/>
                    </a:cubicBezTo>
                    <a:lnTo>
                      <a:pt x="5305" y="4881"/>
                    </a:lnTo>
                    <a:cubicBezTo>
                      <a:pt x="5650" y="4881"/>
                      <a:pt x="6086" y="3824"/>
                      <a:pt x="7192" y="3136"/>
                    </a:cubicBezTo>
                    <a:cubicBezTo>
                      <a:pt x="8293" y="2447"/>
                      <a:pt x="9196" y="1802"/>
                      <a:pt x="9639" y="1685"/>
                    </a:cubicBezTo>
                    <a:cubicBezTo>
                      <a:pt x="9645" y="1685"/>
                      <a:pt x="9639" y="431"/>
                      <a:pt x="9233" y="1"/>
                    </a:cubicBezTo>
                    <a:cubicBezTo>
                      <a:pt x="9233" y="1"/>
                      <a:pt x="7537" y="837"/>
                      <a:pt x="4820" y="837"/>
                    </a:cubicBezTo>
                    <a:cubicBezTo>
                      <a:pt x="2103" y="837"/>
                      <a:pt x="413" y="1"/>
                      <a:pt x="4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2" name="Google Shape;6562;p72"/>
              <p:cNvSpPr/>
              <p:nvPr/>
            </p:nvSpPr>
            <p:spPr>
              <a:xfrm>
                <a:off x="4427975" y="2178600"/>
                <a:ext cx="240975" cy="88075"/>
              </a:xfrm>
              <a:custGeom>
                <a:rect b="b" l="l" r="r" t="t"/>
                <a:pathLst>
                  <a:path extrusionOk="0" h="3523" w="9639">
                    <a:moveTo>
                      <a:pt x="13" y="0"/>
                    </a:moveTo>
                    <a:cubicBezTo>
                      <a:pt x="1" y="197"/>
                      <a:pt x="1" y="326"/>
                      <a:pt x="1" y="326"/>
                    </a:cubicBezTo>
                    <a:cubicBezTo>
                      <a:pt x="443" y="443"/>
                      <a:pt x="1347" y="1082"/>
                      <a:pt x="2447" y="1771"/>
                    </a:cubicBezTo>
                    <a:cubicBezTo>
                      <a:pt x="3554" y="2465"/>
                      <a:pt x="3990" y="3522"/>
                      <a:pt x="4334" y="3522"/>
                    </a:cubicBezTo>
                    <a:lnTo>
                      <a:pt x="5305" y="3522"/>
                    </a:lnTo>
                    <a:cubicBezTo>
                      <a:pt x="5650" y="3522"/>
                      <a:pt x="6086" y="2465"/>
                      <a:pt x="7192" y="1771"/>
                    </a:cubicBezTo>
                    <a:cubicBezTo>
                      <a:pt x="8293" y="1082"/>
                      <a:pt x="9196" y="443"/>
                      <a:pt x="9639" y="326"/>
                    </a:cubicBezTo>
                    <a:cubicBezTo>
                      <a:pt x="9639" y="326"/>
                      <a:pt x="9639" y="197"/>
                      <a:pt x="9627" y="0"/>
                    </a:cubicBezTo>
                    <a:cubicBezTo>
                      <a:pt x="9172" y="129"/>
                      <a:pt x="8280" y="762"/>
                      <a:pt x="7192" y="1445"/>
                    </a:cubicBezTo>
                    <a:cubicBezTo>
                      <a:pt x="6086" y="2139"/>
                      <a:pt x="5650" y="3197"/>
                      <a:pt x="5305" y="3197"/>
                    </a:cubicBezTo>
                    <a:lnTo>
                      <a:pt x="4334" y="3197"/>
                    </a:lnTo>
                    <a:cubicBezTo>
                      <a:pt x="3990" y="3197"/>
                      <a:pt x="3554" y="2133"/>
                      <a:pt x="2447" y="1445"/>
                    </a:cubicBezTo>
                    <a:cubicBezTo>
                      <a:pt x="1359" y="762"/>
                      <a:pt x="468" y="129"/>
                      <a:pt x="1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63" name="Google Shape;6563;p72"/>
          <p:cNvGrpSpPr/>
          <p:nvPr/>
        </p:nvGrpSpPr>
        <p:grpSpPr>
          <a:xfrm>
            <a:off x="4331625" y="3022588"/>
            <a:ext cx="435225" cy="1370250"/>
            <a:chOff x="4331625" y="2992450"/>
            <a:chExt cx="435225" cy="1370250"/>
          </a:xfrm>
        </p:grpSpPr>
        <p:grpSp>
          <p:nvGrpSpPr>
            <p:cNvPr id="6564" name="Google Shape;6564;p72"/>
            <p:cNvGrpSpPr/>
            <p:nvPr/>
          </p:nvGrpSpPr>
          <p:grpSpPr>
            <a:xfrm>
              <a:off x="4331625" y="2992450"/>
              <a:ext cx="435225" cy="1370250"/>
              <a:chOff x="4331625" y="2992450"/>
              <a:chExt cx="435225" cy="1370250"/>
            </a:xfrm>
          </p:grpSpPr>
          <p:sp>
            <p:nvSpPr>
              <p:cNvPr id="6565" name="Google Shape;6565;p72"/>
              <p:cNvSpPr/>
              <p:nvPr/>
            </p:nvSpPr>
            <p:spPr>
              <a:xfrm>
                <a:off x="4331625" y="3172825"/>
                <a:ext cx="435225" cy="1189875"/>
              </a:xfrm>
              <a:custGeom>
                <a:rect b="b" l="l" r="r" t="t"/>
                <a:pathLst>
                  <a:path extrusionOk="0" h="47595" w="17409">
                    <a:moveTo>
                      <a:pt x="7149" y="1"/>
                    </a:moveTo>
                    <a:cubicBezTo>
                      <a:pt x="7149" y="1"/>
                      <a:pt x="6904" y="1765"/>
                      <a:pt x="6836" y="2010"/>
                    </a:cubicBezTo>
                    <a:cubicBezTo>
                      <a:pt x="6768" y="2256"/>
                      <a:pt x="6326" y="2453"/>
                      <a:pt x="5668" y="2662"/>
                    </a:cubicBezTo>
                    <a:cubicBezTo>
                      <a:pt x="5017" y="2877"/>
                      <a:pt x="3406" y="2711"/>
                      <a:pt x="2613" y="3203"/>
                    </a:cubicBezTo>
                    <a:cubicBezTo>
                      <a:pt x="1820" y="3689"/>
                      <a:pt x="1931" y="5828"/>
                      <a:pt x="1931" y="7094"/>
                    </a:cubicBezTo>
                    <a:cubicBezTo>
                      <a:pt x="1931" y="8354"/>
                      <a:pt x="1390" y="10727"/>
                      <a:pt x="1150" y="11814"/>
                    </a:cubicBezTo>
                    <a:cubicBezTo>
                      <a:pt x="910" y="12902"/>
                      <a:pt x="861" y="16179"/>
                      <a:pt x="831" y="17058"/>
                    </a:cubicBezTo>
                    <a:cubicBezTo>
                      <a:pt x="794" y="17937"/>
                      <a:pt x="658" y="19172"/>
                      <a:pt x="591" y="19701"/>
                    </a:cubicBezTo>
                    <a:cubicBezTo>
                      <a:pt x="523" y="20229"/>
                      <a:pt x="1" y="21569"/>
                      <a:pt x="468" y="22387"/>
                    </a:cubicBezTo>
                    <a:cubicBezTo>
                      <a:pt x="1072" y="23418"/>
                      <a:pt x="1448" y="23751"/>
                      <a:pt x="1632" y="23751"/>
                    </a:cubicBezTo>
                    <a:cubicBezTo>
                      <a:pt x="1692" y="23751"/>
                      <a:pt x="1732" y="23716"/>
                      <a:pt x="1753" y="23659"/>
                    </a:cubicBezTo>
                    <a:cubicBezTo>
                      <a:pt x="1876" y="23333"/>
                      <a:pt x="1230" y="22700"/>
                      <a:pt x="1163" y="22209"/>
                    </a:cubicBezTo>
                    <a:cubicBezTo>
                      <a:pt x="1107" y="21806"/>
                      <a:pt x="1220" y="21170"/>
                      <a:pt x="1354" y="21170"/>
                    </a:cubicBezTo>
                    <a:cubicBezTo>
                      <a:pt x="1384" y="21170"/>
                      <a:pt x="1415" y="21202"/>
                      <a:pt x="1445" y="21274"/>
                    </a:cubicBezTo>
                    <a:cubicBezTo>
                      <a:pt x="1578" y="21599"/>
                      <a:pt x="1559" y="22299"/>
                      <a:pt x="1840" y="22299"/>
                    </a:cubicBezTo>
                    <a:cubicBezTo>
                      <a:pt x="1883" y="22299"/>
                      <a:pt x="1933" y="22282"/>
                      <a:pt x="1992" y="22245"/>
                    </a:cubicBezTo>
                    <a:cubicBezTo>
                      <a:pt x="2287" y="22061"/>
                      <a:pt x="2232" y="20881"/>
                      <a:pt x="2146" y="20322"/>
                    </a:cubicBezTo>
                    <a:cubicBezTo>
                      <a:pt x="2035" y="19602"/>
                      <a:pt x="2140" y="19301"/>
                      <a:pt x="2195" y="18717"/>
                    </a:cubicBezTo>
                    <a:cubicBezTo>
                      <a:pt x="2244" y="18158"/>
                      <a:pt x="3203" y="14992"/>
                      <a:pt x="3369" y="13572"/>
                    </a:cubicBezTo>
                    <a:cubicBezTo>
                      <a:pt x="3640" y="11243"/>
                      <a:pt x="4586" y="7118"/>
                      <a:pt x="4586" y="7118"/>
                    </a:cubicBezTo>
                    <a:cubicBezTo>
                      <a:pt x="4721" y="7997"/>
                      <a:pt x="4648" y="10665"/>
                      <a:pt x="4678" y="12319"/>
                    </a:cubicBezTo>
                    <a:cubicBezTo>
                      <a:pt x="4715" y="13966"/>
                      <a:pt x="4457" y="15798"/>
                      <a:pt x="4334" y="18521"/>
                    </a:cubicBezTo>
                    <a:cubicBezTo>
                      <a:pt x="4224" y="20813"/>
                      <a:pt x="3418" y="28527"/>
                      <a:pt x="3732" y="31091"/>
                    </a:cubicBezTo>
                    <a:cubicBezTo>
                      <a:pt x="4045" y="33654"/>
                      <a:pt x="4015" y="35738"/>
                      <a:pt x="4254" y="37280"/>
                    </a:cubicBezTo>
                    <a:cubicBezTo>
                      <a:pt x="4494" y="38823"/>
                      <a:pt x="5355" y="42118"/>
                      <a:pt x="5269" y="42634"/>
                    </a:cubicBezTo>
                    <a:cubicBezTo>
                      <a:pt x="5195" y="43126"/>
                      <a:pt x="5244" y="43624"/>
                      <a:pt x="5410" y="44091"/>
                    </a:cubicBezTo>
                    <a:cubicBezTo>
                      <a:pt x="5545" y="44441"/>
                      <a:pt x="5090" y="45652"/>
                      <a:pt x="4949" y="46248"/>
                    </a:cubicBezTo>
                    <a:cubicBezTo>
                      <a:pt x="4808" y="46845"/>
                      <a:pt x="5521" y="47595"/>
                      <a:pt x="6141" y="47595"/>
                    </a:cubicBezTo>
                    <a:cubicBezTo>
                      <a:pt x="6762" y="47595"/>
                      <a:pt x="7481" y="46605"/>
                      <a:pt x="7377" y="46144"/>
                    </a:cubicBezTo>
                    <a:cubicBezTo>
                      <a:pt x="7272" y="45689"/>
                      <a:pt x="7211" y="44300"/>
                      <a:pt x="7328" y="43611"/>
                    </a:cubicBezTo>
                    <a:cubicBezTo>
                      <a:pt x="7444" y="42917"/>
                      <a:pt x="7162" y="42862"/>
                      <a:pt x="7162" y="42302"/>
                    </a:cubicBezTo>
                    <a:cubicBezTo>
                      <a:pt x="7162" y="41749"/>
                      <a:pt x="7377" y="37969"/>
                      <a:pt x="7401" y="34656"/>
                    </a:cubicBezTo>
                    <a:cubicBezTo>
                      <a:pt x="7408" y="33254"/>
                      <a:pt x="7518" y="32043"/>
                      <a:pt x="7869" y="28865"/>
                    </a:cubicBezTo>
                    <a:cubicBezTo>
                      <a:pt x="8305" y="24882"/>
                      <a:pt x="8698" y="21096"/>
                      <a:pt x="8698" y="21096"/>
                    </a:cubicBezTo>
                    <a:cubicBezTo>
                      <a:pt x="8698" y="21096"/>
                      <a:pt x="9086" y="24882"/>
                      <a:pt x="9522" y="28865"/>
                    </a:cubicBezTo>
                    <a:cubicBezTo>
                      <a:pt x="9872" y="32049"/>
                      <a:pt x="9983" y="33254"/>
                      <a:pt x="9989" y="34656"/>
                    </a:cubicBezTo>
                    <a:cubicBezTo>
                      <a:pt x="10014" y="37969"/>
                      <a:pt x="10229" y="41743"/>
                      <a:pt x="10229" y="42302"/>
                    </a:cubicBezTo>
                    <a:cubicBezTo>
                      <a:pt x="10229" y="42868"/>
                      <a:pt x="9946" y="42923"/>
                      <a:pt x="10063" y="43611"/>
                    </a:cubicBezTo>
                    <a:cubicBezTo>
                      <a:pt x="10180" y="44300"/>
                      <a:pt x="10118" y="45695"/>
                      <a:pt x="10014" y="46144"/>
                    </a:cubicBezTo>
                    <a:cubicBezTo>
                      <a:pt x="9909" y="46599"/>
                      <a:pt x="10628" y="47595"/>
                      <a:pt x="11249" y="47595"/>
                    </a:cubicBezTo>
                    <a:cubicBezTo>
                      <a:pt x="11870" y="47595"/>
                      <a:pt x="12583" y="46845"/>
                      <a:pt x="12442" y="46248"/>
                    </a:cubicBezTo>
                    <a:cubicBezTo>
                      <a:pt x="12307" y="45652"/>
                      <a:pt x="11846" y="44441"/>
                      <a:pt x="11981" y="44091"/>
                    </a:cubicBezTo>
                    <a:cubicBezTo>
                      <a:pt x="12147" y="43624"/>
                      <a:pt x="12196" y="43126"/>
                      <a:pt x="12128" y="42634"/>
                    </a:cubicBezTo>
                    <a:cubicBezTo>
                      <a:pt x="12036" y="42118"/>
                      <a:pt x="12897" y="38823"/>
                      <a:pt x="13143" y="37280"/>
                    </a:cubicBezTo>
                    <a:cubicBezTo>
                      <a:pt x="13382" y="35738"/>
                      <a:pt x="13352" y="33654"/>
                      <a:pt x="13665" y="31091"/>
                    </a:cubicBezTo>
                    <a:cubicBezTo>
                      <a:pt x="13972" y="28527"/>
                      <a:pt x="13167" y="20813"/>
                      <a:pt x="13063" y="18521"/>
                    </a:cubicBezTo>
                    <a:cubicBezTo>
                      <a:pt x="12934" y="15798"/>
                      <a:pt x="12675" y="13966"/>
                      <a:pt x="12712" y="12319"/>
                    </a:cubicBezTo>
                    <a:cubicBezTo>
                      <a:pt x="12749" y="10665"/>
                      <a:pt x="12669" y="7997"/>
                      <a:pt x="12804" y="7118"/>
                    </a:cubicBezTo>
                    <a:cubicBezTo>
                      <a:pt x="12804" y="7118"/>
                      <a:pt x="13757" y="11243"/>
                      <a:pt x="14028" y="13572"/>
                    </a:cubicBezTo>
                    <a:cubicBezTo>
                      <a:pt x="14187" y="14992"/>
                      <a:pt x="15146" y="18158"/>
                      <a:pt x="15202" y="18717"/>
                    </a:cubicBezTo>
                    <a:cubicBezTo>
                      <a:pt x="15257" y="19301"/>
                      <a:pt x="15355" y="19602"/>
                      <a:pt x="15251" y="20322"/>
                    </a:cubicBezTo>
                    <a:cubicBezTo>
                      <a:pt x="15165" y="20881"/>
                      <a:pt x="15109" y="22055"/>
                      <a:pt x="15405" y="22245"/>
                    </a:cubicBezTo>
                    <a:cubicBezTo>
                      <a:pt x="15463" y="22282"/>
                      <a:pt x="15512" y="22299"/>
                      <a:pt x="15555" y="22299"/>
                    </a:cubicBezTo>
                    <a:cubicBezTo>
                      <a:pt x="15833" y="22299"/>
                      <a:pt x="15818" y="21599"/>
                      <a:pt x="15952" y="21274"/>
                    </a:cubicBezTo>
                    <a:cubicBezTo>
                      <a:pt x="15982" y="21202"/>
                      <a:pt x="16013" y="21170"/>
                      <a:pt x="16042" y="21170"/>
                    </a:cubicBezTo>
                    <a:cubicBezTo>
                      <a:pt x="16176" y="21170"/>
                      <a:pt x="16290" y="21806"/>
                      <a:pt x="16234" y="22209"/>
                    </a:cubicBezTo>
                    <a:cubicBezTo>
                      <a:pt x="16161" y="22700"/>
                      <a:pt x="15521" y="23327"/>
                      <a:pt x="15638" y="23659"/>
                    </a:cubicBezTo>
                    <a:cubicBezTo>
                      <a:pt x="15659" y="23714"/>
                      <a:pt x="15699" y="23748"/>
                      <a:pt x="15758" y="23748"/>
                    </a:cubicBezTo>
                    <a:cubicBezTo>
                      <a:pt x="15944" y="23748"/>
                      <a:pt x="16323" y="23420"/>
                      <a:pt x="16923" y="22387"/>
                    </a:cubicBezTo>
                    <a:cubicBezTo>
                      <a:pt x="17408" y="21575"/>
                      <a:pt x="16886" y="20229"/>
                      <a:pt x="16812" y="19701"/>
                    </a:cubicBezTo>
                    <a:cubicBezTo>
                      <a:pt x="16745" y="19178"/>
                      <a:pt x="16609" y="17937"/>
                      <a:pt x="16579" y="17058"/>
                    </a:cubicBezTo>
                    <a:cubicBezTo>
                      <a:pt x="16542" y="16185"/>
                      <a:pt x="16499" y="12902"/>
                      <a:pt x="16253" y="11814"/>
                    </a:cubicBezTo>
                    <a:cubicBezTo>
                      <a:pt x="16013" y="10727"/>
                      <a:pt x="15478" y="8354"/>
                      <a:pt x="15478" y="7094"/>
                    </a:cubicBezTo>
                    <a:cubicBezTo>
                      <a:pt x="15478" y="5828"/>
                      <a:pt x="15589" y="3695"/>
                      <a:pt x="14796" y="3203"/>
                    </a:cubicBezTo>
                    <a:cubicBezTo>
                      <a:pt x="13997" y="2711"/>
                      <a:pt x="12393" y="2871"/>
                      <a:pt x="11735" y="2662"/>
                    </a:cubicBezTo>
                    <a:cubicBezTo>
                      <a:pt x="11083" y="2453"/>
                      <a:pt x="10641" y="2256"/>
                      <a:pt x="10567" y="2010"/>
                    </a:cubicBezTo>
                    <a:cubicBezTo>
                      <a:pt x="10499" y="1765"/>
                      <a:pt x="10260" y="1"/>
                      <a:pt x="10260" y="1"/>
                    </a:cubicBezTo>
                    <a:lnTo>
                      <a:pt x="8705" y="37"/>
                    </a:lnTo>
                    <a:lnTo>
                      <a:pt x="714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6" name="Google Shape;6566;p72"/>
              <p:cNvSpPr/>
              <p:nvPr/>
            </p:nvSpPr>
            <p:spPr>
              <a:xfrm>
                <a:off x="4473925" y="3018075"/>
                <a:ext cx="150475" cy="201175"/>
              </a:xfrm>
              <a:custGeom>
                <a:rect b="b" l="l" r="r" t="t"/>
                <a:pathLst>
                  <a:path extrusionOk="0" h="8047" w="6019">
                    <a:moveTo>
                      <a:pt x="3013" y="1"/>
                    </a:moveTo>
                    <a:cubicBezTo>
                      <a:pt x="56" y="1"/>
                      <a:pt x="1" y="1316"/>
                      <a:pt x="222" y="3916"/>
                    </a:cubicBezTo>
                    <a:cubicBezTo>
                      <a:pt x="437" y="6510"/>
                      <a:pt x="1974" y="8047"/>
                      <a:pt x="3013" y="8047"/>
                    </a:cubicBezTo>
                    <a:cubicBezTo>
                      <a:pt x="4051" y="8047"/>
                      <a:pt x="5582" y="6510"/>
                      <a:pt x="5803" y="3916"/>
                    </a:cubicBezTo>
                    <a:cubicBezTo>
                      <a:pt x="6018" y="1316"/>
                      <a:pt x="5963" y="1"/>
                      <a:pt x="30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7" name="Google Shape;6567;p72"/>
              <p:cNvSpPr/>
              <p:nvPr/>
            </p:nvSpPr>
            <p:spPr>
              <a:xfrm>
                <a:off x="4505900" y="3192950"/>
                <a:ext cx="86525" cy="38750"/>
              </a:xfrm>
              <a:custGeom>
                <a:rect b="b" l="l" r="r" t="t"/>
                <a:pathLst>
                  <a:path extrusionOk="0" h="1550" w="3461">
                    <a:moveTo>
                      <a:pt x="62" y="1"/>
                    </a:moveTo>
                    <a:cubicBezTo>
                      <a:pt x="43" y="142"/>
                      <a:pt x="25" y="283"/>
                      <a:pt x="0" y="419"/>
                    </a:cubicBezTo>
                    <a:cubicBezTo>
                      <a:pt x="547" y="1150"/>
                      <a:pt x="1205" y="1550"/>
                      <a:pt x="1734" y="1550"/>
                    </a:cubicBezTo>
                    <a:cubicBezTo>
                      <a:pt x="2262" y="1550"/>
                      <a:pt x="2920" y="1150"/>
                      <a:pt x="3461" y="419"/>
                    </a:cubicBezTo>
                    <a:cubicBezTo>
                      <a:pt x="3442" y="283"/>
                      <a:pt x="3418" y="142"/>
                      <a:pt x="3399" y="1"/>
                    </a:cubicBezTo>
                    <a:cubicBezTo>
                      <a:pt x="2865" y="683"/>
                      <a:pt x="2244" y="1052"/>
                      <a:pt x="1734" y="1052"/>
                    </a:cubicBezTo>
                    <a:cubicBezTo>
                      <a:pt x="1223" y="1052"/>
                      <a:pt x="596" y="683"/>
                      <a:pt x="62" y="1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8" name="Google Shape;6568;p72"/>
              <p:cNvSpPr/>
              <p:nvPr/>
            </p:nvSpPr>
            <p:spPr>
              <a:xfrm>
                <a:off x="4465425" y="2992450"/>
                <a:ext cx="201850" cy="156325"/>
              </a:xfrm>
              <a:custGeom>
                <a:rect b="b" l="l" r="r" t="t"/>
                <a:pathLst>
                  <a:path extrusionOk="0" h="6253" w="8074">
                    <a:moveTo>
                      <a:pt x="3160" y="0"/>
                    </a:moveTo>
                    <a:cubicBezTo>
                      <a:pt x="1498" y="0"/>
                      <a:pt x="330" y="1278"/>
                      <a:pt x="187" y="2513"/>
                    </a:cubicBezTo>
                    <a:cubicBezTo>
                      <a:pt x="1" y="4124"/>
                      <a:pt x="402" y="6229"/>
                      <a:pt x="771" y="6229"/>
                    </a:cubicBezTo>
                    <a:cubicBezTo>
                      <a:pt x="779" y="6229"/>
                      <a:pt x="787" y="6228"/>
                      <a:pt x="796" y="6226"/>
                    </a:cubicBezTo>
                    <a:cubicBezTo>
                      <a:pt x="1131" y="6136"/>
                      <a:pt x="520" y="3966"/>
                      <a:pt x="1179" y="3966"/>
                    </a:cubicBezTo>
                    <a:cubicBezTo>
                      <a:pt x="1196" y="3966"/>
                      <a:pt x="1213" y="3967"/>
                      <a:pt x="1232" y="3970"/>
                    </a:cubicBezTo>
                    <a:cubicBezTo>
                      <a:pt x="1481" y="4008"/>
                      <a:pt x="1715" y="4025"/>
                      <a:pt x="1937" y="4025"/>
                    </a:cubicBezTo>
                    <a:cubicBezTo>
                      <a:pt x="3641" y="4025"/>
                      <a:pt x="4527" y="3023"/>
                      <a:pt x="4527" y="3023"/>
                    </a:cubicBezTo>
                    <a:cubicBezTo>
                      <a:pt x="4527" y="3023"/>
                      <a:pt x="5190" y="3810"/>
                      <a:pt x="5664" y="4001"/>
                    </a:cubicBezTo>
                    <a:cubicBezTo>
                      <a:pt x="6143" y="4197"/>
                      <a:pt x="5461" y="6121"/>
                      <a:pt x="5903" y="6250"/>
                    </a:cubicBezTo>
                    <a:cubicBezTo>
                      <a:pt x="5908" y="6252"/>
                      <a:pt x="5913" y="6253"/>
                      <a:pt x="5918" y="6253"/>
                    </a:cubicBezTo>
                    <a:cubicBezTo>
                      <a:pt x="6362" y="6253"/>
                      <a:pt x="8074" y="788"/>
                      <a:pt x="4938" y="460"/>
                    </a:cubicBezTo>
                    <a:cubicBezTo>
                      <a:pt x="4305" y="138"/>
                      <a:pt x="3706" y="0"/>
                      <a:pt x="316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69" name="Google Shape;6569;p72"/>
            <p:cNvGrpSpPr/>
            <p:nvPr/>
          </p:nvGrpSpPr>
          <p:grpSpPr>
            <a:xfrm>
              <a:off x="4415850" y="3599250"/>
              <a:ext cx="266625" cy="293850"/>
              <a:chOff x="4415850" y="3599250"/>
              <a:chExt cx="266625" cy="293850"/>
            </a:xfrm>
          </p:grpSpPr>
          <p:sp>
            <p:nvSpPr>
              <p:cNvPr id="6570" name="Google Shape;6570;p72"/>
              <p:cNvSpPr/>
              <p:nvPr/>
            </p:nvSpPr>
            <p:spPr>
              <a:xfrm>
                <a:off x="4423375" y="3863550"/>
                <a:ext cx="108500" cy="29550"/>
              </a:xfrm>
              <a:custGeom>
                <a:rect b="b" l="l" r="r" t="t"/>
                <a:pathLst>
                  <a:path extrusionOk="0" h="1182" w="4340">
                    <a:moveTo>
                      <a:pt x="37" y="1"/>
                    </a:moveTo>
                    <a:cubicBezTo>
                      <a:pt x="19" y="407"/>
                      <a:pt x="7" y="806"/>
                      <a:pt x="0" y="1181"/>
                    </a:cubicBezTo>
                    <a:lnTo>
                      <a:pt x="4211" y="1181"/>
                    </a:lnTo>
                    <a:cubicBezTo>
                      <a:pt x="4260" y="782"/>
                      <a:pt x="4297" y="388"/>
                      <a:pt x="434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1" name="Google Shape;6571;p72"/>
              <p:cNvSpPr/>
              <p:nvPr/>
            </p:nvSpPr>
            <p:spPr>
              <a:xfrm>
                <a:off x="4566425" y="3863550"/>
                <a:ext cx="108525" cy="29550"/>
              </a:xfrm>
              <a:custGeom>
                <a:rect b="b" l="l" r="r" t="t"/>
                <a:pathLst>
                  <a:path extrusionOk="0" h="1182" w="4341">
                    <a:moveTo>
                      <a:pt x="1" y="1"/>
                    </a:moveTo>
                    <a:cubicBezTo>
                      <a:pt x="44" y="388"/>
                      <a:pt x="87" y="782"/>
                      <a:pt x="130" y="1181"/>
                    </a:cubicBezTo>
                    <a:lnTo>
                      <a:pt x="4341" y="1181"/>
                    </a:lnTo>
                    <a:cubicBezTo>
                      <a:pt x="4334" y="806"/>
                      <a:pt x="4322" y="407"/>
                      <a:pt x="43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72"/>
              <p:cNvSpPr/>
              <p:nvPr/>
            </p:nvSpPr>
            <p:spPr>
              <a:xfrm>
                <a:off x="4415850" y="3617700"/>
                <a:ext cx="133400" cy="269700"/>
              </a:xfrm>
              <a:custGeom>
                <a:rect b="b" l="l" r="r" t="t"/>
                <a:pathLst>
                  <a:path extrusionOk="0" h="10788" w="5336">
                    <a:moveTo>
                      <a:pt x="1008" y="0"/>
                    </a:moveTo>
                    <a:cubicBezTo>
                      <a:pt x="492" y="2324"/>
                      <a:pt x="0" y="10788"/>
                      <a:pt x="0" y="10788"/>
                    </a:cubicBezTo>
                    <a:lnTo>
                      <a:pt x="4942" y="10788"/>
                    </a:lnTo>
                    <a:cubicBezTo>
                      <a:pt x="4942" y="9644"/>
                      <a:pt x="5336" y="6411"/>
                      <a:pt x="5336" y="6411"/>
                    </a:cubicBezTo>
                    <a:lnTo>
                      <a:pt x="5336" y="726"/>
                    </a:lnTo>
                    <a:cubicBezTo>
                      <a:pt x="5022" y="363"/>
                      <a:pt x="1008" y="0"/>
                      <a:pt x="100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72"/>
              <p:cNvSpPr/>
              <p:nvPr/>
            </p:nvSpPr>
            <p:spPr>
              <a:xfrm>
                <a:off x="4428900" y="3599250"/>
                <a:ext cx="120350" cy="36600"/>
              </a:xfrm>
              <a:custGeom>
                <a:rect b="b" l="l" r="r" t="t"/>
                <a:pathLst>
                  <a:path extrusionOk="0" h="1464" w="4814">
                    <a:moveTo>
                      <a:pt x="529" y="1"/>
                    </a:moveTo>
                    <a:cubicBezTo>
                      <a:pt x="1" y="1"/>
                      <a:pt x="81" y="1464"/>
                      <a:pt x="443" y="1464"/>
                    </a:cubicBezTo>
                    <a:lnTo>
                      <a:pt x="4814" y="1464"/>
                    </a:lnTo>
                    <a:lnTo>
                      <a:pt x="4814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4" name="Google Shape;6574;p72"/>
              <p:cNvSpPr/>
              <p:nvPr/>
            </p:nvSpPr>
            <p:spPr>
              <a:xfrm>
                <a:off x="4416000" y="3857575"/>
                <a:ext cx="124950" cy="29525"/>
              </a:xfrm>
              <a:custGeom>
                <a:rect b="b" l="l" r="r" t="t"/>
                <a:pathLst>
                  <a:path extrusionOk="0" h="1181" w="4998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7"/>
                      <a:pt x="499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5" name="Google Shape;6575;p72"/>
              <p:cNvSpPr/>
              <p:nvPr/>
            </p:nvSpPr>
            <p:spPr>
              <a:xfrm>
                <a:off x="4549225" y="3617700"/>
                <a:ext cx="133250" cy="269700"/>
              </a:xfrm>
              <a:custGeom>
                <a:rect b="b" l="l" r="r" t="t"/>
                <a:pathLst>
                  <a:path extrusionOk="0" h="10788" w="5330">
                    <a:moveTo>
                      <a:pt x="4328" y="0"/>
                    </a:moveTo>
                    <a:cubicBezTo>
                      <a:pt x="4328" y="0"/>
                      <a:pt x="320" y="363"/>
                      <a:pt x="1" y="726"/>
                    </a:cubicBezTo>
                    <a:lnTo>
                      <a:pt x="1" y="6411"/>
                    </a:lnTo>
                    <a:cubicBezTo>
                      <a:pt x="1" y="6411"/>
                      <a:pt x="394" y="9644"/>
                      <a:pt x="394" y="10788"/>
                    </a:cubicBezTo>
                    <a:lnTo>
                      <a:pt x="5330" y="10788"/>
                    </a:lnTo>
                    <a:cubicBezTo>
                      <a:pt x="5330" y="10788"/>
                      <a:pt x="4844" y="2324"/>
                      <a:pt x="43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72"/>
              <p:cNvSpPr/>
              <p:nvPr/>
            </p:nvSpPr>
            <p:spPr>
              <a:xfrm>
                <a:off x="4549225" y="3599250"/>
                <a:ext cx="120200" cy="36600"/>
              </a:xfrm>
              <a:custGeom>
                <a:rect b="b" l="l" r="r" t="t"/>
                <a:pathLst>
                  <a:path extrusionOk="0" h="1464" w="4808">
                    <a:moveTo>
                      <a:pt x="1" y="1"/>
                    </a:moveTo>
                    <a:lnTo>
                      <a:pt x="1" y="1464"/>
                    </a:lnTo>
                    <a:lnTo>
                      <a:pt x="4365" y="1464"/>
                    </a:lnTo>
                    <a:cubicBezTo>
                      <a:pt x="4727" y="1464"/>
                      <a:pt x="4807" y="1"/>
                      <a:pt x="42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7" name="Google Shape;6577;p72"/>
              <p:cNvSpPr/>
              <p:nvPr/>
            </p:nvSpPr>
            <p:spPr>
              <a:xfrm>
                <a:off x="4557375" y="3857575"/>
                <a:ext cx="125100" cy="29525"/>
              </a:xfrm>
              <a:custGeom>
                <a:rect b="b" l="l" r="r" t="t"/>
                <a:pathLst>
                  <a:path extrusionOk="0" h="1181" w="5004">
                    <a:moveTo>
                      <a:pt x="0" y="0"/>
                    </a:moveTo>
                    <a:cubicBezTo>
                      <a:pt x="37" y="467"/>
                      <a:pt x="68" y="885"/>
                      <a:pt x="68" y="1180"/>
                    </a:cubicBezTo>
                    <a:lnTo>
                      <a:pt x="5004" y="1180"/>
                    </a:lnTo>
                    <a:cubicBezTo>
                      <a:pt x="4998" y="1045"/>
                      <a:pt x="4973" y="615"/>
                      <a:pt x="493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8" name="Google Shape;6578;p72"/>
              <p:cNvSpPr/>
              <p:nvPr/>
            </p:nvSpPr>
            <p:spPr>
              <a:xfrm>
                <a:off x="4416000" y="3857575"/>
                <a:ext cx="266475" cy="29525"/>
              </a:xfrm>
              <a:custGeom>
                <a:rect b="b" l="l" r="r" t="t"/>
                <a:pathLst>
                  <a:path extrusionOk="0" h="1181" w="10659">
                    <a:moveTo>
                      <a:pt x="68" y="0"/>
                    </a:moveTo>
                    <a:cubicBezTo>
                      <a:pt x="31" y="615"/>
                      <a:pt x="6" y="1045"/>
                      <a:pt x="0" y="1180"/>
                    </a:cubicBezTo>
                    <a:lnTo>
                      <a:pt x="4936" y="1180"/>
                    </a:lnTo>
                    <a:cubicBezTo>
                      <a:pt x="4936" y="885"/>
                      <a:pt x="4961" y="461"/>
                      <a:pt x="4998" y="0"/>
                    </a:cubicBezTo>
                    <a:close/>
                    <a:moveTo>
                      <a:pt x="5655" y="0"/>
                    </a:moveTo>
                    <a:cubicBezTo>
                      <a:pt x="5692" y="461"/>
                      <a:pt x="5717" y="885"/>
                      <a:pt x="5723" y="1180"/>
                    </a:cubicBezTo>
                    <a:lnTo>
                      <a:pt x="10659" y="1180"/>
                    </a:lnTo>
                    <a:cubicBezTo>
                      <a:pt x="10653" y="1045"/>
                      <a:pt x="10628" y="615"/>
                      <a:pt x="1058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79" name="Google Shape;6579;p72"/>
          <p:cNvGrpSpPr/>
          <p:nvPr/>
        </p:nvGrpSpPr>
        <p:grpSpPr>
          <a:xfrm>
            <a:off x="998276" y="1542725"/>
            <a:ext cx="1785800" cy="2843650"/>
            <a:chOff x="998276" y="1542725"/>
            <a:chExt cx="1785800" cy="2843650"/>
          </a:xfrm>
        </p:grpSpPr>
        <p:sp>
          <p:nvSpPr>
            <p:cNvPr id="6580" name="Google Shape;6580;p72"/>
            <p:cNvSpPr/>
            <p:nvPr/>
          </p:nvSpPr>
          <p:spPr>
            <a:xfrm>
              <a:off x="998276" y="1542725"/>
              <a:ext cx="1785800" cy="2843650"/>
            </a:xfrm>
            <a:custGeom>
              <a:rect b="b" l="l" r="r" t="t"/>
              <a:pathLst>
                <a:path extrusionOk="0" h="113746" w="71432">
                  <a:moveTo>
                    <a:pt x="70079" y="101052"/>
                  </a:moveTo>
                  <a:cubicBezTo>
                    <a:pt x="69821" y="95870"/>
                    <a:pt x="67719" y="85439"/>
                    <a:pt x="65955" y="80252"/>
                  </a:cubicBezTo>
                  <a:cubicBezTo>
                    <a:pt x="64682" y="75211"/>
                    <a:pt x="64375" y="68825"/>
                    <a:pt x="64190" y="64535"/>
                  </a:cubicBezTo>
                  <a:cubicBezTo>
                    <a:pt x="64012" y="60422"/>
                    <a:pt x="62137" y="53446"/>
                    <a:pt x="61252" y="45222"/>
                  </a:cubicBezTo>
                  <a:cubicBezTo>
                    <a:pt x="60226" y="39124"/>
                    <a:pt x="58240" y="37802"/>
                    <a:pt x="53176" y="36118"/>
                  </a:cubicBezTo>
                  <a:cubicBezTo>
                    <a:pt x="51264" y="35454"/>
                    <a:pt x="49574" y="34791"/>
                    <a:pt x="48326" y="34428"/>
                  </a:cubicBezTo>
                  <a:cubicBezTo>
                    <a:pt x="45246" y="33518"/>
                    <a:pt x="42671" y="32811"/>
                    <a:pt x="42671" y="32811"/>
                  </a:cubicBezTo>
                  <a:cubicBezTo>
                    <a:pt x="40175" y="32037"/>
                    <a:pt x="40833" y="28994"/>
                    <a:pt x="42302" y="26154"/>
                  </a:cubicBezTo>
                  <a:cubicBezTo>
                    <a:pt x="43433" y="23972"/>
                    <a:pt x="46377" y="21268"/>
                    <a:pt x="47527" y="16264"/>
                  </a:cubicBezTo>
                  <a:cubicBezTo>
                    <a:pt x="47729" y="17432"/>
                    <a:pt x="47822" y="18612"/>
                    <a:pt x="47797" y="19786"/>
                  </a:cubicBezTo>
                  <a:cubicBezTo>
                    <a:pt x="47773" y="21594"/>
                    <a:pt x="47570" y="23468"/>
                    <a:pt x="48221" y="25152"/>
                  </a:cubicBezTo>
                  <a:cubicBezTo>
                    <a:pt x="48768" y="26566"/>
                    <a:pt x="49881" y="27697"/>
                    <a:pt x="51092" y="28601"/>
                  </a:cubicBezTo>
                  <a:cubicBezTo>
                    <a:pt x="52438" y="29603"/>
                    <a:pt x="54141" y="30402"/>
                    <a:pt x="55751" y="29935"/>
                  </a:cubicBezTo>
                  <a:cubicBezTo>
                    <a:pt x="53618" y="28558"/>
                    <a:pt x="53514" y="25503"/>
                    <a:pt x="53944" y="23007"/>
                  </a:cubicBezTo>
                  <a:cubicBezTo>
                    <a:pt x="54429" y="20211"/>
                    <a:pt x="55302" y="17500"/>
                    <a:pt x="56525" y="14937"/>
                  </a:cubicBezTo>
                  <a:cubicBezTo>
                    <a:pt x="57460" y="12988"/>
                    <a:pt x="58622" y="11070"/>
                    <a:pt x="58861" y="8919"/>
                  </a:cubicBezTo>
                  <a:cubicBezTo>
                    <a:pt x="59292" y="5016"/>
                    <a:pt x="56286" y="1414"/>
                    <a:pt x="52438" y="639"/>
                  </a:cubicBezTo>
                  <a:cubicBezTo>
                    <a:pt x="49242" y="0"/>
                    <a:pt x="45793" y="1186"/>
                    <a:pt x="43587" y="3553"/>
                  </a:cubicBezTo>
                  <a:cubicBezTo>
                    <a:pt x="41491" y="2022"/>
                    <a:pt x="38651" y="1014"/>
                    <a:pt x="35073" y="744"/>
                  </a:cubicBezTo>
                  <a:cubicBezTo>
                    <a:pt x="30303" y="160"/>
                    <a:pt x="24821" y="1113"/>
                    <a:pt x="21944" y="4727"/>
                  </a:cubicBezTo>
                  <a:cubicBezTo>
                    <a:pt x="21434" y="5354"/>
                    <a:pt x="21028" y="6055"/>
                    <a:pt x="20733" y="6805"/>
                  </a:cubicBezTo>
                  <a:cubicBezTo>
                    <a:pt x="20137" y="8433"/>
                    <a:pt x="20297" y="10247"/>
                    <a:pt x="21169" y="11747"/>
                  </a:cubicBezTo>
                  <a:cubicBezTo>
                    <a:pt x="21335" y="11703"/>
                    <a:pt x="21501" y="11673"/>
                    <a:pt x="21667" y="11636"/>
                  </a:cubicBezTo>
                  <a:cubicBezTo>
                    <a:pt x="21839" y="12705"/>
                    <a:pt x="22159" y="13732"/>
                    <a:pt x="22141" y="15047"/>
                  </a:cubicBezTo>
                  <a:cubicBezTo>
                    <a:pt x="22104" y="17371"/>
                    <a:pt x="19762" y="18871"/>
                    <a:pt x="19928" y="19737"/>
                  </a:cubicBezTo>
                  <a:cubicBezTo>
                    <a:pt x="20069" y="20426"/>
                    <a:pt x="21200" y="20579"/>
                    <a:pt x="21852" y="20579"/>
                  </a:cubicBezTo>
                  <a:cubicBezTo>
                    <a:pt x="22036" y="20579"/>
                    <a:pt x="22159" y="20573"/>
                    <a:pt x="22159" y="20573"/>
                  </a:cubicBezTo>
                  <a:cubicBezTo>
                    <a:pt x="22546" y="21421"/>
                    <a:pt x="21489" y="22048"/>
                    <a:pt x="21471" y="22571"/>
                  </a:cubicBezTo>
                  <a:cubicBezTo>
                    <a:pt x="21452" y="23087"/>
                    <a:pt x="22122" y="23438"/>
                    <a:pt x="22122" y="23438"/>
                  </a:cubicBezTo>
                  <a:cubicBezTo>
                    <a:pt x="22122" y="23438"/>
                    <a:pt x="21471" y="23733"/>
                    <a:pt x="22122" y="24489"/>
                  </a:cubicBezTo>
                  <a:cubicBezTo>
                    <a:pt x="22768" y="25269"/>
                    <a:pt x="22159" y="25435"/>
                    <a:pt x="22122" y="26800"/>
                  </a:cubicBezTo>
                  <a:cubicBezTo>
                    <a:pt x="22091" y="27925"/>
                    <a:pt x="23493" y="28164"/>
                    <a:pt x="25023" y="28164"/>
                  </a:cubicBezTo>
                  <a:cubicBezTo>
                    <a:pt x="25380" y="28164"/>
                    <a:pt x="25743" y="28146"/>
                    <a:pt x="26093" y="28134"/>
                  </a:cubicBezTo>
                  <a:cubicBezTo>
                    <a:pt x="26191" y="28128"/>
                    <a:pt x="26296" y="28121"/>
                    <a:pt x="26388" y="28121"/>
                  </a:cubicBezTo>
                  <a:cubicBezTo>
                    <a:pt x="28078" y="28121"/>
                    <a:pt x="30426" y="28509"/>
                    <a:pt x="30844" y="30365"/>
                  </a:cubicBezTo>
                  <a:cubicBezTo>
                    <a:pt x="31305" y="32326"/>
                    <a:pt x="30801" y="32959"/>
                    <a:pt x="29179" y="33500"/>
                  </a:cubicBezTo>
                  <a:cubicBezTo>
                    <a:pt x="27556" y="34041"/>
                    <a:pt x="26585" y="34330"/>
                    <a:pt x="24753" y="34864"/>
                  </a:cubicBezTo>
                  <a:cubicBezTo>
                    <a:pt x="23505" y="35086"/>
                    <a:pt x="22694" y="35233"/>
                    <a:pt x="18950" y="36481"/>
                  </a:cubicBezTo>
                  <a:cubicBezTo>
                    <a:pt x="16406" y="37262"/>
                    <a:pt x="10861" y="38743"/>
                    <a:pt x="10136" y="48080"/>
                  </a:cubicBezTo>
                  <a:cubicBezTo>
                    <a:pt x="9109" y="55278"/>
                    <a:pt x="8569" y="60662"/>
                    <a:pt x="7640" y="66151"/>
                  </a:cubicBezTo>
                  <a:cubicBezTo>
                    <a:pt x="7198" y="70263"/>
                    <a:pt x="7044" y="76601"/>
                    <a:pt x="5139" y="81278"/>
                  </a:cubicBezTo>
                  <a:cubicBezTo>
                    <a:pt x="3497" y="86521"/>
                    <a:pt x="2987" y="95870"/>
                    <a:pt x="2496" y="100960"/>
                  </a:cubicBezTo>
                  <a:cubicBezTo>
                    <a:pt x="1912" y="106006"/>
                    <a:pt x="184" y="113192"/>
                    <a:pt x="0" y="113653"/>
                  </a:cubicBezTo>
                  <a:lnTo>
                    <a:pt x="6743" y="113653"/>
                  </a:lnTo>
                  <a:cubicBezTo>
                    <a:pt x="6743" y="113653"/>
                    <a:pt x="8716" y="106154"/>
                    <a:pt x="10480" y="102331"/>
                  </a:cubicBezTo>
                  <a:cubicBezTo>
                    <a:pt x="12435" y="98022"/>
                    <a:pt x="14058" y="88113"/>
                    <a:pt x="14002" y="86079"/>
                  </a:cubicBezTo>
                  <a:cubicBezTo>
                    <a:pt x="13929" y="84063"/>
                    <a:pt x="15096" y="78168"/>
                    <a:pt x="15668" y="75205"/>
                  </a:cubicBezTo>
                  <a:cubicBezTo>
                    <a:pt x="16682" y="69981"/>
                    <a:pt x="17186" y="59537"/>
                    <a:pt x="17186" y="59537"/>
                  </a:cubicBezTo>
                  <a:cubicBezTo>
                    <a:pt x="17186" y="59537"/>
                    <a:pt x="19940" y="72624"/>
                    <a:pt x="19977" y="77756"/>
                  </a:cubicBezTo>
                  <a:cubicBezTo>
                    <a:pt x="19995" y="82895"/>
                    <a:pt x="18827" y="85722"/>
                    <a:pt x="18606" y="88531"/>
                  </a:cubicBezTo>
                  <a:cubicBezTo>
                    <a:pt x="18121" y="91482"/>
                    <a:pt x="17137" y="94795"/>
                    <a:pt x="15963" y="98618"/>
                  </a:cubicBezTo>
                  <a:cubicBezTo>
                    <a:pt x="15084" y="101851"/>
                    <a:pt x="13517" y="106990"/>
                    <a:pt x="14543" y="113745"/>
                  </a:cubicBezTo>
                  <a:lnTo>
                    <a:pt x="56698" y="113598"/>
                  </a:lnTo>
                  <a:cubicBezTo>
                    <a:pt x="57730" y="105963"/>
                    <a:pt x="56212" y="101943"/>
                    <a:pt x="55524" y="98618"/>
                  </a:cubicBezTo>
                  <a:cubicBezTo>
                    <a:pt x="54940" y="95090"/>
                    <a:pt x="53932" y="92951"/>
                    <a:pt x="52979" y="89804"/>
                  </a:cubicBezTo>
                  <a:cubicBezTo>
                    <a:pt x="52192" y="87062"/>
                    <a:pt x="51079" y="83485"/>
                    <a:pt x="51116" y="78346"/>
                  </a:cubicBezTo>
                  <a:cubicBezTo>
                    <a:pt x="51135" y="73208"/>
                    <a:pt x="54497" y="58812"/>
                    <a:pt x="54497" y="58812"/>
                  </a:cubicBezTo>
                  <a:cubicBezTo>
                    <a:pt x="54497" y="58812"/>
                    <a:pt x="55880" y="72310"/>
                    <a:pt x="56261" y="75015"/>
                  </a:cubicBezTo>
                  <a:cubicBezTo>
                    <a:pt x="56864" y="79299"/>
                    <a:pt x="58886" y="84413"/>
                    <a:pt x="58757" y="86423"/>
                  </a:cubicBezTo>
                  <a:cubicBezTo>
                    <a:pt x="58548" y="89810"/>
                    <a:pt x="60625" y="99669"/>
                    <a:pt x="61842" y="101993"/>
                  </a:cubicBezTo>
                  <a:cubicBezTo>
                    <a:pt x="63059" y="104304"/>
                    <a:pt x="65955" y="113598"/>
                    <a:pt x="65955" y="113598"/>
                  </a:cubicBezTo>
                  <a:lnTo>
                    <a:pt x="71431" y="113659"/>
                  </a:lnTo>
                  <a:cubicBezTo>
                    <a:pt x="71229" y="113198"/>
                    <a:pt x="70313" y="106449"/>
                    <a:pt x="70079" y="101052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81" name="Google Shape;6581;p72"/>
            <p:cNvGrpSpPr/>
            <p:nvPr/>
          </p:nvGrpSpPr>
          <p:grpSpPr>
            <a:xfrm>
              <a:off x="1459126" y="1614025"/>
              <a:ext cx="848725" cy="2691675"/>
              <a:chOff x="1459126" y="1614025"/>
              <a:chExt cx="848725" cy="2691675"/>
            </a:xfrm>
          </p:grpSpPr>
          <p:sp>
            <p:nvSpPr>
              <p:cNvPr id="6582" name="Google Shape;6582;p72"/>
              <p:cNvSpPr/>
              <p:nvPr/>
            </p:nvSpPr>
            <p:spPr>
              <a:xfrm>
                <a:off x="1577901" y="1614025"/>
                <a:ext cx="587050" cy="514500"/>
              </a:xfrm>
              <a:custGeom>
                <a:rect b="b" l="l" r="r" t="t"/>
                <a:pathLst>
                  <a:path extrusionOk="0" h="20580" w="23482">
                    <a:moveTo>
                      <a:pt x="11163" y="0"/>
                    </a:moveTo>
                    <a:cubicBezTo>
                      <a:pt x="4402" y="0"/>
                      <a:pt x="603" y="2680"/>
                      <a:pt x="308" y="6626"/>
                    </a:cubicBezTo>
                    <a:cubicBezTo>
                      <a:pt x="1" y="10640"/>
                      <a:pt x="1820" y="11931"/>
                      <a:pt x="4383" y="11931"/>
                    </a:cubicBezTo>
                    <a:cubicBezTo>
                      <a:pt x="4635" y="11931"/>
                      <a:pt x="4887" y="11919"/>
                      <a:pt x="5145" y="11894"/>
                    </a:cubicBezTo>
                    <a:cubicBezTo>
                      <a:pt x="5145" y="11894"/>
                      <a:pt x="5373" y="11876"/>
                      <a:pt x="5668" y="11876"/>
                    </a:cubicBezTo>
                    <a:cubicBezTo>
                      <a:pt x="6246" y="11876"/>
                      <a:pt x="7088" y="11943"/>
                      <a:pt x="7088" y="12318"/>
                    </a:cubicBezTo>
                    <a:cubicBezTo>
                      <a:pt x="7088" y="12878"/>
                      <a:pt x="6903" y="14390"/>
                      <a:pt x="8139" y="14427"/>
                    </a:cubicBezTo>
                    <a:cubicBezTo>
                      <a:pt x="8557" y="14445"/>
                      <a:pt x="8944" y="14451"/>
                      <a:pt x="9276" y="14451"/>
                    </a:cubicBezTo>
                    <a:cubicBezTo>
                      <a:pt x="9946" y="14451"/>
                      <a:pt x="10395" y="14427"/>
                      <a:pt x="10395" y="14427"/>
                    </a:cubicBezTo>
                    <a:cubicBezTo>
                      <a:pt x="10395" y="14427"/>
                      <a:pt x="10745" y="16129"/>
                      <a:pt x="11489" y="16480"/>
                    </a:cubicBezTo>
                    <a:cubicBezTo>
                      <a:pt x="12226" y="16848"/>
                      <a:pt x="11931" y="17512"/>
                      <a:pt x="12153" y="17899"/>
                    </a:cubicBezTo>
                    <a:cubicBezTo>
                      <a:pt x="12374" y="18268"/>
                      <a:pt x="13259" y="18699"/>
                      <a:pt x="13609" y="19270"/>
                    </a:cubicBezTo>
                    <a:cubicBezTo>
                      <a:pt x="13966" y="19823"/>
                      <a:pt x="14113" y="20561"/>
                      <a:pt x="14704" y="20579"/>
                    </a:cubicBezTo>
                    <a:lnTo>
                      <a:pt x="14734" y="20579"/>
                    </a:lnTo>
                    <a:cubicBezTo>
                      <a:pt x="15331" y="20579"/>
                      <a:pt x="15785" y="20088"/>
                      <a:pt x="15404" y="19307"/>
                    </a:cubicBezTo>
                    <a:cubicBezTo>
                      <a:pt x="14999" y="18490"/>
                      <a:pt x="14611" y="17770"/>
                      <a:pt x="14870" y="17697"/>
                    </a:cubicBezTo>
                    <a:cubicBezTo>
                      <a:pt x="14876" y="17697"/>
                      <a:pt x="14888" y="17697"/>
                      <a:pt x="14894" y="17697"/>
                    </a:cubicBezTo>
                    <a:cubicBezTo>
                      <a:pt x="15128" y="17697"/>
                      <a:pt x="16037" y="18004"/>
                      <a:pt x="17015" y="18004"/>
                    </a:cubicBezTo>
                    <a:cubicBezTo>
                      <a:pt x="17593" y="18004"/>
                      <a:pt x="18195" y="17893"/>
                      <a:pt x="18693" y="17549"/>
                    </a:cubicBezTo>
                    <a:cubicBezTo>
                      <a:pt x="20094" y="16590"/>
                      <a:pt x="22037" y="15385"/>
                      <a:pt x="21115" y="12595"/>
                    </a:cubicBezTo>
                    <a:lnTo>
                      <a:pt x="21115" y="12595"/>
                    </a:lnTo>
                    <a:lnTo>
                      <a:pt x="21164" y="12595"/>
                    </a:lnTo>
                    <a:cubicBezTo>
                      <a:pt x="21471" y="12595"/>
                      <a:pt x="23020" y="12478"/>
                      <a:pt x="23241" y="10062"/>
                    </a:cubicBezTo>
                    <a:cubicBezTo>
                      <a:pt x="23481" y="7382"/>
                      <a:pt x="21889" y="799"/>
                      <a:pt x="13597" y="99"/>
                    </a:cubicBezTo>
                    <a:cubicBezTo>
                      <a:pt x="12743" y="31"/>
                      <a:pt x="11938" y="0"/>
                      <a:pt x="111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83" name="Google Shape;6583;p72"/>
              <p:cNvGrpSpPr/>
              <p:nvPr/>
            </p:nvGrpSpPr>
            <p:grpSpPr>
              <a:xfrm>
                <a:off x="1459126" y="2549075"/>
                <a:ext cx="848725" cy="608875"/>
                <a:chOff x="1459126" y="2549075"/>
                <a:chExt cx="848725" cy="608875"/>
              </a:xfrm>
            </p:grpSpPr>
            <p:sp>
              <p:nvSpPr>
                <p:cNvPr id="6584" name="Google Shape;6584;p72"/>
                <p:cNvSpPr/>
                <p:nvPr/>
              </p:nvSpPr>
              <p:spPr>
                <a:xfrm>
                  <a:off x="1912751" y="2564925"/>
                  <a:ext cx="395100" cy="593025"/>
                </a:xfrm>
                <a:custGeom>
                  <a:rect b="b" l="l" r="r" t="t"/>
                  <a:pathLst>
                    <a:path extrusionOk="0" h="23721" w="15804">
                      <a:moveTo>
                        <a:pt x="4850" y="6"/>
                      </a:moveTo>
                      <a:cubicBezTo>
                        <a:pt x="4137" y="6"/>
                        <a:pt x="2736" y="234"/>
                        <a:pt x="2275" y="1973"/>
                      </a:cubicBezTo>
                      <a:cubicBezTo>
                        <a:pt x="1666" y="4321"/>
                        <a:pt x="129" y="7241"/>
                        <a:pt x="904" y="10603"/>
                      </a:cubicBezTo>
                      <a:cubicBezTo>
                        <a:pt x="1666" y="13965"/>
                        <a:pt x="0" y="16904"/>
                        <a:pt x="1740" y="18754"/>
                      </a:cubicBezTo>
                      <a:cubicBezTo>
                        <a:pt x="3418" y="20555"/>
                        <a:pt x="7419" y="23720"/>
                        <a:pt x="11335" y="23720"/>
                      </a:cubicBezTo>
                      <a:cubicBezTo>
                        <a:pt x="11476" y="23720"/>
                        <a:pt x="11618" y="23720"/>
                        <a:pt x="11753" y="23708"/>
                      </a:cubicBezTo>
                      <a:cubicBezTo>
                        <a:pt x="15804" y="23468"/>
                        <a:pt x="15711" y="19922"/>
                        <a:pt x="15029" y="18569"/>
                      </a:cubicBezTo>
                      <a:cubicBezTo>
                        <a:pt x="14365" y="17217"/>
                        <a:pt x="12829" y="14334"/>
                        <a:pt x="12699" y="12650"/>
                      </a:cubicBezTo>
                      <a:cubicBezTo>
                        <a:pt x="12570" y="10990"/>
                        <a:pt x="10610" y="1733"/>
                        <a:pt x="5268" y="31"/>
                      </a:cubicBezTo>
                      <a:cubicBezTo>
                        <a:pt x="5127" y="12"/>
                        <a:pt x="4991" y="0"/>
                        <a:pt x="4850" y="6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85" name="Google Shape;6585;p72"/>
                <p:cNvSpPr/>
                <p:nvPr/>
              </p:nvSpPr>
              <p:spPr>
                <a:xfrm>
                  <a:off x="1459126" y="2549075"/>
                  <a:ext cx="395550" cy="593200"/>
                </a:xfrm>
                <a:custGeom>
                  <a:rect b="b" l="l" r="r" t="t"/>
                  <a:pathLst>
                    <a:path extrusionOk="0" h="23728" w="15822">
                      <a:moveTo>
                        <a:pt x="10997" y="1"/>
                      </a:moveTo>
                      <a:cubicBezTo>
                        <a:pt x="10843" y="1"/>
                        <a:pt x="10695" y="13"/>
                        <a:pt x="10554" y="38"/>
                      </a:cubicBezTo>
                      <a:cubicBezTo>
                        <a:pt x="5194" y="1734"/>
                        <a:pt x="3252" y="10979"/>
                        <a:pt x="3123" y="12657"/>
                      </a:cubicBezTo>
                      <a:cubicBezTo>
                        <a:pt x="2994" y="14323"/>
                        <a:pt x="1463" y="17224"/>
                        <a:pt x="775" y="18576"/>
                      </a:cubicBezTo>
                      <a:cubicBezTo>
                        <a:pt x="111" y="19904"/>
                        <a:pt x="0" y="23475"/>
                        <a:pt x="4045" y="23715"/>
                      </a:cubicBezTo>
                      <a:cubicBezTo>
                        <a:pt x="4186" y="23721"/>
                        <a:pt x="4327" y="23727"/>
                        <a:pt x="4469" y="23727"/>
                      </a:cubicBezTo>
                      <a:cubicBezTo>
                        <a:pt x="8384" y="23727"/>
                        <a:pt x="12404" y="20562"/>
                        <a:pt x="14082" y="18761"/>
                      </a:cubicBezTo>
                      <a:cubicBezTo>
                        <a:pt x="15822" y="16892"/>
                        <a:pt x="14138" y="13954"/>
                        <a:pt x="14912" y="10610"/>
                      </a:cubicBezTo>
                      <a:cubicBezTo>
                        <a:pt x="15687" y="7248"/>
                        <a:pt x="14156" y="4328"/>
                        <a:pt x="13529" y="1956"/>
                      </a:cubicBezTo>
                      <a:cubicBezTo>
                        <a:pt x="13068" y="235"/>
                        <a:pt x="11704" y="1"/>
                        <a:pt x="109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586" name="Google Shape;6586;p72"/>
              <p:cNvSpPr/>
              <p:nvPr/>
            </p:nvSpPr>
            <p:spPr>
              <a:xfrm>
                <a:off x="1834226" y="2227925"/>
                <a:ext cx="114650" cy="514800"/>
              </a:xfrm>
              <a:custGeom>
                <a:rect b="b" l="l" r="r" t="t"/>
                <a:pathLst>
                  <a:path extrusionOk="0" h="20592" w="4586">
                    <a:moveTo>
                      <a:pt x="3215" y="0"/>
                    </a:moveTo>
                    <a:cubicBezTo>
                      <a:pt x="3215" y="0"/>
                      <a:pt x="2109" y="609"/>
                      <a:pt x="775" y="683"/>
                    </a:cubicBezTo>
                    <a:cubicBezTo>
                      <a:pt x="775" y="683"/>
                      <a:pt x="1666" y="9724"/>
                      <a:pt x="1236" y="13253"/>
                    </a:cubicBezTo>
                    <a:cubicBezTo>
                      <a:pt x="793" y="16799"/>
                      <a:pt x="0" y="18090"/>
                      <a:pt x="0" y="18090"/>
                    </a:cubicBezTo>
                    <a:cubicBezTo>
                      <a:pt x="13" y="18422"/>
                      <a:pt x="142" y="18520"/>
                      <a:pt x="289" y="18520"/>
                    </a:cubicBezTo>
                    <a:cubicBezTo>
                      <a:pt x="510" y="18520"/>
                      <a:pt x="775" y="18293"/>
                      <a:pt x="775" y="18293"/>
                    </a:cubicBezTo>
                    <a:lnTo>
                      <a:pt x="1371" y="17174"/>
                    </a:lnTo>
                    <a:cubicBezTo>
                      <a:pt x="1414" y="17174"/>
                      <a:pt x="1463" y="17168"/>
                      <a:pt x="1506" y="17168"/>
                    </a:cubicBezTo>
                    <a:cubicBezTo>
                      <a:pt x="2348" y="17168"/>
                      <a:pt x="2385" y="17654"/>
                      <a:pt x="2385" y="17654"/>
                    </a:cubicBezTo>
                    <a:lnTo>
                      <a:pt x="2201" y="18133"/>
                    </a:lnTo>
                    <a:lnTo>
                      <a:pt x="3953" y="20592"/>
                    </a:lnTo>
                    <a:lnTo>
                      <a:pt x="4586" y="18096"/>
                    </a:lnTo>
                    <a:cubicBezTo>
                      <a:pt x="4586" y="18096"/>
                      <a:pt x="2975" y="16412"/>
                      <a:pt x="3252" y="11900"/>
                    </a:cubicBezTo>
                    <a:cubicBezTo>
                      <a:pt x="3547" y="7413"/>
                      <a:pt x="3215" y="0"/>
                      <a:pt x="3215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7" name="Google Shape;6587;p72"/>
              <p:cNvSpPr/>
              <p:nvPr/>
            </p:nvSpPr>
            <p:spPr>
              <a:xfrm>
                <a:off x="1625226" y="3065100"/>
                <a:ext cx="639600" cy="411550"/>
              </a:xfrm>
              <a:custGeom>
                <a:rect b="b" l="l" r="r" t="t"/>
                <a:pathLst>
                  <a:path extrusionOk="0" h="16462" w="25584">
                    <a:moveTo>
                      <a:pt x="18373" y="1"/>
                    </a:moveTo>
                    <a:cubicBezTo>
                      <a:pt x="15589" y="1"/>
                      <a:pt x="12540" y="1003"/>
                      <a:pt x="11003" y="1500"/>
                    </a:cubicBezTo>
                    <a:cubicBezTo>
                      <a:pt x="9436" y="1998"/>
                      <a:pt x="6756" y="1832"/>
                      <a:pt x="3996" y="2072"/>
                    </a:cubicBezTo>
                    <a:cubicBezTo>
                      <a:pt x="1242" y="2312"/>
                      <a:pt x="1" y="4070"/>
                      <a:pt x="634" y="4826"/>
                    </a:cubicBezTo>
                    <a:cubicBezTo>
                      <a:pt x="1267" y="5563"/>
                      <a:pt x="4113" y="4660"/>
                      <a:pt x="5496" y="6319"/>
                    </a:cubicBezTo>
                    <a:cubicBezTo>
                      <a:pt x="6897" y="7985"/>
                      <a:pt x="8766" y="8889"/>
                      <a:pt x="9842" y="9411"/>
                    </a:cubicBezTo>
                    <a:cubicBezTo>
                      <a:pt x="10174" y="9559"/>
                      <a:pt x="10727" y="9792"/>
                      <a:pt x="11354" y="10112"/>
                    </a:cubicBezTo>
                    <a:cubicBezTo>
                      <a:pt x="11723" y="10278"/>
                      <a:pt x="12110" y="10462"/>
                      <a:pt x="12516" y="10665"/>
                    </a:cubicBezTo>
                    <a:cubicBezTo>
                      <a:pt x="13610" y="11255"/>
                      <a:pt x="14734" y="11938"/>
                      <a:pt x="15331" y="12626"/>
                    </a:cubicBezTo>
                    <a:cubicBezTo>
                      <a:pt x="16474" y="14009"/>
                      <a:pt x="20445" y="15712"/>
                      <a:pt x="21982" y="16283"/>
                    </a:cubicBezTo>
                    <a:cubicBezTo>
                      <a:pt x="22252" y="16394"/>
                      <a:pt x="22541" y="16455"/>
                      <a:pt x="22836" y="16462"/>
                    </a:cubicBezTo>
                    <a:cubicBezTo>
                      <a:pt x="23881" y="16462"/>
                      <a:pt x="24582" y="15552"/>
                      <a:pt x="24864" y="13972"/>
                    </a:cubicBezTo>
                    <a:cubicBezTo>
                      <a:pt x="25233" y="11993"/>
                      <a:pt x="25104" y="8409"/>
                      <a:pt x="25344" y="5121"/>
                    </a:cubicBezTo>
                    <a:cubicBezTo>
                      <a:pt x="25583" y="1814"/>
                      <a:pt x="22793" y="388"/>
                      <a:pt x="22793" y="388"/>
                    </a:cubicBezTo>
                    <a:cubicBezTo>
                      <a:pt x="22793" y="388"/>
                      <a:pt x="21281" y="38"/>
                      <a:pt x="1845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8" name="Google Shape;6588;p72"/>
              <p:cNvSpPr/>
              <p:nvPr/>
            </p:nvSpPr>
            <p:spPr>
              <a:xfrm>
                <a:off x="1524726" y="3048050"/>
                <a:ext cx="355325" cy="574750"/>
              </a:xfrm>
              <a:custGeom>
                <a:rect b="b" l="l" r="r" t="t"/>
                <a:pathLst>
                  <a:path extrusionOk="0" h="22990" w="14213">
                    <a:moveTo>
                      <a:pt x="10180" y="0"/>
                    </a:moveTo>
                    <a:lnTo>
                      <a:pt x="8207" y="1500"/>
                    </a:lnTo>
                    <a:cubicBezTo>
                      <a:pt x="7315" y="1205"/>
                      <a:pt x="6541" y="1076"/>
                      <a:pt x="5852" y="1076"/>
                    </a:cubicBezTo>
                    <a:cubicBezTo>
                      <a:pt x="4021" y="1076"/>
                      <a:pt x="2791" y="1992"/>
                      <a:pt x="1623" y="3147"/>
                    </a:cubicBezTo>
                    <a:cubicBezTo>
                      <a:pt x="1" y="4733"/>
                      <a:pt x="56" y="9595"/>
                      <a:pt x="2054" y="12294"/>
                    </a:cubicBezTo>
                    <a:cubicBezTo>
                      <a:pt x="4045" y="14992"/>
                      <a:pt x="8373" y="15785"/>
                      <a:pt x="10327" y="16154"/>
                    </a:cubicBezTo>
                    <a:cubicBezTo>
                      <a:pt x="12307" y="16523"/>
                      <a:pt x="11827" y="17482"/>
                      <a:pt x="11790" y="18275"/>
                    </a:cubicBezTo>
                    <a:cubicBezTo>
                      <a:pt x="11735" y="19074"/>
                      <a:pt x="8741" y="21182"/>
                      <a:pt x="8852" y="22116"/>
                    </a:cubicBezTo>
                    <a:cubicBezTo>
                      <a:pt x="8926" y="22934"/>
                      <a:pt x="10020" y="22989"/>
                      <a:pt x="10309" y="22989"/>
                    </a:cubicBezTo>
                    <a:lnTo>
                      <a:pt x="10383" y="22989"/>
                    </a:lnTo>
                    <a:cubicBezTo>
                      <a:pt x="10383" y="22989"/>
                      <a:pt x="10788" y="21938"/>
                      <a:pt x="11882" y="20733"/>
                    </a:cubicBezTo>
                    <a:cubicBezTo>
                      <a:pt x="12970" y="19516"/>
                      <a:pt x="14132" y="18662"/>
                      <a:pt x="14040" y="16873"/>
                    </a:cubicBezTo>
                    <a:cubicBezTo>
                      <a:pt x="13954" y="15103"/>
                      <a:pt x="12491" y="14562"/>
                      <a:pt x="12491" y="14562"/>
                    </a:cubicBezTo>
                    <a:cubicBezTo>
                      <a:pt x="12491" y="14562"/>
                      <a:pt x="14212" y="13953"/>
                      <a:pt x="13413" y="11808"/>
                    </a:cubicBezTo>
                    <a:cubicBezTo>
                      <a:pt x="12614" y="9669"/>
                      <a:pt x="8698" y="10978"/>
                      <a:pt x="8735" y="8907"/>
                    </a:cubicBezTo>
                    <a:cubicBezTo>
                      <a:pt x="8791" y="6854"/>
                      <a:pt x="7942" y="5342"/>
                      <a:pt x="9178" y="3750"/>
                    </a:cubicBezTo>
                    <a:cubicBezTo>
                      <a:pt x="10401" y="2182"/>
                      <a:pt x="11305" y="203"/>
                      <a:pt x="11305" y="203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89" name="Google Shape;6589;p72"/>
              <p:cNvGrpSpPr/>
              <p:nvPr/>
            </p:nvGrpSpPr>
            <p:grpSpPr>
              <a:xfrm>
                <a:off x="1674701" y="3317900"/>
                <a:ext cx="433525" cy="379725"/>
                <a:chOff x="1674701" y="3317900"/>
                <a:chExt cx="433525" cy="379725"/>
              </a:xfrm>
            </p:grpSpPr>
            <p:sp>
              <p:nvSpPr>
                <p:cNvPr id="6590" name="Google Shape;6590;p72"/>
                <p:cNvSpPr/>
                <p:nvPr/>
              </p:nvSpPr>
              <p:spPr>
                <a:xfrm>
                  <a:off x="1946101" y="3390425"/>
                  <a:ext cx="162125" cy="232050"/>
                </a:xfrm>
                <a:custGeom>
                  <a:rect b="b" l="l" r="r" t="t"/>
                  <a:pathLst>
                    <a:path extrusionOk="0" h="9282" w="6485">
                      <a:moveTo>
                        <a:pt x="3289" y="0"/>
                      </a:moveTo>
                      <a:cubicBezTo>
                        <a:pt x="2317" y="0"/>
                        <a:pt x="1051" y="277"/>
                        <a:pt x="590" y="1512"/>
                      </a:cubicBezTo>
                      <a:cubicBezTo>
                        <a:pt x="0" y="3104"/>
                        <a:pt x="1715" y="3953"/>
                        <a:pt x="1715" y="3953"/>
                      </a:cubicBezTo>
                      <a:cubicBezTo>
                        <a:pt x="1494" y="4506"/>
                        <a:pt x="1770" y="4856"/>
                        <a:pt x="1770" y="4856"/>
                      </a:cubicBezTo>
                      <a:cubicBezTo>
                        <a:pt x="1475" y="5416"/>
                        <a:pt x="1715" y="5692"/>
                        <a:pt x="1715" y="5692"/>
                      </a:cubicBezTo>
                      <a:cubicBezTo>
                        <a:pt x="1205" y="6129"/>
                        <a:pt x="910" y="6774"/>
                        <a:pt x="922" y="7444"/>
                      </a:cubicBezTo>
                      <a:cubicBezTo>
                        <a:pt x="922" y="8360"/>
                        <a:pt x="2047" y="9282"/>
                        <a:pt x="3436" y="9282"/>
                      </a:cubicBezTo>
                      <a:cubicBezTo>
                        <a:pt x="3842" y="9282"/>
                        <a:pt x="4241" y="9202"/>
                        <a:pt x="4616" y="9054"/>
                      </a:cubicBezTo>
                      <a:cubicBezTo>
                        <a:pt x="6485" y="8311"/>
                        <a:pt x="6190" y="6374"/>
                        <a:pt x="6153" y="3455"/>
                      </a:cubicBezTo>
                      <a:cubicBezTo>
                        <a:pt x="6116" y="517"/>
                        <a:pt x="4032" y="56"/>
                        <a:pt x="4032" y="56"/>
                      </a:cubicBezTo>
                      <a:cubicBezTo>
                        <a:pt x="3787" y="19"/>
                        <a:pt x="3535" y="0"/>
                        <a:pt x="328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1" name="Google Shape;6591;p72"/>
                <p:cNvSpPr/>
                <p:nvPr/>
              </p:nvSpPr>
              <p:spPr>
                <a:xfrm>
                  <a:off x="1674701" y="3385650"/>
                  <a:ext cx="162300" cy="232075"/>
                </a:xfrm>
                <a:custGeom>
                  <a:rect b="b" l="l" r="r" t="t"/>
                  <a:pathLst>
                    <a:path extrusionOk="0" h="9283" w="6492">
                      <a:moveTo>
                        <a:pt x="3154" y="1"/>
                      </a:moveTo>
                      <a:cubicBezTo>
                        <a:pt x="2921" y="1"/>
                        <a:pt x="2687" y="13"/>
                        <a:pt x="2460" y="44"/>
                      </a:cubicBezTo>
                      <a:cubicBezTo>
                        <a:pt x="2460" y="44"/>
                        <a:pt x="370" y="505"/>
                        <a:pt x="333" y="3443"/>
                      </a:cubicBezTo>
                      <a:cubicBezTo>
                        <a:pt x="296" y="6381"/>
                        <a:pt x="1" y="8323"/>
                        <a:pt x="1870" y="9061"/>
                      </a:cubicBezTo>
                      <a:cubicBezTo>
                        <a:pt x="2245" y="9208"/>
                        <a:pt x="2638" y="9282"/>
                        <a:pt x="3037" y="9282"/>
                      </a:cubicBezTo>
                      <a:cubicBezTo>
                        <a:pt x="4433" y="9282"/>
                        <a:pt x="5570" y="8354"/>
                        <a:pt x="5570" y="7438"/>
                      </a:cubicBezTo>
                      <a:cubicBezTo>
                        <a:pt x="5576" y="6762"/>
                        <a:pt x="5287" y="6117"/>
                        <a:pt x="4777" y="5680"/>
                      </a:cubicBezTo>
                      <a:cubicBezTo>
                        <a:pt x="4777" y="5680"/>
                        <a:pt x="5017" y="5422"/>
                        <a:pt x="4722" y="4869"/>
                      </a:cubicBezTo>
                      <a:cubicBezTo>
                        <a:pt x="4722" y="4869"/>
                        <a:pt x="4998" y="4519"/>
                        <a:pt x="4777" y="3947"/>
                      </a:cubicBezTo>
                      <a:cubicBezTo>
                        <a:pt x="4777" y="3947"/>
                        <a:pt x="6492" y="3117"/>
                        <a:pt x="5902" y="1525"/>
                      </a:cubicBezTo>
                      <a:cubicBezTo>
                        <a:pt x="5435" y="265"/>
                        <a:pt x="4132" y="1"/>
                        <a:pt x="315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92" name="Google Shape;6592;p72"/>
                <p:cNvSpPr/>
                <p:nvPr/>
              </p:nvSpPr>
              <p:spPr>
                <a:xfrm>
                  <a:off x="1792726" y="3317900"/>
                  <a:ext cx="197650" cy="379725"/>
                </a:xfrm>
                <a:custGeom>
                  <a:rect b="b" l="l" r="r" t="t"/>
                  <a:pathLst>
                    <a:path extrusionOk="0" h="15189" w="7906">
                      <a:moveTo>
                        <a:pt x="4654" y="0"/>
                      </a:moveTo>
                      <a:lnTo>
                        <a:pt x="4654" y="4192"/>
                      </a:lnTo>
                      <a:cubicBezTo>
                        <a:pt x="4654" y="4192"/>
                        <a:pt x="1734" y="6817"/>
                        <a:pt x="130" y="6964"/>
                      </a:cubicBezTo>
                      <a:lnTo>
                        <a:pt x="1" y="7579"/>
                      </a:lnTo>
                      <a:cubicBezTo>
                        <a:pt x="1" y="7579"/>
                        <a:pt x="2840" y="6725"/>
                        <a:pt x="4248" y="5563"/>
                      </a:cubicBezTo>
                      <a:lnTo>
                        <a:pt x="4248" y="5563"/>
                      </a:lnTo>
                      <a:cubicBezTo>
                        <a:pt x="4064" y="5729"/>
                        <a:pt x="1144" y="8298"/>
                        <a:pt x="56" y="8390"/>
                      </a:cubicBezTo>
                      <a:lnTo>
                        <a:pt x="554" y="8980"/>
                      </a:lnTo>
                      <a:cubicBezTo>
                        <a:pt x="554" y="8980"/>
                        <a:pt x="4174" y="7075"/>
                        <a:pt x="4303" y="6300"/>
                      </a:cubicBezTo>
                      <a:lnTo>
                        <a:pt x="4303" y="15189"/>
                      </a:lnTo>
                      <a:lnTo>
                        <a:pt x="5766" y="15189"/>
                      </a:lnTo>
                      <a:lnTo>
                        <a:pt x="5766" y="8095"/>
                      </a:lnTo>
                      <a:cubicBezTo>
                        <a:pt x="6295" y="8943"/>
                        <a:pt x="7199" y="8999"/>
                        <a:pt x="7426" y="8999"/>
                      </a:cubicBezTo>
                      <a:cubicBezTo>
                        <a:pt x="7444" y="8999"/>
                        <a:pt x="7463" y="8999"/>
                        <a:pt x="7481" y="8999"/>
                      </a:cubicBezTo>
                      <a:lnTo>
                        <a:pt x="7850" y="8593"/>
                      </a:lnTo>
                      <a:cubicBezTo>
                        <a:pt x="6725" y="8482"/>
                        <a:pt x="6227" y="7358"/>
                        <a:pt x="6227" y="7358"/>
                      </a:cubicBezTo>
                      <a:lnTo>
                        <a:pt x="6227" y="7358"/>
                      </a:lnTo>
                      <a:cubicBezTo>
                        <a:pt x="6781" y="7720"/>
                        <a:pt x="7420" y="7769"/>
                        <a:pt x="7727" y="7769"/>
                      </a:cubicBezTo>
                      <a:cubicBezTo>
                        <a:pt x="7838" y="7769"/>
                        <a:pt x="7905" y="7763"/>
                        <a:pt x="7905" y="7763"/>
                      </a:cubicBezTo>
                      <a:lnTo>
                        <a:pt x="7776" y="7173"/>
                      </a:lnTo>
                      <a:cubicBezTo>
                        <a:pt x="7678" y="7186"/>
                        <a:pt x="7580" y="7186"/>
                        <a:pt x="7481" y="7186"/>
                      </a:cubicBezTo>
                      <a:cubicBezTo>
                        <a:pt x="6092" y="7186"/>
                        <a:pt x="5803" y="5987"/>
                        <a:pt x="5803" y="5987"/>
                      </a:cubicBezTo>
                      <a:lnTo>
                        <a:pt x="5803" y="553"/>
                      </a:lnTo>
                      <a:cubicBezTo>
                        <a:pt x="5410" y="350"/>
                        <a:pt x="5029" y="166"/>
                        <a:pt x="4654" y="0"/>
                      </a:cubicBezTo>
                      <a:close/>
                    </a:path>
                  </a:pathLst>
                </a:custGeom>
                <a:solidFill>
                  <a:srgbClr val="213B5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593" name="Google Shape;6593;p72"/>
              <p:cNvSpPr/>
              <p:nvPr/>
            </p:nvSpPr>
            <p:spPr>
              <a:xfrm>
                <a:off x="1513051" y="3450200"/>
                <a:ext cx="724875" cy="855500"/>
              </a:xfrm>
              <a:custGeom>
                <a:rect b="b" l="l" r="r" t="t"/>
                <a:pathLst>
                  <a:path extrusionOk="0" h="34220" w="28995">
                    <a:moveTo>
                      <a:pt x="2244" y="0"/>
                    </a:moveTo>
                    <a:cubicBezTo>
                      <a:pt x="1974" y="6"/>
                      <a:pt x="1703" y="43"/>
                      <a:pt x="1445" y="123"/>
                    </a:cubicBezTo>
                    <a:cubicBezTo>
                      <a:pt x="1" y="511"/>
                      <a:pt x="1021" y="2059"/>
                      <a:pt x="1095" y="2803"/>
                    </a:cubicBezTo>
                    <a:cubicBezTo>
                      <a:pt x="1150" y="3522"/>
                      <a:pt x="1593" y="4703"/>
                      <a:pt x="1593" y="4703"/>
                    </a:cubicBezTo>
                    <a:cubicBezTo>
                      <a:pt x="1371" y="5668"/>
                      <a:pt x="2312" y="6995"/>
                      <a:pt x="2312" y="6995"/>
                    </a:cubicBezTo>
                    <a:cubicBezTo>
                      <a:pt x="1851" y="8200"/>
                      <a:pt x="2404" y="8753"/>
                      <a:pt x="2404" y="8753"/>
                    </a:cubicBezTo>
                    <a:cubicBezTo>
                      <a:pt x="1925" y="9528"/>
                      <a:pt x="2422" y="10935"/>
                      <a:pt x="2422" y="10935"/>
                    </a:cubicBezTo>
                    <a:cubicBezTo>
                      <a:pt x="1519" y="12706"/>
                      <a:pt x="2293" y="13855"/>
                      <a:pt x="2293" y="13855"/>
                    </a:cubicBezTo>
                    <a:cubicBezTo>
                      <a:pt x="1648" y="14740"/>
                      <a:pt x="1980" y="16314"/>
                      <a:pt x="1980" y="16314"/>
                    </a:cubicBezTo>
                    <a:cubicBezTo>
                      <a:pt x="947" y="17955"/>
                      <a:pt x="1832" y="19823"/>
                      <a:pt x="1832" y="19823"/>
                    </a:cubicBezTo>
                    <a:cubicBezTo>
                      <a:pt x="1500" y="21114"/>
                      <a:pt x="1740" y="22430"/>
                      <a:pt x="1740" y="22430"/>
                    </a:cubicBezTo>
                    <a:cubicBezTo>
                      <a:pt x="1408" y="24347"/>
                      <a:pt x="2220" y="25017"/>
                      <a:pt x="2220" y="25017"/>
                    </a:cubicBezTo>
                    <a:cubicBezTo>
                      <a:pt x="2367" y="27642"/>
                      <a:pt x="4955" y="28011"/>
                      <a:pt x="4955" y="28011"/>
                    </a:cubicBezTo>
                    <a:cubicBezTo>
                      <a:pt x="5416" y="28939"/>
                      <a:pt x="6141" y="29222"/>
                      <a:pt x="6854" y="29222"/>
                    </a:cubicBezTo>
                    <a:cubicBezTo>
                      <a:pt x="7930" y="29222"/>
                      <a:pt x="8969" y="28589"/>
                      <a:pt x="8969" y="28589"/>
                    </a:cubicBezTo>
                    <a:cubicBezTo>
                      <a:pt x="9313" y="28705"/>
                      <a:pt x="9676" y="28767"/>
                      <a:pt x="10038" y="28779"/>
                    </a:cubicBezTo>
                    <a:cubicBezTo>
                      <a:pt x="10917" y="28779"/>
                      <a:pt x="11163" y="28238"/>
                      <a:pt x="11741" y="28011"/>
                    </a:cubicBezTo>
                    <a:cubicBezTo>
                      <a:pt x="11956" y="27919"/>
                      <a:pt x="12183" y="27870"/>
                      <a:pt x="12417" y="27863"/>
                    </a:cubicBezTo>
                    <a:cubicBezTo>
                      <a:pt x="12841" y="27863"/>
                      <a:pt x="13161" y="28091"/>
                      <a:pt x="13308" y="28638"/>
                    </a:cubicBezTo>
                    <a:cubicBezTo>
                      <a:pt x="13530" y="29455"/>
                      <a:pt x="13142" y="30709"/>
                      <a:pt x="12976" y="31969"/>
                    </a:cubicBezTo>
                    <a:cubicBezTo>
                      <a:pt x="12810" y="33205"/>
                      <a:pt x="13603" y="34219"/>
                      <a:pt x="13603" y="34219"/>
                    </a:cubicBezTo>
                    <a:lnTo>
                      <a:pt x="15490" y="34219"/>
                    </a:lnTo>
                    <a:cubicBezTo>
                      <a:pt x="15454" y="34219"/>
                      <a:pt x="15306" y="34182"/>
                      <a:pt x="15951" y="33076"/>
                    </a:cubicBezTo>
                    <a:cubicBezTo>
                      <a:pt x="16652" y="31889"/>
                      <a:pt x="15693" y="30746"/>
                      <a:pt x="16597" y="29302"/>
                    </a:cubicBezTo>
                    <a:cubicBezTo>
                      <a:pt x="17507" y="27863"/>
                      <a:pt x="17451" y="26032"/>
                      <a:pt x="17451" y="26032"/>
                    </a:cubicBezTo>
                    <a:cubicBezTo>
                      <a:pt x="17894" y="23591"/>
                      <a:pt x="16744" y="23518"/>
                      <a:pt x="15822" y="22485"/>
                    </a:cubicBezTo>
                    <a:cubicBezTo>
                      <a:pt x="15429" y="22061"/>
                      <a:pt x="14808" y="21932"/>
                      <a:pt x="14218" y="21932"/>
                    </a:cubicBezTo>
                    <a:cubicBezTo>
                      <a:pt x="13689" y="21944"/>
                      <a:pt x="13167" y="22024"/>
                      <a:pt x="12663" y="22172"/>
                    </a:cubicBezTo>
                    <a:cubicBezTo>
                      <a:pt x="12454" y="22092"/>
                      <a:pt x="12226" y="22049"/>
                      <a:pt x="12005" y="22042"/>
                    </a:cubicBezTo>
                    <a:cubicBezTo>
                      <a:pt x="11556" y="22030"/>
                      <a:pt x="11151" y="22301"/>
                      <a:pt x="10997" y="22725"/>
                    </a:cubicBezTo>
                    <a:cubicBezTo>
                      <a:pt x="10856" y="22676"/>
                      <a:pt x="10708" y="22651"/>
                      <a:pt x="10561" y="22651"/>
                    </a:cubicBezTo>
                    <a:cubicBezTo>
                      <a:pt x="9805" y="22651"/>
                      <a:pt x="9172" y="23266"/>
                      <a:pt x="9172" y="23266"/>
                    </a:cubicBezTo>
                    <a:cubicBezTo>
                      <a:pt x="9110" y="22885"/>
                      <a:pt x="8803" y="22780"/>
                      <a:pt x="8471" y="22780"/>
                    </a:cubicBezTo>
                    <a:cubicBezTo>
                      <a:pt x="8182" y="22792"/>
                      <a:pt x="7893" y="22848"/>
                      <a:pt x="7616" y="22946"/>
                    </a:cubicBezTo>
                    <a:cubicBezTo>
                      <a:pt x="7696" y="22079"/>
                      <a:pt x="6897" y="21766"/>
                      <a:pt x="6897" y="21766"/>
                    </a:cubicBezTo>
                    <a:cubicBezTo>
                      <a:pt x="7561" y="20512"/>
                      <a:pt x="6621" y="19676"/>
                      <a:pt x="6621" y="19676"/>
                    </a:cubicBezTo>
                    <a:cubicBezTo>
                      <a:pt x="7709" y="18109"/>
                      <a:pt x="7045" y="16295"/>
                      <a:pt x="7045" y="16295"/>
                    </a:cubicBezTo>
                    <a:cubicBezTo>
                      <a:pt x="7506" y="14433"/>
                      <a:pt x="6473" y="13394"/>
                      <a:pt x="6473" y="13394"/>
                    </a:cubicBezTo>
                    <a:cubicBezTo>
                      <a:pt x="7580" y="11919"/>
                      <a:pt x="6270" y="10554"/>
                      <a:pt x="6270" y="10554"/>
                    </a:cubicBezTo>
                    <a:cubicBezTo>
                      <a:pt x="6694" y="10149"/>
                      <a:pt x="6547" y="9257"/>
                      <a:pt x="6510" y="9036"/>
                    </a:cubicBezTo>
                    <a:lnTo>
                      <a:pt x="6510" y="9036"/>
                    </a:lnTo>
                    <a:cubicBezTo>
                      <a:pt x="6682" y="10007"/>
                      <a:pt x="7758" y="10075"/>
                      <a:pt x="8059" y="10075"/>
                    </a:cubicBezTo>
                    <a:lnTo>
                      <a:pt x="8133" y="10075"/>
                    </a:lnTo>
                    <a:cubicBezTo>
                      <a:pt x="8219" y="10917"/>
                      <a:pt x="9307" y="11028"/>
                      <a:pt x="9842" y="11028"/>
                    </a:cubicBezTo>
                    <a:cubicBezTo>
                      <a:pt x="10014" y="11028"/>
                      <a:pt x="10130" y="11015"/>
                      <a:pt x="10130" y="11015"/>
                    </a:cubicBezTo>
                    <a:cubicBezTo>
                      <a:pt x="10296" y="11765"/>
                      <a:pt x="10764" y="11962"/>
                      <a:pt x="11194" y="11962"/>
                    </a:cubicBezTo>
                    <a:cubicBezTo>
                      <a:pt x="11507" y="11950"/>
                      <a:pt x="11809" y="11876"/>
                      <a:pt x="12091" y="11741"/>
                    </a:cubicBezTo>
                    <a:cubicBezTo>
                      <a:pt x="12509" y="12146"/>
                      <a:pt x="13044" y="12275"/>
                      <a:pt x="13560" y="12275"/>
                    </a:cubicBezTo>
                    <a:cubicBezTo>
                      <a:pt x="14452" y="12275"/>
                      <a:pt x="15269" y="11894"/>
                      <a:pt x="15269" y="11894"/>
                    </a:cubicBezTo>
                    <a:cubicBezTo>
                      <a:pt x="15490" y="12109"/>
                      <a:pt x="15798" y="12226"/>
                      <a:pt x="16111" y="12214"/>
                    </a:cubicBezTo>
                    <a:cubicBezTo>
                      <a:pt x="17009" y="12214"/>
                      <a:pt x="18023" y="11501"/>
                      <a:pt x="18023" y="11501"/>
                    </a:cubicBezTo>
                    <a:cubicBezTo>
                      <a:pt x="18213" y="11568"/>
                      <a:pt x="18410" y="11599"/>
                      <a:pt x="18613" y="11599"/>
                    </a:cubicBezTo>
                    <a:cubicBezTo>
                      <a:pt x="19744" y="11599"/>
                      <a:pt x="20033" y="10413"/>
                      <a:pt x="20033" y="10413"/>
                    </a:cubicBezTo>
                    <a:lnTo>
                      <a:pt x="20076" y="10413"/>
                    </a:lnTo>
                    <a:cubicBezTo>
                      <a:pt x="21668" y="10394"/>
                      <a:pt x="21975" y="9313"/>
                      <a:pt x="21975" y="9313"/>
                    </a:cubicBezTo>
                    <a:cubicBezTo>
                      <a:pt x="22172" y="9380"/>
                      <a:pt x="22381" y="9417"/>
                      <a:pt x="22590" y="9423"/>
                    </a:cubicBezTo>
                    <a:cubicBezTo>
                      <a:pt x="23002" y="9423"/>
                      <a:pt x="23119" y="9202"/>
                      <a:pt x="23162" y="9067"/>
                    </a:cubicBezTo>
                    <a:lnTo>
                      <a:pt x="23162" y="9067"/>
                    </a:lnTo>
                    <a:cubicBezTo>
                      <a:pt x="22977" y="10382"/>
                      <a:pt x="23807" y="10603"/>
                      <a:pt x="23807" y="10603"/>
                    </a:cubicBezTo>
                    <a:cubicBezTo>
                      <a:pt x="23586" y="11396"/>
                      <a:pt x="23487" y="12220"/>
                      <a:pt x="23512" y="13044"/>
                    </a:cubicBezTo>
                    <a:cubicBezTo>
                      <a:pt x="22602" y="15336"/>
                      <a:pt x="24084" y="16240"/>
                      <a:pt x="24084" y="16240"/>
                    </a:cubicBezTo>
                    <a:cubicBezTo>
                      <a:pt x="22996" y="17611"/>
                      <a:pt x="23807" y="18938"/>
                      <a:pt x="23807" y="18938"/>
                    </a:cubicBezTo>
                    <a:cubicBezTo>
                      <a:pt x="23401" y="19553"/>
                      <a:pt x="23586" y="21415"/>
                      <a:pt x="23586" y="21415"/>
                    </a:cubicBezTo>
                    <a:cubicBezTo>
                      <a:pt x="23045" y="22024"/>
                      <a:pt x="22768" y="23303"/>
                      <a:pt x="22768" y="23303"/>
                    </a:cubicBezTo>
                    <a:cubicBezTo>
                      <a:pt x="20943" y="24077"/>
                      <a:pt x="21035" y="25706"/>
                      <a:pt x="21035" y="25706"/>
                    </a:cubicBezTo>
                    <a:cubicBezTo>
                      <a:pt x="21145" y="25755"/>
                      <a:pt x="21244" y="25841"/>
                      <a:pt x="21311" y="25946"/>
                    </a:cubicBezTo>
                    <a:cubicBezTo>
                      <a:pt x="21570" y="26327"/>
                      <a:pt x="22215" y="26757"/>
                      <a:pt x="22215" y="26757"/>
                    </a:cubicBezTo>
                    <a:cubicBezTo>
                      <a:pt x="21496" y="27089"/>
                      <a:pt x="20850" y="29455"/>
                      <a:pt x="20648" y="30027"/>
                    </a:cubicBezTo>
                    <a:cubicBezTo>
                      <a:pt x="20586" y="30193"/>
                      <a:pt x="20654" y="30267"/>
                      <a:pt x="20777" y="30267"/>
                    </a:cubicBezTo>
                    <a:cubicBezTo>
                      <a:pt x="21109" y="30267"/>
                      <a:pt x="21871" y="29750"/>
                      <a:pt x="22067" y="28921"/>
                    </a:cubicBezTo>
                    <a:cubicBezTo>
                      <a:pt x="22362" y="27796"/>
                      <a:pt x="23180" y="27384"/>
                      <a:pt x="23180" y="27384"/>
                    </a:cubicBezTo>
                    <a:cubicBezTo>
                      <a:pt x="23567" y="28251"/>
                      <a:pt x="24194" y="28521"/>
                      <a:pt x="24852" y="28521"/>
                    </a:cubicBezTo>
                    <a:cubicBezTo>
                      <a:pt x="25565" y="28521"/>
                      <a:pt x="26309" y="28195"/>
                      <a:pt x="26800" y="27974"/>
                    </a:cubicBezTo>
                    <a:cubicBezTo>
                      <a:pt x="27741" y="27550"/>
                      <a:pt x="27649" y="25405"/>
                      <a:pt x="27649" y="25405"/>
                    </a:cubicBezTo>
                    <a:cubicBezTo>
                      <a:pt x="27649" y="25405"/>
                      <a:pt x="27962" y="25276"/>
                      <a:pt x="28497" y="23782"/>
                    </a:cubicBezTo>
                    <a:cubicBezTo>
                      <a:pt x="28835" y="22928"/>
                      <a:pt x="28749" y="21975"/>
                      <a:pt x="28276" y="21194"/>
                    </a:cubicBezTo>
                    <a:cubicBezTo>
                      <a:pt x="28927" y="19197"/>
                      <a:pt x="27852" y="18035"/>
                      <a:pt x="27852" y="18035"/>
                    </a:cubicBezTo>
                    <a:cubicBezTo>
                      <a:pt x="28798" y="16461"/>
                      <a:pt x="27833" y="15078"/>
                      <a:pt x="27833" y="15078"/>
                    </a:cubicBezTo>
                    <a:cubicBezTo>
                      <a:pt x="28632" y="13726"/>
                      <a:pt x="27759" y="12435"/>
                      <a:pt x="27759" y="12435"/>
                    </a:cubicBezTo>
                    <a:cubicBezTo>
                      <a:pt x="28552" y="11286"/>
                      <a:pt x="27981" y="9792"/>
                      <a:pt x="27981" y="9792"/>
                    </a:cubicBezTo>
                    <a:cubicBezTo>
                      <a:pt x="28995" y="8311"/>
                      <a:pt x="28036" y="7352"/>
                      <a:pt x="28036" y="7352"/>
                    </a:cubicBezTo>
                    <a:cubicBezTo>
                      <a:pt x="28036" y="7352"/>
                      <a:pt x="28663" y="7167"/>
                      <a:pt x="28589" y="5151"/>
                    </a:cubicBezTo>
                    <a:cubicBezTo>
                      <a:pt x="28540" y="3424"/>
                      <a:pt x="26973" y="3301"/>
                      <a:pt x="26524" y="3301"/>
                    </a:cubicBezTo>
                    <a:lnTo>
                      <a:pt x="26407" y="3301"/>
                    </a:lnTo>
                    <a:cubicBezTo>
                      <a:pt x="26032" y="2895"/>
                      <a:pt x="25663" y="2754"/>
                      <a:pt x="25344" y="2754"/>
                    </a:cubicBezTo>
                    <a:cubicBezTo>
                      <a:pt x="24581" y="2754"/>
                      <a:pt x="24041" y="3541"/>
                      <a:pt x="24041" y="3541"/>
                    </a:cubicBezTo>
                    <a:cubicBezTo>
                      <a:pt x="23942" y="3510"/>
                      <a:pt x="23844" y="3498"/>
                      <a:pt x="23739" y="3498"/>
                    </a:cubicBezTo>
                    <a:cubicBezTo>
                      <a:pt x="22658" y="3498"/>
                      <a:pt x="21809" y="5016"/>
                      <a:pt x="21809" y="5016"/>
                    </a:cubicBezTo>
                    <a:lnTo>
                      <a:pt x="21729" y="5016"/>
                    </a:lnTo>
                    <a:cubicBezTo>
                      <a:pt x="20574" y="5016"/>
                      <a:pt x="20641" y="5834"/>
                      <a:pt x="20641" y="5834"/>
                    </a:cubicBezTo>
                    <a:cubicBezTo>
                      <a:pt x="20439" y="5784"/>
                      <a:pt x="20230" y="5754"/>
                      <a:pt x="20021" y="5754"/>
                    </a:cubicBezTo>
                    <a:cubicBezTo>
                      <a:pt x="19344" y="5748"/>
                      <a:pt x="18717" y="6104"/>
                      <a:pt x="18392" y="6700"/>
                    </a:cubicBezTo>
                    <a:cubicBezTo>
                      <a:pt x="18152" y="6571"/>
                      <a:pt x="17888" y="6510"/>
                      <a:pt x="17617" y="6504"/>
                    </a:cubicBezTo>
                    <a:cubicBezTo>
                      <a:pt x="16707" y="6510"/>
                      <a:pt x="16136" y="7315"/>
                      <a:pt x="16136" y="7315"/>
                    </a:cubicBezTo>
                    <a:cubicBezTo>
                      <a:pt x="15902" y="7247"/>
                      <a:pt x="15656" y="7217"/>
                      <a:pt x="15417" y="7217"/>
                    </a:cubicBezTo>
                    <a:cubicBezTo>
                      <a:pt x="14396" y="7217"/>
                      <a:pt x="13843" y="7831"/>
                      <a:pt x="13843" y="7831"/>
                    </a:cubicBezTo>
                    <a:cubicBezTo>
                      <a:pt x="13339" y="7167"/>
                      <a:pt x="12743" y="6977"/>
                      <a:pt x="12233" y="6977"/>
                    </a:cubicBezTo>
                    <a:cubicBezTo>
                      <a:pt x="11790" y="6983"/>
                      <a:pt x="11360" y="7106"/>
                      <a:pt x="10979" y="7333"/>
                    </a:cubicBezTo>
                    <a:cubicBezTo>
                      <a:pt x="10942" y="6393"/>
                      <a:pt x="10198" y="6245"/>
                      <a:pt x="9737" y="6245"/>
                    </a:cubicBezTo>
                    <a:cubicBezTo>
                      <a:pt x="9614" y="6245"/>
                      <a:pt x="9491" y="6258"/>
                      <a:pt x="9368" y="6276"/>
                    </a:cubicBezTo>
                    <a:cubicBezTo>
                      <a:pt x="9202" y="5225"/>
                      <a:pt x="7598" y="5041"/>
                      <a:pt x="7598" y="5041"/>
                    </a:cubicBezTo>
                    <a:cubicBezTo>
                      <a:pt x="8114" y="3762"/>
                      <a:pt x="6688" y="3320"/>
                      <a:pt x="6688" y="3320"/>
                    </a:cubicBezTo>
                    <a:cubicBezTo>
                      <a:pt x="6744" y="2176"/>
                      <a:pt x="5600" y="1807"/>
                      <a:pt x="5600" y="1807"/>
                    </a:cubicBezTo>
                    <a:cubicBezTo>
                      <a:pt x="5422" y="578"/>
                      <a:pt x="4777" y="302"/>
                      <a:pt x="4236" y="302"/>
                    </a:cubicBezTo>
                    <a:cubicBezTo>
                      <a:pt x="3959" y="308"/>
                      <a:pt x="3689" y="363"/>
                      <a:pt x="3443" y="474"/>
                    </a:cubicBezTo>
                    <a:cubicBezTo>
                      <a:pt x="3443" y="474"/>
                      <a:pt x="3092" y="0"/>
                      <a:pt x="224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72"/>
              <p:cNvSpPr/>
              <p:nvPr/>
            </p:nvSpPr>
            <p:spPr>
              <a:xfrm>
                <a:off x="1726651" y="2627300"/>
                <a:ext cx="281400" cy="432450"/>
              </a:xfrm>
              <a:custGeom>
                <a:rect b="b" l="l" r="r" t="t"/>
                <a:pathLst>
                  <a:path extrusionOk="0" h="17298" w="11256">
                    <a:moveTo>
                      <a:pt x="6147" y="1"/>
                    </a:moveTo>
                    <a:cubicBezTo>
                      <a:pt x="6141" y="1"/>
                      <a:pt x="6129" y="1"/>
                      <a:pt x="6117" y="1"/>
                    </a:cubicBezTo>
                    <a:cubicBezTo>
                      <a:pt x="6043" y="56"/>
                      <a:pt x="5570" y="873"/>
                      <a:pt x="5514" y="1175"/>
                    </a:cubicBezTo>
                    <a:cubicBezTo>
                      <a:pt x="5483" y="1359"/>
                      <a:pt x="5299" y="1414"/>
                      <a:pt x="5127" y="1414"/>
                    </a:cubicBezTo>
                    <a:cubicBezTo>
                      <a:pt x="5022" y="1414"/>
                      <a:pt x="4918" y="1396"/>
                      <a:pt x="4820" y="1359"/>
                    </a:cubicBezTo>
                    <a:cubicBezTo>
                      <a:pt x="4684" y="1322"/>
                      <a:pt x="4684" y="99"/>
                      <a:pt x="4684" y="99"/>
                    </a:cubicBezTo>
                    <a:cubicBezTo>
                      <a:pt x="4119" y="99"/>
                      <a:pt x="3553" y="548"/>
                      <a:pt x="3553" y="548"/>
                    </a:cubicBezTo>
                    <a:lnTo>
                      <a:pt x="3738" y="1605"/>
                    </a:lnTo>
                    <a:cubicBezTo>
                      <a:pt x="3215" y="2066"/>
                      <a:pt x="3418" y="2502"/>
                      <a:pt x="3418" y="2502"/>
                    </a:cubicBezTo>
                    <a:cubicBezTo>
                      <a:pt x="2681" y="3049"/>
                      <a:pt x="2797" y="4242"/>
                      <a:pt x="2361" y="4242"/>
                    </a:cubicBezTo>
                    <a:cubicBezTo>
                      <a:pt x="1974" y="4223"/>
                      <a:pt x="1974" y="4045"/>
                      <a:pt x="1851" y="4045"/>
                    </a:cubicBezTo>
                    <a:cubicBezTo>
                      <a:pt x="1826" y="4045"/>
                      <a:pt x="1808" y="4045"/>
                      <a:pt x="1795" y="4051"/>
                    </a:cubicBezTo>
                    <a:cubicBezTo>
                      <a:pt x="1623" y="4131"/>
                      <a:pt x="1377" y="4371"/>
                      <a:pt x="1586" y="4525"/>
                    </a:cubicBezTo>
                    <a:cubicBezTo>
                      <a:pt x="1777" y="4691"/>
                      <a:pt x="1605" y="4691"/>
                      <a:pt x="1377" y="4973"/>
                    </a:cubicBezTo>
                    <a:cubicBezTo>
                      <a:pt x="1132" y="5262"/>
                      <a:pt x="1642" y="5828"/>
                      <a:pt x="1832" y="5895"/>
                    </a:cubicBezTo>
                    <a:cubicBezTo>
                      <a:pt x="1845" y="5902"/>
                      <a:pt x="1857" y="5902"/>
                      <a:pt x="1869" y="5902"/>
                    </a:cubicBezTo>
                    <a:cubicBezTo>
                      <a:pt x="2121" y="5902"/>
                      <a:pt x="2963" y="5465"/>
                      <a:pt x="2963" y="5465"/>
                    </a:cubicBezTo>
                    <a:lnTo>
                      <a:pt x="2963" y="5465"/>
                    </a:lnTo>
                    <a:cubicBezTo>
                      <a:pt x="2736" y="5957"/>
                      <a:pt x="2773" y="6633"/>
                      <a:pt x="2773" y="6633"/>
                    </a:cubicBezTo>
                    <a:cubicBezTo>
                      <a:pt x="2773" y="6633"/>
                      <a:pt x="2631" y="6221"/>
                      <a:pt x="2269" y="6221"/>
                    </a:cubicBezTo>
                    <a:cubicBezTo>
                      <a:pt x="2189" y="6227"/>
                      <a:pt x="2115" y="6246"/>
                      <a:pt x="2041" y="6276"/>
                    </a:cubicBezTo>
                    <a:cubicBezTo>
                      <a:pt x="1513" y="6485"/>
                      <a:pt x="1494" y="6879"/>
                      <a:pt x="1494" y="6879"/>
                    </a:cubicBezTo>
                    <a:cubicBezTo>
                      <a:pt x="1869" y="6897"/>
                      <a:pt x="2023" y="7278"/>
                      <a:pt x="2023" y="7278"/>
                    </a:cubicBezTo>
                    <a:cubicBezTo>
                      <a:pt x="1" y="10659"/>
                      <a:pt x="1" y="15927"/>
                      <a:pt x="683" y="16683"/>
                    </a:cubicBezTo>
                    <a:cubicBezTo>
                      <a:pt x="1070" y="17089"/>
                      <a:pt x="1574" y="17298"/>
                      <a:pt x="2293" y="17298"/>
                    </a:cubicBezTo>
                    <a:cubicBezTo>
                      <a:pt x="2871" y="17298"/>
                      <a:pt x="3590" y="17168"/>
                      <a:pt x="4512" y="16904"/>
                    </a:cubicBezTo>
                    <a:cubicBezTo>
                      <a:pt x="6608" y="16302"/>
                      <a:pt x="10063" y="13868"/>
                      <a:pt x="10647" y="11354"/>
                    </a:cubicBezTo>
                    <a:cubicBezTo>
                      <a:pt x="11255" y="8846"/>
                      <a:pt x="9178" y="7407"/>
                      <a:pt x="9178" y="7407"/>
                    </a:cubicBezTo>
                    <a:cubicBezTo>
                      <a:pt x="9178" y="7407"/>
                      <a:pt x="9251" y="6670"/>
                      <a:pt x="9178" y="5182"/>
                    </a:cubicBezTo>
                    <a:cubicBezTo>
                      <a:pt x="9129" y="3855"/>
                      <a:pt x="8182" y="3781"/>
                      <a:pt x="7973" y="3781"/>
                    </a:cubicBezTo>
                    <a:lnTo>
                      <a:pt x="7930" y="3781"/>
                    </a:lnTo>
                    <a:cubicBezTo>
                      <a:pt x="8041" y="2349"/>
                      <a:pt x="6664" y="1931"/>
                      <a:pt x="6664" y="1740"/>
                    </a:cubicBezTo>
                    <a:cubicBezTo>
                      <a:pt x="6682" y="1531"/>
                      <a:pt x="7082" y="837"/>
                      <a:pt x="7155" y="511"/>
                    </a:cubicBezTo>
                    <a:cubicBezTo>
                      <a:pt x="7241" y="216"/>
                      <a:pt x="6344" y="1"/>
                      <a:pt x="614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595" name="Google Shape;6595;p72"/>
          <p:cNvGrpSpPr/>
          <p:nvPr/>
        </p:nvGrpSpPr>
        <p:grpSpPr>
          <a:xfrm>
            <a:off x="1234609" y="2417569"/>
            <a:ext cx="224507" cy="215983"/>
            <a:chOff x="2648935" y="1948120"/>
            <a:chExt cx="233594" cy="224748"/>
          </a:xfrm>
        </p:grpSpPr>
        <p:sp>
          <p:nvSpPr>
            <p:cNvPr id="6596" name="Google Shape;6596;p72"/>
            <p:cNvSpPr/>
            <p:nvPr/>
          </p:nvSpPr>
          <p:spPr>
            <a:xfrm>
              <a:off x="2648935" y="1948120"/>
              <a:ext cx="233594" cy="224748"/>
            </a:xfrm>
            <a:custGeom>
              <a:rect b="b" l="l" r="r" t="t"/>
              <a:pathLst>
                <a:path extrusionOk="0" h="8893" w="9243">
                  <a:moveTo>
                    <a:pt x="4802" y="1351"/>
                  </a:moveTo>
                  <a:cubicBezTo>
                    <a:pt x="5200" y="1351"/>
                    <a:pt x="5602" y="1428"/>
                    <a:pt x="5984" y="1586"/>
                  </a:cubicBezTo>
                  <a:cubicBezTo>
                    <a:pt x="7139" y="2066"/>
                    <a:pt x="7896" y="3194"/>
                    <a:pt x="7896" y="4447"/>
                  </a:cubicBezTo>
                  <a:cubicBezTo>
                    <a:pt x="7891" y="6158"/>
                    <a:pt x="6507" y="7542"/>
                    <a:pt x="4796" y="7542"/>
                  </a:cubicBezTo>
                  <a:cubicBezTo>
                    <a:pt x="3548" y="7542"/>
                    <a:pt x="2415" y="6790"/>
                    <a:pt x="1941" y="5630"/>
                  </a:cubicBezTo>
                  <a:cubicBezTo>
                    <a:pt x="1461" y="4474"/>
                    <a:pt x="1723" y="3145"/>
                    <a:pt x="2611" y="2257"/>
                  </a:cubicBezTo>
                  <a:cubicBezTo>
                    <a:pt x="3202" y="1666"/>
                    <a:pt x="3995" y="1351"/>
                    <a:pt x="4802" y="1351"/>
                  </a:cubicBezTo>
                  <a:close/>
                  <a:moveTo>
                    <a:pt x="4796" y="1"/>
                  </a:moveTo>
                  <a:cubicBezTo>
                    <a:pt x="2998" y="1"/>
                    <a:pt x="1380" y="1085"/>
                    <a:pt x="693" y="2747"/>
                  </a:cubicBezTo>
                  <a:cubicBezTo>
                    <a:pt x="1" y="4409"/>
                    <a:pt x="382" y="6322"/>
                    <a:pt x="1652" y="7591"/>
                  </a:cubicBezTo>
                  <a:cubicBezTo>
                    <a:pt x="2505" y="8441"/>
                    <a:pt x="3645" y="8893"/>
                    <a:pt x="4803" y="8893"/>
                  </a:cubicBezTo>
                  <a:cubicBezTo>
                    <a:pt x="5375" y="8893"/>
                    <a:pt x="5952" y="8783"/>
                    <a:pt x="6502" y="8556"/>
                  </a:cubicBezTo>
                  <a:cubicBezTo>
                    <a:pt x="8158" y="7864"/>
                    <a:pt x="9242" y="6245"/>
                    <a:pt x="9242" y="4447"/>
                  </a:cubicBezTo>
                  <a:cubicBezTo>
                    <a:pt x="9242" y="1995"/>
                    <a:pt x="7254" y="6"/>
                    <a:pt x="479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2"/>
            <p:cNvSpPr/>
            <p:nvPr/>
          </p:nvSpPr>
          <p:spPr>
            <a:xfrm>
              <a:off x="2733370" y="2023735"/>
              <a:ext cx="73695" cy="73568"/>
            </a:xfrm>
            <a:custGeom>
              <a:rect b="b" l="l" r="r" t="t"/>
              <a:pathLst>
                <a:path extrusionOk="0" h="2911" w="2916">
                  <a:moveTo>
                    <a:pt x="1455" y="0"/>
                  </a:moveTo>
                  <a:cubicBezTo>
                    <a:pt x="654" y="0"/>
                    <a:pt x="0" y="649"/>
                    <a:pt x="0" y="1455"/>
                  </a:cubicBezTo>
                  <a:cubicBezTo>
                    <a:pt x="0" y="2262"/>
                    <a:pt x="654" y="2910"/>
                    <a:pt x="1455" y="2910"/>
                  </a:cubicBezTo>
                  <a:cubicBezTo>
                    <a:pt x="2261" y="2910"/>
                    <a:pt x="2915" y="2262"/>
                    <a:pt x="2915" y="1455"/>
                  </a:cubicBezTo>
                  <a:cubicBezTo>
                    <a:pt x="2915" y="649"/>
                    <a:pt x="2261" y="0"/>
                    <a:pt x="1455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72"/>
          <p:cNvGrpSpPr/>
          <p:nvPr/>
        </p:nvGrpSpPr>
        <p:grpSpPr>
          <a:xfrm>
            <a:off x="2463611" y="3301566"/>
            <a:ext cx="330071" cy="317580"/>
            <a:chOff x="3628558" y="2776198"/>
            <a:chExt cx="257045" cy="247375"/>
          </a:xfrm>
        </p:grpSpPr>
        <p:sp>
          <p:nvSpPr>
            <p:cNvPr id="6599" name="Google Shape;6599;p72"/>
            <p:cNvSpPr/>
            <p:nvPr/>
          </p:nvSpPr>
          <p:spPr>
            <a:xfrm>
              <a:off x="3686627" y="2843457"/>
              <a:ext cx="131842" cy="112806"/>
            </a:xfrm>
            <a:custGeom>
              <a:rect b="b" l="l" r="r" t="t"/>
              <a:pathLst>
                <a:path extrusionOk="0" h="4468" w="5222">
                  <a:moveTo>
                    <a:pt x="2969" y="0"/>
                  </a:moveTo>
                  <a:cubicBezTo>
                    <a:pt x="2421" y="0"/>
                    <a:pt x="1863" y="203"/>
                    <a:pt x="1409" y="655"/>
                  </a:cubicBezTo>
                  <a:cubicBezTo>
                    <a:pt x="1" y="2063"/>
                    <a:pt x="998" y="4468"/>
                    <a:pt x="2986" y="4468"/>
                  </a:cubicBezTo>
                  <a:cubicBezTo>
                    <a:pt x="4224" y="4468"/>
                    <a:pt x="5221" y="3470"/>
                    <a:pt x="5221" y="2239"/>
                  </a:cubicBezTo>
                  <a:cubicBezTo>
                    <a:pt x="5221" y="892"/>
                    <a:pt x="4118" y="0"/>
                    <a:pt x="2969" y="0"/>
                  </a:cubicBezTo>
                  <a:close/>
                </a:path>
              </a:pathLst>
            </a:custGeom>
            <a:gradFill>
              <a:gsLst>
                <a:gs pos="0">
                  <a:srgbClr val="435D74"/>
                </a:gs>
                <a:gs pos="100000">
                  <a:srgbClr val="FFFFFF">
                    <a:alpha val="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2"/>
            <p:cNvSpPr/>
            <p:nvPr/>
          </p:nvSpPr>
          <p:spPr>
            <a:xfrm>
              <a:off x="3663097" y="2808237"/>
              <a:ext cx="190593" cy="183398"/>
            </a:xfrm>
            <a:custGeom>
              <a:rect b="b" l="l" r="r" t="t"/>
              <a:pathLst>
                <a:path extrusionOk="0" h="7264" w="7549">
                  <a:moveTo>
                    <a:pt x="3918" y="440"/>
                  </a:moveTo>
                  <a:cubicBezTo>
                    <a:pt x="5678" y="446"/>
                    <a:pt x="7105" y="1874"/>
                    <a:pt x="7105" y="3634"/>
                  </a:cubicBezTo>
                  <a:cubicBezTo>
                    <a:pt x="7105" y="4924"/>
                    <a:pt x="6329" y="6084"/>
                    <a:pt x="5137" y="6579"/>
                  </a:cubicBezTo>
                  <a:cubicBezTo>
                    <a:pt x="4742" y="6744"/>
                    <a:pt x="4327" y="6823"/>
                    <a:pt x="3916" y="6823"/>
                  </a:cubicBezTo>
                  <a:cubicBezTo>
                    <a:pt x="3087" y="6823"/>
                    <a:pt x="2273" y="6499"/>
                    <a:pt x="1663" y="5889"/>
                  </a:cubicBezTo>
                  <a:cubicBezTo>
                    <a:pt x="750" y="4976"/>
                    <a:pt x="477" y="3601"/>
                    <a:pt x="972" y="2415"/>
                  </a:cubicBezTo>
                  <a:cubicBezTo>
                    <a:pt x="1461" y="1222"/>
                    <a:pt x="2627" y="440"/>
                    <a:pt x="3918" y="440"/>
                  </a:cubicBezTo>
                  <a:close/>
                  <a:moveTo>
                    <a:pt x="3916" y="1"/>
                  </a:moveTo>
                  <a:cubicBezTo>
                    <a:pt x="2971" y="1"/>
                    <a:pt x="2043" y="369"/>
                    <a:pt x="1350" y="1066"/>
                  </a:cubicBezTo>
                  <a:cubicBezTo>
                    <a:pt x="307" y="2102"/>
                    <a:pt x="1" y="3666"/>
                    <a:pt x="561" y="5022"/>
                  </a:cubicBezTo>
                  <a:cubicBezTo>
                    <a:pt x="1122" y="6377"/>
                    <a:pt x="2445" y="7264"/>
                    <a:pt x="3918" y="7264"/>
                  </a:cubicBezTo>
                  <a:cubicBezTo>
                    <a:pt x="5919" y="7264"/>
                    <a:pt x="7548" y="5641"/>
                    <a:pt x="7548" y="3634"/>
                  </a:cubicBezTo>
                  <a:cubicBezTo>
                    <a:pt x="7548" y="2161"/>
                    <a:pt x="6662" y="838"/>
                    <a:pt x="5306" y="277"/>
                  </a:cubicBezTo>
                  <a:cubicBezTo>
                    <a:pt x="4857" y="91"/>
                    <a:pt x="4384" y="1"/>
                    <a:pt x="391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2"/>
            <p:cNvSpPr/>
            <p:nvPr/>
          </p:nvSpPr>
          <p:spPr>
            <a:xfrm>
              <a:off x="3628558" y="2776198"/>
              <a:ext cx="257045" cy="247375"/>
            </a:xfrm>
            <a:custGeom>
              <a:rect b="b" l="l" r="r" t="t"/>
              <a:pathLst>
                <a:path extrusionOk="0" h="9798" w="10181">
                  <a:moveTo>
                    <a:pt x="5286" y="223"/>
                  </a:moveTo>
                  <a:cubicBezTo>
                    <a:pt x="7867" y="229"/>
                    <a:pt x="9959" y="2322"/>
                    <a:pt x="9959" y="4903"/>
                  </a:cubicBezTo>
                  <a:cubicBezTo>
                    <a:pt x="9959" y="6793"/>
                    <a:pt x="8818" y="8500"/>
                    <a:pt x="7072" y="9224"/>
                  </a:cubicBezTo>
                  <a:cubicBezTo>
                    <a:pt x="6495" y="9463"/>
                    <a:pt x="5890" y="9579"/>
                    <a:pt x="5289" y="9579"/>
                  </a:cubicBezTo>
                  <a:cubicBezTo>
                    <a:pt x="4072" y="9579"/>
                    <a:pt x="2874" y="9102"/>
                    <a:pt x="1975" y="8207"/>
                  </a:cubicBezTo>
                  <a:cubicBezTo>
                    <a:pt x="639" y="6871"/>
                    <a:pt x="241" y="4857"/>
                    <a:pt x="965" y="3110"/>
                  </a:cubicBezTo>
                  <a:cubicBezTo>
                    <a:pt x="1688" y="1364"/>
                    <a:pt x="3396" y="223"/>
                    <a:pt x="5286" y="223"/>
                  </a:cubicBezTo>
                  <a:close/>
                  <a:moveTo>
                    <a:pt x="5286" y="1"/>
                  </a:moveTo>
                  <a:cubicBezTo>
                    <a:pt x="4011" y="1"/>
                    <a:pt x="2756" y="498"/>
                    <a:pt x="1819" y="1435"/>
                  </a:cubicBezTo>
                  <a:cubicBezTo>
                    <a:pt x="417" y="2836"/>
                    <a:pt x="0" y="4942"/>
                    <a:pt x="756" y="6773"/>
                  </a:cubicBezTo>
                  <a:cubicBezTo>
                    <a:pt x="1519" y="8605"/>
                    <a:pt x="3305" y="9797"/>
                    <a:pt x="5286" y="9797"/>
                  </a:cubicBezTo>
                  <a:cubicBezTo>
                    <a:pt x="7991" y="9797"/>
                    <a:pt x="10181" y="7607"/>
                    <a:pt x="10181" y="4903"/>
                  </a:cubicBezTo>
                  <a:cubicBezTo>
                    <a:pt x="10181" y="2921"/>
                    <a:pt x="8988" y="1135"/>
                    <a:pt x="7156" y="373"/>
                  </a:cubicBezTo>
                  <a:cubicBezTo>
                    <a:pt x="6552" y="123"/>
                    <a:pt x="5917" y="1"/>
                    <a:pt x="528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72"/>
          <p:cNvGrpSpPr/>
          <p:nvPr/>
        </p:nvGrpSpPr>
        <p:grpSpPr>
          <a:xfrm>
            <a:off x="5117800" y="1548900"/>
            <a:ext cx="389275" cy="1356725"/>
            <a:chOff x="5117800" y="1548900"/>
            <a:chExt cx="389275" cy="1356725"/>
          </a:xfrm>
        </p:grpSpPr>
        <p:sp>
          <p:nvSpPr>
            <p:cNvPr id="6603" name="Google Shape;6603;p72"/>
            <p:cNvSpPr/>
            <p:nvPr/>
          </p:nvSpPr>
          <p:spPr>
            <a:xfrm>
              <a:off x="5220000" y="1620325"/>
              <a:ext cx="178725" cy="170600"/>
            </a:xfrm>
            <a:custGeom>
              <a:rect b="b" l="l" r="r" t="t"/>
              <a:pathLst>
                <a:path extrusionOk="0" h="6824" w="7149">
                  <a:moveTo>
                    <a:pt x="3571" y="0"/>
                  </a:moveTo>
                  <a:lnTo>
                    <a:pt x="0" y="2109"/>
                  </a:lnTo>
                  <a:cubicBezTo>
                    <a:pt x="0" y="2109"/>
                    <a:pt x="799" y="5114"/>
                    <a:pt x="246" y="6823"/>
                  </a:cubicBezTo>
                  <a:lnTo>
                    <a:pt x="7149" y="6823"/>
                  </a:lnTo>
                  <a:cubicBezTo>
                    <a:pt x="7149" y="6823"/>
                    <a:pt x="6872" y="5077"/>
                    <a:pt x="7149" y="2188"/>
                  </a:cubicBezTo>
                  <a:lnTo>
                    <a:pt x="35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04" name="Google Shape;6604;p72"/>
            <p:cNvGrpSpPr/>
            <p:nvPr/>
          </p:nvGrpSpPr>
          <p:grpSpPr>
            <a:xfrm>
              <a:off x="5117800" y="1606500"/>
              <a:ext cx="389275" cy="1299125"/>
              <a:chOff x="5117800" y="1606500"/>
              <a:chExt cx="389275" cy="1299125"/>
            </a:xfrm>
          </p:grpSpPr>
          <p:grpSp>
            <p:nvGrpSpPr>
              <p:cNvPr id="6605" name="Google Shape;6605;p72"/>
              <p:cNvGrpSpPr/>
              <p:nvPr/>
            </p:nvGrpSpPr>
            <p:grpSpPr>
              <a:xfrm>
                <a:off x="5117800" y="1606500"/>
                <a:ext cx="389275" cy="1299125"/>
                <a:chOff x="5117800" y="1606500"/>
                <a:chExt cx="389275" cy="1299125"/>
              </a:xfrm>
            </p:grpSpPr>
            <p:sp>
              <p:nvSpPr>
                <p:cNvPr id="6606" name="Google Shape;6606;p72"/>
                <p:cNvSpPr/>
                <p:nvPr/>
              </p:nvSpPr>
              <p:spPr>
                <a:xfrm>
                  <a:off x="5117800" y="1721575"/>
                  <a:ext cx="389275" cy="1184050"/>
                </a:xfrm>
                <a:custGeom>
                  <a:rect b="b" l="l" r="r" t="t"/>
                  <a:pathLst>
                    <a:path extrusionOk="0" h="47362" w="15571">
                      <a:moveTo>
                        <a:pt x="9374" y="1"/>
                      </a:moveTo>
                      <a:lnTo>
                        <a:pt x="7788" y="38"/>
                      </a:lnTo>
                      <a:lnTo>
                        <a:pt x="6203" y="7"/>
                      </a:lnTo>
                      <a:lnTo>
                        <a:pt x="6203" y="7"/>
                      </a:lnTo>
                      <a:cubicBezTo>
                        <a:pt x="6203" y="7"/>
                        <a:pt x="6270" y="1525"/>
                        <a:pt x="6203" y="1771"/>
                      </a:cubicBezTo>
                      <a:cubicBezTo>
                        <a:pt x="6129" y="2017"/>
                        <a:pt x="5957" y="2367"/>
                        <a:pt x="5287" y="2576"/>
                      </a:cubicBezTo>
                      <a:cubicBezTo>
                        <a:pt x="4617" y="2792"/>
                        <a:pt x="3910" y="2718"/>
                        <a:pt x="3098" y="3216"/>
                      </a:cubicBezTo>
                      <a:cubicBezTo>
                        <a:pt x="2293" y="3707"/>
                        <a:pt x="2078" y="5680"/>
                        <a:pt x="2078" y="6947"/>
                      </a:cubicBezTo>
                      <a:cubicBezTo>
                        <a:pt x="2078" y="8213"/>
                        <a:pt x="1974" y="11034"/>
                        <a:pt x="1728" y="12128"/>
                      </a:cubicBezTo>
                      <a:cubicBezTo>
                        <a:pt x="1482" y="13216"/>
                        <a:pt x="812" y="16179"/>
                        <a:pt x="775" y="17058"/>
                      </a:cubicBezTo>
                      <a:cubicBezTo>
                        <a:pt x="738" y="17937"/>
                        <a:pt x="425" y="19173"/>
                        <a:pt x="351" y="19701"/>
                      </a:cubicBezTo>
                      <a:cubicBezTo>
                        <a:pt x="283" y="20230"/>
                        <a:pt x="1" y="22234"/>
                        <a:pt x="210" y="22658"/>
                      </a:cubicBezTo>
                      <a:cubicBezTo>
                        <a:pt x="682" y="23602"/>
                        <a:pt x="1024" y="23870"/>
                        <a:pt x="1191" y="23870"/>
                      </a:cubicBezTo>
                      <a:cubicBezTo>
                        <a:pt x="1277" y="23870"/>
                        <a:pt x="1316" y="23800"/>
                        <a:pt x="1304" y="23715"/>
                      </a:cubicBezTo>
                      <a:cubicBezTo>
                        <a:pt x="1267" y="23469"/>
                        <a:pt x="990" y="22977"/>
                        <a:pt x="923" y="22486"/>
                      </a:cubicBezTo>
                      <a:cubicBezTo>
                        <a:pt x="863" y="22089"/>
                        <a:pt x="943" y="21530"/>
                        <a:pt x="1031" y="21530"/>
                      </a:cubicBezTo>
                      <a:cubicBezTo>
                        <a:pt x="1053" y="21530"/>
                        <a:pt x="1074" y="21562"/>
                        <a:pt x="1095" y="21637"/>
                      </a:cubicBezTo>
                      <a:cubicBezTo>
                        <a:pt x="1187" y="21980"/>
                        <a:pt x="1308" y="22847"/>
                        <a:pt x="1484" y="22847"/>
                      </a:cubicBezTo>
                      <a:cubicBezTo>
                        <a:pt x="1507" y="22847"/>
                        <a:pt x="1531" y="22832"/>
                        <a:pt x="1556" y="22799"/>
                      </a:cubicBezTo>
                      <a:cubicBezTo>
                        <a:pt x="1771" y="22522"/>
                        <a:pt x="1838" y="21391"/>
                        <a:pt x="1838" y="20832"/>
                      </a:cubicBezTo>
                      <a:cubicBezTo>
                        <a:pt x="1838" y="20267"/>
                        <a:pt x="1556" y="19701"/>
                        <a:pt x="1586" y="19142"/>
                      </a:cubicBezTo>
                      <a:cubicBezTo>
                        <a:pt x="1623" y="18576"/>
                        <a:pt x="2926" y="15226"/>
                        <a:pt x="3172" y="13819"/>
                      </a:cubicBezTo>
                      <a:cubicBezTo>
                        <a:pt x="3424" y="12411"/>
                        <a:pt x="3775" y="8569"/>
                        <a:pt x="3775" y="8569"/>
                      </a:cubicBezTo>
                      <a:cubicBezTo>
                        <a:pt x="3916" y="9448"/>
                        <a:pt x="4475" y="10579"/>
                        <a:pt x="4512" y="12233"/>
                      </a:cubicBezTo>
                      <a:cubicBezTo>
                        <a:pt x="4549" y="13886"/>
                        <a:pt x="3105" y="16603"/>
                        <a:pt x="2822" y="18890"/>
                      </a:cubicBezTo>
                      <a:cubicBezTo>
                        <a:pt x="2539" y="21182"/>
                        <a:pt x="3351" y="27981"/>
                        <a:pt x="3670" y="30556"/>
                      </a:cubicBezTo>
                      <a:cubicBezTo>
                        <a:pt x="3984" y="33126"/>
                        <a:pt x="3314" y="35806"/>
                        <a:pt x="3559" y="37355"/>
                      </a:cubicBezTo>
                      <a:cubicBezTo>
                        <a:pt x="3805" y="38903"/>
                        <a:pt x="4617" y="42671"/>
                        <a:pt x="4617" y="43200"/>
                      </a:cubicBezTo>
                      <a:cubicBezTo>
                        <a:pt x="4617" y="43729"/>
                        <a:pt x="4586" y="44190"/>
                        <a:pt x="4727" y="44540"/>
                      </a:cubicBezTo>
                      <a:cubicBezTo>
                        <a:pt x="4863" y="44890"/>
                        <a:pt x="4408" y="45456"/>
                        <a:pt x="4266" y="46058"/>
                      </a:cubicBezTo>
                      <a:cubicBezTo>
                        <a:pt x="4119" y="46654"/>
                        <a:pt x="4512" y="47361"/>
                        <a:pt x="5145" y="47361"/>
                      </a:cubicBezTo>
                      <a:cubicBezTo>
                        <a:pt x="5778" y="47361"/>
                        <a:pt x="6375" y="46833"/>
                        <a:pt x="6270" y="46378"/>
                      </a:cubicBezTo>
                      <a:cubicBezTo>
                        <a:pt x="6172" y="45917"/>
                        <a:pt x="6166" y="44792"/>
                        <a:pt x="6233" y="44190"/>
                      </a:cubicBezTo>
                      <a:cubicBezTo>
                        <a:pt x="6307" y="43593"/>
                        <a:pt x="5957" y="43274"/>
                        <a:pt x="5957" y="42714"/>
                      </a:cubicBezTo>
                      <a:cubicBezTo>
                        <a:pt x="5957" y="42149"/>
                        <a:pt x="6166" y="37988"/>
                        <a:pt x="6190" y="34668"/>
                      </a:cubicBezTo>
                      <a:cubicBezTo>
                        <a:pt x="6196" y="33261"/>
                        <a:pt x="6565" y="32179"/>
                        <a:pt x="6940" y="28983"/>
                      </a:cubicBezTo>
                      <a:cubicBezTo>
                        <a:pt x="7315" y="25786"/>
                        <a:pt x="7788" y="21182"/>
                        <a:pt x="7788" y="21182"/>
                      </a:cubicBezTo>
                      <a:cubicBezTo>
                        <a:pt x="7788" y="21182"/>
                        <a:pt x="8256" y="25786"/>
                        <a:pt x="8631" y="28983"/>
                      </a:cubicBezTo>
                      <a:cubicBezTo>
                        <a:pt x="9006" y="32173"/>
                        <a:pt x="9374" y="33255"/>
                        <a:pt x="9380" y="34668"/>
                      </a:cubicBezTo>
                      <a:cubicBezTo>
                        <a:pt x="9405" y="37988"/>
                        <a:pt x="9620" y="42149"/>
                        <a:pt x="9620" y="42714"/>
                      </a:cubicBezTo>
                      <a:cubicBezTo>
                        <a:pt x="9620" y="43274"/>
                        <a:pt x="9264" y="43593"/>
                        <a:pt x="9337" y="44190"/>
                      </a:cubicBezTo>
                      <a:cubicBezTo>
                        <a:pt x="9405" y="44792"/>
                        <a:pt x="9405" y="45917"/>
                        <a:pt x="9301" y="46378"/>
                      </a:cubicBezTo>
                      <a:cubicBezTo>
                        <a:pt x="9196" y="46833"/>
                        <a:pt x="9792" y="47361"/>
                        <a:pt x="10425" y="47361"/>
                      </a:cubicBezTo>
                      <a:cubicBezTo>
                        <a:pt x="11065" y="47361"/>
                        <a:pt x="11452" y="46654"/>
                        <a:pt x="11311" y="46058"/>
                      </a:cubicBezTo>
                      <a:cubicBezTo>
                        <a:pt x="11169" y="45456"/>
                        <a:pt x="10708" y="44890"/>
                        <a:pt x="10850" y="44540"/>
                      </a:cubicBezTo>
                      <a:cubicBezTo>
                        <a:pt x="10985" y="44190"/>
                        <a:pt x="10954" y="43729"/>
                        <a:pt x="10954" y="43200"/>
                      </a:cubicBezTo>
                      <a:cubicBezTo>
                        <a:pt x="10954" y="42671"/>
                        <a:pt x="11765" y="38897"/>
                        <a:pt x="12011" y="37355"/>
                      </a:cubicBezTo>
                      <a:cubicBezTo>
                        <a:pt x="12257" y="35806"/>
                        <a:pt x="11587" y="33126"/>
                        <a:pt x="11907" y="30556"/>
                      </a:cubicBezTo>
                      <a:cubicBezTo>
                        <a:pt x="12220" y="27981"/>
                        <a:pt x="13032" y="21182"/>
                        <a:pt x="12749" y="18890"/>
                      </a:cubicBezTo>
                      <a:cubicBezTo>
                        <a:pt x="12466" y="16603"/>
                        <a:pt x="11022" y="13886"/>
                        <a:pt x="11059" y="12233"/>
                      </a:cubicBezTo>
                      <a:cubicBezTo>
                        <a:pt x="11095" y="10579"/>
                        <a:pt x="11661" y="9448"/>
                        <a:pt x="11796" y="8569"/>
                      </a:cubicBezTo>
                      <a:cubicBezTo>
                        <a:pt x="11796" y="8569"/>
                        <a:pt x="12153" y="12411"/>
                        <a:pt x="12399" y="13819"/>
                      </a:cubicBezTo>
                      <a:cubicBezTo>
                        <a:pt x="12644" y="15226"/>
                        <a:pt x="13947" y="18576"/>
                        <a:pt x="13984" y="19142"/>
                      </a:cubicBezTo>
                      <a:cubicBezTo>
                        <a:pt x="14021" y="19701"/>
                        <a:pt x="13739" y="20267"/>
                        <a:pt x="13739" y="20832"/>
                      </a:cubicBezTo>
                      <a:cubicBezTo>
                        <a:pt x="13739" y="21391"/>
                        <a:pt x="13806" y="22522"/>
                        <a:pt x="14021" y="22799"/>
                      </a:cubicBezTo>
                      <a:cubicBezTo>
                        <a:pt x="14045" y="22832"/>
                        <a:pt x="14069" y="22847"/>
                        <a:pt x="14091" y="22847"/>
                      </a:cubicBezTo>
                      <a:cubicBezTo>
                        <a:pt x="14263" y="22847"/>
                        <a:pt x="14384" y="21980"/>
                        <a:pt x="14482" y="21637"/>
                      </a:cubicBezTo>
                      <a:cubicBezTo>
                        <a:pt x="14503" y="21562"/>
                        <a:pt x="14524" y="21530"/>
                        <a:pt x="14545" y="21530"/>
                      </a:cubicBezTo>
                      <a:cubicBezTo>
                        <a:pt x="14634" y="21530"/>
                        <a:pt x="14714" y="22089"/>
                        <a:pt x="14654" y="22486"/>
                      </a:cubicBezTo>
                      <a:cubicBezTo>
                        <a:pt x="14587" y="22977"/>
                        <a:pt x="14304" y="23469"/>
                        <a:pt x="14273" y="23715"/>
                      </a:cubicBezTo>
                      <a:cubicBezTo>
                        <a:pt x="14261" y="23800"/>
                        <a:pt x="14300" y="23870"/>
                        <a:pt x="14384" y="23870"/>
                      </a:cubicBezTo>
                      <a:cubicBezTo>
                        <a:pt x="14549" y="23870"/>
                        <a:pt x="14889" y="23602"/>
                        <a:pt x="15361" y="22658"/>
                      </a:cubicBezTo>
                      <a:cubicBezTo>
                        <a:pt x="15570" y="22234"/>
                        <a:pt x="15294" y="20230"/>
                        <a:pt x="15220" y="19701"/>
                      </a:cubicBezTo>
                      <a:cubicBezTo>
                        <a:pt x="15152" y="19173"/>
                        <a:pt x="14833" y="17937"/>
                        <a:pt x="14796" y="17058"/>
                      </a:cubicBezTo>
                      <a:cubicBezTo>
                        <a:pt x="14759" y="16173"/>
                        <a:pt x="14095" y="13216"/>
                        <a:pt x="13843" y="12122"/>
                      </a:cubicBezTo>
                      <a:cubicBezTo>
                        <a:pt x="13597" y="11034"/>
                        <a:pt x="13493" y="8213"/>
                        <a:pt x="13493" y="6947"/>
                      </a:cubicBezTo>
                      <a:cubicBezTo>
                        <a:pt x="13493" y="5674"/>
                        <a:pt x="13284" y="3701"/>
                        <a:pt x="12472" y="3209"/>
                      </a:cubicBezTo>
                      <a:cubicBezTo>
                        <a:pt x="11661" y="2718"/>
                        <a:pt x="10954" y="2785"/>
                        <a:pt x="10290" y="2576"/>
                      </a:cubicBezTo>
                      <a:cubicBezTo>
                        <a:pt x="9620" y="2367"/>
                        <a:pt x="9442" y="2011"/>
                        <a:pt x="9374" y="1765"/>
                      </a:cubicBezTo>
                      <a:cubicBezTo>
                        <a:pt x="9301" y="1519"/>
                        <a:pt x="9374" y="1"/>
                        <a:pt x="9374" y="1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07" name="Google Shape;6607;p72"/>
                <p:cNvSpPr/>
                <p:nvPr/>
              </p:nvSpPr>
              <p:spPr>
                <a:xfrm>
                  <a:off x="5247800" y="1606500"/>
                  <a:ext cx="129275" cy="165675"/>
                </a:xfrm>
                <a:custGeom>
                  <a:rect b="b" l="l" r="r" t="t"/>
                  <a:pathLst>
                    <a:path extrusionOk="0" h="6627" w="5171">
                      <a:moveTo>
                        <a:pt x="2588" y="0"/>
                      </a:moveTo>
                      <a:cubicBezTo>
                        <a:pt x="50" y="0"/>
                        <a:pt x="1" y="1082"/>
                        <a:pt x="191" y="3221"/>
                      </a:cubicBezTo>
                      <a:cubicBezTo>
                        <a:pt x="382" y="5360"/>
                        <a:pt x="1697" y="6626"/>
                        <a:pt x="2588" y="6626"/>
                      </a:cubicBezTo>
                      <a:cubicBezTo>
                        <a:pt x="3480" y="6626"/>
                        <a:pt x="4795" y="5360"/>
                        <a:pt x="4986" y="3221"/>
                      </a:cubicBezTo>
                      <a:cubicBezTo>
                        <a:pt x="5170" y="1082"/>
                        <a:pt x="5121" y="0"/>
                        <a:pt x="2588" y="0"/>
                      </a:cubicBezTo>
                      <a:close/>
                    </a:path>
                  </a:pathLst>
                </a:custGeom>
                <a:solidFill>
                  <a:srgbClr val="F9FBF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608" name="Google Shape;6608;p72"/>
              <p:cNvGrpSpPr/>
              <p:nvPr/>
            </p:nvGrpSpPr>
            <p:grpSpPr>
              <a:xfrm>
                <a:off x="5125650" y="1613550"/>
                <a:ext cx="373725" cy="1286875"/>
                <a:chOff x="5125650" y="1613550"/>
                <a:chExt cx="373725" cy="1286875"/>
              </a:xfrm>
            </p:grpSpPr>
            <p:sp>
              <p:nvSpPr>
                <p:cNvPr id="6609" name="Google Shape;6609;p72"/>
                <p:cNvSpPr/>
                <p:nvPr/>
              </p:nvSpPr>
              <p:spPr>
                <a:xfrm>
                  <a:off x="5221075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485" y="0"/>
                      </a:moveTo>
                      <a:cubicBezTo>
                        <a:pt x="219" y="0"/>
                        <a:pt x="23" y="143"/>
                        <a:pt x="19" y="460"/>
                      </a:cubicBezTo>
                      <a:cubicBezTo>
                        <a:pt x="0" y="1996"/>
                        <a:pt x="301" y="7172"/>
                        <a:pt x="252" y="8549"/>
                      </a:cubicBezTo>
                      <a:cubicBezTo>
                        <a:pt x="203" y="9920"/>
                        <a:pt x="0" y="12034"/>
                        <a:pt x="117" y="12704"/>
                      </a:cubicBezTo>
                      <a:cubicBezTo>
                        <a:pt x="193" y="13121"/>
                        <a:pt x="667" y="13407"/>
                        <a:pt x="1105" y="13407"/>
                      </a:cubicBezTo>
                      <a:cubicBezTo>
                        <a:pt x="1372" y="13407"/>
                        <a:pt x="1626" y="13301"/>
                        <a:pt x="1770" y="13054"/>
                      </a:cubicBezTo>
                      <a:cubicBezTo>
                        <a:pt x="2158" y="12403"/>
                        <a:pt x="1438" y="8174"/>
                        <a:pt x="1309" y="6502"/>
                      </a:cubicBezTo>
                      <a:cubicBezTo>
                        <a:pt x="1186" y="4836"/>
                        <a:pt x="2022" y="1966"/>
                        <a:pt x="1899" y="1339"/>
                      </a:cubicBezTo>
                      <a:cubicBezTo>
                        <a:pt x="1739" y="514"/>
                        <a:pt x="988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0" name="Google Shape;6610;p72"/>
                <p:cNvSpPr/>
                <p:nvPr/>
              </p:nvSpPr>
              <p:spPr>
                <a:xfrm>
                  <a:off x="5216150" y="2586575"/>
                  <a:ext cx="49800" cy="223800"/>
                </a:xfrm>
                <a:custGeom>
                  <a:rect b="b" l="l" r="r" t="t"/>
                  <a:pathLst>
                    <a:path extrusionOk="0" h="8952" w="1992">
                      <a:moveTo>
                        <a:pt x="519" y="1683"/>
                      </a:moveTo>
                      <a:cubicBezTo>
                        <a:pt x="629" y="1683"/>
                        <a:pt x="1481" y="6700"/>
                        <a:pt x="1279" y="6861"/>
                      </a:cubicBezTo>
                      <a:cubicBezTo>
                        <a:pt x="1275" y="6863"/>
                        <a:pt x="1271" y="6865"/>
                        <a:pt x="1267" y="6865"/>
                      </a:cubicBezTo>
                      <a:cubicBezTo>
                        <a:pt x="1041" y="6865"/>
                        <a:pt x="390" y="2495"/>
                        <a:pt x="511" y="1703"/>
                      </a:cubicBezTo>
                      <a:cubicBezTo>
                        <a:pt x="513" y="1690"/>
                        <a:pt x="516" y="1683"/>
                        <a:pt x="519" y="1683"/>
                      </a:cubicBezTo>
                      <a:close/>
                      <a:moveTo>
                        <a:pt x="68" y="1"/>
                      </a:moveTo>
                      <a:cubicBezTo>
                        <a:pt x="0" y="241"/>
                        <a:pt x="93" y="1040"/>
                        <a:pt x="80" y="1919"/>
                      </a:cubicBezTo>
                      <a:cubicBezTo>
                        <a:pt x="68" y="2798"/>
                        <a:pt x="972" y="8594"/>
                        <a:pt x="1088" y="8834"/>
                      </a:cubicBezTo>
                      <a:cubicBezTo>
                        <a:pt x="1129" y="8915"/>
                        <a:pt x="1202" y="8951"/>
                        <a:pt x="1284" y="8951"/>
                      </a:cubicBezTo>
                      <a:cubicBezTo>
                        <a:pt x="1439" y="8951"/>
                        <a:pt x="1627" y="8821"/>
                        <a:pt x="1691" y="8612"/>
                      </a:cubicBezTo>
                      <a:cubicBezTo>
                        <a:pt x="1789" y="8287"/>
                        <a:pt x="1592" y="2877"/>
                        <a:pt x="1605" y="2078"/>
                      </a:cubicBezTo>
                      <a:cubicBezTo>
                        <a:pt x="1617" y="1279"/>
                        <a:pt x="1992" y="425"/>
                        <a:pt x="1844" y="234"/>
                      </a:cubicBezTo>
                      <a:cubicBezTo>
                        <a:pt x="1816" y="196"/>
                        <a:pt x="1787" y="181"/>
                        <a:pt x="1754" y="181"/>
                      </a:cubicBezTo>
                      <a:cubicBezTo>
                        <a:pt x="1617" y="181"/>
                        <a:pt x="1421" y="453"/>
                        <a:pt x="984" y="493"/>
                      </a:cubicBezTo>
                      <a:cubicBezTo>
                        <a:pt x="958" y="495"/>
                        <a:pt x="932" y="496"/>
                        <a:pt x="907" y="496"/>
                      </a:cubicBezTo>
                      <a:cubicBezTo>
                        <a:pt x="408" y="496"/>
                        <a:pt x="68" y="1"/>
                        <a:pt x="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1" name="Google Shape;6611;p72"/>
                <p:cNvSpPr/>
                <p:nvPr/>
              </p:nvSpPr>
              <p:spPr>
                <a:xfrm>
                  <a:off x="5236950" y="2807700"/>
                  <a:ext cx="32400" cy="24975"/>
                </a:xfrm>
                <a:custGeom>
                  <a:rect b="b" l="l" r="r" t="t"/>
                  <a:pathLst>
                    <a:path extrusionOk="0" h="999" w="1296">
                      <a:moveTo>
                        <a:pt x="994" y="1"/>
                      </a:moveTo>
                      <a:cubicBezTo>
                        <a:pt x="891" y="1"/>
                        <a:pt x="634" y="271"/>
                        <a:pt x="421" y="271"/>
                      </a:cubicBezTo>
                      <a:cubicBezTo>
                        <a:pt x="396" y="271"/>
                        <a:pt x="372" y="267"/>
                        <a:pt x="349" y="259"/>
                      </a:cubicBezTo>
                      <a:cubicBezTo>
                        <a:pt x="286" y="237"/>
                        <a:pt x="241" y="227"/>
                        <a:pt x="208" y="227"/>
                      </a:cubicBezTo>
                      <a:cubicBezTo>
                        <a:pt x="122" y="227"/>
                        <a:pt x="110" y="290"/>
                        <a:pt x="66" y="370"/>
                      </a:cubicBezTo>
                      <a:cubicBezTo>
                        <a:pt x="0" y="477"/>
                        <a:pt x="4" y="998"/>
                        <a:pt x="183" y="998"/>
                      </a:cubicBezTo>
                      <a:cubicBezTo>
                        <a:pt x="189" y="998"/>
                        <a:pt x="195" y="998"/>
                        <a:pt x="201" y="997"/>
                      </a:cubicBezTo>
                      <a:cubicBezTo>
                        <a:pt x="374" y="969"/>
                        <a:pt x="568" y="763"/>
                        <a:pt x="782" y="763"/>
                      </a:cubicBezTo>
                      <a:cubicBezTo>
                        <a:pt x="803" y="763"/>
                        <a:pt x="825" y="765"/>
                        <a:pt x="847" y="769"/>
                      </a:cubicBezTo>
                      <a:cubicBezTo>
                        <a:pt x="911" y="783"/>
                        <a:pt x="964" y="790"/>
                        <a:pt x="1008" y="790"/>
                      </a:cubicBezTo>
                      <a:cubicBezTo>
                        <a:pt x="1126" y="790"/>
                        <a:pt x="1178" y="738"/>
                        <a:pt x="1228" y="622"/>
                      </a:cubicBezTo>
                      <a:cubicBezTo>
                        <a:pt x="1295" y="462"/>
                        <a:pt x="1148" y="19"/>
                        <a:pt x="1000" y="1"/>
                      </a:cubicBezTo>
                      <a:cubicBezTo>
                        <a:pt x="998" y="1"/>
                        <a:pt x="996" y="1"/>
                        <a:pt x="99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2" name="Google Shape;6612;p72"/>
                <p:cNvSpPr/>
                <p:nvPr/>
              </p:nvSpPr>
              <p:spPr>
                <a:xfrm>
                  <a:off x="5259175" y="2830450"/>
                  <a:ext cx="11700" cy="28625"/>
                </a:xfrm>
                <a:custGeom>
                  <a:rect b="b" l="l" r="r" t="t"/>
                  <a:pathLst>
                    <a:path extrusionOk="0" h="1145" w="468">
                      <a:moveTo>
                        <a:pt x="271" y="1"/>
                      </a:moveTo>
                      <a:cubicBezTo>
                        <a:pt x="203" y="1"/>
                        <a:pt x="120" y="19"/>
                        <a:pt x="74" y="44"/>
                      </a:cubicBezTo>
                      <a:cubicBezTo>
                        <a:pt x="1" y="87"/>
                        <a:pt x="99" y="345"/>
                        <a:pt x="111" y="406"/>
                      </a:cubicBezTo>
                      <a:cubicBezTo>
                        <a:pt x="123" y="468"/>
                        <a:pt x="148" y="1015"/>
                        <a:pt x="148" y="1095"/>
                      </a:cubicBezTo>
                      <a:cubicBezTo>
                        <a:pt x="148" y="1129"/>
                        <a:pt x="184" y="1144"/>
                        <a:pt x="229" y="1144"/>
                      </a:cubicBezTo>
                      <a:cubicBezTo>
                        <a:pt x="289" y="1144"/>
                        <a:pt x="365" y="1118"/>
                        <a:pt x="400" y="1076"/>
                      </a:cubicBezTo>
                      <a:cubicBezTo>
                        <a:pt x="468" y="1009"/>
                        <a:pt x="302" y="523"/>
                        <a:pt x="277" y="406"/>
                      </a:cubicBezTo>
                      <a:cubicBezTo>
                        <a:pt x="253" y="290"/>
                        <a:pt x="400" y="99"/>
                        <a:pt x="375" y="37"/>
                      </a:cubicBezTo>
                      <a:cubicBezTo>
                        <a:pt x="365" y="11"/>
                        <a:pt x="323" y="1"/>
                        <a:pt x="27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3" name="Google Shape;6613;p72"/>
                <p:cNvSpPr/>
                <p:nvPr/>
              </p:nvSpPr>
              <p:spPr>
                <a:xfrm>
                  <a:off x="5252725" y="2831550"/>
                  <a:ext cx="8775" cy="28775"/>
                </a:xfrm>
                <a:custGeom>
                  <a:rect b="b" l="l" r="r" t="t"/>
                  <a:pathLst>
                    <a:path extrusionOk="0" h="1151" w="351">
                      <a:moveTo>
                        <a:pt x="174" y="1"/>
                      </a:moveTo>
                      <a:cubicBezTo>
                        <a:pt x="130" y="1"/>
                        <a:pt x="59" y="37"/>
                        <a:pt x="37" y="86"/>
                      </a:cubicBezTo>
                      <a:cubicBezTo>
                        <a:pt x="13" y="147"/>
                        <a:pt x="99" y="461"/>
                        <a:pt x="86" y="639"/>
                      </a:cubicBezTo>
                      <a:cubicBezTo>
                        <a:pt x="68" y="823"/>
                        <a:pt x="0" y="1026"/>
                        <a:pt x="25" y="1094"/>
                      </a:cubicBezTo>
                      <a:cubicBezTo>
                        <a:pt x="41" y="1132"/>
                        <a:pt x="114" y="1151"/>
                        <a:pt x="184" y="1151"/>
                      </a:cubicBezTo>
                      <a:cubicBezTo>
                        <a:pt x="248" y="1151"/>
                        <a:pt x="308" y="1135"/>
                        <a:pt x="320" y="1106"/>
                      </a:cubicBezTo>
                      <a:cubicBezTo>
                        <a:pt x="351" y="1038"/>
                        <a:pt x="246" y="707"/>
                        <a:pt x="259" y="565"/>
                      </a:cubicBezTo>
                      <a:cubicBezTo>
                        <a:pt x="265" y="381"/>
                        <a:pt x="252" y="196"/>
                        <a:pt x="209" y="18"/>
                      </a:cubicBezTo>
                      <a:cubicBezTo>
                        <a:pt x="204" y="6"/>
                        <a:pt x="191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4" name="Google Shape;6614;p72"/>
                <p:cNvSpPr/>
                <p:nvPr/>
              </p:nvSpPr>
              <p:spPr>
                <a:xfrm>
                  <a:off x="5244575" y="2833525"/>
                  <a:ext cx="7550" cy="27075"/>
                </a:xfrm>
                <a:custGeom>
                  <a:rect b="b" l="l" r="r" t="t"/>
                  <a:pathLst>
                    <a:path extrusionOk="0" h="1083" w="302">
                      <a:moveTo>
                        <a:pt x="212" y="0"/>
                      </a:moveTo>
                      <a:cubicBezTo>
                        <a:pt x="171" y="0"/>
                        <a:pt x="130" y="15"/>
                        <a:pt x="130" y="37"/>
                      </a:cubicBezTo>
                      <a:cubicBezTo>
                        <a:pt x="130" y="80"/>
                        <a:pt x="210" y="437"/>
                        <a:pt x="142" y="603"/>
                      </a:cubicBezTo>
                      <a:cubicBezTo>
                        <a:pt x="81" y="769"/>
                        <a:pt x="1" y="953"/>
                        <a:pt x="31" y="1021"/>
                      </a:cubicBezTo>
                      <a:cubicBezTo>
                        <a:pt x="48" y="1061"/>
                        <a:pt x="108" y="1083"/>
                        <a:pt x="163" y="1083"/>
                      </a:cubicBezTo>
                      <a:cubicBezTo>
                        <a:pt x="210" y="1083"/>
                        <a:pt x="254" y="1067"/>
                        <a:pt x="265" y="1033"/>
                      </a:cubicBezTo>
                      <a:cubicBezTo>
                        <a:pt x="296" y="953"/>
                        <a:pt x="240" y="603"/>
                        <a:pt x="265" y="523"/>
                      </a:cubicBezTo>
                      <a:cubicBezTo>
                        <a:pt x="296" y="363"/>
                        <a:pt x="302" y="197"/>
                        <a:pt x="289" y="37"/>
                      </a:cubicBezTo>
                      <a:cubicBezTo>
                        <a:pt x="284" y="11"/>
                        <a:pt x="248" y="0"/>
                        <a:pt x="21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5" name="Google Shape;6615;p72"/>
                <p:cNvSpPr/>
                <p:nvPr/>
              </p:nvSpPr>
              <p:spPr>
                <a:xfrm>
                  <a:off x="5263475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258" y="0"/>
                      </a:moveTo>
                      <a:cubicBezTo>
                        <a:pt x="256" y="0"/>
                        <a:pt x="254" y="0"/>
                        <a:pt x="253" y="1"/>
                      </a:cubicBezTo>
                      <a:cubicBezTo>
                        <a:pt x="210" y="7"/>
                        <a:pt x="56" y="32"/>
                        <a:pt x="38" y="81"/>
                      </a:cubicBezTo>
                      <a:cubicBezTo>
                        <a:pt x="7" y="179"/>
                        <a:pt x="1" y="351"/>
                        <a:pt x="81" y="407"/>
                      </a:cubicBezTo>
                      <a:cubicBezTo>
                        <a:pt x="93" y="415"/>
                        <a:pt x="106" y="419"/>
                        <a:pt x="120" y="419"/>
                      </a:cubicBezTo>
                      <a:cubicBezTo>
                        <a:pt x="198" y="419"/>
                        <a:pt x="298" y="300"/>
                        <a:pt x="308" y="216"/>
                      </a:cubicBezTo>
                      <a:cubicBezTo>
                        <a:pt x="326" y="116"/>
                        <a:pt x="293" y="0"/>
                        <a:pt x="25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6" name="Google Shape;6616;p72"/>
                <p:cNvSpPr/>
                <p:nvPr/>
              </p:nvSpPr>
              <p:spPr>
                <a:xfrm>
                  <a:off x="5252725" y="2885275"/>
                  <a:ext cx="8475" cy="12900"/>
                </a:xfrm>
                <a:custGeom>
                  <a:rect b="b" l="l" r="r" t="t"/>
                  <a:pathLst>
                    <a:path extrusionOk="0" h="516" w="339">
                      <a:moveTo>
                        <a:pt x="188" y="0"/>
                      </a:moveTo>
                      <a:cubicBezTo>
                        <a:pt x="123" y="0"/>
                        <a:pt x="60" y="38"/>
                        <a:pt x="37" y="106"/>
                      </a:cubicBezTo>
                      <a:cubicBezTo>
                        <a:pt x="7" y="223"/>
                        <a:pt x="0" y="481"/>
                        <a:pt x="99" y="506"/>
                      </a:cubicBezTo>
                      <a:cubicBezTo>
                        <a:pt x="118" y="513"/>
                        <a:pt x="137" y="516"/>
                        <a:pt x="157" y="516"/>
                      </a:cubicBezTo>
                      <a:cubicBezTo>
                        <a:pt x="225" y="516"/>
                        <a:pt x="290" y="476"/>
                        <a:pt x="314" y="414"/>
                      </a:cubicBezTo>
                      <a:cubicBezTo>
                        <a:pt x="338" y="291"/>
                        <a:pt x="332" y="162"/>
                        <a:pt x="302" y="45"/>
                      </a:cubicBezTo>
                      <a:cubicBezTo>
                        <a:pt x="269" y="15"/>
                        <a:pt x="228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7" name="Google Shape;6617;p72"/>
                <p:cNvSpPr/>
                <p:nvPr/>
              </p:nvSpPr>
              <p:spPr>
                <a:xfrm>
                  <a:off x="5242875" y="2886450"/>
                  <a:ext cx="7575" cy="13975"/>
                </a:xfrm>
                <a:custGeom>
                  <a:rect b="b" l="l" r="r" t="t"/>
                  <a:pathLst>
                    <a:path extrusionOk="0" h="559" w="303">
                      <a:moveTo>
                        <a:pt x="137" y="1"/>
                      </a:moveTo>
                      <a:cubicBezTo>
                        <a:pt x="87" y="1"/>
                        <a:pt x="40" y="33"/>
                        <a:pt x="26" y="90"/>
                      </a:cubicBezTo>
                      <a:cubicBezTo>
                        <a:pt x="1" y="176"/>
                        <a:pt x="1" y="514"/>
                        <a:pt x="87" y="539"/>
                      </a:cubicBezTo>
                      <a:cubicBezTo>
                        <a:pt x="127" y="547"/>
                        <a:pt x="165" y="558"/>
                        <a:pt x="199" y="558"/>
                      </a:cubicBezTo>
                      <a:cubicBezTo>
                        <a:pt x="242" y="558"/>
                        <a:pt x="276" y="539"/>
                        <a:pt x="290" y="465"/>
                      </a:cubicBezTo>
                      <a:cubicBezTo>
                        <a:pt x="302" y="324"/>
                        <a:pt x="284" y="182"/>
                        <a:pt x="235" y="53"/>
                      </a:cubicBezTo>
                      <a:cubicBezTo>
                        <a:pt x="209" y="17"/>
                        <a:pt x="172" y="1"/>
                        <a:pt x="1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8" name="Google Shape;6618;p72"/>
                <p:cNvSpPr/>
                <p:nvPr/>
              </p:nvSpPr>
              <p:spPr>
                <a:xfrm>
                  <a:off x="5233350" y="2885150"/>
                  <a:ext cx="7400" cy="12900"/>
                </a:xfrm>
                <a:custGeom>
                  <a:rect b="b" l="l" r="r" t="t"/>
                  <a:pathLst>
                    <a:path extrusionOk="0" h="516" w="296">
                      <a:moveTo>
                        <a:pt x="150" y="1"/>
                      </a:moveTo>
                      <a:cubicBezTo>
                        <a:pt x="108" y="1"/>
                        <a:pt x="68" y="25"/>
                        <a:pt x="50" y="68"/>
                      </a:cubicBezTo>
                      <a:cubicBezTo>
                        <a:pt x="25" y="130"/>
                        <a:pt x="1" y="400"/>
                        <a:pt x="62" y="462"/>
                      </a:cubicBezTo>
                      <a:cubicBezTo>
                        <a:pt x="99" y="498"/>
                        <a:pt x="134" y="515"/>
                        <a:pt x="164" y="515"/>
                      </a:cubicBezTo>
                      <a:cubicBezTo>
                        <a:pt x="189" y="515"/>
                        <a:pt x="211" y="503"/>
                        <a:pt x="228" y="480"/>
                      </a:cubicBezTo>
                      <a:cubicBezTo>
                        <a:pt x="271" y="431"/>
                        <a:pt x="296" y="93"/>
                        <a:pt x="234" y="38"/>
                      </a:cubicBezTo>
                      <a:cubicBezTo>
                        <a:pt x="209" y="12"/>
                        <a:pt x="179" y="1"/>
                        <a:pt x="1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19" name="Google Shape;6619;p72"/>
                <p:cNvSpPr/>
                <p:nvPr/>
              </p:nvSpPr>
              <p:spPr>
                <a:xfrm>
                  <a:off x="5227075" y="2881775"/>
                  <a:ext cx="6400" cy="9250"/>
                </a:xfrm>
                <a:custGeom>
                  <a:rect b="b" l="l" r="r" t="t"/>
                  <a:pathLst>
                    <a:path extrusionOk="0" h="370" w="256">
                      <a:moveTo>
                        <a:pt x="93" y="1"/>
                      </a:moveTo>
                      <a:cubicBezTo>
                        <a:pt x="51" y="1"/>
                        <a:pt x="1" y="91"/>
                        <a:pt x="6" y="173"/>
                      </a:cubicBezTo>
                      <a:cubicBezTo>
                        <a:pt x="12" y="265"/>
                        <a:pt x="31" y="363"/>
                        <a:pt x="92" y="369"/>
                      </a:cubicBezTo>
                      <a:cubicBezTo>
                        <a:pt x="93" y="370"/>
                        <a:pt x="94" y="370"/>
                        <a:pt x="95" y="370"/>
                      </a:cubicBezTo>
                      <a:cubicBezTo>
                        <a:pt x="157" y="370"/>
                        <a:pt x="256" y="170"/>
                        <a:pt x="117" y="13"/>
                      </a:cubicBezTo>
                      <a:cubicBezTo>
                        <a:pt x="109" y="5"/>
                        <a:pt x="101" y="1"/>
                        <a:pt x="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0" name="Google Shape;6620;p72"/>
                <p:cNvSpPr/>
                <p:nvPr/>
              </p:nvSpPr>
              <p:spPr>
                <a:xfrm>
                  <a:off x="5238425" y="2836575"/>
                  <a:ext cx="8475" cy="23350"/>
                </a:xfrm>
                <a:custGeom>
                  <a:rect b="b" l="l" r="r" t="t"/>
                  <a:pathLst>
                    <a:path extrusionOk="0" h="934" w="339">
                      <a:moveTo>
                        <a:pt x="290" y="1"/>
                      </a:moveTo>
                      <a:cubicBezTo>
                        <a:pt x="252" y="1"/>
                        <a:pt x="191" y="54"/>
                        <a:pt x="191" y="88"/>
                      </a:cubicBezTo>
                      <a:cubicBezTo>
                        <a:pt x="185" y="241"/>
                        <a:pt x="173" y="389"/>
                        <a:pt x="136" y="536"/>
                      </a:cubicBezTo>
                      <a:cubicBezTo>
                        <a:pt x="105" y="641"/>
                        <a:pt x="1" y="874"/>
                        <a:pt x="19" y="899"/>
                      </a:cubicBezTo>
                      <a:cubicBezTo>
                        <a:pt x="27" y="919"/>
                        <a:pt x="52" y="933"/>
                        <a:pt x="87" y="933"/>
                      </a:cubicBezTo>
                      <a:cubicBezTo>
                        <a:pt x="107" y="933"/>
                        <a:pt x="130" y="928"/>
                        <a:pt x="154" y="917"/>
                      </a:cubicBezTo>
                      <a:cubicBezTo>
                        <a:pt x="197" y="893"/>
                        <a:pt x="277" y="462"/>
                        <a:pt x="314" y="370"/>
                      </a:cubicBezTo>
                      <a:cubicBezTo>
                        <a:pt x="339" y="254"/>
                        <a:pt x="339" y="131"/>
                        <a:pt x="314" y="14"/>
                      </a:cubicBezTo>
                      <a:cubicBezTo>
                        <a:pt x="309" y="5"/>
                        <a:pt x="300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1" name="Google Shape;6621;p72"/>
                <p:cNvSpPr/>
                <p:nvPr/>
              </p:nvSpPr>
              <p:spPr>
                <a:xfrm>
                  <a:off x="5232050" y="2840700"/>
                  <a:ext cx="9625" cy="17500"/>
                </a:xfrm>
                <a:custGeom>
                  <a:rect b="b" l="l" r="r" t="t"/>
                  <a:pathLst>
                    <a:path extrusionOk="0" h="700" w="385">
                      <a:moveTo>
                        <a:pt x="343" y="0"/>
                      </a:moveTo>
                      <a:cubicBezTo>
                        <a:pt x="328" y="0"/>
                        <a:pt x="307" y="20"/>
                        <a:pt x="280" y="76"/>
                      </a:cubicBezTo>
                      <a:cubicBezTo>
                        <a:pt x="225" y="205"/>
                        <a:pt x="22" y="586"/>
                        <a:pt x="10" y="623"/>
                      </a:cubicBezTo>
                      <a:cubicBezTo>
                        <a:pt x="1" y="656"/>
                        <a:pt x="84" y="699"/>
                        <a:pt x="132" y="699"/>
                      </a:cubicBezTo>
                      <a:cubicBezTo>
                        <a:pt x="147" y="699"/>
                        <a:pt x="159" y="695"/>
                        <a:pt x="164" y="685"/>
                      </a:cubicBezTo>
                      <a:cubicBezTo>
                        <a:pt x="188" y="636"/>
                        <a:pt x="385" y="125"/>
                        <a:pt x="379" y="70"/>
                      </a:cubicBezTo>
                      <a:cubicBezTo>
                        <a:pt x="375" y="35"/>
                        <a:pt x="364" y="0"/>
                        <a:pt x="34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2" name="Google Shape;6622;p72"/>
                <p:cNvSpPr/>
                <p:nvPr/>
              </p:nvSpPr>
              <p:spPr>
                <a:xfrm>
                  <a:off x="5263025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156" y="0"/>
                      </a:moveTo>
                      <a:cubicBezTo>
                        <a:pt x="96" y="0"/>
                        <a:pt x="30" y="23"/>
                        <a:pt x="19" y="64"/>
                      </a:cubicBezTo>
                      <a:cubicBezTo>
                        <a:pt x="6" y="168"/>
                        <a:pt x="19" y="273"/>
                        <a:pt x="49" y="371"/>
                      </a:cubicBezTo>
                      <a:cubicBezTo>
                        <a:pt x="80" y="476"/>
                        <a:pt x="0" y="703"/>
                        <a:pt x="6" y="777"/>
                      </a:cubicBezTo>
                      <a:cubicBezTo>
                        <a:pt x="11" y="809"/>
                        <a:pt x="46" y="823"/>
                        <a:pt x="91" y="823"/>
                      </a:cubicBezTo>
                      <a:cubicBezTo>
                        <a:pt x="158" y="823"/>
                        <a:pt x="247" y="791"/>
                        <a:pt x="295" y="740"/>
                      </a:cubicBezTo>
                      <a:cubicBezTo>
                        <a:pt x="375" y="654"/>
                        <a:pt x="277" y="598"/>
                        <a:pt x="265" y="482"/>
                      </a:cubicBezTo>
                      <a:cubicBezTo>
                        <a:pt x="246" y="371"/>
                        <a:pt x="301" y="88"/>
                        <a:pt x="252" y="33"/>
                      </a:cubicBezTo>
                      <a:cubicBezTo>
                        <a:pt x="235" y="11"/>
                        <a:pt x="197" y="0"/>
                        <a:pt x="1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3" name="Google Shape;6623;p72"/>
                <p:cNvSpPr/>
                <p:nvPr/>
              </p:nvSpPr>
              <p:spPr>
                <a:xfrm>
                  <a:off x="5253025" y="2862075"/>
                  <a:ext cx="7550" cy="21350"/>
                </a:xfrm>
                <a:custGeom>
                  <a:rect b="b" l="l" r="r" t="t"/>
                  <a:pathLst>
                    <a:path extrusionOk="0" h="854" w="302">
                      <a:moveTo>
                        <a:pt x="182" y="0"/>
                      </a:moveTo>
                      <a:cubicBezTo>
                        <a:pt x="126" y="0"/>
                        <a:pt x="63" y="23"/>
                        <a:pt x="56" y="63"/>
                      </a:cubicBezTo>
                      <a:cubicBezTo>
                        <a:pt x="38" y="137"/>
                        <a:pt x="117" y="383"/>
                        <a:pt x="93" y="512"/>
                      </a:cubicBezTo>
                      <a:cubicBezTo>
                        <a:pt x="68" y="635"/>
                        <a:pt x="1" y="733"/>
                        <a:pt x="44" y="807"/>
                      </a:cubicBezTo>
                      <a:cubicBezTo>
                        <a:pt x="65" y="838"/>
                        <a:pt x="105" y="853"/>
                        <a:pt x="147" y="853"/>
                      </a:cubicBezTo>
                      <a:cubicBezTo>
                        <a:pt x="204" y="853"/>
                        <a:pt x="263" y="826"/>
                        <a:pt x="277" y="776"/>
                      </a:cubicBezTo>
                      <a:cubicBezTo>
                        <a:pt x="302" y="684"/>
                        <a:pt x="228" y="592"/>
                        <a:pt x="247" y="475"/>
                      </a:cubicBezTo>
                      <a:cubicBezTo>
                        <a:pt x="259" y="352"/>
                        <a:pt x="296" y="88"/>
                        <a:pt x="271" y="33"/>
                      </a:cubicBezTo>
                      <a:cubicBezTo>
                        <a:pt x="256" y="10"/>
                        <a:pt x="221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4" name="Google Shape;6624;p72"/>
                <p:cNvSpPr/>
                <p:nvPr/>
              </p:nvSpPr>
              <p:spPr>
                <a:xfrm>
                  <a:off x="5244425" y="2863800"/>
                  <a:ext cx="6175" cy="19550"/>
                </a:xfrm>
                <a:custGeom>
                  <a:rect b="b" l="l" r="r" t="t"/>
                  <a:pathLst>
                    <a:path extrusionOk="0" h="782" w="247">
                      <a:moveTo>
                        <a:pt x="130" y="0"/>
                      </a:moveTo>
                      <a:cubicBezTo>
                        <a:pt x="93" y="7"/>
                        <a:pt x="62" y="25"/>
                        <a:pt x="43" y="62"/>
                      </a:cubicBezTo>
                      <a:cubicBezTo>
                        <a:pt x="31" y="99"/>
                        <a:pt x="25" y="136"/>
                        <a:pt x="31" y="173"/>
                      </a:cubicBezTo>
                      <a:cubicBezTo>
                        <a:pt x="37" y="283"/>
                        <a:pt x="80" y="400"/>
                        <a:pt x="56" y="504"/>
                      </a:cubicBezTo>
                      <a:cubicBezTo>
                        <a:pt x="43" y="554"/>
                        <a:pt x="19" y="603"/>
                        <a:pt x="13" y="652"/>
                      </a:cubicBezTo>
                      <a:cubicBezTo>
                        <a:pt x="0" y="701"/>
                        <a:pt x="19" y="750"/>
                        <a:pt x="68" y="775"/>
                      </a:cubicBezTo>
                      <a:cubicBezTo>
                        <a:pt x="79" y="779"/>
                        <a:pt x="90" y="781"/>
                        <a:pt x="101" y="781"/>
                      </a:cubicBezTo>
                      <a:cubicBezTo>
                        <a:pt x="138" y="781"/>
                        <a:pt x="172" y="758"/>
                        <a:pt x="191" y="720"/>
                      </a:cubicBezTo>
                      <a:cubicBezTo>
                        <a:pt x="209" y="670"/>
                        <a:pt x="209" y="621"/>
                        <a:pt x="197" y="572"/>
                      </a:cubicBezTo>
                      <a:cubicBezTo>
                        <a:pt x="185" y="523"/>
                        <a:pt x="173" y="474"/>
                        <a:pt x="173" y="425"/>
                      </a:cubicBezTo>
                      <a:cubicBezTo>
                        <a:pt x="173" y="314"/>
                        <a:pt x="246" y="209"/>
                        <a:pt x="228" y="105"/>
                      </a:cubicBezTo>
                      <a:cubicBezTo>
                        <a:pt x="228" y="50"/>
                        <a:pt x="185" y="7"/>
                        <a:pt x="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5" name="Google Shape;6625;p72"/>
                <p:cNvSpPr/>
                <p:nvPr/>
              </p:nvSpPr>
              <p:spPr>
                <a:xfrm>
                  <a:off x="5235675" y="2863500"/>
                  <a:ext cx="5850" cy="18775"/>
                </a:xfrm>
                <a:custGeom>
                  <a:rect b="b" l="l" r="r" t="t"/>
                  <a:pathLst>
                    <a:path extrusionOk="0" h="751" w="234">
                      <a:moveTo>
                        <a:pt x="116" y="1"/>
                      </a:moveTo>
                      <a:cubicBezTo>
                        <a:pt x="104" y="1"/>
                        <a:pt x="92" y="3"/>
                        <a:pt x="80" y="6"/>
                      </a:cubicBezTo>
                      <a:cubicBezTo>
                        <a:pt x="37" y="37"/>
                        <a:pt x="12" y="92"/>
                        <a:pt x="25" y="142"/>
                      </a:cubicBezTo>
                      <a:cubicBezTo>
                        <a:pt x="25" y="240"/>
                        <a:pt x="68" y="338"/>
                        <a:pt x="49" y="437"/>
                      </a:cubicBezTo>
                      <a:cubicBezTo>
                        <a:pt x="43" y="498"/>
                        <a:pt x="12" y="553"/>
                        <a:pt x="6" y="615"/>
                      </a:cubicBezTo>
                      <a:cubicBezTo>
                        <a:pt x="0" y="670"/>
                        <a:pt x="31" y="744"/>
                        <a:pt x="86" y="750"/>
                      </a:cubicBezTo>
                      <a:cubicBezTo>
                        <a:pt x="90" y="751"/>
                        <a:pt x="95" y="751"/>
                        <a:pt x="99" y="751"/>
                      </a:cubicBezTo>
                      <a:cubicBezTo>
                        <a:pt x="143" y="751"/>
                        <a:pt x="180" y="722"/>
                        <a:pt x="197" y="682"/>
                      </a:cubicBezTo>
                      <a:cubicBezTo>
                        <a:pt x="209" y="633"/>
                        <a:pt x="209" y="590"/>
                        <a:pt x="197" y="547"/>
                      </a:cubicBezTo>
                      <a:cubicBezTo>
                        <a:pt x="184" y="498"/>
                        <a:pt x="172" y="455"/>
                        <a:pt x="172" y="406"/>
                      </a:cubicBezTo>
                      <a:cubicBezTo>
                        <a:pt x="178" y="357"/>
                        <a:pt x="191" y="301"/>
                        <a:pt x="209" y="252"/>
                      </a:cubicBezTo>
                      <a:cubicBezTo>
                        <a:pt x="234" y="197"/>
                        <a:pt x="234" y="142"/>
                        <a:pt x="221" y="80"/>
                      </a:cubicBezTo>
                      <a:cubicBezTo>
                        <a:pt x="207" y="31"/>
                        <a:pt x="164" y="1"/>
                        <a:pt x="11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6" name="Google Shape;6626;p72"/>
                <p:cNvSpPr/>
                <p:nvPr/>
              </p:nvSpPr>
              <p:spPr>
                <a:xfrm>
                  <a:off x="5227825" y="2862850"/>
                  <a:ext cx="6800" cy="16400"/>
                </a:xfrm>
                <a:custGeom>
                  <a:rect b="b" l="l" r="r" t="t"/>
                  <a:pathLst>
                    <a:path extrusionOk="0" h="656" w="272">
                      <a:moveTo>
                        <a:pt x="184" y="1"/>
                      </a:moveTo>
                      <a:cubicBezTo>
                        <a:pt x="146" y="1"/>
                        <a:pt x="109" y="24"/>
                        <a:pt x="93" y="57"/>
                      </a:cubicBezTo>
                      <a:cubicBezTo>
                        <a:pt x="74" y="100"/>
                        <a:pt x="74" y="143"/>
                        <a:pt x="81" y="186"/>
                      </a:cubicBezTo>
                      <a:cubicBezTo>
                        <a:pt x="81" y="229"/>
                        <a:pt x="93" y="272"/>
                        <a:pt x="93" y="309"/>
                      </a:cubicBezTo>
                      <a:cubicBezTo>
                        <a:pt x="99" y="370"/>
                        <a:pt x="87" y="432"/>
                        <a:pt x="56" y="481"/>
                      </a:cubicBezTo>
                      <a:cubicBezTo>
                        <a:pt x="31" y="524"/>
                        <a:pt x="1" y="573"/>
                        <a:pt x="25" y="616"/>
                      </a:cubicBezTo>
                      <a:cubicBezTo>
                        <a:pt x="38" y="642"/>
                        <a:pt x="62" y="655"/>
                        <a:pt x="86" y="655"/>
                      </a:cubicBezTo>
                      <a:cubicBezTo>
                        <a:pt x="97" y="655"/>
                        <a:pt x="108" y="653"/>
                        <a:pt x="117" y="647"/>
                      </a:cubicBezTo>
                      <a:cubicBezTo>
                        <a:pt x="154" y="635"/>
                        <a:pt x="179" y="604"/>
                        <a:pt x="185" y="573"/>
                      </a:cubicBezTo>
                      <a:cubicBezTo>
                        <a:pt x="197" y="536"/>
                        <a:pt x="203" y="493"/>
                        <a:pt x="203" y="456"/>
                      </a:cubicBezTo>
                      <a:cubicBezTo>
                        <a:pt x="197" y="333"/>
                        <a:pt x="216" y="211"/>
                        <a:pt x="253" y="94"/>
                      </a:cubicBezTo>
                      <a:cubicBezTo>
                        <a:pt x="271" y="51"/>
                        <a:pt x="240" y="8"/>
                        <a:pt x="197" y="2"/>
                      </a:cubicBezTo>
                      <a:cubicBezTo>
                        <a:pt x="193" y="1"/>
                        <a:pt x="188" y="1"/>
                        <a:pt x="1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7" name="Google Shape;6627;p72"/>
                <p:cNvSpPr/>
                <p:nvPr/>
              </p:nvSpPr>
              <p:spPr>
                <a:xfrm>
                  <a:off x="5219375" y="2559325"/>
                  <a:ext cx="41050" cy="33625"/>
                </a:xfrm>
                <a:custGeom>
                  <a:rect b="b" l="l" r="r" t="t"/>
                  <a:pathLst>
                    <a:path extrusionOk="0" h="1345" w="1642">
                      <a:moveTo>
                        <a:pt x="526" y="0"/>
                      </a:moveTo>
                      <a:cubicBezTo>
                        <a:pt x="448" y="0"/>
                        <a:pt x="372" y="13"/>
                        <a:pt x="302" y="52"/>
                      </a:cubicBezTo>
                      <a:cubicBezTo>
                        <a:pt x="185" y="132"/>
                        <a:pt x="105" y="261"/>
                        <a:pt x="93" y="408"/>
                      </a:cubicBezTo>
                      <a:cubicBezTo>
                        <a:pt x="1" y="845"/>
                        <a:pt x="296" y="1275"/>
                        <a:pt x="744" y="1337"/>
                      </a:cubicBezTo>
                      <a:cubicBezTo>
                        <a:pt x="780" y="1342"/>
                        <a:pt x="816" y="1344"/>
                        <a:pt x="852" y="1344"/>
                      </a:cubicBezTo>
                      <a:cubicBezTo>
                        <a:pt x="1251" y="1344"/>
                        <a:pt x="1596" y="1036"/>
                        <a:pt x="1629" y="624"/>
                      </a:cubicBezTo>
                      <a:cubicBezTo>
                        <a:pt x="1642" y="519"/>
                        <a:pt x="1629" y="408"/>
                        <a:pt x="1580" y="316"/>
                      </a:cubicBezTo>
                      <a:cubicBezTo>
                        <a:pt x="1500" y="193"/>
                        <a:pt x="1377" y="107"/>
                        <a:pt x="1236" y="77"/>
                      </a:cubicBezTo>
                      <a:cubicBezTo>
                        <a:pt x="1095" y="52"/>
                        <a:pt x="947" y="34"/>
                        <a:pt x="806" y="27"/>
                      </a:cubicBezTo>
                      <a:cubicBezTo>
                        <a:pt x="713" y="17"/>
                        <a:pt x="618" y="0"/>
                        <a:pt x="5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8" name="Google Shape;6628;p72"/>
                <p:cNvSpPr/>
                <p:nvPr/>
              </p:nvSpPr>
              <p:spPr>
                <a:xfrm>
                  <a:off x="5208475" y="2128425"/>
                  <a:ext cx="208075" cy="116600"/>
                </a:xfrm>
                <a:custGeom>
                  <a:rect b="b" l="l" r="r" t="t"/>
                  <a:pathLst>
                    <a:path extrusionOk="0" h="4664" w="8323">
                      <a:moveTo>
                        <a:pt x="1584" y="1"/>
                      </a:moveTo>
                      <a:cubicBezTo>
                        <a:pt x="1329" y="1"/>
                        <a:pt x="1078" y="38"/>
                        <a:pt x="842" y="145"/>
                      </a:cubicBezTo>
                      <a:cubicBezTo>
                        <a:pt x="344" y="366"/>
                        <a:pt x="0" y="1024"/>
                        <a:pt x="283" y="1497"/>
                      </a:cubicBezTo>
                      <a:cubicBezTo>
                        <a:pt x="467" y="1792"/>
                        <a:pt x="824" y="1915"/>
                        <a:pt x="1094" y="2124"/>
                      </a:cubicBezTo>
                      <a:cubicBezTo>
                        <a:pt x="1531" y="2456"/>
                        <a:pt x="1758" y="2997"/>
                        <a:pt x="2004" y="3489"/>
                      </a:cubicBezTo>
                      <a:cubicBezTo>
                        <a:pt x="2256" y="3980"/>
                        <a:pt x="2600" y="4484"/>
                        <a:pt x="3123" y="4632"/>
                      </a:cubicBezTo>
                      <a:cubicBezTo>
                        <a:pt x="3196" y="4653"/>
                        <a:pt x="3274" y="4664"/>
                        <a:pt x="3352" y="4664"/>
                      </a:cubicBezTo>
                      <a:cubicBezTo>
                        <a:pt x="3680" y="4664"/>
                        <a:pt x="4015" y="4481"/>
                        <a:pt x="4069" y="4159"/>
                      </a:cubicBezTo>
                      <a:cubicBezTo>
                        <a:pt x="4137" y="3759"/>
                        <a:pt x="3774" y="3452"/>
                        <a:pt x="3498" y="3175"/>
                      </a:cubicBezTo>
                      <a:cubicBezTo>
                        <a:pt x="3153" y="2819"/>
                        <a:pt x="2889" y="2382"/>
                        <a:pt x="2735" y="1909"/>
                      </a:cubicBezTo>
                      <a:cubicBezTo>
                        <a:pt x="2705" y="1811"/>
                        <a:pt x="2680" y="1681"/>
                        <a:pt x="2760" y="1608"/>
                      </a:cubicBezTo>
                      <a:cubicBezTo>
                        <a:pt x="2790" y="1579"/>
                        <a:pt x="2823" y="1567"/>
                        <a:pt x="2858" y="1567"/>
                      </a:cubicBezTo>
                      <a:cubicBezTo>
                        <a:pt x="2967" y="1567"/>
                        <a:pt x="3090" y="1685"/>
                        <a:pt x="3160" y="1792"/>
                      </a:cubicBezTo>
                      <a:cubicBezTo>
                        <a:pt x="3460" y="2252"/>
                        <a:pt x="3803" y="3218"/>
                        <a:pt x="4164" y="3218"/>
                      </a:cubicBezTo>
                      <a:cubicBezTo>
                        <a:pt x="4165" y="3218"/>
                        <a:pt x="4166" y="3218"/>
                        <a:pt x="4168" y="3218"/>
                      </a:cubicBezTo>
                      <a:cubicBezTo>
                        <a:pt x="4536" y="3212"/>
                        <a:pt x="4862" y="2253"/>
                        <a:pt x="5157" y="1792"/>
                      </a:cubicBezTo>
                      <a:cubicBezTo>
                        <a:pt x="5227" y="1685"/>
                        <a:pt x="5350" y="1567"/>
                        <a:pt x="5459" y="1567"/>
                      </a:cubicBezTo>
                      <a:cubicBezTo>
                        <a:pt x="5494" y="1567"/>
                        <a:pt x="5527" y="1579"/>
                        <a:pt x="5557" y="1608"/>
                      </a:cubicBezTo>
                      <a:cubicBezTo>
                        <a:pt x="5637" y="1681"/>
                        <a:pt x="5612" y="1811"/>
                        <a:pt x="5581" y="1909"/>
                      </a:cubicBezTo>
                      <a:cubicBezTo>
                        <a:pt x="5428" y="2382"/>
                        <a:pt x="5170" y="2819"/>
                        <a:pt x="4819" y="3175"/>
                      </a:cubicBezTo>
                      <a:cubicBezTo>
                        <a:pt x="4543" y="3452"/>
                        <a:pt x="4186" y="3765"/>
                        <a:pt x="4248" y="4159"/>
                      </a:cubicBezTo>
                      <a:cubicBezTo>
                        <a:pt x="4297" y="4477"/>
                        <a:pt x="4638" y="4663"/>
                        <a:pt x="4968" y="4663"/>
                      </a:cubicBezTo>
                      <a:cubicBezTo>
                        <a:pt x="5045" y="4663"/>
                        <a:pt x="5122" y="4653"/>
                        <a:pt x="5194" y="4632"/>
                      </a:cubicBezTo>
                      <a:cubicBezTo>
                        <a:pt x="5717" y="4484"/>
                        <a:pt x="6061" y="3980"/>
                        <a:pt x="6313" y="3489"/>
                      </a:cubicBezTo>
                      <a:cubicBezTo>
                        <a:pt x="6565" y="2997"/>
                        <a:pt x="6786" y="2456"/>
                        <a:pt x="7223" y="2124"/>
                      </a:cubicBezTo>
                      <a:cubicBezTo>
                        <a:pt x="7493" y="1915"/>
                        <a:pt x="7850" y="1792"/>
                        <a:pt x="8034" y="1497"/>
                      </a:cubicBezTo>
                      <a:cubicBezTo>
                        <a:pt x="8323" y="1024"/>
                        <a:pt x="7972" y="366"/>
                        <a:pt x="7475" y="145"/>
                      </a:cubicBezTo>
                      <a:cubicBezTo>
                        <a:pt x="7242" y="38"/>
                        <a:pt x="6991" y="1"/>
                        <a:pt x="6735" y="1"/>
                      </a:cubicBezTo>
                      <a:cubicBezTo>
                        <a:pt x="6444" y="1"/>
                        <a:pt x="6146" y="49"/>
                        <a:pt x="5858" y="102"/>
                      </a:cubicBezTo>
                      <a:cubicBezTo>
                        <a:pt x="5292" y="200"/>
                        <a:pt x="4727" y="311"/>
                        <a:pt x="4161" y="434"/>
                      </a:cubicBezTo>
                      <a:cubicBezTo>
                        <a:pt x="3596" y="311"/>
                        <a:pt x="3030" y="200"/>
                        <a:pt x="2459" y="102"/>
                      </a:cubicBezTo>
                      <a:cubicBezTo>
                        <a:pt x="2171" y="49"/>
                        <a:pt x="1875" y="1"/>
                        <a:pt x="15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29" name="Google Shape;6629;p72"/>
                <p:cNvSpPr/>
                <p:nvPr/>
              </p:nvSpPr>
              <p:spPr>
                <a:xfrm>
                  <a:off x="5166825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1589" y="0"/>
                      </a:moveTo>
                      <a:cubicBezTo>
                        <a:pt x="1274" y="0"/>
                        <a:pt x="885" y="222"/>
                        <a:pt x="873" y="544"/>
                      </a:cubicBezTo>
                      <a:cubicBezTo>
                        <a:pt x="849" y="1036"/>
                        <a:pt x="720" y="2739"/>
                        <a:pt x="701" y="3802"/>
                      </a:cubicBezTo>
                      <a:cubicBezTo>
                        <a:pt x="676" y="4866"/>
                        <a:pt x="443" y="6531"/>
                        <a:pt x="363" y="6974"/>
                      </a:cubicBezTo>
                      <a:cubicBezTo>
                        <a:pt x="277" y="7423"/>
                        <a:pt x="0" y="7552"/>
                        <a:pt x="43" y="7828"/>
                      </a:cubicBezTo>
                      <a:cubicBezTo>
                        <a:pt x="67" y="8003"/>
                        <a:pt x="451" y="8153"/>
                        <a:pt x="763" y="8153"/>
                      </a:cubicBezTo>
                      <a:cubicBezTo>
                        <a:pt x="945" y="8153"/>
                        <a:pt x="1102" y="8102"/>
                        <a:pt x="1150" y="7976"/>
                      </a:cubicBezTo>
                      <a:cubicBezTo>
                        <a:pt x="1273" y="7638"/>
                        <a:pt x="1033" y="6722"/>
                        <a:pt x="1027" y="6144"/>
                      </a:cubicBezTo>
                      <a:cubicBezTo>
                        <a:pt x="1021" y="5572"/>
                        <a:pt x="1512" y="1589"/>
                        <a:pt x="1678" y="1294"/>
                      </a:cubicBezTo>
                      <a:cubicBezTo>
                        <a:pt x="1807" y="1079"/>
                        <a:pt x="2152" y="569"/>
                        <a:pt x="1955" y="188"/>
                      </a:cubicBezTo>
                      <a:cubicBezTo>
                        <a:pt x="1891" y="58"/>
                        <a:pt x="1749" y="0"/>
                        <a:pt x="158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0" name="Google Shape;6630;p72"/>
                <p:cNvSpPr/>
                <p:nvPr/>
              </p:nvSpPr>
              <p:spPr>
                <a:xfrm>
                  <a:off x="5132400" y="2022800"/>
                  <a:ext cx="67125" cy="185725"/>
                </a:xfrm>
                <a:custGeom>
                  <a:rect b="b" l="l" r="r" t="t"/>
                  <a:pathLst>
                    <a:path extrusionOk="0" h="7429" w="2685">
                      <a:moveTo>
                        <a:pt x="1790" y="707"/>
                      </a:moveTo>
                      <a:cubicBezTo>
                        <a:pt x="1882" y="707"/>
                        <a:pt x="1966" y="777"/>
                        <a:pt x="1955" y="885"/>
                      </a:cubicBezTo>
                      <a:cubicBezTo>
                        <a:pt x="1931" y="1069"/>
                        <a:pt x="1045" y="3767"/>
                        <a:pt x="935" y="4634"/>
                      </a:cubicBezTo>
                      <a:cubicBezTo>
                        <a:pt x="935" y="4634"/>
                        <a:pt x="1291" y="1542"/>
                        <a:pt x="1599" y="848"/>
                      </a:cubicBezTo>
                      <a:cubicBezTo>
                        <a:pt x="1641" y="749"/>
                        <a:pt x="1718" y="707"/>
                        <a:pt x="1790" y="707"/>
                      </a:cubicBezTo>
                      <a:close/>
                      <a:moveTo>
                        <a:pt x="1474" y="1"/>
                      </a:moveTo>
                      <a:cubicBezTo>
                        <a:pt x="1446" y="1"/>
                        <a:pt x="1426" y="11"/>
                        <a:pt x="1414" y="36"/>
                      </a:cubicBezTo>
                      <a:cubicBezTo>
                        <a:pt x="1070" y="780"/>
                        <a:pt x="0" y="7074"/>
                        <a:pt x="62" y="7296"/>
                      </a:cubicBezTo>
                      <a:cubicBezTo>
                        <a:pt x="90" y="7388"/>
                        <a:pt x="196" y="7428"/>
                        <a:pt x="320" y="7428"/>
                      </a:cubicBezTo>
                      <a:cubicBezTo>
                        <a:pt x="490" y="7428"/>
                        <a:pt x="694" y="7352"/>
                        <a:pt x="769" y="7234"/>
                      </a:cubicBezTo>
                      <a:cubicBezTo>
                        <a:pt x="898" y="7037"/>
                        <a:pt x="1371" y="5046"/>
                        <a:pt x="1715" y="3583"/>
                      </a:cubicBezTo>
                      <a:cubicBezTo>
                        <a:pt x="2045" y="2156"/>
                        <a:pt x="2685" y="162"/>
                        <a:pt x="2528" y="162"/>
                      </a:cubicBezTo>
                      <a:cubicBezTo>
                        <a:pt x="2524" y="162"/>
                        <a:pt x="2519" y="163"/>
                        <a:pt x="2514" y="165"/>
                      </a:cubicBezTo>
                      <a:cubicBezTo>
                        <a:pt x="2421" y="213"/>
                        <a:pt x="2327" y="232"/>
                        <a:pt x="2234" y="232"/>
                      </a:cubicBezTo>
                      <a:cubicBezTo>
                        <a:pt x="1908" y="232"/>
                        <a:pt x="1606" y="1"/>
                        <a:pt x="14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1" name="Google Shape;6631;p72"/>
                <p:cNvSpPr/>
                <p:nvPr/>
              </p:nvSpPr>
              <p:spPr>
                <a:xfrm>
                  <a:off x="5144375" y="2212375"/>
                  <a:ext cx="15100" cy="37250"/>
                </a:xfrm>
                <a:custGeom>
                  <a:rect b="b" l="l" r="r" t="t"/>
                  <a:pathLst>
                    <a:path extrusionOk="0" h="1490" w="604">
                      <a:moveTo>
                        <a:pt x="229" y="0"/>
                      </a:moveTo>
                      <a:cubicBezTo>
                        <a:pt x="161" y="0"/>
                        <a:pt x="96" y="35"/>
                        <a:pt x="62" y="94"/>
                      </a:cubicBezTo>
                      <a:cubicBezTo>
                        <a:pt x="19" y="167"/>
                        <a:pt x="1" y="260"/>
                        <a:pt x="13" y="346"/>
                      </a:cubicBezTo>
                      <a:cubicBezTo>
                        <a:pt x="19" y="542"/>
                        <a:pt x="87" y="739"/>
                        <a:pt x="75" y="942"/>
                      </a:cubicBezTo>
                      <a:cubicBezTo>
                        <a:pt x="69" y="1022"/>
                        <a:pt x="44" y="1102"/>
                        <a:pt x="44" y="1188"/>
                      </a:cubicBezTo>
                      <a:cubicBezTo>
                        <a:pt x="32" y="1268"/>
                        <a:pt x="56" y="1354"/>
                        <a:pt x="112" y="1415"/>
                      </a:cubicBezTo>
                      <a:cubicBezTo>
                        <a:pt x="161" y="1465"/>
                        <a:pt x="224" y="1489"/>
                        <a:pt x="289" y="1489"/>
                      </a:cubicBezTo>
                      <a:cubicBezTo>
                        <a:pt x="345" y="1489"/>
                        <a:pt x="401" y="1471"/>
                        <a:pt x="450" y="1434"/>
                      </a:cubicBezTo>
                      <a:cubicBezTo>
                        <a:pt x="548" y="1354"/>
                        <a:pt x="603" y="1231"/>
                        <a:pt x="603" y="1108"/>
                      </a:cubicBezTo>
                      <a:cubicBezTo>
                        <a:pt x="603" y="985"/>
                        <a:pt x="585" y="856"/>
                        <a:pt x="554" y="739"/>
                      </a:cubicBezTo>
                      <a:lnTo>
                        <a:pt x="431" y="241"/>
                      </a:lnTo>
                      <a:cubicBezTo>
                        <a:pt x="407" y="149"/>
                        <a:pt x="376" y="38"/>
                        <a:pt x="284" y="8"/>
                      </a:cubicBezTo>
                      <a:cubicBezTo>
                        <a:pt x="266" y="3"/>
                        <a:pt x="247" y="0"/>
                        <a:pt x="22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2" name="Google Shape;6632;p72"/>
                <p:cNvSpPr/>
                <p:nvPr/>
              </p:nvSpPr>
              <p:spPr>
                <a:xfrm>
                  <a:off x="5149150" y="2254150"/>
                  <a:ext cx="10000" cy="15600"/>
                </a:xfrm>
                <a:custGeom>
                  <a:rect b="b" l="l" r="r" t="t"/>
                  <a:pathLst>
                    <a:path extrusionOk="0" h="624" w="400">
                      <a:moveTo>
                        <a:pt x="211" y="0"/>
                      </a:moveTo>
                      <a:cubicBezTo>
                        <a:pt x="195" y="0"/>
                        <a:pt x="177" y="3"/>
                        <a:pt x="160" y="9"/>
                      </a:cubicBezTo>
                      <a:cubicBezTo>
                        <a:pt x="111" y="21"/>
                        <a:pt x="62" y="45"/>
                        <a:pt x="19" y="76"/>
                      </a:cubicBezTo>
                      <a:cubicBezTo>
                        <a:pt x="0" y="254"/>
                        <a:pt x="87" y="568"/>
                        <a:pt x="259" y="623"/>
                      </a:cubicBezTo>
                      <a:cubicBezTo>
                        <a:pt x="357" y="488"/>
                        <a:pt x="400" y="316"/>
                        <a:pt x="369" y="150"/>
                      </a:cubicBezTo>
                      <a:cubicBezTo>
                        <a:pt x="363" y="107"/>
                        <a:pt x="345" y="70"/>
                        <a:pt x="314" y="39"/>
                      </a:cubicBezTo>
                      <a:cubicBezTo>
                        <a:pt x="284" y="14"/>
                        <a:pt x="249" y="0"/>
                        <a:pt x="21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3" name="Google Shape;6633;p72"/>
                <p:cNvSpPr/>
                <p:nvPr/>
              </p:nvSpPr>
              <p:spPr>
                <a:xfrm>
                  <a:off x="5152825" y="2275925"/>
                  <a:ext cx="5875" cy="10425"/>
                </a:xfrm>
                <a:custGeom>
                  <a:rect b="b" l="l" r="r" t="t"/>
                  <a:pathLst>
                    <a:path extrusionOk="0" h="417" w="235">
                      <a:moveTo>
                        <a:pt x="91" y="0"/>
                      </a:moveTo>
                      <a:cubicBezTo>
                        <a:pt x="64" y="0"/>
                        <a:pt x="39" y="9"/>
                        <a:pt x="19" y="29"/>
                      </a:cubicBezTo>
                      <a:cubicBezTo>
                        <a:pt x="1" y="139"/>
                        <a:pt x="7" y="250"/>
                        <a:pt x="44" y="355"/>
                      </a:cubicBezTo>
                      <a:cubicBezTo>
                        <a:pt x="50" y="385"/>
                        <a:pt x="81" y="416"/>
                        <a:pt x="99" y="416"/>
                      </a:cubicBezTo>
                      <a:cubicBezTo>
                        <a:pt x="118" y="416"/>
                        <a:pt x="136" y="392"/>
                        <a:pt x="142" y="373"/>
                      </a:cubicBezTo>
                      <a:cubicBezTo>
                        <a:pt x="179" y="324"/>
                        <a:pt x="204" y="269"/>
                        <a:pt x="222" y="207"/>
                      </a:cubicBezTo>
                      <a:cubicBezTo>
                        <a:pt x="235" y="152"/>
                        <a:pt x="222" y="84"/>
                        <a:pt x="179" y="41"/>
                      </a:cubicBezTo>
                      <a:cubicBezTo>
                        <a:pt x="156" y="14"/>
                        <a:pt x="123" y="0"/>
                        <a:pt x="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4" name="Google Shape;6634;p72"/>
                <p:cNvSpPr/>
                <p:nvPr/>
              </p:nvSpPr>
              <p:spPr>
                <a:xfrm>
                  <a:off x="5128250" y="2216675"/>
                  <a:ext cx="13550" cy="37100"/>
                </a:xfrm>
                <a:custGeom>
                  <a:rect b="b" l="l" r="r" t="t"/>
                  <a:pathLst>
                    <a:path extrusionOk="0" h="1484" w="542">
                      <a:moveTo>
                        <a:pt x="293" y="1"/>
                      </a:moveTo>
                      <a:cubicBezTo>
                        <a:pt x="288" y="1"/>
                        <a:pt x="282" y="1"/>
                        <a:pt x="277" y="2"/>
                      </a:cubicBezTo>
                      <a:cubicBezTo>
                        <a:pt x="179" y="20"/>
                        <a:pt x="136" y="125"/>
                        <a:pt x="117" y="217"/>
                      </a:cubicBezTo>
                      <a:cubicBezTo>
                        <a:pt x="50" y="500"/>
                        <a:pt x="13" y="788"/>
                        <a:pt x="7" y="1077"/>
                      </a:cubicBezTo>
                      <a:cubicBezTo>
                        <a:pt x="1" y="1157"/>
                        <a:pt x="13" y="1243"/>
                        <a:pt x="37" y="1323"/>
                      </a:cubicBezTo>
                      <a:cubicBezTo>
                        <a:pt x="62" y="1403"/>
                        <a:pt x="130" y="1465"/>
                        <a:pt x="209" y="1483"/>
                      </a:cubicBezTo>
                      <a:cubicBezTo>
                        <a:pt x="214" y="1483"/>
                        <a:pt x="219" y="1483"/>
                        <a:pt x="224" y="1483"/>
                      </a:cubicBezTo>
                      <a:cubicBezTo>
                        <a:pt x="317" y="1483"/>
                        <a:pt x="402" y="1429"/>
                        <a:pt x="443" y="1348"/>
                      </a:cubicBezTo>
                      <a:cubicBezTo>
                        <a:pt x="480" y="1256"/>
                        <a:pt x="505" y="1163"/>
                        <a:pt x="505" y="1065"/>
                      </a:cubicBezTo>
                      <a:cubicBezTo>
                        <a:pt x="541" y="801"/>
                        <a:pt x="541" y="530"/>
                        <a:pt x="505" y="266"/>
                      </a:cubicBezTo>
                      <a:cubicBezTo>
                        <a:pt x="498" y="198"/>
                        <a:pt x="480" y="137"/>
                        <a:pt x="443" y="82"/>
                      </a:cubicBezTo>
                      <a:cubicBezTo>
                        <a:pt x="409" y="31"/>
                        <a:pt x="350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5" name="Google Shape;6635;p72"/>
                <p:cNvSpPr/>
                <p:nvPr/>
              </p:nvSpPr>
              <p:spPr>
                <a:xfrm>
                  <a:off x="5125650" y="2258950"/>
                  <a:ext cx="10000" cy="22800"/>
                </a:xfrm>
                <a:custGeom>
                  <a:rect b="b" l="l" r="r" t="t"/>
                  <a:pathLst>
                    <a:path extrusionOk="0" h="912" w="400">
                      <a:moveTo>
                        <a:pt x="215" y="1"/>
                      </a:moveTo>
                      <a:cubicBezTo>
                        <a:pt x="166" y="1"/>
                        <a:pt x="117" y="26"/>
                        <a:pt x="92" y="69"/>
                      </a:cubicBezTo>
                      <a:cubicBezTo>
                        <a:pt x="61" y="112"/>
                        <a:pt x="49" y="161"/>
                        <a:pt x="43" y="216"/>
                      </a:cubicBezTo>
                      <a:cubicBezTo>
                        <a:pt x="37" y="308"/>
                        <a:pt x="49" y="401"/>
                        <a:pt x="37" y="493"/>
                      </a:cubicBezTo>
                      <a:cubicBezTo>
                        <a:pt x="18" y="573"/>
                        <a:pt x="6" y="646"/>
                        <a:pt x="6" y="726"/>
                      </a:cubicBezTo>
                      <a:cubicBezTo>
                        <a:pt x="0" y="806"/>
                        <a:pt x="49" y="880"/>
                        <a:pt x="123" y="911"/>
                      </a:cubicBezTo>
                      <a:cubicBezTo>
                        <a:pt x="129" y="911"/>
                        <a:pt x="134" y="911"/>
                        <a:pt x="140" y="911"/>
                      </a:cubicBezTo>
                      <a:cubicBezTo>
                        <a:pt x="202" y="911"/>
                        <a:pt x="261" y="881"/>
                        <a:pt x="295" y="825"/>
                      </a:cubicBezTo>
                      <a:cubicBezTo>
                        <a:pt x="332" y="769"/>
                        <a:pt x="350" y="702"/>
                        <a:pt x="357" y="634"/>
                      </a:cubicBezTo>
                      <a:cubicBezTo>
                        <a:pt x="400" y="480"/>
                        <a:pt x="400" y="321"/>
                        <a:pt x="375" y="161"/>
                      </a:cubicBezTo>
                      <a:cubicBezTo>
                        <a:pt x="350" y="87"/>
                        <a:pt x="301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6" name="Google Shape;6636;p72"/>
                <p:cNvSpPr/>
                <p:nvPr/>
              </p:nvSpPr>
              <p:spPr>
                <a:xfrm>
                  <a:off x="5130875" y="2286450"/>
                  <a:ext cx="11225" cy="17200"/>
                </a:xfrm>
                <a:custGeom>
                  <a:rect b="b" l="l" r="r" t="t"/>
                  <a:pathLst>
                    <a:path extrusionOk="0" h="688" w="449">
                      <a:moveTo>
                        <a:pt x="118" y="1"/>
                      </a:moveTo>
                      <a:cubicBezTo>
                        <a:pt x="55" y="1"/>
                        <a:pt x="6" y="48"/>
                        <a:pt x="0" y="112"/>
                      </a:cubicBezTo>
                      <a:cubicBezTo>
                        <a:pt x="0" y="173"/>
                        <a:pt x="25" y="235"/>
                        <a:pt x="68" y="278"/>
                      </a:cubicBezTo>
                      <a:cubicBezTo>
                        <a:pt x="104" y="327"/>
                        <a:pt x="141" y="376"/>
                        <a:pt x="172" y="432"/>
                      </a:cubicBezTo>
                      <a:cubicBezTo>
                        <a:pt x="197" y="499"/>
                        <a:pt x="221" y="561"/>
                        <a:pt x="246" y="616"/>
                      </a:cubicBezTo>
                      <a:cubicBezTo>
                        <a:pt x="271" y="658"/>
                        <a:pt x="316" y="688"/>
                        <a:pt x="357" y="688"/>
                      </a:cubicBezTo>
                      <a:cubicBezTo>
                        <a:pt x="377" y="688"/>
                        <a:pt x="396" y="681"/>
                        <a:pt x="412" y="665"/>
                      </a:cubicBezTo>
                      <a:cubicBezTo>
                        <a:pt x="436" y="641"/>
                        <a:pt x="449" y="604"/>
                        <a:pt x="436" y="567"/>
                      </a:cubicBezTo>
                      <a:cubicBezTo>
                        <a:pt x="430" y="530"/>
                        <a:pt x="412" y="493"/>
                        <a:pt x="393" y="462"/>
                      </a:cubicBezTo>
                      <a:cubicBezTo>
                        <a:pt x="326" y="358"/>
                        <a:pt x="270" y="247"/>
                        <a:pt x="234" y="136"/>
                      </a:cubicBezTo>
                      <a:cubicBezTo>
                        <a:pt x="209" y="81"/>
                        <a:pt x="184" y="20"/>
                        <a:pt x="129" y="1"/>
                      </a:cubicBezTo>
                      <a:cubicBezTo>
                        <a:pt x="125" y="1"/>
                        <a:pt x="121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7" name="Google Shape;6637;p72"/>
                <p:cNvSpPr/>
                <p:nvPr/>
              </p:nvSpPr>
              <p:spPr>
                <a:xfrm>
                  <a:off x="5141625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56" y="0"/>
                      </a:moveTo>
                      <a:lnTo>
                        <a:pt x="56" y="0"/>
                      </a:lnTo>
                      <a:cubicBezTo>
                        <a:pt x="0" y="123"/>
                        <a:pt x="62" y="270"/>
                        <a:pt x="191" y="320"/>
                      </a:cubicBezTo>
                      <a:cubicBezTo>
                        <a:pt x="209" y="252"/>
                        <a:pt x="209" y="184"/>
                        <a:pt x="197" y="117"/>
                      </a:cubicBezTo>
                      <a:cubicBezTo>
                        <a:pt x="185" y="55"/>
                        <a:pt x="123" y="6"/>
                        <a:pt x="5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8" name="Google Shape;6638;p72"/>
                <p:cNvSpPr/>
                <p:nvPr/>
              </p:nvSpPr>
              <p:spPr>
                <a:xfrm>
                  <a:off x="5229575" y="1823150"/>
                  <a:ext cx="82950" cy="196300"/>
                </a:xfrm>
                <a:custGeom>
                  <a:rect b="b" l="l" r="r" t="t"/>
                  <a:pathLst>
                    <a:path extrusionOk="0" h="7852" w="3318">
                      <a:moveTo>
                        <a:pt x="2690" y="1"/>
                      </a:moveTo>
                      <a:cubicBezTo>
                        <a:pt x="2690" y="1"/>
                        <a:pt x="2770" y="4427"/>
                        <a:pt x="2690" y="4494"/>
                      </a:cubicBezTo>
                      <a:cubicBezTo>
                        <a:pt x="2617" y="4562"/>
                        <a:pt x="2211" y="4808"/>
                        <a:pt x="1701" y="5619"/>
                      </a:cubicBezTo>
                      <a:cubicBezTo>
                        <a:pt x="1209" y="6400"/>
                        <a:pt x="1068" y="7260"/>
                        <a:pt x="779" y="7315"/>
                      </a:cubicBezTo>
                      <a:cubicBezTo>
                        <a:pt x="771" y="7317"/>
                        <a:pt x="763" y="7318"/>
                        <a:pt x="755" y="7318"/>
                      </a:cubicBezTo>
                      <a:cubicBezTo>
                        <a:pt x="504" y="7318"/>
                        <a:pt x="249" y="6662"/>
                        <a:pt x="133" y="6662"/>
                      </a:cubicBezTo>
                      <a:cubicBezTo>
                        <a:pt x="121" y="6662"/>
                        <a:pt x="111" y="6668"/>
                        <a:pt x="103" y="6682"/>
                      </a:cubicBezTo>
                      <a:cubicBezTo>
                        <a:pt x="0" y="6839"/>
                        <a:pt x="223" y="7852"/>
                        <a:pt x="758" y="7852"/>
                      </a:cubicBezTo>
                      <a:cubicBezTo>
                        <a:pt x="769" y="7852"/>
                        <a:pt x="780" y="7851"/>
                        <a:pt x="791" y="7850"/>
                      </a:cubicBezTo>
                      <a:cubicBezTo>
                        <a:pt x="1350" y="7801"/>
                        <a:pt x="1695" y="6842"/>
                        <a:pt x="2002" y="6092"/>
                      </a:cubicBezTo>
                      <a:cubicBezTo>
                        <a:pt x="2309" y="5342"/>
                        <a:pt x="3317" y="4937"/>
                        <a:pt x="3317" y="4937"/>
                      </a:cubicBezTo>
                      <a:lnTo>
                        <a:pt x="3317" y="25"/>
                      </a:lnTo>
                      <a:cubicBezTo>
                        <a:pt x="2992" y="25"/>
                        <a:pt x="2691" y="1"/>
                        <a:pt x="26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39" name="Google Shape;6639;p72"/>
                <p:cNvSpPr/>
                <p:nvPr/>
              </p:nvSpPr>
              <p:spPr>
                <a:xfrm>
                  <a:off x="5231925" y="1823375"/>
                  <a:ext cx="68775" cy="13925"/>
                </a:xfrm>
                <a:custGeom>
                  <a:rect b="b" l="l" r="r" t="t"/>
                  <a:pathLst>
                    <a:path extrusionOk="0" h="557" w="2751">
                      <a:moveTo>
                        <a:pt x="516" y="0"/>
                      </a:moveTo>
                      <a:cubicBezTo>
                        <a:pt x="137" y="0"/>
                        <a:pt x="1" y="197"/>
                        <a:pt x="82" y="312"/>
                      </a:cubicBezTo>
                      <a:cubicBezTo>
                        <a:pt x="150" y="411"/>
                        <a:pt x="1135" y="556"/>
                        <a:pt x="1963" y="556"/>
                      </a:cubicBezTo>
                      <a:cubicBezTo>
                        <a:pt x="2263" y="556"/>
                        <a:pt x="2542" y="537"/>
                        <a:pt x="2750" y="490"/>
                      </a:cubicBezTo>
                      <a:lnTo>
                        <a:pt x="2670" y="53"/>
                      </a:lnTo>
                      <a:cubicBezTo>
                        <a:pt x="2670" y="53"/>
                        <a:pt x="2459" y="56"/>
                        <a:pt x="2169" y="56"/>
                      </a:cubicBezTo>
                      <a:cubicBezTo>
                        <a:pt x="1686" y="56"/>
                        <a:pt x="984" y="49"/>
                        <a:pt x="673" y="10"/>
                      </a:cubicBezTo>
                      <a:cubicBezTo>
                        <a:pt x="616" y="3"/>
                        <a:pt x="564" y="0"/>
                        <a:pt x="51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0" name="Google Shape;6640;p72"/>
                <p:cNvSpPr/>
                <p:nvPr/>
              </p:nvSpPr>
              <p:spPr>
                <a:xfrm>
                  <a:off x="5273175" y="1794500"/>
                  <a:ext cx="35050" cy="10050"/>
                </a:xfrm>
                <a:custGeom>
                  <a:rect b="b" l="l" r="r" t="t"/>
                  <a:pathLst>
                    <a:path extrusionOk="0" h="402" w="1402">
                      <a:moveTo>
                        <a:pt x="244" y="0"/>
                      </a:moveTo>
                      <a:cubicBezTo>
                        <a:pt x="59" y="0"/>
                        <a:pt x="0" y="126"/>
                        <a:pt x="43" y="206"/>
                      </a:cubicBezTo>
                      <a:cubicBezTo>
                        <a:pt x="81" y="278"/>
                        <a:pt x="641" y="401"/>
                        <a:pt x="1074" y="401"/>
                      </a:cubicBezTo>
                      <a:cubicBezTo>
                        <a:pt x="1199" y="401"/>
                        <a:pt x="1313" y="391"/>
                        <a:pt x="1401" y="366"/>
                      </a:cubicBezTo>
                      <a:lnTo>
                        <a:pt x="1358" y="71"/>
                      </a:lnTo>
                      <a:cubicBezTo>
                        <a:pt x="1358" y="71"/>
                        <a:pt x="590" y="59"/>
                        <a:pt x="338" y="10"/>
                      </a:cubicBezTo>
                      <a:cubicBezTo>
                        <a:pt x="304" y="3"/>
                        <a:pt x="272" y="0"/>
                        <a:pt x="2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1" name="Google Shape;6641;p72"/>
                <p:cNvSpPr/>
                <p:nvPr/>
              </p:nvSpPr>
              <p:spPr>
                <a:xfrm>
                  <a:off x="5284975" y="1779250"/>
                  <a:ext cx="27250" cy="9250"/>
                </a:xfrm>
                <a:custGeom>
                  <a:rect b="b" l="l" r="r" t="t"/>
                  <a:pathLst>
                    <a:path extrusionOk="0" h="370" w="1090">
                      <a:moveTo>
                        <a:pt x="181" y="1"/>
                      </a:moveTo>
                      <a:cubicBezTo>
                        <a:pt x="45" y="1"/>
                        <a:pt x="0" y="110"/>
                        <a:pt x="32" y="183"/>
                      </a:cubicBezTo>
                      <a:cubicBezTo>
                        <a:pt x="66" y="247"/>
                        <a:pt x="523" y="370"/>
                        <a:pt x="863" y="370"/>
                      </a:cubicBezTo>
                      <a:cubicBezTo>
                        <a:pt x="949" y="370"/>
                        <a:pt x="1027" y="362"/>
                        <a:pt x="1089" y="343"/>
                      </a:cubicBezTo>
                      <a:lnTo>
                        <a:pt x="1052" y="79"/>
                      </a:lnTo>
                      <a:cubicBezTo>
                        <a:pt x="1052" y="79"/>
                        <a:pt x="456" y="54"/>
                        <a:pt x="259" y="11"/>
                      </a:cubicBezTo>
                      <a:cubicBezTo>
                        <a:pt x="230" y="4"/>
                        <a:pt x="204" y="1"/>
                        <a:pt x="1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2" name="Google Shape;6642;p72"/>
                <p:cNvSpPr/>
                <p:nvPr/>
              </p:nvSpPr>
              <p:spPr>
                <a:xfrm>
                  <a:off x="5284950" y="197365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176" y="1"/>
                      </a:moveTo>
                      <a:cubicBezTo>
                        <a:pt x="32" y="1"/>
                        <a:pt x="1" y="129"/>
                        <a:pt x="45" y="208"/>
                      </a:cubicBezTo>
                      <a:cubicBezTo>
                        <a:pt x="79" y="263"/>
                        <a:pt x="408" y="339"/>
                        <a:pt x="692" y="339"/>
                      </a:cubicBezTo>
                      <a:cubicBezTo>
                        <a:pt x="816" y="339"/>
                        <a:pt x="932" y="325"/>
                        <a:pt x="1010" y="287"/>
                      </a:cubicBezTo>
                      <a:lnTo>
                        <a:pt x="943" y="11"/>
                      </a:lnTo>
                      <a:cubicBezTo>
                        <a:pt x="943" y="11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5"/>
                      </a:cubicBezTo>
                      <a:cubicBezTo>
                        <a:pt x="207" y="2"/>
                        <a:pt x="191" y="1"/>
                        <a:pt x="1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3" name="Google Shape;6643;p72"/>
                <p:cNvSpPr/>
                <p:nvPr/>
              </p:nvSpPr>
              <p:spPr>
                <a:xfrm>
                  <a:off x="5284925" y="1991775"/>
                  <a:ext cx="25300" cy="8500"/>
                </a:xfrm>
                <a:custGeom>
                  <a:rect b="b" l="l" r="r" t="t"/>
                  <a:pathLst>
                    <a:path extrusionOk="0" h="340" w="1012">
                      <a:moveTo>
                        <a:pt x="179" y="1"/>
                      </a:moveTo>
                      <a:cubicBezTo>
                        <a:pt x="38" y="1"/>
                        <a:pt x="1" y="130"/>
                        <a:pt x="40" y="208"/>
                      </a:cubicBezTo>
                      <a:cubicBezTo>
                        <a:pt x="74" y="263"/>
                        <a:pt x="406" y="340"/>
                        <a:pt x="691" y="340"/>
                      </a:cubicBezTo>
                      <a:cubicBezTo>
                        <a:pt x="816" y="340"/>
                        <a:pt x="933" y="325"/>
                        <a:pt x="1011" y="288"/>
                      </a:cubicBezTo>
                      <a:lnTo>
                        <a:pt x="944" y="11"/>
                      </a:lnTo>
                      <a:cubicBezTo>
                        <a:pt x="944" y="11"/>
                        <a:pt x="739" y="20"/>
                        <a:pt x="540" y="20"/>
                      </a:cubicBezTo>
                      <a:cubicBezTo>
                        <a:pt x="415" y="20"/>
                        <a:pt x="293" y="17"/>
                        <a:pt x="224" y="5"/>
                      </a:cubicBezTo>
                      <a:cubicBezTo>
                        <a:pt x="208" y="2"/>
                        <a:pt x="193" y="1"/>
                        <a:pt x="1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4" name="Google Shape;6644;p72"/>
                <p:cNvSpPr/>
                <p:nvPr/>
              </p:nvSpPr>
              <p:spPr>
                <a:xfrm>
                  <a:off x="528480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183" y="0"/>
                      </a:moveTo>
                      <a:cubicBezTo>
                        <a:pt x="42" y="0"/>
                        <a:pt x="1" y="129"/>
                        <a:pt x="51" y="207"/>
                      </a:cubicBezTo>
                      <a:cubicBezTo>
                        <a:pt x="85" y="266"/>
                        <a:pt x="408" y="340"/>
                        <a:pt x="690" y="340"/>
                      </a:cubicBezTo>
                      <a:cubicBezTo>
                        <a:pt x="817" y="340"/>
                        <a:pt x="936" y="325"/>
                        <a:pt x="1016" y="287"/>
                      </a:cubicBezTo>
                      <a:lnTo>
                        <a:pt x="949" y="10"/>
                      </a:lnTo>
                      <a:cubicBezTo>
                        <a:pt x="949" y="10"/>
                        <a:pt x="737" y="22"/>
                        <a:pt x="535" y="22"/>
                      </a:cubicBezTo>
                      <a:cubicBezTo>
                        <a:pt x="414" y="22"/>
                        <a:pt x="296" y="18"/>
                        <a:pt x="229" y="4"/>
                      </a:cubicBezTo>
                      <a:cubicBezTo>
                        <a:pt x="213" y="1"/>
                        <a:pt x="198" y="0"/>
                        <a:pt x="18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5" name="Google Shape;6645;p72"/>
                <p:cNvSpPr/>
                <p:nvPr/>
              </p:nvSpPr>
              <p:spPr>
                <a:xfrm>
                  <a:off x="528480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7"/>
                        <a:pt x="410" y="345"/>
                        <a:pt x="696" y="345"/>
                      </a:cubicBezTo>
                      <a:cubicBezTo>
                        <a:pt x="820" y="345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40" y="23"/>
                        <a:pt x="538" y="23"/>
                      </a:cubicBezTo>
                      <a:cubicBezTo>
                        <a:pt x="417" y="23"/>
                        <a:pt x="299" y="18"/>
                        <a:pt x="229" y="5"/>
                      </a:cubicBezTo>
                      <a:cubicBezTo>
                        <a:pt x="213" y="2"/>
                        <a:pt x="197" y="0"/>
                        <a:pt x="18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6" name="Google Shape;6646;p72"/>
                <p:cNvSpPr/>
                <p:nvPr/>
              </p:nvSpPr>
              <p:spPr>
                <a:xfrm>
                  <a:off x="528480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182" y="1"/>
                      </a:moveTo>
                      <a:cubicBezTo>
                        <a:pt x="37" y="1"/>
                        <a:pt x="0" y="130"/>
                        <a:pt x="45" y="208"/>
                      </a:cubicBezTo>
                      <a:cubicBezTo>
                        <a:pt x="79" y="268"/>
                        <a:pt x="410" y="346"/>
                        <a:pt x="696" y="346"/>
                      </a:cubicBezTo>
                      <a:cubicBezTo>
                        <a:pt x="820" y="346"/>
                        <a:pt x="936" y="331"/>
                        <a:pt x="1016" y="294"/>
                      </a:cubicBezTo>
                      <a:lnTo>
                        <a:pt x="949" y="11"/>
                      </a:lnTo>
                      <a:cubicBezTo>
                        <a:pt x="949" y="11"/>
                        <a:pt x="737" y="23"/>
                        <a:pt x="535" y="23"/>
                      </a:cubicBezTo>
                      <a:cubicBezTo>
                        <a:pt x="414" y="23"/>
                        <a:pt x="296" y="19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7" name="Google Shape;6647;p72"/>
                <p:cNvSpPr/>
                <p:nvPr/>
              </p:nvSpPr>
              <p:spPr>
                <a:xfrm>
                  <a:off x="5284825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174" y="1"/>
                      </a:moveTo>
                      <a:cubicBezTo>
                        <a:pt x="35" y="1"/>
                        <a:pt x="0" y="126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8" y="13"/>
                      </a:lnTo>
                      <a:cubicBezTo>
                        <a:pt x="948" y="13"/>
                        <a:pt x="743" y="22"/>
                        <a:pt x="544" y="22"/>
                      </a:cubicBezTo>
                      <a:cubicBezTo>
                        <a:pt x="419" y="22"/>
                        <a:pt x="297" y="18"/>
                        <a:pt x="228" y="6"/>
                      </a:cubicBezTo>
                      <a:cubicBezTo>
                        <a:pt x="209" y="2"/>
                        <a:pt x="190" y="1"/>
                        <a:pt x="17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8" name="Google Shape;6648;p72"/>
                <p:cNvSpPr/>
                <p:nvPr/>
              </p:nvSpPr>
              <p:spPr>
                <a:xfrm>
                  <a:off x="5284800" y="208260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82" y="1"/>
                      </a:moveTo>
                      <a:cubicBezTo>
                        <a:pt x="37" y="1"/>
                        <a:pt x="0" y="129"/>
                        <a:pt x="45" y="208"/>
                      </a:cubicBezTo>
                      <a:cubicBezTo>
                        <a:pt x="79" y="263"/>
                        <a:pt x="408" y="340"/>
                        <a:pt x="694" y="340"/>
                      </a:cubicBezTo>
                      <a:cubicBezTo>
                        <a:pt x="819" y="340"/>
                        <a:pt x="936" y="325"/>
                        <a:pt x="1016" y="287"/>
                      </a:cubicBezTo>
                      <a:lnTo>
                        <a:pt x="942" y="11"/>
                      </a:lnTo>
                      <a:cubicBezTo>
                        <a:pt x="942" y="11"/>
                        <a:pt x="742" y="20"/>
                        <a:pt x="545" y="20"/>
                      </a:cubicBezTo>
                      <a:cubicBezTo>
                        <a:pt x="422" y="20"/>
                        <a:pt x="300" y="17"/>
                        <a:pt x="229" y="5"/>
                      </a:cubicBezTo>
                      <a:cubicBezTo>
                        <a:pt x="213" y="2"/>
                        <a:pt x="197" y="1"/>
                        <a:pt x="1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49" name="Google Shape;6649;p72"/>
                <p:cNvSpPr/>
                <p:nvPr/>
              </p:nvSpPr>
              <p:spPr>
                <a:xfrm>
                  <a:off x="5284825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175" y="0"/>
                      </a:moveTo>
                      <a:cubicBezTo>
                        <a:pt x="35" y="0"/>
                        <a:pt x="0" y="131"/>
                        <a:pt x="44" y="203"/>
                      </a:cubicBezTo>
                      <a:cubicBezTo>
                        <a:pt x="78" y="263"/>
                        <a:pt x="409" y="341"/>
                        <a:pt x="695" y="341"/>
                      </a:cubicBezTo>
                      <a:cubicBezTo>
                        <a:pt x="819" y="341"/>
                        <a:pt x="935" y="326"/>
                        <a:pt x="1015" y="289"/>
                      </a:cubicBezTo>
                      <a:lnTo>
                        <a:pt x="941" y="12"/>
                      </a:lnTo>
                      <a:cubicBezTo>
                        <a:pt x="941" y="12"/>
                        <a:pt x="739" y="21"/>
                        <a:pt x="542" y="21"/>
                      </a:cubicBezTo>
                      <a:cubicBezTo>
                        <a:pt x="418" y="21"/>
                        <a:pt x="297" y="18"/>
                        <a:pt x="228" y="6"/>
                      </a:cubicBezTo>
                      <a:cubicBezTo>
                        <a:pt x="209" y="2"/>
                        <a:pt x="191" y="0"/>
                        <a:pt x="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0" name="Google Shape;6650;p72"/>
                <p:cNvSpPr/>
                <p:nvPr/>
              </p:nvSpPr>
              <p:spPr>
                <a:xfrm>
                  <a:off x="5284800" y="21188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177" y="0"/>
                      </a:moveTo>
                      <a:cubicBezTo>
                        <a:pt x="37" y="0"/>
                        <a:pt x="0" y="129"/>
                        <a:pt x="45" y="207"/>
                      </a:cubicBezTo>
                      <a:cubicBezTo>
                        <a:pt x="79" y="263"/>
                        <a:pt x="408" y="339"/>
                        <a:pt x="694" y="339"/>
                      </a:cubicBezTo>
                      <a:cubicBezTo>
                        <a:pt x="819" y="339"/>
                        <a:pt x="936" y="324"/>
                        <a:pt x="1016" y="287"/>
                      </a:cubicBezTo>
                      <a:lnTo>
                        <a:pt x="942" y="10"/>
                      </a:lnTo>
                      <a:cubicBezTo>
                        <a:pt x="942" y="10"/>
                        <a:pt x="740" y="20"/>
                        <a:pt x="541" y="20"/>
                      </a:cubicBezTo>
                      <a:cubicBezTo>
                        <a:pt x="417" y="20"/>
                        <a:pt x="294" y="16"/>
                        <a:pt x="223" y="4"/>
                      </a:cubicBezTo>
                      <a:cubicBezTo>
                        <a:pt x="207" y="1"/>
                        <a:pt x="192" y="0"/>
                        <a:pt x="17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1" name="Google Shape;6651;p72"/>
                <p:cNvSpPr/>
                <p:nvPr/>
              </p:nvSpPr>
              <p:spPr>
                <a:xfrm>
                  <a:off x="5218350" y="1840700"/>
                  <a:ext cx="83100" cy="17425"/>
                </a:xfrm>
                <a:custGeom>
                  <a:rect b="b" l="l" r="r" t="t"/>
                  <a:pathLst>
                    <a:path extrusionOk="0" h="697" w="3324">
                      <a:moveTo>
                        <a:pt x="305" y="1"/>
                      </a:moveTo>
                      <a:cubicBezTo>
                        <a:pt x="0" y="1"/>
                        <a:pt x="45" y="325"/>
                        <a:pt x="306" y="461"/>
                      </a:cubicBezTo>
                      <a:cubicBezTo>
                        <a:pt x="539" y="585"/>
                        <a:pt x="2067" y="696"/>
                        <a:pt x="2885" y="696"/>
                      </a:cubicBezTo>
                      <a:cubicBezTo>
                        <a:pt x="3082" y="696"/>
                        <a:pt x="3237" y="690"/>
                        <a:pt x="3324" y="676"/>
                      </a:cubicBezTo>
                      <a:lnTo>
                        <a:pt x="3275" y="295"/>
                      </a:lnTo>
                      <a:cubicBezTo>
                        <a:pt x="3275" y="295"/>
                        <a:pt x="1277" y="215"/>
                        <a:pt x="441" y="18"/>
                      </a:cubicBezTo>
                      <a:cubicBezTo>
                        <a:pt x="390" y="6"/>
                        <a:pt x="344" y="1"/>
                        <a:pt x="3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2" name="Google Shape;6652;p72"/>
                <p:cNvSpPr/>
                <p:nvPr/>
              </p:nvSpPr>
              <p:spPr>
                <a:xfrm>
                  <a:off x="5208600" y="1889900"/>
                  <a:ext cx="93475" cy="14250"/>
                </a:xfrm>
                <a:custGeom>
                  <a:rect b="b" l="l" r="r" t="t"/>
                  <a:pathLst>
                    <a:path extrusionOk="0" h="570" w="3739">
                      <a:moveTo>
                        <a:pt x="381" y="1"/>
                      </a:moveTo>
                      <a:cubicBezTo>
                        <a:pt x="0" y="1"/>
                        <a:pt x="73" y="367"/>
                        <a:pt x="382" y="490"/>
                      </a:cubicBezTo>
                      <a:cubicBezTo>
                        <a:pt x="522" y="546"/>
                        <a:pt x="1034" y="569"/>
                        <a:pt x="1621" y="569"/>
                      </a:cubicBezTo>
                      <a:cubicBezTo>
                        <a:pt x="2458" y="569"/>
                        <a:pt x="3450" y="522"/>
                        <a:pt x="3738" y="453"/>
                      </a:cubicBezTo>
                      <a:lnTo>
                        <a:pt x="3646" y="54"/>
                      </a:lnTo>
                      <a:cubicBezTo>
                        <a:pt x="3646" y="54"/>
                        <a:pt x="2912" y="85"/>
                        <a:pt x="2110" y="85"/>
                      </a:cubicBezTo>
                      <a:cubicBezTo>
                        <a:pt x="1522" y="85"/>
                        <a:pt x="897" y="68"/>
                        <a:pt x="499" y="11"/>
                      </a:cubicBezTo>
                      <a:cubicBezTo>
                        <a:pt x="456" y="4"/>
                        <a:pt x="417" y="1"/>
                        <a:pt x="3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3" name="Google Shape;6653;p72"/>
                <p:cNvSpPr/>
                <p:nvPr/>
              </p:nvSpPr>
              <p:spPr>
                <a:xfrm>
                  <a:off x="5210350" y="1863550"/>
                  <a:ext cx="94025" cy="19475"/>
                </a:xfrm>
                <a:custGeom>
                  <a:rect b="b" l="l" r="r" t="t"/>
                  <a:pathLst>
                    <a:path extrusionOk="0" h="779" w="3761">
                      <a:moveTo>
                        <a:pt x="381" y="0"/>
                      </a:moveTo>
                      <a:cubicBezTo>
                        <a:pt x="84" y="0"/>
                        <a:pt x="0" y="322"/>
                        <a:pt x="368" y="506"/>
                      </a:cubicBezTo>
                      <a:cubicBezTo>
                        <a:pt x="688" y="666"/>
                        <a:pt x="2231" y="779"/>
                        <a:pt x="3148" y="779"/>
                      </a:cubicBezTo>
                      <a:cubicBezTo>
                        <a:pt x="3428" y="779"/>
                        <a:pt x="3650" y="768"/>
                        <a:pt x="3761" y="745"/>
                      </a:cubicBezTo>
                      <a:lnTo>
                        <a:pt x="3687" y="278"/>
                      </a:lnTo>
                      <a:cubicBezTo>
                        <a:pt x="3687" y="278"/>
                        <a:pt x="3529" y="283"/>
                        <a:pt x="3276" y="283"/>
                      </a:cubicBezTo>
                      <a:cubicBezTo>
                        <a:pt x="2618" y="283"/>
                        <a:pt x="1323" y="251"/>
                        <a:pt x="515" y="20"/>
                      </a:cubicBezTo>
                      <a:cubicBezTo>
                        <a:pt x="467" y="7"/>
                        <a:pt x="422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4" name="Google Shape;6654;p72"/>
                <p:cNvSpPr/>
                <p:nvPr/>
              </p:nvSpPr>
              <p:spPr>
                <a:xfrm>
                  <a:off x="5213750" y="1912125"/>
                  <a:ext cx="91550" cy="14400"/>
                </a:xfrm>
                <a:custGeom>
                  <a:rect b="b" l="l" r="r" t="t"/>
                  <a:pathLst>
                    <a:path extrusionOk="0" h="576" w="3662">
                      <a:moveTo>
                        <a:pt x="3551" y="1"/>
                      </a:moveTo>
                      <a:cubicBezTo>
                        <a:pt x="3551" y="1"/>
                        <a:pt x="2511" y="131"/>
                        <a:pt x="1520" y="131"/>
                      </a:cubicBezTo>
                      <a:cubicBezTo>
                        <a:pt x="1148" y="131"/>
                        <a:pt x="784" y="113"/>
                        <a:pt x="484" y="62"/>
                      </a:cubicBezTo>
                      <a:cubicBezTo>
                        <a:pt x="453" y="58"/>
                        <a:pt x="424" y="55"/>
                        <a:pt x="397" y="55"/>
                      </a:cubicBezTo>
                      <a:cubicBezTo>
                        <a:pt x="74" y="55"/>
                        <a:pt x="0" y="369"/>
                        <a:pt x="385" y="505"/>
                      </a:cubicBezTo>
                      <a:cubicBezTo>
                        <a:pt x="527" y="555"/>
                        <a:pt x="899" y="575"/>
                        <a:pt x="1345" y="575"/>
                      </a:cubicBezTo>
                      <a:cubicBezTo>
                        <a:pt x="2215" y="575"/>
                        <a:pt x="3369" y="498"/>
                        <a:pt x="3662" y="413"/>
                      </a:cubicBezTo>
                      <a:lnTo>
                        <a:pt x="3551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5" name="Google Shape;6655;p72"/>
                <p:cNvSpPr/>
                <p:nvPr/>
              </p:nvSpPr>
              <p:spPr>
                <a:xfrm>
                  <a:off x="5219325" y="1931650"/>
                  <a:ext cx="89675" cy="15550"/>
                </a:xfrm>
                <a:custGeom>
                  <a:rect b="b" l="l" r="r" t="t"/>
                  <a:pathLst>
                    <a:path extrusionOk="0" h="622" w="3587">
                      <a:moveTo>
                        <a:pt x="3469" y="0"/>
                      </a:moveTo>
                      <a:cubicBezTo>
                        <a:pt x="3469" y="0"/>
                        <a:pt x="2096" y="221"/>
                        <a:pt x="1019" y="221"/>
                      </a:cubicBezTo>
                      <a:cubicBezTo>
                        <a:pt x="825" y="221"/>
                        <a:pt x="641" y="214"/>
                        <a:pt x="476" y="197"/>
                      </a:cubicBezTo>
                      <a:cubicBezTo>
                        <a:pt x="455" y="195"/>
                        <a:pt x="435" y="194"/>
                        <a:pt x="416" y="194"/>
                      </a:cubicBezTo>
                      <a:cubicBezTo>
                        <a:pt x="84" y="194"/>
                        <a:pt x="0" y="486"/>
                        <a:pt x="390" y="591"/>
                      </a:cubicBezTo>
                      <a:cubicBezTo>
                        <a:pt x="469" y="612"/>
                        <a:pt x="621" y="621"/>
                        <a:pt x="818" y="621"/>
                      </a:cubicBezTo>
                      <a:cubicBezTo>
                        <a:pt x="1639" y="621"/>
                        <a:pt x="3239" y="460"/>
                        <a:pt x="3586" y="351"/>
                      </a:cubicBezTo>
                      <a:lnTo>
                        <a:pt x="3469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6" name="Google Shape;6656;p72"/>
                <p:cNvSpPr/>
                <p:nvPr/>
              </p:nvSpPr>
              <p:spPr>
                <a:xfrm>
                  <a:off x="5221775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2455" y="0"/>
                      </a:moveTo>
                      <a:cubicBezTo>
                        <a:pt x="2455" y="0"/>
                        <a:pt x="1638" y="141"/>
                        <a:pt x="910" y="141"/>
                      </a:cubicBezTo>
                      <a:cubicBezTo>
                        <a:pt x="700" y="141"/>
                        <a:pt x="496" y="129"/>
                        <a:pt x="323" y="98"/>
                      </a:cubicBezTo>
                      <a:cubicBezTo>
                        <a:pt x="302" y="95"/>
                        <a:pt x="283" y="93"/>
                        <a:pt x="264" y="93"/>
                      </a:cubicBezTo>
                      <a:cubicBezTo>
                        <a:pt x="38" y="93"/>
                        <a:pt x="0" y="359"/>
                        <a:pt x="273" y="467"/>
                      </a:cubicBezTo>
                      <a:cubicBezTo>
                        <a:pt x="357" y="500"/>
                        <a:pt x="547" y="513"/>
                        <a:pt x="784" y="513"/>
                      </a:cubicBezTo>
                      <a:cubicBezTo>
                        <a:pt x="1399" y="513"/>
                        <a:pt x="2332" y="422"/>
                        <a:pt x="2554" y="338"/>
                      </a:cubicBezTo>
                      <a:lnTo>
                        <a:pt x="2455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7" name="Google Shape;6657;p72"/>
                <p:cNvSpPr/>
                <p:nvPr/>
              </p:nvSpPr>
              <p:spPr>
                <a:xfrm>
                  <a:off x="522950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1642" y="1"/>
                      </a:moveTo>
                      <a:cubicBezTo>
                        <a:pt x="1642" y="1"/>
                        <a:pt x="1217" y="78"/>
                        <a:pt x="781" y="78"/>
                      </a:cubicBezTo>
                      <a:cubicBezTo>
                        <a:pt x="580" y="78"/>
                        <a:pt x="376" y="62"/>
                        <a:pt x="210" y="13"/>
                      </a:cubicBezTo>
                      <a:cubicBezTo>
                        <a:pt x="194" y="8"/>
                        <a:pt x="178" y="6"/>
                        <a:pt x="164" y="6"/>
                      </a:cubicBezTo>
                      <a:cubicBezTo>
                        <a:pt x="15" y="6"/>
                        <a:pt x="1" y="251"/>
                        <a:pt x="186" y="357"/>
                      </a:cubicBezTo>
                      <a:cubicBezTo>
                        <a:pt x="271" y="407"/>
                        <a:pt x="509" y="428"/>
                        <a:pt x="773" y="428"/>
                      </a:cubicBezTo>
                      <a:cubicBezTo>
                        <a:pt x="1158" y="428"/>
                        <a:pt x="1600" y="385"/>
                        <a:pt x="1716" y="326"/>
                      </a:cubicBezTo>
                      <a:lnTo>
                        <a:pt x="1642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8" name="Google Shape;6658;p72"/>
                <p:cNvSpPr/>
                <p:nvPr/>
              </p:nvSpPr>
              <p:spPr>
                <a:xfrm>
                  <a:off x="5296675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228" y="1"/>
                      </a:moveTo>
                      <a:cubicBezTo>
                        <a:pt x="228" y="1"/>
                        <a:pt x="0" y="1162"/>
                        <a:pt x="0" y="1943"/>
                      </a:cubicBezTo>
                      <a:cubicBezTo>
                        <a:pt x="0" y="1943"/>
                        <a:pt x="280" y="1992"/>
                        <a:pt x="474" y="1992"/>
                      </a:cubicBezTo>
                      <a:cubicBezTo>
                        <a:pt x="544" y="1992"/>
                        <a:pt x="604" y="1986"/>
                        <a:pt x="633" y="1967"/>
                      </a:cubicBezTo>
                      <a:lnTo>
                        <a:pt x="633" y="93"/>
                      </a:lnTo>
                      <a:cubicBezTo>
                        <a:pt x="633" y="93"/>
                        <a:pt x="326" y="62"/>
                        <a:pt x="2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59" name="Google Shape;6659;p72"/>
                <p:cNvSpPr/>
                <p:nvPr/>
              </p:nvSpPr>
              <p:spPr>
                <a:xfrm>
                  <a:off x="5194025" y="1804725"/>
                  <a:ext cx="29825" cy="15700"/>
                </a:xfrm>
                <a:custGeom>
                  <a:rect b="b" l="l" r="r" t="t"/>
                  <a:pathLst>
                    <a:path extrusionOk="0" h="628" w="1193">
                      <a:moveTo>
                        <a:pt x="640" y="1"/>
                      </a:moveTo>
                      <a:cubicBezTo>
                        <a:pt x="454" y="1"/>
                        <a:pt x="270" y="75"/>
                        <a:pt x="136" y="209"/>
                      </a:cubicBezTo>
                      <a:cubicBezTo>
                        <a:pt x="62" y="277"/>
                        <a:pt x="13" y="369"/>
                        <a:pt x="0" y="474"/>
                      </a:cubicBezTo>
                      <a:cubicBezTo>
                        <a:pt x="136" y="393"/>
                        <a:pt x="287" y="353"/>
                        <a:pt x="437" y="353"/>
                      </a:cubicBezTo>
                      <a:cubicBezTo>
                        <a:pt x="641" y="353"/>
                        <a:pt x="843" y="427"/>
                        <a:pt x="1002" y="572"/>
                      </a:cubicBezTo>
                      <a:cubicBezTo>
                        <a:pt x="1031" y="595"/>
                        <a:pt x="1064" y="628"/>
                        <a:pt x="1098" y="628"/>
                      </a:cubicBezTo>
                      <a:cubicBezTo>
                        <a:pt x="1101" y="628"/>
                        <a:pt x="1104" y="628"/>
                        <a:pt x="1107" y="627"/>
                      </a:cubicBezTo>
                      <a:cubicBezTo>
                        <a:pt x="1168" y="621"/>
                        <a:pt x="1193" y="547"/>
                        <a:pt x="1193" y="486"/>
                      </a:cubicBezTo>
                      <a:cubicBezTo>
                        <a:pt x="1174" y="252"/>
                        <a:pt x="1002" y="56"/>
                        <a:pt x="769" y="13"/>
                      </a:cubicBezTo>
                      <a:cubicBezTo>
                        <a:pt x="726" y="4"/>
                        <a:pt x="683" y="1"/>
                        <a:pt x="64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0" name="Google Shape;6660;p72"/>
                <p:cNvSpPr/>
                <p:nvPr/>
              </p:nvSpPr>
              <p:spPr>
                <a:xfrm>
                  <a:off x="5219825" y="1800025"/>
                  <a:ext cx="83475" cy="18850"/>
                </a:xfrm>
                <a:custGeom>
                  <a:rect b="b" l="l" r="r" t="t"/>
                  <a:pathLst>
                    <a:path extrusionOk="0" h="754" w="3339">
                      <a:moveTo>
                        <a:pt x="373" y="0"/>
                      </a:moveTo>
                      <a:cubicBezTo>
                        <a:pt x="292" y="0"/>
                        <a:pt x="223" y="10"/>
                        <a:pt x="167" y="35"/>
                      </a:cubicBezTo>
                      <a:cubicBezTo>
                        <a:pt x="1" y="108"/>
                        <a:pt x="130" y="403"/>
                        <a:pt x="671" y="502"/>
                      </a:cubicBezTo>
                      <a:cubicBezTo>
                        <a:pt x="1047" y="567"/>
                        <a:pt x="1807" y="753"/>
                        <a:pt x="2511" y="753"/>
                      </a:cubicBezTo>
                      <a:cubicBezTo>
                        <a:pt x="2808" y="753"/>
                        <a:pt x="3095" y="720"/>
                        <a:pt x="3339" y="631"/>
                      </a:cubicBezTo>
                      <a:lnTo>
                        <a:pt x="3246" y="287"/>
                      </a:lnTo>
                      <a:cubicBezTo>
                        <a:pt x="3246" y="287"/>
                        <a:pt x="3050" y="370"/>
                        <a:pt x="2629" y="370"/>
                      </a:cubicBezTo>
                      <a:cubicBezTo>
                        <a:pt x="2477" y="370"/>
                        <a:pt x="2296" y="359"/>
                        <a:pt x="2085" y="330"/>
                      </a:cubicBezTo>
                      <a:cubicBezTo>
                        <a:pt x="1422" y="243"/>
                        <a:pt x="764" y="0"/>
                        <a:pt x="3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1" name="Google Shape;6661;p72"/>
                <p:cNvSpPr/>
                <p:nvPr/>
              </p:nvSpPr>
              <p:spPr>
                <a:xfrm>
                  <a:off x="5299425" y="1955325"/>
                  <a:ext cx="13100" cy="176425"/>
                </a:xfrm>
                <a:custGeom>
                  <a:rect b="b" l="l" r="r" t="t"/>
                  <a:pathLst>
                    <a:path extrusionOk="0" h="7057" w="524">
                      <a:moveTo>
                        <a:pt x="523" y="0"/>
                      </a:moveTo>
                      <a:cubicBezTo>
                        <a:pt x="204" y="0"/>
                        <a:pt x="1" y="338"/>
                        <a:pt x="1" y="338"/>
                      </a:cubicBezTo>
                      <a:cubicBezTo>
                        <a:pt x="50" y="959"/>
                        <a:pt x="1" y="6921"/>
                        <a:pt x="1" y="6921"/>
                      </a:cubicBezTo>
                      <a:cubicBezTo>
                        <a:pt x="5" y="6921"/>
                        <a:pt x="8" y="6921"/>
                        <a:pt x="12" y="6921"/>
                      </a:cubicBezTo>
                      <a:cubicBezTo>
                        <a:pt x="182" y="6921"/>
                        <a:pt x="523" y="7056"/>
                        <a:pt x="523" y="7056"/>
                      </a:cubicBezTo>
                      <a:lnTo>
                        <a:pt x="523" y="0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2" name="Google Shape;6662;p72"/>
                <p:cNvSpPr/>
                <p:nvPr/>
              </p:nvSpPr>
              <p:spPr>
                <a:xfrm>
                  <a:off x="5350000" y="2221050"/>
                  <a:ext cx="53950" cy="335175"/>
                </a:xfrm>
                <a:custGeom>
                  <a:rect b="b" l="l" r="r" t="t"/>
                  <a:pathLst>
                    <a:path extrusionOk="0" h="13407" w="2158">
                      <a:moveTo>
                        <a:pt x="1671" y="0"/>
                      </a:moveTo>
                      <a:cubicBezTo>
                        <a:pt x="1167" y="0"/>
                        <a:pt x="413" y="514"/>
                        <a:pt x="252" y="1339"/>
                      </a:cubicBezTo>
                      <a:cubicBezTo>
                        <a:pt x="129" y="1966"/>
                        <a:pt x="959" y="4836"/>
                        <a:pt x="842" y="6502"/>
                      </a:cubicBezTo>
                      <a:cubicBezTo>
                        <a:pt x="719" y="8174"/>
                        <a:pt x="0" y="12403"/>
                        <a:pt x="381" y="13054"/>
                      </a:cubicBezTo>
                      <a:cubicBezTo>
                        <a:pt x="528" y="13301"/>
                        <a:pt x="782" y="13407"/>
                        <a:pt x="1049" y="13407"/>
                      </a:cubicBezTo>
                      <a:cubicBezTo>
                        <a:pt x="1487" y="13407"/>
                        <a:pt x="1958" y="13121"/>
                        <a:pt x="2035" y="12704"/>
                      </a:cubicBezTo>
                      <a:cubicBezTo>
                        <a:pt x="2158" y="12034"/>
                        <a:pt x="1949" y="9920"/>
                        <a:pt x="1900" y="8549"/>
                      </a:cubicBezTo>
                      <a:cubicBezTo>
                        <a:pt x="1857" y="7172"/>
                        <a:pt x="2158" y="1996"/>
                        <a:pt x="2139" y="460"/>
                      </a:cubicBezTo>
                      <a:cubicBezTo>
                        <a:pt x="2135" y="143"/>
                        <a:pt x="1938" y="0"/>
                        <a:pt x="16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3" name="Google Shape;6663;p72"/>
                <p:cNvSpPr/>
                <p:nvPr/>
              </p:nvSpPr>
              <p:spPr>
                <a:xfrm>
                  <a:off x="5358900" y="2586575"/>
                  <a:ext cx="49825" cy="223850"/>
                </a:xfrm>
                <a:custGeom>
                  <a:rect b="b" l="l" r="r" t="t"/>
                  <a:pathLst>
                    <a:path extrusionOk="0" h="8954" w="1993">
                      <a:moveTo>
                        <a:pt x="1479" y="1683"/>
                      </a:moveTo>
                      <a:cubicBezTo>
                        <a:pt x="1483" y="1683"/>
                        <a:pt x="1486" y="1690"/>
                        <a:pt x="1488" y="1703"/>
                      </a:cubicBezTo>
                      <a:cubicBezTo>
                        <a:pt x="1609" y="2494"/>
                        <a:pt x="959" y="6859"/>
                        <a:pt x="732" y="6859"/>
                      </a:cubicBezTo>
                      <a:cubicBezTo>
                        <a:pt x="728" y="6859"/>
                        <a:pt x="724" y="6857"/>
                        <a:pt x="720" y="6854"/>
                      </a:cubicBezTo>
                      <a:cubicBezTo>
                        <a:pt x="512" y="6700"/>
                        <a:pt x="1364" y="1683"/>
                        <a:pt x="1479" y="1683"/>
                      </a:cubicBezTo>
                      <a:close/>
                      <a:moveTo>
                        <a:pt x="1931" y="1"/>
                      </a:moveTo>
                      <a:cubicBezTo>
                        <a:pt x="1931" y="1"/>
                        <a:pt x="1591" y="496"/>
                        <a:pt x="1092" y="496"/>
                      </a:cubicBezTo>
                      <a:cubicBezTo>
                        <a:pt x="1067" y="496"/>
                        <a:pt x="1041" y="495"/>
                        <a:pt x="1015" y="493"/>
                      </a:cubicBezTo>
                      <a:cubicBezTo>
                        <a:pt x="575" y="453"/>
                        <a:pt x="381" y="179"/>
                        <a:pt x="243" y="179"/>
                      </a:cubicBezTo>
                      <a:cubicBezTo>
                        <a:pt x="209" y="179"/>
                        <a:pt x="178" y="195"/>
                        <a:pt x="148" y="234"/>
                      </a:cubicBezTo>
                      <a:cubicBezTo>
                        <a:pt x="1" y="431"/>
                        <a:pt x="376" y="1279"/>
                        <a:pt x="394" y="2078"/>
                      </a:cubicBezTo>
                      <a:cubicBezTo>
                        <a:pt x="406" y="2877"/>
                        <a:pt x="204" y="8287"/>
                        <a:pt x="302" y="8612"/>
                      </a:cubicBezTo>
                      <a:cubicBezTo>
                        <a:pt x="370" y="8821"/>
                        <a:pt x="559" y="8954"/>
                        <a:pt x="715" y="8954"/>
                      </a:cubicBezTo>
                      <a:cubicBezTo>
                        <a:pt x="797" y="8954"/>
                        <a:pt x="870" y="8917"/>
                        <a:pt x="910" y="8834"/>
                      </a:cubicBezTo>
                      <a:cubicBezTo>
                        <a:pt x="1021" y="8594"/>
                        <a:pt x="1931" y="2798"/>
                        <a:pt x="1912" y="1919"/>
                      </a:cubicBezTo>
                      <a:cubicBezTo>
                        <a:pt x="1900" y="1040"/>
                        <a:pt x="1992" y="241"/>
                        <a:pt x="19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4" name="Google Shape;6664;p72"/>
                <p:cNvSpPr/>
                <p:nvPr/>
              </p:nvSpPr>
              <p:spPr>
                <a:xfrm>
                  <a:off x="5355675" y="2807700"/>
                  <a:ext cx="32250" cy="24975"/>
                </a:xfrm>
                <a:custGeom>
                  <a:rect b="b" l="l" r="r" t="t"/>
                  <a:pathLst>
                    <a:path extrusionOk="0" h="999" w="1290">
                      <a:moveTo>
                        <a:pt x="296" y="1"/>
                      </a:moveTo>
                      <a:cubicBezTo>
                        <a:pt x="294" y="1"/>
                        <a:pt x="292" y="1"/>
                        <a:pt x="290" y="1"/>
                      </a:cubicBezTo>
                      <a:cubicBezTo>
                        <a:pt x="148" y="19"/>
                        <a:pt x="1" y="462"/>
                        <a:pt x="62" y="622"/>
                      </a:cubicBezTo>
                      <a:cubicBezTo>
                        <a:pt x="112" y="738"/>
                        <a:pt x="167" y="790"/>
                        <a:pt x="287" y="790"/>
                      </a:cubicBezTo>
                      <a:cubicBezTo>
                        <a:pt x="332" y="790"/>
                        <a:pt x="385" y="783"/>
                        <a:pt x="449" y="769"/>
                      </a:cubicBezTo>
                      <a:cubicBezTo>
                        <a:pt x="471" y="765"/>
                        <a:pt x="493" y="763"/>
                        <a:pt x="514" y="763"/>
                      </a:cubicBezTo>
                      <a:cubicBezTo>
                        <a:pt x="728" y="763"/>
                        <a:pt x="921" y="969"/>
                        <a:pt x="1095" y="997"/>
                      </a:cubicBezTo>
                      <a:cubicBezTo>
                        <a:pt x="1101" y="998"/>
                        <a:pt x="1107" y="998"/>
                        <a:pt x="1113" y="998"/>
                      </a:cubicBezTo>
                      <a:cubicBezTo>
                        <a:pt x="1286" y="998"/>
                        <a:pt x="1290" y="477"/>
                        <a:pt x="1230" y="370"/>
                      </a:cubicBezTo>
                      <a:cubicBezTo>
                        <a:pt x="1186" y="290"/>
                        <a:pt x="1173" y="227"/>
                        <a:pt x="1086" y="227"/>
                      </a:cubicBezTo>
                      <a:cubicBezTo>
                        <a:pt x="1051" y="227"/>
                        <a:pt x="1005" y="237"/>
                        <a:pt x="941" y="259"/>
                      </a:cubicBezTo>
                      <a:cubicBezTo>
                        <a:pt x="918" y="267"/>
                        <a:pt x="895" y="271"/>
                        <a:pt x="870" y="271"/>
                      </a:cubicBezTo>
                      <a:cubicBezTo>
                        <a:pt x="662" y="271"/>
                        <a:pt x="405" y="1"/>
                        <a:pt x="2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5" name="Google Shape;6665;p72"/>
                <p:cNvSpPr/>
                <p:nvPr/>
              </p:nvSpPr>
              <p:spPr>
                <a:xfrm>
                  <a:off x="5354150" y="2830450"/>
                  <a:ext cx="11550" cy="28625"/>
                </a:xfrm>
                <a:custGeom>
                  <a:rect b="b" l="l" r="r" t="t"/>
                  <a:pathLst>
                    <a:path extrusionOk="0" h="1145" w="462">
                      <a:moveTo>
                        <a:pt x="196" y="1"/>
                      </a:moveTo>
                      <a:cubicBezTo>
                        <a:pt x="145" y="1"/>
                        <a:pt x="103" y="11"/>
                        <a:pt x="92" y="37"/>
                      </a:cubicBezTo>
                      <a:cubicBezTo>
                        <a:pt x="68" y="99"/>
                        <a:pt x="215" y="290"/>
                        <a:pt x="191" y="406"/>
                      </a:cubicBezTo>
                      <a:cubicBezTo>
                        <a:pt x="166" y="523"/>
                        <a:pt x="0" y="1009"/>
                        <a:pt x="62" y="1076"/>
                      </a:cubicBezTo>
                      <a:cubicBezTo>
                        <a:pt x="97" y="1118"/>
                        <a:pt x="173" y="1144"/>
                        <a:pt x="233" y="1144"/>
                      </a:cubicBezTo>
                      <a:cubicBezTo>
                        <a:pt x="278" y="1144"/>
                        <a:pt x="314" y="1129"/>
                        <a:pt x="314" y="1095"/>
                      </a:cubicBezTo>
                      <a:cubicBezTo>
                        <a:pt x="314" y="1015"/>
                        <a:pt x="338" y="468"/>
                        <a:pt x="351" y="406"/>
                      </a:cubicBezTo>
                      <a:cubicBezTo>
                        <a:pt x="369" y="345"/>
                        <a:pt x="461" y="87"/>
                        <a:pt x="387" y="44"/>
                      </a:cubicBezTo>
                      <a:cubicBezTo>
                        <a:pt x="345" y="19"/>
                        <a:pt x="263" y="1"/>
                        <a:pt x="19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6" name="Google Shape;6666;p72"/>
                <p:cNvSpPr/>
                <p:nvPr/>
              </p:nvSpPr>
              <p:spPr>
                <a:xfrm>
                  <a:off x="5363375" y="2831550"/>
                  <a:ext cx="8925" cy="28775"/>
                </a:xfrm>
                <a:custGeom>
                  <a:rect b="b" l="l" r="r" t="t"/>
                  <a:pathLst>
                    <a:path extrusionOk="0" h="1151" w="357">
                      <a:moveTo>
                        <a:pt x="180" y="1"/>
                      </a:moveTo>
                      <a:cubicBezTo>
                        <a:pt x="163" y="1"/>
                        <a:pt x="148" y="6"/>
                        <a:pt x="141" y="18"/>
                      </a:cubicBezTo>
                      <a:cubicBezTo>
                        <a:pt x="105" y="196"/>
                        <a:pt x="86" y="381"/>
                        <a:pt x="98" y="565"/>
                      </a:cubicBezTo>
                      <a:cubicBezTo>
                        <a:pt x="111" y="707"/>
                        <a:pt x="0" y="1038"/>
                        <a:pt x="31" y="1106"/>
                      </a:cubicBezTo>
                      <a:cubicBezTo>
                        <a:pt x="45" y="1135"/>
                        <a:pt x="108" y="1151"/>
                        <a:pt x="171" y="1151"/>
                      </a:cubicBezTo>
                      <a:cubicBezTo>
                        <a:pt x="241" y="1151"/>
                        <a:pt x="313" y="1132"/>
                        <a:pt x="326" y="1094"/>
                      </a:cubicBezTo>
                      <a:cubicBezTo>
                        <a:pt x="357" y="1026"/>
                        <a:pt x="283" y="823"/>
                        <a:pt x="270" y="639"/>
                      </a:cubicBezTo>
                      <a:cubicBezTo>
                        <a:pt x="252" y="461"/>
                        <a:pt x="344" y="147"/>
                        <a:pt x="314" y="86"/>
                      </a:cubicBezTo>
                      <a:cubicBezTo>
                        <a:pt x="296" y="37"/>
                        <a:pt x="227" y="1"/>
                        <a:pt x="18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7" name="Google Shape;6667;p72"/>
                <p:cNvSpPr/>
                <p:nvPr/>
              </p:nvSpPr>
              <p:spPr>
                <a:xfrm>
                  <a:off x="5372725" y="2833525"/>
                  <a:ext cx="7725" cy="27075"/>
                </a:xfrm>
                <a:custGeom>
                  <a:rect b="b" l="l" r="r" t="t"/>
                  <a:pathLst>
                    <a:path extrusionOk="0" h="1083" w="309">
                      <a:moveTo>
                        <a:pt x="94" y="0"/>
                      </a:moveTo>
                      <a:cubicBezTo>
                        <a:pt x="59" y="0"/>
                        <a:pt x="25" y="11"/>
                        <a:pt x="19" y="37"/>
                      </a:cubicBezTo>
                      <a:cubicBezTo>
                        <a:pt x="1" y="197"/>
                        <a:pt x="13" y="363"/>
                        <a:pt x="38" y="523"/>
                      </a:cubicBezTo>
                      <a:cubicBezTo>
                        <a:pt x="69" y="603"/>
                        <a:pt x="7" y="953"/>
                        <a:pt x="38" y="1033"/>
                      </a:cubicBezTo>
                      <a:cubicBezTo>
                        <a:pt x="52" y="1067"/>
                        <a:pt x="97" y="1083"/>
                        <a:pt x="145" y="1083"/>
                      </a:cubicBezTo>
                      <a:cubicBezTo>
                        <a:pt x="201" y="1083"/>
                        <a:pt x="261" y="1061"/>
                        <a:pt x="278" y="1021"/>
                      </a:cubicBezTo>
                      <a:cubicBezTo>
                        <a:pt x="308" y="953"/>
                        <a:pt x="222" y="769"/>
                        <a:pt x="161" y="603"/>
                      </a:cubicBezTo>
                      <a:cubicBezTo>
                        <a:pt x="99" y="437"/>
                        <a:pt x="173" y="80"/>
                        <a:pt x="173" y="37"/>
                      </a:cubicBezTo>
                      <a:cubicBezTo>
                        <a:pt x="173" y="15"/>
                        <a:pt x="133" y="0"/>
                        <a:pt x="9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8" name="Google Shape;6668;p72"/>
                <p:cNvSpPr/>
                <p:nvPr/>
              </p:nvSpPr>
              <p:spPr>
                <a:xfrm>
                  <a:off x="5353400" y="2882075"/>
                  <a:ext cx="8150" cy="10475"/>
                </a:xfrm>
                <a:custGeom>
                  <a:rect b="b" l="l" r="r" t="t"/>
                  <a:pathLst>
                    <a:path extrusionOk="0" h="419" w="326">
                      <a:moveTo>
                        <a:pt x="67" y="0"/>
                      </a:moveTo>
                      <a:cubicBezTo>
                        <a:pt x="27" y="0"/>
                        <a:pt x="0" y="116"/>
                        <a:pt x="18" y="216"/>
                      </a:cubicBezTo>
                      <a:cubicBezTo>
                        <a:pt x="28" y="300"/>
                        <a:pt x="128" y="419"/>
                        <a:pt x="206" y="419"/>
                      </a:cubicBezTo>
                      <a:cubicBezTo>
                        <a:pt x="220" y="419"/>
                        <a:pt x="233" y="415"/>
                        <a:pt x="245" y="407"/>
                      </a:cubicBezTo>
                      <a:cubicBezTo>
                        <a:pt x="325" y="351"/>
                        <a:pt x="319" y="179"/>
                        <a:pt x="288" y="81"/>
                      </a:cubicBezTo>
                      <a:cubicBezTo>
                        <a:pt x="270" y="32"/>
                        <a:pt x="110" y="7"/>
                        <a:pt x="73" y="1"/>
                      </a:cubicBezTo>
                      <a:cubicBezTo>
                        <a:pt x="71" y="0"/>
                        <a:pt x="69" y="0"/>
                        <a:pt x="6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69" name="Google Shape;6669;p72"/>
                <p:cNvSpPr/>
                <p:nvPr/>
              </p:nvSpPr>
              <p:spPr>
                <a:xfrm>
                  <a:off x="5363675" y="2885275"/>
                  <a:ext cx="8625" cy="12900"/>
                </a:xfrm>
                <a:custGeom>
                  <a:rect b="b" l="l" r="r" t="t"/>
                  <a:pathLst>
                    <a:path extrusionOk="0" h="516" w="345">
                      <a:moveTo>
                        <a:pt x="152" y="0"/>
                      </a:moveTo>
                      <a:cubicBezTo>
                        <a:pt x="113" y="0"/>
                        <a:pt x="74" y="15"/>
                        <a:pt x="43" y="45"/>
                      </a:cubicBezTo>
                      <a:cubicBezTo>
                        <a:pt x="6" y="162"/>
                        <a:pt x="0" y="291"/>
                        <a:pt x="25" y="414"/>
                      </a:cubicBezTo>
                      <a:cubicBezTo>
                        <a:pt x="54" y="476"/>
                        <a:pt x="116" y="516"/>
                        <a:pt x="183" y="516"/>
                      </a:cubicBezTo>
                      <a:cubicBezTo>
                        <a:pt x="202" y="516"/>
                        <a:pt x="221" y="513"/>
                        <a:pt x="240" y="506"/>
                      </a:cubicBezTo>
                      <a:cubicBezTo>
                        <a:pt x="345" y="481"/>
                        <a:pt x="338" y="223"/>
                        <a:pt x="302" y="106"/>
                      </a:cubicBezTo>
                      <a:cubicBezTo>
                        <a:pt x="279" y="38"/>
                        <a:pt x="216" y="0"/>
                        <a:pt x="15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0" name="Google Shape;6670;p72"/>
                <p:cNvSpPr/>
                <p:nvPr/>
              </p:nvSpPr>
              <p:spPr>
                <a:xfrm>
                  <a:off x="5374575" y="2886525"/>
                  <a:ext cx="7400" cy="13900"/>
                </a:xfrm>
                <a:custGeom>
                  <a:rect b="b" l="l" r="r" t="t"/>
                  <a:pathLst>
                    <a:path extrusionOk="0" h="556" w="296">
                      <a:moveTo>
                        <a:pt x="164" y="0"/>
                      </a:moveTo>
                      <a:cubicBezTo>
                        <a:pt x="128" y="0"/>
                        <a:pt x="92" y="17"/>
                        <a:pt x="68" y="50"/>
                      </a:cubicBezTo>
                      <a:cubicBezTo>
                        <a:pt x="19" y="179"/>
                        <a:pt x="1" y="321"/>
                        <a:pt x="13" y="462"/>
                      </a:cubicBezTo>
                      <a:cubicBezTo>
                        <a:pt x="27" y="536"/>
                        <a:pt x="61" y="555"/>
                        <a:pt x="103" y="555"/>
                      </a:cubicBezTo>
                      <a:cubicBezTo>
                        <a:pt x="135" y="555"/>
                        <a:pt x="173" y="544"/>
                        <a:pt x="210" y="536"/>
                      </a:cubicBezTo>
                      <a:cubicBezTo>
                        <a:pt x="296" y="511"/>
                        <a:pt x="296" y="173"/>
                        <a:pt x="271" y="87"/>
                      </a:cubicBezTo>
                      <a:cubicBezTo>
                        <a:pt x="261" y="30"/>
                        <a:pt x="213" y="0"/>
                        <a:pt x="16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1" name="Google Shape;6671;p72"/>
                <p:cNvSpPr/>
                <p:nvPr/>
              </p:nvSpPr>
              <p:spPr>
                <a:xfrm>
                  <a:off x="5384250" y="2885150"/>
                  <a:ext cx="7425" cy="12900"/>
                </a:xfrm>
                <a:custGeom>
                  <a:rect b="b" l="l" r="r" t="t"/>
                  <a:pathLst>
                    <a:path extrusionOk="0" h="516" w="297">
                      <a:moveTo>
                        <a:pt x="143" y="1"/>
                      </a:moveTo>
                      <a:cubicBezTo>
                        <a:pt x="114" y="1"/>
                        <a:pt x="85" y="12"/>
                        <a:pt x="62" y="38"/>
                      </a:cubicBezTo>
                      <a:cubicBezTo>
                        <a:pt x="1" y="93"/>
                        <a:pt x="26" y="431"/>
                        <a:pt x="62" y="480"/>
                      </a:cubicBezTo>
                      <a:cubicBezTo>
                        <a:pt x="82" y="503"/>
                        <a:pt x="106" y="515"/>
                        <a:pt x="132" y="515"/>
                      </a:cubicBezTo>
                      <a:cubicBezTo>
                        <a:pt x="162" y="515"/>
                        <a:pt x="195" y="498"/>
                        <a:pt x="228" y="462"/>
                      </a:cubicBezTo>
                      <a:cubicBezTo>
                        <a:pt x="296" y="400"/>
                        <a:pt x="271" y="130"/>
                        <a:pt x="247" y="68"/>
                      </a:cubicBezTo>
                      <a:cubicBezTo>
                        <a:pt x="225" y="25"/>
                        <a:pt x="184" y="1"/>
                        <a:pt x="14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2" name="Google Shape;6672;p72"/>
                <p:cNvSpPr/>
                <p:nvPr/>
              </p:nvSpPr>
              <p:spPr>
                <a:xfrm>
                  <a:off x="5391375" y="2881775"/>
                  <a:ext cx="6550" cy="9250"/>
                </a:xfrm>
                <a:custGeom>
                  <a:rect b="b" l="l" r="r" t="t"/>
                  <a:pathLst>
                    <a:path extrusionOk="0" h="370" w="262">
                      <a:moveTo>
                        <a:pt x="170" y="1"/>
                      </a:moveTo>
                      <a:cubicBezTo>
                        <a:pt x="162" y="1"/>
                        <a:pt x="154" y="5"/>
                        <a:pt x="146" y="13"/>
                      </a:cubicBezTo>
                      <a:cubicBezTo>
                        <a:pt x="1" y="170"/>
                        <a:pt x="100" y="370"/>
                        <a:pt x="162" y="370"/>
                      </a:cubicBezTo>
                      <a:cubicBezTo>
                        <a:pt x="163" y="370"/>
                        <a:pt x="164" y="370"/>
                        <a:pt x="165" y="369"/>
                      </a:cubicBezTo>
                      <a:cubicBezTo>
                        <a:pt x="232" y="363"/>
                        <a:pt x="245" y="265"/>
                        <a:pt x="257" y="173"/>
                      </a:cubicBezTo>
                      <a:cubicBezTo>
                        <a:pt x="262" y="91"/>
                        <a:pt x="212" y="1"/>
                        <a:pt x="17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3" name="Google Shape;6673;p72"/>
                <p:cNvSpPr/>
                <p:nvPr/>
              </p:nvSpPr>
              <p:spPr>
                <a:xfrm>
                  <a:off x="5377950" y="2836575"/>
                  <a:ext cx="8500" cy="23350"/>
                </a:xfrm>
                <a:custGeom>
                  <a:rect b="b" l="l" r="r" t="t"/>
                  <a:pathLst>
                    <a:path extrusionOk="0" h="934" w="340">
                      <a:moveTo>
                        <a:pt x="53" y="1"/>
                      </a:moveTo>
                      <a:cubicBezTo>
                        <a:pt x="43" y="1"/>
                        <a:pt x="36" y="5"/>
                        <a:pt x="32" y="14"/>
                      </a:cubicBezTo>
                      <a:cubicBezTo>
                        <a:pt x="1" y="131"/>
                        <a:pt x="1" y="254"/>
                        <a:pt x="32" y="370"/>
                      </a:cubicBezTo>
                      <a:cubicBezTo>
                        <a:pt x="69" y="462"/>
                        <a:pt x="142" y="893"/>
                        <a:pt x="192" y="917"/>
                      </a:cubicBezTo>
                      <a:cubicBezTo>
                        <a:pt x="214" y="928"/>
                        <a:pt x="235" y="933"/>
                        <a:pt x="254" y="933"/>
                      </a:cubicBezTo>
                      <a:cubicBezTo>
                        <a:pt x="288" y="933"/>
                        <a:pt x="315" y="919"/>
                        <a:pt x="327" y="899"/>
                      </a:cubicBezTo>
                      <a:cubicBezTo>
                        <a:pt x="339" y="874"/>
                        <a:pt x="241" y="641"/>
                        <a:pt x="204" y="536"/>
                      </a:cubicBezTo>
                      <a:cubicBezTo>
                        <a:pt x="173" y="389"/>
                        <a:pt x="155" y="241"/>
                        <a:pt x="155" y="88"/>
                      </a:cubicBezTo>
                      <a:cubicBezTo>
                        <a:pt x="155" y="54"/>
                        <a:pt x="90" y="1"/>
                        <a:pt x="5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4" name="Google Shape;6674;p72"/>
                <p:cNvSpPr/>
                <p:nvPr/>
              </p:nvSpPr>
              <p:spPr>
                <a:xfrm>
                  <a:off x="5383350" y="2840700"/>
                  <a:ext cx="9475" cy="17500"/>
                </a:xfrm>
                <a:custGeom>
                  <a:rect b="b" l="l" r="r" t="t"/>
                  <a:pathLst>
                    <a:path extrusionOk="0" h="700" w="379">
                      <a:moveTo>
                        <a:pt x="41" y="0"/>
                      </a:moveTo>
                      <a:cubicBezTo>
                        <a:pt x="21" y="0"/>
                        <a:pt x="10" y="35"/>
                        <a:pt x="6" y="70"/>
                      </a:cubicBezTo>
                      <a:cubicBezTo>
                        <a:pt x="0" y="125"/>
                        <a:pt x="197" y="636"/>
                        <a:pt x="215" y="685"/>
                      </a:cubicBezTo>
                      <a:cubicBezTo>
                        <a:pt x="220" y="695"/>
                        <a:pt x="231" y="699"/>
                        <a:pt x="247" y="699"/>
                      </a:cubicBezTo>
                      <a:cubicBezTo>
                        <a:pt x="295" y="699"/>
                        <a:pt x="378" y="656"/>
                        <a:pt x="369" y="623"/>
                      </a:cubicBezTo>
                      <a:cubicBezTo>
                        <a:pt x="363" y="586"/>
                        <a:pt x="160" y="205"/>
                        <a:pt x="98" y="76"/>
                      </a:cubicBezTo>
                      <a:cubicBezTo>
                        <a:pt x="75" y="20"/>
                        <a:pt x="5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5" name="Google Shape;6675;p72"/>
                <p:cNvSpPr/>
                <p:nvPr/>
              </p:nvSpPr>
              <p:spPr>
                <a:xfrm>
                  <a:off x="5352600" y="2860375"/>
                  <a:ext cx="9400" cy="20600"/>
                </a:xfrm>
                <a:custGeom>
                  <a:rect b="b" l="l" r="r" t="t"/>
                  <a:pathLst>
                    <a:path extrusionOk="0" h="824" w="376">
                      <a:moveTo>
                        <a:pt x="217" y="0"/>
                      </a:moveTo>
                      <a:cubicBezTo>
                        <a:pt x="176" y="0"/>
                        <a:pt x="137" y="11"/>
                        <a:pt x="118" y="33"/>
                      </a:cubicBezTo>
                      <a:cubicBezTo>
                        <a:pt x="75" y="88"/>
                        <a:pt x="130" y="371"/>
                        <a:pt x="111" y="482"/>
                      </a:cubicBezTo>
                      <a:cubicBezTo>
                        <a:pt x="93" y="598"/>
                        <a:pt x="1" y="654"/>
                        <a:pt x="81" y="740"/>
                      </a:cubicBezTo>
                      <a:cubicBezTo>
                        <a:pt x="129" y="791"/>
                        <a:pt x="218" y="823"/>
                        <a:pt x="284" y="823"/>
                      </a:cubicBezTo>
                      <a:cubicBezTo>
                        <a:pt x="328" y="823"/>
                        <a:pt x="361" y="809"/>
                        <a:pt x="363" y="777"/>
                      </a:cubicBezTo>
                      <a:cubicBezTo>
                        <a:pt x="376" y="703"/>
                        <a:pt x="296" y="476"/>
                        <a:pt x="327" y="371"/>
                      </a:cubicBezTo>
                      <a:cubicBezTo>
                        <a:pt x="357" y="273"/>
                        <a:pt x="370" y="168"/>
                        <a:pt x="357" y="64"/>
                      </a:cubicBezTo>
                      <a:cubicBezTo>
                        <a:pt x="343" y="23"/>
                        <a:pt x="277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6" name="Google Shape;6676;p72"/>
                <p:cNvSpPr/>
                <p:nvPr/>
              </p:nvSpPr>
              <p:spPr>
                <a:xfrm>
                  <a:off x="5364450" y="2862075"/>
                  <a:ext cx="7700" cy="21350"/>
                </a:xfrm>
                <a:custGeom>
                  <a:rect b="b" l="l" r="r" t="t"/>
                  <a:pathLst>
                    <a:path extrusionOk="0" h="854" w="308">
                      <a:moveTo>
                        <a:pt x="124" y="0"/>
                      </a:moveTo>
                      <a:cubicBezTo>
                        <a:pt x="86" y="0"/>
                        <a:pt x="52" y="10"/>
                        <a:pt x="37" y="33"/>
                      </a:cubicBezTo>
                      <a:cubicBezTo>
                        <a:pt x="0" y="88"/>
                        <a:pt x="49" y="352"/>
                        <a:pt x="62" y="475"/>
                      </a:cubicBezTo>
                      <a:cubicBezTo>
                        <a:pt x="80" y="592"/>
                        <a:pt x="6" y="684"/>
                        <a:pt x="31" y="776"/>
                      </a:cubicBezTo>
                      <a:cubicBezTo>
                        <a:pt x="45" y="826"/>
                        <a:pt x="104" y="853"/>
                        <a:pt x="160" y="853"/>
                      </a:cubicBezTo>
                      <a:cubicBezTo>
                        <a:pt x="201" y="853"/>
                        <a:pt x="240" y="838"/>
                        <a:pt x="258" y="807"/>
                      </a:cubicBezTo>
                      <a:cubicBezTo>
                        <a:pt x="307" y="733"/>
                        <a:pt x="234" y="635"/>
                        <a:pt x="215" y="512"/>
                      </a:cubicBezTo>
                      <a:cubicBezTo>
                        <a:pt x="191" y="383"/>
                        <a:pt x="271" y="137"/>
                        <a:pt x="252" y="63"/>
                      </a:cubicBezTo>
                      <a:cubicBezTo>
                        <a:pt x="241" y="23"/>
                        <a:pt x="179" y="0"/>
                        <a:pt x="12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7" name="Google Shape;6677;p72"/>
                <p:cNvSpPr/>
                <p:nvPr/>
              </p:nvSpPr>
              <p:spPr>
                <a:xfrm>
                  <a:off x="5374275" y="2863800"/>
                  <a:ext cx="6325" cy="19550"/>
                </a:xfrm>
                <a:custGeom>
                  <a:rect b="b" l="l" r="r" t="t"/>
                  <a:pathLst>
                    <a:path extrusionOk="0" h="782" w="253">
                      <a:moveTo>
                        <a:pt x="117" y="0"/>
                      </a:moveTo>
                      <a:cubicBezTo>
                        <a:pt x="68" y="7"/>
                        <a:pt x="25" y="50"/>
                        <a:pt x="19" y="105"/>
                      </a:cubicBezTo>
                      <a:cubicBezTo>
                        <a:pt x="0" y="209"/>
                        <a:pt x="80" y="314"/>
                        <a:pt x="80" y="425"/>
                      </a:cubicBezTo>
                      <a:cubicBezTo>
                        <a:pt x="74" y="474"/>
                        <a:pt x="68" y="523"/>
                        <a:pt x="56" y="572"/>
                      </a:cubicBezTo>
                      <a:cubicBezTo>
                        <a:pt x="37" y="621"/>
                        <a:pt x="43" y="670"/>
                        <a:pt x="62" y="720"/>
                      </a:cubicBezTo>
                      <a:cubicBezTo>
                        <a:pt x="76" y="758"/>
                        <a:pt x="113" y="781"/>
                        <a:pt x="151" y="781"/>
                      </a:cubicBezTo>
                      <a:cubicBezTo>
                        <a:pt x="162" y="781"/>
                        <a:pt x="174" y="779"/>
                        <a:pt x="185" y="775"/>
                      </a:cubicBezTo>
                      <a:cubicBezTo>
                        <a:pt x="228" y="750"/>
                        <a:pt x="252" y="701"/>
                        <a:pt x="240" y="652"/>
                      </a:cubicBezTo>
                      <a:cubicBezTo>
                        <a:pt x="234" y="603"/>
                        <a:pt x="209" y="554"/>
                        <a:pt x="197" y="504"/>
                      </a:cubicBezTo>
                      <a:cubicBezTo>
                        <a:pt x="173" y="400"/>
                        <a:pt x="209" y="283"/>
                        <a:pt x="222" y="173"/>
                      </a:cubicBezTo>
                      <a:cubicBezTo>
                        <a:pt x="222" y="136"/>
                        <a:pt x="222" y="99"/>
                        <a:pt x="203" y="62"/>
                      </a:cubicBezTo>
                      <a:cubicBezTo>
                        <a:pt x="191" y="25"/>
                        <a:pt x="154" y="7"/>
                        <a:pt x="11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8" name="Google Shape;6678;p72"/>
                <p:cNvSpPr/>
                <p:nvPr/>
              </p:nvSpPr>
              <p:spPr>
                <a:xfrm>
                  <a:off x="5383350" y="2863500"/>
                  <a:ext cx="6000" cy="18775"/>
                </a:xfrm>
                <a:custGeom>
                  <a:rect b="b" l="l" r="r" t="t"/>
                  <a:pathLst>
                    <a:path extrusionOk="0" h="751" w="240">
                      <a:moveTo>
                        <a:pt x="118" y="1"/>
                      </a:moveTo>
                      <a:cubicBezTo>
                        <a:pt x="70" y="1"/>
                        <a:pt x="28" y="31"/>
                        <a:pt x="19" y="80"/>
                      </a:cubicBezTo>
                      <a:cubicBezTo>
                        <a:pt x="0" y="142"/>
                        <a:pt x="6" y="197"/>
                        <a:pt x="31" y="252"/>
                      </a:cubicBezTo>
                      <a:cubicBezTo>
                        <a:pt x="49" y="301"/>
                        <a:pt x="62" y="357"/>
                        <a:pt x="62" y="406"/>
                      </a:cubicBezTo>
                      <a:cubicBezTo>
                        <a:pt x="62" y="455"/>
                        <a:pt x="55" y="498"/>
                        <a:pt x="43" y="547"/>
                      </a:cubicBezTo>
                      <a:cubicBezTo>
                        <a:pt x="31" y="590"/>
                        <a:pt x="31" y="633"/>
                        <a:pt x="43" y="682"/>
                      </a:cubicBezTo>
                      <a:cubicBezTo>
                        <a:pt x="54" y="722"/>
                        <a:pt x="91" y="751"/>
                        <a:pt x="135" y="751"/>
                      </a:cubicBezTo>
                      <a:cubicBezTo>
                        <a:pt x="139" y="751"/>
                        <a:pt x="143" y="751"/>
                        <a:pt x="148" y="750"/>
                      </a:cubicBezTo>
                      <a:cubicBezTo>
                        <a:pt x="209" y="744"/>
                        <a:pt x="240" y="670"/>
                        <a:pt x="234" y="615"/>
                      </a:cubicBezTo>
                      <a:cubicBezTo>
                        <a:pt x="228" y="553"/>
                        <a:pt x="197" y="498"/>
                        <a:pt x="185" y="437"/>
                      </a:cubicBezTo>
                      <a:cubicBezTo>
                        <a:pt x="172" y="338"/>
                        <a:pt x="209" y="240"/>
                        <a:pt x="209" y="142"/>
                      </a:cubicBezTo>
                      <a:cubicBezTo>
                        <a:pt x="221" y="92"/>
                        <a:pt x="197" y="37"/>
                        <a:pt x="154" y="6"/>
                      </a:cubicBezTo>
                      <a:cubicBezTo>
                        <a:pt x="142" y="3"/>
                        <a:pt x="130" y="1"/>
                        <a:pt x="1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79" name="Google Shape;6679;p72"/>
                <p:cNvSpPr/>
                <p:nvPr/>
              </p:nvSpPr>
              <p:spPr>
                <a:xfrm>
                  <a:off x="5390400" y="2862850"/>
                  <a:ext cx="6650" cy="16400"/>
                </a:xfrm>
                <a:custGeom>
                  <a:rect b="b" l="l" r="r" t="t"/>
                  <a:pathLst>
                    <a:path extrusionOk="0" h="656" w="266">
                      <a:moveTo>
                        <a:pt x="82" y="1"/>
                      </a:moveTo>
                      <a:cubicBezTo>
                        <a:pt x="77" y="1"/>
                        <a:pt x="73" y="1"/>
                        <a:pt x="68" y="2"/>
                      </a:cubicBezTo>
                      <a:cubicBezTo>
                        <a:pt x="25" y="8"/>
                        <a:pt x="1" y="51"/>
                        <a:pt x="13" y="94"/>
                      </a:cubicBezTo>
                      <a:cubicBezTo>
                        <a:pt x="50" y="211"/>
                        <a:pt x="68" y="340"/>
                        <a:pt x="68" y="463"/>
                      </a:cubicBezTo>
                      <a:cubicBezTo>
                        <a:pt x="68" y="499"/>
                        <a:pt x="75" y="536"/>
                        <a:pt x="81" y="573"/>
                      </a:cubicBezTo>
                      <a:cubicBezTo>
                        <a:pt x="93" y="604"/>
                        <a:pt x="118" y="635"/>
                        <a:pt x="148" y="647"/>
                      </a:cubicBezTo>
                      <a:cubicBezTo>
                        <a:pt x="160" y="653"/>
                        <a:pt x="171" y="655"/>
                        <a:pt x="182" y="655"/>
                      </a:cubicBezTo>
                      <a:cubicBezTo>
                        <a:pt x="207" y="655"/>
                        <a:pt x="230" y="642"/>
                        <a:pt x="247" y="616"/>
                      </a:cubicBezTo>
                      <a:cubicBezTo>
                        <a:pt x="265" y="573"/>
                        <a:pt x="234" y="524"/>
                        <a:pt x="210" y="481"/>
                      </a:cubicBezTo>
                      <a:cubicBezTo>
                        <a:pt x="185" y="432"/>
                        <a:pt x="173" y="370"/>
                        <a:pt x="173" y="309"/>
                      </a:cubicBezTo>
                      <a:cubicBezTo>
                        <a:pt x="173" y="272"/>
                        <a:pt x="185" y="229"/>
                        <a:pt x="191" y="186"/>
                      </a:cubicBezTo>
                      <a:cubicBezTo>
                        <a:pt x="198" y="143"/>
                        <a:pt x="191" y="100"/>
                        <a:pt x="173" y="57"/>
                      </a:cubicBezTo>
                      <a:cubicBezTo>
                        <a:pt x="156" y="24"/>
                        <a:pt x="120" y="1"/>
                        <a:pt x="8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0" name="Google Shape;6680;p72"/>
                <p:cNvSpPr/>
                <p:nvPr/>
              </p:nvSpPr>
              <p:spPr>
                <a:xfrm>
                  <a:off x="5364275" y="2559325"/>
                  <a:ext cx="40600" cy="32375"/>
                </a:xfrm>
                <a:custGeom>
                  <a:rect b="b" l="l" r="r" t="t"/>
                  <a:pathLst>
                    <a:path extrusionOk="0" h="1295" w="1624">
                      <a:moveTo>
                        <a:pt x="1120" y="0"/>
                      </a:moveTo>
                      <a:cubicBezTo>
                        <a:pt x="1028" y="0"/>
                        <a:pt x="933" y="17"/>
                        <a:pt x="843" y="27"/>
                      </a:cubicBezTo>
                      <a:cubicBezTo>
                        <a:pt x="702" y="34"/>
                        <a:pt x="554" y="52"/>
                        <a:pt x="413" y="77"/>
                      </a:cubicBezTo>
                      <a:cubicBezTo>
                        <a:pt x="271" y="107"/>
                        <a:pt x="148" y="193"/>
                        <a:pt x="69" y="316"/>
                      </a:cubicBezTo>
                      <a:cubicBezTo>
                        <a:pt x="19" y="408"/>
                        <a:pt x="1" y="519"/>
                        <a:pt x="19" y="624"/>
                      </a:cubicBezTo>
                      <a:cubicBezTo>
                        <a:pt x="76" y="1013"/>
                        <a:pt x="413" y="1294"/>
                        <a:pt x="796" y="1294"/>
                      </a:cubicBezTo>
                      <a:cubicBezTo>
                        <a:pt x="830" y="1294"/>
                        <a:pt x="864" y="1292"/>
                        <a:pt x="898" y="1287"/>
                      </a:cubicBezTo>
                      <a:cubicBezTo>
                        <a:pt x="1322" y="1226"/>
                        <a:pt x="1624" y="833"/>
                        <a:pt x="1562" y="408"/>
                      </a:cubicBezTo>
                      <a:cubicBezTo>
                        <a:pt x="1550" y="261"/>
                        <a:pt x="1470" y="132"/>
                        <a:pt x="1341" y="52"/>
                      </a:cubicBezTo>
                      <a:cubicBezTo>
                        <a:pt x="1273" y="13"/>
                        <a:pt x="1198" y="0"/>
                        <a:pt x="112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1" name="Google Shape;6681;p72"/>
                <p:cNvSpPr/>
                <p:nvPr/>
              </p:nvSpPr>
              <p:spPr>
                <a:xfrm>
                  <a:off x="5404400" y="1818475"/>
                  <a:ext cx="53800" cy="203850"/>
                </a:xfrm>
                <a:custGeom>
                  <a:rect b="b" l="l" r="r" t="t"/>
                  <a:pathLst>
                    <a:path extrusionOk="0" h="8154" w="2152">
                      <a:moveTo>
                        <a:pt x="560" y="0"/>
                      </a:moveTo>
                      <a:cubicBezTo>
                        <a:pt x="399" y="0"/>
                        <a:pt x="257" y="58"/>
                        <a:pt x="191" y="188"/>
                      </a:cubicBezTo>
                      <a:cubicBezTo>
                        <a:pt x="0" y="569"/>
                        <a:pt x="344" y="1079"/>
                        <a:pt x="467" y="1294"/>
                      </a:cubicBezTo>
                      <a:cubicBezTo>
                        <a:pt x="639" y="1589"/>
                        <a:pt x="1131" y="5572"/>
                        <a:pt x="1125" y="6144"/>
                      </a:cubicBezTo>
                      <a:cubicBezTo>
                        <a:pt x="1119" y="6722"/>
                        <a:pt x="873" y="7638"/>
                        <a:pt x="1002" y="7976"/>
                      </a:cubicBezTo>
                      <a:cubicBezTo>
                        <a:pt x="1050" y="8102"/>
                        <a:pt x="1206" y="8153"/>
                        <a:pt x="1387" y="8153"/>
                      </a:cubicBezTo>
                      <a:cubicBezTo>
                        <a:pt x="1698" y="8153"/>
                        <a:pt x="2081" y="8003"/>
                        <a:pt x="2109" y="7828"/>
                      </a:cubicBezTo>
                      <a:cubicBezTo>
                        <a:pt x="2152" y="7552"/>
                        <a:pt x="1875" y="7423"/>
                        <a:pt x="1789" y="6974"/>
                      </a:cubicBezTo>
                      <a:cubicBezTo>
                        <a:pt x="1703" y="6531"/>
                        <a:pt x="1469" y="4866"/>
                        <a:pt x="1451" y="3802"/>
                      </a:cubicBezTo>
                      <a:cubicBezTo>
                        <a:pt x="1426" y="2739"/>
                        <a:pt x="1297" y="1036"/>
                        <a:pt x="1279" y="544"/>
                      </a:cubicBezTo>
                      <a:cubicBezTo>
                        <a:pt x="1262" y="222"/>
                        <a:pt x="876" y="0"/>
                        <a:pt x="56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2" name="Google Shape;6682;p72"/>
                <p:cNvSpPr/>
                <p:nvPr/>
              </p:nvSpPr>
              <p:spPr>
                <a:xfrm>
                  <a:off x="5425475" y="2022800"/>
                  <a:ext cx="67000" cy="185725"/>
                </a:xfrm>
                <a:custGeom>
                  <a:rect b="b" l="l" r="r" t="t"/>
                  <a:pathLst>
                    <a:path extrusionOk="0" h="7429" w="2680">
                      <a:moveTo>
                        <a:pt x="896" y="707"/>
                      </a:moveTo>
                      <a:cubicBezTo>
                        <a:pt x="968" y="707"/>
                        <a:pt x="1044" y="749"/>
                        <a:pt x="1087" y="848"/>
                      </a:cubicBezTo>
                      <a:cubicBezTo>
                        <a:pt x="1395" y="1542"/>
                        <a:pt x="1745" y="4634"/>
                        <a:pt x="1745" y="4634"/>
                      </a:cubicBezTo>
                      <a:cubicBezTo>
                        <a:pt x="1640" y="3767"/>
                        <a:pt x="749" y="1075"/>
                        <a:pt x="731" y="885"/>
                      </a:cubicBezTo>
                      <a:cubicBezTo>
                        <a:pt x="720" y="777"/>
                        <a:pt x="804" y="707"/>
                        <a:pt x="896" y="707"/>
                      </a:cubicBezTo>
                      <a:close/>
                      <a:moveTo>
                        <a:pt x="1210" y="1"/>
                      </a:moveTo>
                      <a:cubicBezTo>
                        <a:pt x="1075" y="1"/>
                        <a:pt x="773" y="232"/>
                        <a:pt x="449" y="232"/>
                      </a:cubicBezTo>
                      <a:cubicBezTo>
                        <a:pt x="357" y="232"/>
                        <a:pt x="264" y="213"/>
                        <a:pt x="171" y="165"/>
                      </a:cubicBezTo>
                      <a:cubicBezTo>
                        <a:pt x="166" y="163"/>
                        <a:pt x="162" y="162"/>
                        <a:pt x="158" y="162"/>
                      </a:cubicBezTo>
                      <a:cubicBezTo>
                        <a:pt x="1" y="162"/>
                        <a:pt x="635" y="2156"/>
                        <a:pt x="971" y="3583"/>
                      </a:cubicBezTo>
                      <a:cubicBezTo>
                        <a:pt x="1309" y="5046"/>
                        <a:pt x="1788" y="7037"/>
                        <a:pt x="1911" y="7234"/>
                      </a:cubicBezTo>
                      <a:cubicBezTo>
                        <a:pt x="1986" y="7352"/>
                        <a:pt x="2191" y="7428"/>
                        <a:pt x="2363" y="7428"/>
                      </a:cubicBezTo>
                      <a:cubicBezTo>
                        <a:pt x="2486" y="7428"/>
                        <a:pt x="2592" y="7388"/>
                        <a:pt x="2618" y="7296"/>
                      </a:cubicBezTo>
                      <a:cubicBezTo>
                        <a:pt x="2679" y="7074"/>
                        <a:pt x="1616" y="780"/>
                        <a:pt x="1272" y="36"/>
                      </a:cubicBezTo>
                      <a:cubicBezTo>
                        <a:pt x="1259" y="11"/>
                        <a:pt x="1238" y="1"/>
                        <a:pt x="121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3" name="Google Shape;6683;p72"/>
                <p:cNvSpPr/>
                <p:nvPr/>
              </p:nvSpPr>
              <p:spPr>
                <a:xfrm>
                  <a:off x="5465400" y="2212350"/>
                  <a:ext cx="15075" cy="37150"/>
                </a:xfrm>
                <a:custGeom>
                  <a:rect b="b" l="l" r="r" t="t"/>
                  <a:pathLst>
                    <a:path extrusionOk="0" h="1486" w="603">
                      <a:moveTo>
                        <a:pt x="381" y="0"/>
                      </a:moveTo>
                      <a:cubicBezTo>
                        <a:pt x="363" y="0"/>
                        <a:pt x="344" y="3"/>
                        <a:pt x="326" y="9"/>
                      </a:cubicBezTo>
                      <a:cubicBezTo>
                        <a:pt x="234" y="39"/>
                        <a:pt x="197" y="150"/>
                        <a:pt x="179" y="242"/>
                      </a:cubicBezTo>
                      <a:lnTo>
                        <a:pt x="56" y="740"/>
                      </a:lnTo>
                      <a:cubicBezTo>
                        <a:pt x="19" y="857"/>
                        <a:pt x="0" y="980"/>
                        <a:pt x="7" y="1103"/>
                      </a:cubicBezTo>
                      <a:cubicBezTo>
                        <a:pt x="7" y="1232"/>
                        <a:pt x="62" y="1349"/>
                        <a:pt x="160" y="1435"/>
                      </a:cubicBezTo>
                      <a:cubicBezTo>
                        <a:pt x="206" y="1469"/>
                        <a:pt x="262" y="1486"/>
                        <a:pt x="318" y="1486"/>
                      </a:cubicBezTo>
                      <a:cubicBezTo>
                        <a:pt x="383" y="1486"/>
                        <a:pt x="449" y="1463"/>
                        <a:pt x="498" y="1416"/>
                      </a:cubicBezTo>
                      <a:cubicBezTo>
                        <a:pt x="548" y="1349"/>
                        <a:pt x="572" y="1269"/>
                        <a:pt x="566" y="1183"/>
                      </a:cubicBezTo>
                      <a:cubicBezTo>
                        <a:pt x="566" y="1103"/>
                        <a:pt x="541" y="1023"/>
                        <a:pt x="535" y="937"/>
                      </a:cubicBezTo>
                      <a:cubicBezTo>
                        <a:pt x="517" y="740"/>
                        <a:pt x="591" y="543"/>
                        <a:pt x="597" y="341"/>
                      </a:cubicBezTo>
                      <a:cubicBezTo>
                        <a:pt x="603" y="255"/>
                        <a:pt x="584" y="168"/>
                        <a:pt x="548" y="95"/>
                      </a:cubicBezTo>
                      <a:cubicBezTo>
                        <a:pt x="509" y="33"/>
                        <a:pt x="445" y="0"/>
                        <a:pt x="3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4" name="Google Shape;6684;p72"/>
                <p:cNvSpPr/>
                <p:nvPr/>
              </p:nvSpPr>
              <p:spPr>
                <a:xfrm>
                  <a:off x="5465850" y="2254150"/>
                  <a:ext cx="10025" cy="15600"/>
                </a:xfrm>
                <a:custGeom>
                  <a:rect b="b" l="l" r="r" t="t"/>
                  <a:pathLst>
                    <a:path extrusionOk="0" h="624" w="401">
                      <a:moveTo>
                        <a:pt x="188" y="0"/>
                      </a:moveTo>
                      <a:cubicBezTo>
                        <a:pt x="152" y="0"/>
                        <a:pt x="117" y="14"/>
                        <a:pt x="87" y="39"/>
                      </a:cubicBezTo>
                      <a:cubicBezTo>
                        <a:pt x="56" y="70"/>
                        <a:pt x="38" y="107"/>
                        <a:pt x="32" y="150"/>
                      </a:cubicBezTo>
                      <a:cubicBezTo>
                        <a:pt x="1" y="316"/>
                        <a:pt x="38" y="488"/>
                        <a:pt x="142" y="623"/>
                      </a:cubicBezTo>
                      <a:cubicBezTo>
                        <a:pt x="314" y="568"/>
                        <a:pt x="400" y="254"/>
                        <a:pt x="376" y="76"/>
                      </a:cubicBezTo>
                      <a:cubicBezTo>
                        <a:pt x="333" y="45"/>
                        <a:pt x="284" y="21"/>
                        <a:pt x="234" y="9"/>
                      </a:cubicBezTo>
                      <a:cubicBezTo>
                        <a:pt x="219" y="3"/>
                        <a:pt x="203" y="0"/>
                        <a:pt x="18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5" name="Google Shape;6685;p72"/>
                <p:cNvSpPr/>
                <p:nvPr/>
              </p:nvSpPr>
              <p:spPr>
                <a:xfrm>
                  <a:off x="5466175" y="2275925"/>
                  <a:ext cx="5850" cy="10425"/>
                </a:xfrm>
                <a:custGeom>
                  <a:rect b="b" l="l" r="r" t="t"/>
                  <a:pathLst>
                    <a:path extrusionOk="0" h="417" w="234">
                      <a:moveTo>
                        <a:pt x="145" y="0"/>
                      </a:moveTo>
                      <a:cubicBezTo>
                        <a:pt x="112" y="0"/>
                        <a:pt x="79" y="14"/>
                        <a:pt x="56" y="41"/>
                      </a:cubicBezTo>
                      <a:cubicBezTo>
                        <a:pt x="19" y="84"/>
                        <a:pt x="0" y="152"/>
                        <a:pt x="19" y="207"/>
                      </a:cubicBezTo>
                      <a:cubicBezTo>
                        <a:pt x="37" y="269"/>
                        <a:pt x="62" y="324"/>
                        <a:pt x="92" y="373"/>
                      </a:cubicBezTo>
                      <a:cubicBezTo>
                        <a:pt x="105" y="392"/>
                        <a:pt x="117" y="416"/>
                        <a:pt x="142" y="416"/>
                      </a:cubicBezTo>
                      <a:cubicBezTo>
                        <a:pt x="160" y="416"/>
                        <a:pt x="185" y="385"/>
                        <a:pt x="197" y="355"/>
                      </a:cubicBezTo>
                      <a:cubicBezTo>
                        <a:pt x="228" y="250"/>
                        <a:pt x="234" y="139"/>
                        <a:pt x="221" y="29"/>
                      </a:cubicBezTo>
                      <a:cubicBezTo>
                        <a:pt x="199" y="9"/>
                        <a:pt x="172" y="0"/>
                        <a:pt x="1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6" name="Google Shape;6686;p72"/>
                <p:cNvSpPr/>
                <p:nvPr/>
              </p:nvSpPr>
              <p:spPr>
                <a:xfrm>
                  <a:off x="5483225" y="2216675"/>
                  <a:ext cx="13400" cy="37100"/>
                </a:xfrm>
                <a:custGeom>
                  <a:rect b="b" l="l" r="r" t="t"/>
                  <a:pathLst>
                    <a:path extrusionOk="0" h="1484" w="536">
                      <a:moveTo>
                        <a:pt x="248" y="1"/>
                      </a:moveTo>
                      <a:cubicBezTo>
                        <a:pt x="187" y="1"/>
                        <a:pt x="133" y="31"/>
                        <a:pt x="99" y="82"/>
                      </a:cubicBezTo>
                      <a:cubicBezTo>
                        <a:pt x="62" y="137"/>
                        <a:pt x="37" y="198"/>
                        <a:pt x="31" y="266"/>
                      </a:cubicBezTo>
                      <a:cubicBezTo>
                        <a:pt x="0" y="530"/>
                        <a:pt x="0" y="801"/>
                        <a:pt x="31" y="1065"/>
                      </a:cubicBezTo>
                      <a:cubicBezTo>
                        <a:pt x="37" y="1163"/>
                        <a:pt x="56" y="1256"/>
                        <a:pt x="99" y="1348"/>
                      </a:cubicBezTo>
                      <a:cubicBezTo>
                        <a:pt x="140" y="1429"/>
                        <a:pt x="219" y="1483"/>
                        <a:pt x="311" y="1483"/>
                      </a:cubicBezTo>
                      <a:cubicBezTo>
                        <a:pt x="316" y="1483"/>
                        <a:pt x="321" y="1483"/>
                        <a:pt x="326" y="1483"/>
                      </a:cubicBezTo>
                      <a:cubicBezTo>
                        <a:pt x="412" y="1465"/>
                        <a:pt x="480" y="1403"/>
                        <a:pt x="505" y="1323"/>
                      </a:cubicBezTo>
                      <a:cubicBezTo>
                        <a:pt x="529" y="1243"/>
                        <a:pt x="535" y="1157"/>
                        <a:pt x="529" y="1077"/>
                      </a:cubicBezTo>
                      <a:cubicBezTo>
                        <a:pt x="529" y="788"/>
                        <a:pt x="492" y="500"/>
                        <a:pt x="425" y="217"/>
                      </a:cubicBezTo>
                      <a:cubicBezTo>
                        <a:pt x="400" y="125"/>
                        <a:pt x="357" y="20"/>
                        <a:pt x="265" y="2"/>
                      </a:cubicBezTo>
                      <a:cubicBezTo>
                        <a:pt x="259" y="1"/>
                        <a:pt x="253" y="1"/>
                        <a:pt x="24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7" name="Google Shape;6687;p72"/>
                <p:cNvSpPr/>
                <p:nvPr/>
              </p:nvSpPr>
              <p:spPr>
                <a:xfrm>
                  <a:off x="5489075" y="2258950"/>
                  <a:ext cx="10300" cy="22800"/>
                </a:xfrm>
                <a:custGeom>
                  <a:rect b="b" l="l" r="r" t="t"/>
                  <a:pathLst>
                    <a:path extrusionOk="0" h="912" w="412">
                      <a:moveTo>
                        <a:pt x="191" y="1"/>
                      </a:moveTo>
                      <a:cubicBezTo>
                        <a:pt x="111" y="1"/>
                        <a:pt x="55" y="87"/>
                        <a:pt x="31" y="173"/>
                      </a:cubicBezTo>
                      <a:cubicBezTo>
                        <a:pt x="0" y="327"/>
                        <a:pt x="6" y="487"/>
                        <a:pt x="49" y="640"/>
                      </a:cubicBezTo>
                      <a:cubicBezTo>
                        <a:pt x="55" y="708"/>
                        <a:pt x="80" y="769"/>
                        <a:pt x="111" y="825"/>
                      </a:cubicBezTo>
                      <a:cubicBezTo>
                        <a:pt x="144" y="881"/>
                        <a:pt x="204" y="911"/>
                        <a:pt x="266" y="911"/>
                      </a:cubicBezTo>
                      <a:cubicBezTo>
                        <a:pt x="271" y="911"/>
                        <a:pt x="277" y="911"/>
                        <a:pt x="283" y="911"/>
                      </a:cubicBezTo>
                      <a:cubicBezTo>
                        <a:pt x="363" y="880"/>
                        <a:pt x="412" y="806"/>
                        <a:pt x="406" y="726"/>
                      </a:cubicBezTo>
                      <a:cubicBezTo>
                        <a:pt x="400" y="646"/>
                        <a:pt x="387" y="573"/>
                        <a:pt x="369" y="493"/>
                      </a:cubicBezTo>
                      <a:cubicBezTo>
                        <a:pt x="363" y="401"/>
                        <a:pt x="369" y="308"/>
                        <a:pt x="363" y="216"/>
                      </a:cubicBezTo>
                      <a:cubicBezTo>
                        <a:pt x="357" y="161"/>
                        <a:pt x="344" y="112"/>
                        <a:pt x="320" y="69"/>
                      </a:cubicBezTo>
                      <a:cubicBezTo>
                        <a:pt x="289" y="26"/>
                        <a:pt x="240" y="1"/>
                        <a:pt x="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8" name="Google Shape;6688;p72"/>
                <p:cNvSpPr/>
                <p:nvPr/>
              </p:nvSpPr>
              <p:spPr>
                <a:xfrm>
                  <a:off x="5483075" y="2286450"/>
                  <a:ext cx="11075" cy="17200"/>
                </a:xfrm>
                <a:custGeom>
                  <a:rect b="b" l="l" r="r" t="t"/>
                  <a:pathLst>
                    <a:path extrusionOk="0" h="688" w="443">
                      <a:moveTo>
                        <a:pt x="330" y="1"/>
                      </a:moveTo>
                      <a:cubicBezTo>
                        <a:pt x="327" y="1"/>
                        <a:pt x="323" y="1"/>
                        <a:pt x="320" y="1"/>
                      </a:cubicBezTo>
                      <a:cubicBezTo>
                        <a:pt x="259" y="20"/>
                        <a:pt x="234" y="81"/>
                        <a:pt x="215" y="136"/>
                      </a:cubicBezTo>
                      <a:cubicBezTo>
                        <a:pt x="172" y="247"/>
                        <a:pt x="117" y="358"/>
                        <a:pt x="56" y="462"/>
                      </a:cubicBezTo>
                      <a:cubicBezTo>
                        <a:pt x="37" y="493"/>
                        <a:pt x="19" y="530"/>
                        <a:pt x="6" y="567"/>
                      </a:cubicBezTo>
                      <a:cubicBezTo>
                        <a:pt x="0" y="604"/>
                        <a:pt x="6" y="641"/>
                        <a:pt x="31" y="665"/>
                      </a:cubicBezTo>
                      <a:cubicBezTo>
                        <a:pt x="47" y="681"/>
                        <a:pt x="67" y="688"/>
                        <a:pt x="87" y="688"/>
                      </a:cubicBezTo>
                      <a:cubicBezTo>
                        <a:pt x="130" y="688"/>
                        <a:pt x="176" y="658"/>
                        <a:pt x="197" y="616"/>
                      </a:cubicBezTo>
                      <a:cubicBezTo>
                        <a:pt x="228" y="561"/>
                        <a:pt x="252" y="499"/>
                        <a:pt x="271" y="432"/>
                      </a:cubicBezTo>
                      <a:cubicBezTo>
                        <a:pt x="302" y="376"/>
                        <a:pt x="338" y="327"/>
                        <a:pt x="381" y="278"/>
                      </a:cubicBezTo>
                      <a:cubicBezTo>
                        <a:pt x="424" y="235"/>
                        <a:pt x="443" y="173"/>
                        <a:pt x="443" y="112"/>
                      </a:cubicBezTo>
                      <a:cubicBezTo>
                        <a:pt x="437" y="48"/>
                        <a:pt x="388" y="1"/>
                        <a:pt x="3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89" name="Google Shape;6689;p72"/>
                <p:cNvSpPr/>
                <p:nvPr/>
              </p:nvSpPr>
              <p:spPr>
                <a:xfrm>
                  <a:off x="5478150" y="2306150"/>
                  <a:ext cx="5250" cy="8000"/>
                </a:xfrm>
                <a:custGeom>
                  <a:rect b="b" l="l" r="r" t="t"/>
                  <a:pathLst>
                    <a:path extrusionOk="0" h="320" w="210">
                      <a:moveTo>
                        <a:pt x="154" y="0"/>
                      </a:moveTo>
                      <a:cubicBezTo>
                        <a:pt x="87" y="6"/>
                        <a:pt x="25" y="55"/>
                        <a:pt x="13" y="117"/>
                      </a:cubicBezTo>
                      <a:cubicBezTo>
                        <a:pt x="1" y="184"/>
                        <a:pt x="1" y="252"/>
                        <a:pt x="19" y="320"/>
                      </a:cubicBezTo>
                      <a:cubicBezTo>
                        <a:pt x="148" y="270"/>
                        <a:pt x="210" y="123"/>
                        <a:pt x="15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0" name="Google Shape;6690;p72"/>
                <p:cNvSpPr/>
                <p:nvPr/>
              </p:nvSpPr>
              <p:spPr>
                <a:xfrm>
                  <a:off x="5312500" y="1823150"/>
                  <a:ext cx="82800" cy="196300"/>
                </a:xfrm>
                <a:custGeom>
                  <a:rect b="b" l="l" r="r" t="t"/>
                  <a:pathLst>
                    <a:path extrusionOk="0" h="7852" w="3312">
                      <a:moveTo>
                        <a:pt x="621" y="1"/>
                      </a:moveTo>
                      <a:cubicBezTo>
                        <a:pt x="621" y="1"/>
                        <a:pt x="326" y="25"/>
                        <a:pt x="0" y="25"/>
                      </a:cubicBezTo>
                      <a:lnTo>
                        <a:pt x="0" y="4937"/>
                      </a:lnTo>
                      <a:cubicBezTo>
                        <a:pt x="0" y="4937"/>
                        <a:pt x="1009" y="5342"/>
                        <a:pt x="1316" y="6092"/>
                      </a:cubicBezTo>
                      <a:cubicBezTo>
                        <a:pt x="1617" y="6842"/>
                        <a:pt x="1961" y="7801"/>
                        <a:pt x="2527" y="7850"/>
                      </a:cubicBezTo>
                      <a:cubicBezTo>
                        <a:pt x="2538" y="7851"/>
                        <a:pt x="2549" y="7852"/>
                        <a:pt x="2560" y="7852"/>
                      </a:cubicBezTo>
                      <a:cubicBezTo>
                        <a:pt x="3095" y="7852"/>
                        <a:pt x="3312" y="6839"/>
                        <a:pt x="3215" y="6682"/>
                      </a:cubicBezTo>
                      <a:cubicBezTo>
                        <a:pt x="3207" y="6668"/>
                        <a:pt x="3197" y="6662"/>
                        <a:pt x="3185" y="6662"/>
                      </a:cubicBezTo>
                      <a:cubicBezTo>
                        <a:pt x="3069" y="6662"/>
                        <a:pt x="2813" y="7318"/>
                        <a:pt x="2558" y="7318"/>
                      </a:cubicBezTo>
                      <a:cubicBezTo>
                        <a:pt x="2549" y="7318"/>
                        <a:pt x="2541" y="7317"/>
                        <a:pt x="2533" y="7315"/>
                      </a:cubicBezTo>
                      <a:cubicBezTo>
                        <a:pt x="2250" y="7260"/>
                        <a:pt x="2109" y="6400"/>
                        <a:pt x="1611" y="5619"/>
                      </a:cubicBezTo>
                      <a:cubicBezTo>
                        <a:pt x="1101" y="4808"/>
                        <a:pt x="701" y="4562"/>
                        <a:pt x="621" y="4494"/>
                      </a:cubicBezTo>
                      <a:cubicBezTo>
                        <a:pt x="548" y="4427"/>
                        <a:pt x="621" y="1"/>
                        <a:pt x="6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1" name="Google Shape;6691;p72"/>
                <p:cNvSpPr/>
                <p:nvPr/>
              </p:nvSpPr>
              <p:spPr>
                <a:xfrm>
                  <a:off x="5324175" y="1823375"/>
                  <a:ext cx="68925" cy="13925"/>
                </a:xfrm>
                <a:custGeom>
                  <a:rect b="b" l="l" r="r" t="t"/>
                  <a:pathLst>
                    <a:path extrusionOk="0" h="557" w="2757">
                      <a:moveTo>
                        <a:pt x="2241" y="0"/>
                      </a:moveTo>
                      <a:cubicBezTo>
                        <a:pt x="2193" y="0"/>
                        <a:pt x="2141" y="3"/>
                        <a:pt x="2084" y="10"/>
                      </a:cubicBezTo>
                      <a:cubicBezTo>
                        <a:pt x="1773" y="49"/>
                        <a:pt x="1071" y="56"/>
                        <a:pt x="587" y="56"/>
                      </a:cubicBezTo>
                      <a:cubicBezTo>
                        <a:pt x="298" y="56"/>
                        <a:pt x="87" y="53"/>
                        <a:pt x="87" y="53"/>
                      </a:cubicBezTo>
                      <a:lnTo>
                        <a:pt x="1" y="490"/>
                      </a:lnTo>
                      <a:cubicBezTo>
                        <a:pt x="210" y="537"/>
                        <a:pt x="490" y="556"/>
                        <a:pt x="791" y="556"/>
                      </a:cubicBezTo>
                      <a:cubicBezTo>
                        <a:pt x="1620" y="556"/>
                        <a:pt x="2602" y="411"/>
                        <a:pt x="2674" y="312"/>
                      </a:cubicBezTo>
                      <a:cubicBezTo>
                        <a:pt x="2756" y="197"/>
                        <a:pt x="2620" y="0"/>
                        <a:pt x="22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2" name="Google Shape;6692;p72"/>
                <p:cNvSpPr/>
                <p:nvPr/>
              </p:nvSpPr>
              <p:spPr>
                <a:xfrm>
                  <a:off x="5316650" y="1794500"/>
                  <a:ext cx="35200" cy="10050"/>
                </a:xfrm>
                <a:custGeom>
                  <a:rect b="b" l="l" r="r" t="t"/>
                  <a:pathLst>
                    <a:path extrusionOk="0" h="402" w="1408">
                      <a:moveTo>
                        <a:pt x="1162" y="0"/>
                      </a:moveTo>
                      <a:cubicBezTo>
                        <a:pt x="1134" y="0"/>
                        <a:pt x="1103" y="3"/>
                        <a:pt x="1070" y="10"/>
                      </a:cubicBezTo>
                      <a:cubicBezTo>
                        <a:pt x="812" y="59"/>
                        <a:pt x="50" y="71"/>
                        <a:pt x="50" y="71"/>
                      </a:cubicBezTo>
                      <a:lnTo>
                        <a:pt x="0" y="366"/>
                      </a:lnTo>
                      <a:cubicBezTo>
                        <a:pt x="90" y="391"/>
                        <a:pt x="205" y="401"/>
                        <a:pt x="330" y="401"/>
                      </a:cubicBezTo>
                      <a:cubicBezTo>
                        <a:pt x="765" y="401"/>
                        <a:pt x="1322" y="278"/>
                        <a:pt x="1365" y="206"/>
                      </a:cubicBezTo>
                      <a:cubicBezTo>
                        <a:pt x="1408" y="126"/>
                        <a:pt x="1344" y="0"/>
                        <a:pt x="116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3" name="Google Shape;6693;p72"/>
                <p:cNvSpPr/>
                <p:nvPr/>
              </p:nvSpPr>
              <p:spPr>
                <a:xfrm>
                  <a:off x="5312650" y="1779250"/>
                  <a:ext cx="27375" cy="9250"/>
                </a:xfrm>
                <a:custGeom>
                  <a:rect b="b" l="l" r="r" t="t"/>
                  <a:pathLst>
                    <a:path extrusionOk="0" h="370" w="1095">
                      <a:moveTo>
                        <a:pt x="915" y="1"/>
                      </a:moveTo>
                      <a:cubicBezTo>
                        <a:pt x="892" y="1"/>
                        <a:pt x="865" y="4"/>
                        <a:pt x="837" y="11"/>
                      </a:cubicBezTo>
                      <a:cubicBezTo>
                        <a:pt x="634" y="54"/>
                        <a:pt x="44" y="79"/>
                        <a:pt x="44" y="79"/>
                      </a:cubicBezTo>
                      <a:lnTo>
                        <a:pt x="1" y="343"/>
                      </a:lnTo>
                      <a:cubicBezTo>
                        <a:pt x="63" y="362"/>
                        <a:pt x="141" y="370"/>
                        <a:pt x="227" y="370"/>
                      </a:cubicBezTo>
                      <a:cubicBezTo>
                        <a:pt x="568" y="370"/>
                        <a:pt x="1028" y="247"/>
                        <a:pt x="1058" y="183"/>
                      </a:cubicBezTo>
                      <a:cubicBezTo>
                        <a:pt x="1095" y="110"/>
                        <a:pt x="1051" y="1"/>
                        <a:pt x="91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4" name="Google Shape;6694;p72"/>
                <p:cNvSpPr/>
                <p:nvPr/>
              </p:nvSpPr>
              <p:spPr>
                <a:xfrm>
                  <a:off x="5314650" y="1973650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9" y="16"/>
                        <a:pt x="597" y="20"/>
                        <a:pt x="474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7"/>
                      </a:lnTo>
                      <a:cubicBezTo>
                        <a:pt x="81" y="325"/>
                        <a:pt x="198" y="339"/>
                        <a:pt x="323" y="339"/>
                      </a:cubicBezTo>
                      <a:cubicBezTo>
                        <a:pt x="609" y="339"/>
                        <a:pt x="937" y="263"/>
                        <a:pt x="972" y="208"/>
                      </a:cubicBezTo>
                      <a:cubicBezTo>
                        <a:pt x="1016" y="129"/>
                        <a:pt x="980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5" name="Google Shape;6695;p72"/>
                <p:cNvSpPr/>
                <p:nvPr/>
              </p:nvSpPr>
              <p:spPr>
                <a:xfrm>
                  <a:off x="5314650" y="1991775"/>
                  <a:ext cx="25425" cy="8500"/>
                </a:xfrm>
                <a:custGeom>
                  <a:rect b="b" l="l" r="r" t="t"/>
                  <a:pathLst>
                    <a:path extrusionOk="0" h="340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3" y="17"/>
                        <a:pt x="600" y="20"/>
                        <a:pt x="476" y="20"/>
                      </a:cubicBezTo>
                      <a:cubicBezTo>
                        <a:pt x="277" y="20"/>
                        <a:pt x="74" y="11"/>
                        <a:pt x="74" y="11"/>
                      </a:cubicBezTo>
                      <a:lnTo>
                        <a:pt x="1" y="288"/>
                      </a:lnTo>
                      <a:cubicBezTo>
                        <a:pt x="81" y="325"/>
                        <a:pt x="198" y="340"/>
                        <a:pt x="323" y="340"/>
                      </a:cubicBezTo>
                      <a:cubicBezTo>
                        <a:pt x="609" y="340"/>
                        <a:pt x="937" y="263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6" name="Google Shape;6696;p72"/>
                <p:cNvSpPr/>
                <p:nvPr/>
              </p:nvSpPr>
              <p:spPr>
                <a:xfrm>
                  <a:off x="5314650" y="2009925"/>
                  <a:ext cx="25425" cy="8525"/>
                </a:xfrm>
                <a:custGeom>
                  <a:rect b="b" l="l" r="r" t="t"/>
                  <a:pathLst>
                    <a:path extrusionOk="0" h="341" w="1017">
                      <a:moveTo>
                        <a:pt x="841" y="0"/>
                      </a:moveTo>
                      <a:cubicBezTo>
                        <a:pt x="826" y="0"/>
                        <a:pt x="810" y="1"/>
                        <a:pt x="793" y="4"/>
                      </a:cubicBezTo>
                      <a:cubicBezTo>
                        <a:pt x="724" y="18"/>
                        <a:pt x="606" y="22"/>
                        <a:pt x="485" y="22"/>
                      </a:cubicBezTo>
                      <a:cubicBezTo>
                        <a:pt x="283" y="22"/>
                        <a:pt x="74" y="10"/>
                        <a:pt x="74" y="10"/>
                      </a:cubicBezTo>
                      <a:lnTo>
                        <a:pt x="1" y="287"/>
                      </a:lnTo>
                      <a:cubicBezTo>
                        <a:pt x="83" y="325"/>
                        <a:pt x="203" y="340"/>
                        <a:pt x="331" y="340"/>
                      </a:cubicBezTo>
                      <a:cubicBezTo>
                        <a:pt x="615" y="340"/>
                        <a:pt x="938" y="266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7" name="Google Shape;6697;p72"/>
                <p:cNvSpPr/>
                <p:nvPr/>
              </p:nvSpPr>
              <p:spPr>
                <a:xfrm>
                  <a:off x="5314650" y="2028050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0"/>
                      </a:moveTo>
                      <a:cubicBezTo>
                        <a:pt x="826" y="0"/>
                        <a:pt x="810" y="2"/>
                        <a:pt x="793" y="5"/>
                      </a:cubicBezTo>
                      <a:cubicBezTo>
                        <a:pt x="724" y="18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5"/>
                        <a:pt x="321" y="345"/>
                      </a:cubicBezTo>
                      <a:cubicBezTo>
                        <a:pt x="607" y="345"/>
                        <a:pt x="937" y="267"/>
                        <a:pt x="972" y="207"/>
                      </a:cubicBezTo>
                      <a:cubicBezTo>
                        <a:pt x="1016" y="129"/>
                        <a:pt x="985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8" name="Google Shape;6698;p72"/>
                <p:cNvSpPr/>
                <p:nvPr/>
              </p:nvSpPr>
              <p:spPr>
                <a:xfrm>
                  <a:off x="5314650" y="2046175"/>
                  <a:ext cx="25425" cy="8650"/>
                </a:xfrm>
                <a:custGeom>
                  <a:rect b="b" l="l" r="r" t="t"/>
                  <a:pathLst>
                    <a:path extrusionOk="0" h="346" w="1017">
                      <a:moveTo>
                        <a:pt x="841" y="1"/>
                      </a:moveTo>
                      <a:cubicBezTo>
                        <a:pt x="826" y="1"/>
                        <a:pt x="810" y="2"/>
                        <a:pt x="793" y="5"/>
                      </a:cubicBezTo>
                      <a:cubicBezTo>
                        <a:pt x="724" y="19"/>
                        <a:pt x="606" y="23"/>
                        <a:pt x="485" y="23"/>
                      </a:cubicBezTo>
                      <a:cubicBezTo>
                        <a:pt x="283" y="23"/>
                        <a:pt x="74" y="11"/>
                        <a:pt x="74" y="11"/>
                      </a:cubicBezTo>
                      <a:lnTo>
                        <a:pt x="1" y="294"/>
                      </a:lnTo>
                      <a:cubicBezTo>
                        <a:pt x="81" y="331"/>
                        <a:pt x="197" y="346"/>
                        <a:pt x="321" y="346"/>
                      </a:cubicBezTo>
                      <a:cubicBezTo>
                        <a:pt x="607" y="346"/>
                        <a:pt x="937" y="268"/>
                        <a:pt x="972" y="208"/>
                      </a:cubicBezTo>
                      <a:cubicBezTo>
                        <a:pt x="1016" y="130"/>
                        <a:pt x="985" y="1"/>
                        <a:pt x="84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699" name="Google Shape;6699;p72"/>
                <p:cNvSpPr/>
                <p:nvPr/>
              </p:nvSpPr>
              <p:spPr>
                <a:xfrm>
                  <a:off x="5314650" y="2064425"/>
                  <a:ext cx="25400" cy="8550"/>
                </a:xfrm>
                <a:custGeom>
                  <a:rect b="b" l="l" r="r" t="t"/>
                  <a:pathLst>
                    <a:path extrusionOk="0" h="342" w="1016">
                      <a:moveTo>
                        <a:pt x="847" y="1"/>
                      </a:moveTo>
                      <a:cubicBezTo>
                        <a:pt x="830" y="1"/>
                        <a:pt x="813" y="2"/>
                        <a:pt x="793" y="6"/>
                      </a:cubicBezTo>
                      <a:cubicBezTo>
                        <a:pt x="725" y="18"/>
                        <a:pt x="603" y="22"/>
                        <a:pt x="478" y="22"/>
                      </a:cubicBezTo>
                      <a:cubicBezTo>
                        <a:pt x="279" y="22"/>
                        <a:pt x="74" y="13"/>
                        <a:pt x="74" y="13"/>
                      </a:cubicBezTo>
                      <a:lnTo>
                        <a:pt x="1" y="289"/>
                      </a:lnTo>
                      <a:cubicBezTo>
                        <a:pt x="81" y="326"/>
                        <a:pt x="197" y="341"/>
                        <a:pt x="321" y="341"/>
                      </a:cubicBezTo>
                      <a:cubicBezTo>
                        <a:pt x="607" y="341"/>
                        <a:pt x="937" y="263"/>
                        <a:pt x="972" y="203"/>
                      </a:cubicBezTo>
                      <a:cubicBezTo>
                        <a:pt x="1016" y="126"/>
                        <a:pt x="981" y="1"/>
                        <a:pt x="84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0" name="Google Shape;6700;p72"/>
                <p:cNvSpPr/>
                <p:nvPr/>
              </p:nvSpPr>
              <p:spPr>
                <a:xfrm>
                  <a:off x="5314800" y="2082600"/>
                  <a:ext cx="25275" cy="8500"/>
                </a:xfrm>
                <a:custGeom>
                  <a:rect b="b" l="l" r="r" t="t"/>
                  <a:pathLst>
                    <a:path extrusionOk="0" h="340" w="1011">
                      <a:moveTo>
                        <a:pt x="835" y="1"/>
                      </a:moveTo>
                      <a:cubicBezTo>
                        <a:pt x="820" y="1"/>
                        <a:pt x="804" y="2"/>
                        <a:pt x="787" y="5"/>
                      </a:cubicBezTo>
                      <a:cubicBezTo>
                        <a:pt x="717" y="17"/>
                        <a:pt x="594" y="20"/>
                        <a:pt x="470" y="20"/>
                      </a:cubicBezTo>
                      <a:cubicBezTo>
                        <a:pt x="271" y="20"/>
                        <a:pt x="68" y="11"/>
                        <a:pt x="68" y="11"/>
                      </a:cubicBezTo>
                      <a:lnTo>
                        <a:pt x="1" y="287"/>
                      </a:lnTo>
                      <a:cubicBezTo>
                        <a:pt x="79" y="325"/>
                        <a:pt x="195" y="340"/>
                        <a:pt x="319" y="340"/>
                      </a:cubicBezTo>
                      <a:cubicBezTo>
                        <a:pt x="603" y="340"/>
                        <a:pt x="931" y="263"/>
                        <a:pt x="966" y="208"/>
                      </a:cubicBezTo>
                      <a:cubicBezTo>
                        <a:pt x="1010" y="129"/>
                        <a:pt x="979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1" name="Google Shape;6701;p72"/>
                <p:cNvSpPr/>
                <p:nvPr/>
              </p:nvSpPr>
              <p:spPr>
                <a:xfrm>
                  <a:off x="5314800" y="2100700"/>
                  <a:ext cx="25400" cy="8525"/>
                </a:xfrm>
                <a:custGeom>
                  <a:rect b="b" l="l" r="r" t="t"/>
                  <a:pathLst>
                    <a:path extrusionOk="0" h="341" w="1016">
                      <a:moveTo>
                        <a:pt x="841" y="0"/>
                      </a:moveTo>
                      <a:cubicBezTo>
                        <a:pt x="824" y="0"/>
                        <a:pt x="807" y="2"/>
                        <a:pt x="787" y="6"/>
                      </a:cubicBezTo>
                      <a:cubicBezTo>
                        <a:pt x="717" y="18"/>
                        <a:pt x="594" y="21"/>
                        <a:pt x="470" y="21"/>
                      </a:cubicBezTo>
                      <a:cubicBezTo>
                        <a:pt x="271" y="21"/>
                        <a:pt x="68" y="12"/>
                        <a:pt x="68" y="12"/>
                      </a:cubicBezTo>
                      <a:lnTo>
                        <a:pt x="1" y="289"/>
                      </a:lnTo>
                      <a:cubicBezTo>
                        <a:pt x="79" y="326"/>
                        <a:pt x="194" y="341"/>
                        <a:pt x="318" y="341"/>
                      </a:cubicBezTo>
                      <a:cubicBezTo>
                        <a:pt x="604" y="341"/>
                        <a:pt x="938" y="263"/>
                        <a:pt x="972" y="203"/>
                      </a:cubicBezTo>
                      <a:cubicBezTo>
                        <a:pt x="1016" y="131"/>
                        <a:pt x="981" y="0"/>
                        <a:pt x="84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2" name="Google Shape;6702;p72"/>
                <p:cNvSpPr/>
                <p:nvPr/>
              </p:nvSpPr>
              <p:spPr>
                <a:xfrm>
                  <a:off x="5314800" y="2118875"/>
                  <a:ext cx="25400" cy="8500"/>
                </a:xfrm>
                <a:custGeom>
                  <a:rect b="b" l="l" r="r" t="t"/>
                  <a:pathLst>
                    <a:path extrusionOk="0" h="340" w="1016">
                      <a:moveTo>
                        <a:pt x="833" y="0"/>
                      </a:moveTo>
                      <a:cubicBezTo>
                        <a:pt x="819" y="0"/>
                        <a:pt x="804" y="1"/>
                        <a:pt x="787" y="4"/>
                      </a:cubicBezTo>
                      <a:cubicBezTo>
                        <a:pt x="719" y="16"/>
                        <a:pt x="597" y="20"/>
                        <a:pt x="472" y="20"/>
                      </a:cubicBezTo>
                      <a:cubicBezTo>
                        <a:pt x="273" y="20"/>
                        <a:pt x="68" y="10"/>
                        <a:pt x="68" y="10"/>
                      </a:cubicBezTo>
                      <a:lnTo>
                        <a:pt x="1" y="287"/>
                      </a:lnTo>
                      <a:cubicBezTo>
                        <a:pt x="81" y="324"/>
                        <a:pt x="197" y="339"/>
                        <a:pt x="322" y="339"/>
                      </a:cubicBezTo>
                      <a:cubicBezTo>
                        <a:pt x="606" y="339"/>
                        <a:pt x="931" y="263"/>
                        <a:pt x="966" y="207"/>
                      </a:cubicBezTo>
                      <a:cubicBezTo>
                        <a:pt x="1016" y="129"/>
                        <a:pt x="975" y="0"/>
                        <a:pt x="8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3" name="Google Shape;6703;p72"/>
                <p:cNvSpPr/>
                <p:nvPr/>
              </p:nvSpPr>
              <p:spPr>
                <a:xfrm>
                  <a:off x="5323400" y="1840700"/>
                  <a:ext cx="83125" cy="17425"/>
                </a:xfrm>
                <a:custGeom>
                  <a:rect b="b" l="l" r="r" t="t"/>
                  <a:pathLst>
                    <a:path extrusionOk="0" h="697" w="3325">
                      <a:moveTo>
                        <a:pt x="3020" y="1"/>
                      </a:moveTo>
                      <a:cubicBezTo>
                        <a:pt x="2980" y="1"/>
                        <a:pt x="2935" y="6"/>
                        <a:pt x="2884" y="18"/>
                      </a:cubicBezTo>
                      <a:cubicBezTo>
                        <a:pt x="2054" y="215"/>
                        <a:pt x="56" y="295"/>
                        <a:pt x="56" y="295"/>
                      </a:cubicBezTo>
                      <a:lnTo>
                        <a:pt x="1" y="676"/>
                      </a:lnTo>
                      <a:cubicBezTo>
                        <a:pt x="88" y="690"/>
                        <a:pt x="243" y="696"/>
                        <a:pt x="440" y="696"/>
                      </a:cubicBezTo>
                      <a:cubicBezTo>
                        <a:pt x="1258" y="696"/>
                        <a:pt x="2787" y="585"/>
                        <a:pt x="3025" y="461"/>
                      </a:cubicBezTo>
                      <a:cubicBezTo>
                        <a:pt x="3281" y="325"/>
                        <a:pt x="3325" y="1"/>
                        <a:pt x="302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4" name="Google Shape;6704;p72"/>
                <p:cNvSpPr/>
                <p:nvPr/>
              </p:nvSpPr>
              <p:spPr>
                <a:xfrm>
                  <a:off x="5322950" y="1889900"/>
                  <a:ext cx="93325" cy="14250"/>
                </a:xfrm>
                <a:custGeom>
                  <a:rect b="b" l="l" r="r" t="t"/>
                  <a:pathLst>
                    <a:path extrusionOk="0" h="570" w="3733">
                      <a:moveTo>
                        <a:pt x="3356" y="1"/>
                      </a:moveTo>
                      <a:cubicBezTo>
                        <a:pt x="3321" y="1"/>
                        <a:pt x="3283" y="4"/>
                        <a:pt x="3240" y="11"/>
                      </a:cubicBezTo>
                      <a:cubicBezTo>
                        <a:pt x="2842" y="68"/>
                        <a:pt x="2216" y="85"/>
                        <a:pt x="1627" y="85"/>
                      </a:cubicBezTo>
                      <a:cubicBezTo>
                        <a:pt x="823" y="85"/>
                        <a:pt x="86" y="54"/>
                        <a:pt x="86" y="54"/>
                      </a:cubicBezTo>
                      <a:lnTo>
                        <a:pt x="0" y="453"/>
                      </a:lnTo>
                      <a:cubicBezTo>
                        <a:pt x="289" y="522"/>
                        <a:pt x="1281" y="569"/>
                        <a:pt x="2118" y="569"/>
                      </a:cubicBezTo>
                      <a:cubicBezTo>
                        <a:pt x="2705" y="569"/>
                        <a:pt x="3217" y="546"/>
                        <a:pt x="3357" y="490"/>
                      </a:cubicBezTo>
                      <a:cubicBezTo>
                        <a:pt x="3660" y="367"/>
                        <a:pt x="3732" y="1"/>
                        <a:pt x="33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5" name="Google Shape;6705;p72"/>
                <p:cNvSpPr/>
                <p:nvPr/>
              </p:nvSpPr>
              <p:spPr>
                <a:xfrm>
                  <a:off x="5320500" y="1863550"/>
                  <a:ext cx="94175" cy="19475"/>
                </a:xfrm>
                <a:custGeom>
                  <a:rect b="b" l="l" r="r" t="t"/>
                  <a:pathLst>
                    <a:path extrusionOk="0" h="779" w="3767">
                      <a:moveTo>
                        <a:pt x="3386" y="0"/>
                      </a:moveTo>
                      <a:cubicBezTo>
                        <a:pt x="3345" y="0"/>
                        <a:pt x="3300" y="7"/>
                        <a:pt x="3252" y="20"/>
                      </a:cubicBezTo>
                      <a:cubicBezTo>
                        <a:pt x="2439" y="251"/>
                        <a:pt x="1143" y="283"/>
                        <a:pt x="485" y="283"/>
                      </a:cubicBezTo>
                      <a:cubicBezTo>
                        <a:pt x="232" y="283"/>
                        <a:pt x="74" y="278"/>
                        <a:pt x="74" y="278"/>
                      </a:cubicBezTo>
                      <a:lnTo>
                        <a:pt x="0" y="745"/>
                      </a:lnTo>
                      <a:cubicBezTo>
                        <a:pt x="112" y="768"/>
                        <a:pt x="335" y="779"/>
                        <a:pt x="616" y="779"/>
                      </a:cubicBezTo>
                      <a:cubicBezTo>
                        <a:pt x="1536" y="779"/>
                        <a:pt x="3079" y="666"/>
                        <a:pt x="3399" y="506"/>
                      </a:cubicBezTo>
                      <a:cubicBezTo>
                        <a:pt x="3767" y="322"/>
                        <a:pt x="3683" y="0"/>
                        <a:pt x="338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6" name="Google Shape;6706;p72"/>
                <p:cNvSpPr/>
                <p:nvPr/>
              </p:nvSpPr>
              <p:spPr>
                <a:xfrm>
                  <a:off x="5319725" y="1912125"/>
                  <a:ext cx="91400" cy="14400"/>
                </a:xfrm>
                <a:custGeom>
                  <a:rect b="b" l="l" r="r" t="t"/>
                  <a:pathLst>
                    <a:path extrusionOk="0" h="576" w="3656">
                      <a:moveTo>
                        <a:pt x="105" y="1"/>
                      </a:moveTo>
                      <a:lnTo>
                        <a:pt x="0" y="413"/>
                      </a:lnTo>
                      <a:cubicBezTo>
                        <a:pt x="293" y="498"/>
                        <a:pt x="1444" y="575"/>
                        <a:pt x="2313" y="575"/>
                      </a:cubicBezTo>
                      <a:cubicBezTo>
                        <a:pt x="2758" y="575"/>
                        <a:pt x="3129" y="555"/>
                        <a:pt x="3270" y="505"/>
                      </a:cubicBezTo>
                      <a:cubicBezTo>
                        <a:pt x="3656" y="369"/>
                        <a:pt x="3581" y="55"/>
                        <a:pt x="3259" y="55"/>
                      </a:cubicBezTo>
                      <a:cubicBezTo>
                        <a:pt x="3232" y="55"/>
                        <a:pt x="3203" y="58"/>
                        <a:pt x="3172" y="62"/>
                      </a:cubicBezTo>
                      <a:cubicBezTo>
                        <a:pt x="2872" y="113"/>
                        <a:pt x="2507" y="131"/>
                        <a:pt x="2136" y="131"/>
                      </a:cubicBezTo>
                      <a:cubicBezTo>
                        <a:pt x="1145" y="131"/>
                        <a:pt x="105" y="1"/>
                        <a:pt x="10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7" name="Google Shape;6707;p72"/>
                <p:cNvSpPr/>
                <p:nvPr/>
              </p:nvSpPr>
              <p:spPr>
                <a:xfrm>
                  <a:off x="5316025" y="1931650"/>
                  <a:ext cx="89525" cy="15550"/>
                </a:xfrm>
                <a:custGeom>
                  <a:rect b="b" l="l" r="r" t="t"/>
                  <a:pathLst>
                    <a:path extrusionOk="0" h="622" w="3581">
                      <a:moveTo>
                        <a:pt x="118" y="0"/>
                      </a:moveTo>
                      <a:lnTo>
                        <a:pt x="1" y="351"/>
                      </a:lnTo>
                      <a:cubicBezTo>
                        <a:pt x="343" y="460"/>
                        <a:pt x="1942" y="621"/>
                        <a:pt x="2763" y="621"/>
                      </a:cubicBezTo>
                      <a:cubicBezTo>
                        <a:pt x="2960" y="621"/>
                        <a:pt x="3112" y="612"/>
                        <a:pt x="3191" y="591"/>
                      </a:cubicBezTo>
                      <a:cubicBezTo>
                        <a:pt x="3581" y="486"/>
                        <a:pt x="3503" y="194"/>
                        <a:pt x="3165" y="194"/>
                      </a:cubicBezTo>
                      <a:cubicBezTo>
                        <a:pt x="3146" y="194"/>
                        <a:pt x="3126" y="195"/>
                        <a:pt x="3105" y="197"/>
                      </a:cubicBezTo>
                      <a:cubicBezTo>
                        <a:pt x="2941" y="214"/>
                        <a:pt x="2757" y="221"/>
                        <a:pt x="2564" y="221"/>
                      </a:cubicBezTo>
                      <a:cubicBezTo>
                        <a:pt x="1491" y="221"/>
                        <a:pt x="118" y="0"/>
                        <a:pt x="1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8" name="Google Shape;6708;p72"/>
                <p:cNvSpPr/>
                <p:nvPr/>
              </p:nvSpPr>
              <p:spPr>
                <a:xfrm>
                  <a:off x="5339400" y="1955325"/>
                  <a:ext cx="63850" cy="12850"/>
                </a:xfrm>
                <a:custGeom>
                  <a:rect b="b" l="l" r="r" t="t"/>
                  <a:pathLst>
                    <a:path extrusionOk="0" h="514" w="2554">
                      <a:moveTo>
                        <a:pt x="92" y="0"/>
                      </a:moveTo>
                      <a:lnTo>
                        <a:pt x="0" y="338"/>
                      </a:lnTo>
                      <a:cubicBezTo>
                        <a:pt x="218" y="422"/>
                        <a:pt x="1153" y="513"/>
                        <a:pt x="1767" y="513"/>
                      </a:cubicBezTo>
                      <a:cubicBezTo>
                        <a:pt x="2003" y="513"/>
                        <a:pt x="2192" y="500"/>
                        <a:pt x="2274" y="467"/>
                      </a:cubicBezTo>
                      <a:cubicBezTo>
                        <a:pt x="2553" y="359"/>
                        <a:pt x="2516" y="93"/>
                        <a:pt x="2290" y="93"/>
                      </a:cubicBezTo>
                      <a:cubicBezTo>
                        <a:pt x="2271" y="93"/>
                        <a:pt x="2252" y="95"/>
                        <a:pt x="2231" y="98"/>
                      </a:cubicBezTo>
                      <a:cubicBezTo>
                        <a:pt x="2056" y="129"/>
                        <a:pt x="1852" y="141"/>
                        <a:pt x="1640" y="141"/>
                      </a:cubicBezTo>
                      <a:cubicBezTo>
                        <a:pt x="909" y="141"/>
                        <a:pt x="92" y="0"/>
                        <a:pt x="9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09" name="Google Shape;6709;p72"/>
                <p:cNvSpPr/>
                <p:nvPr/>
              </p:nvSpPr>
              <p:spPr>
                <a:xfrm>
                  <a:off x="5352450" y="1975750"/>
                  <a:ext cx="42925" cy="10700"/>
                </a:xfrm>
                <a:custGeom>
                  <a:rect b="b" l="l" r="r" t="t"/>
                  <a:pathLst>
                    <a:path extrusionOk="0" h="428" w="1717">
                      <a:moveTo>
                        <a:pt x="81" y="1"/>
                      </a:moveTo>
                      <a:lnTo>
                        <a:pt x="1" y="326"/>
                      </a:lnTo>
                      <a:cubicBezTo>
                        <a:pt x="121" y="385"/>
                        <a:pt x="564" y="428"/>
                        <a:pt x="948" y="428"/>
                      </a:cubicBezTo>
                      <a:cubicBezTo>
                        <a:pt x="1212" y="428"/>
                        <a:pt x="1448" y="407"/>
                        <a:pt x="1531" y="357"/>
                      </a:cubicBezTo>
                      <a:cubicBezTo>
                        <a:pt x="1716" y="251"/>
                        <a:pt x="1707" y="6"/>
                        <a:pt x="1559" y="6"/>
                      </a:cubicBezTo>
                      <a:cubicBezTo>
                        <a:pt x="1545" y="6"/>
                        <a:pt x="1529" y="8"/>
                        <a:pt x="1513" y="13"/>
                      </a:cubicBezTo>
                      <a:cubicBezTo>
                        <a:pt x="1345" y="62"/>
                        <a:pt x="1141" y="78"/>
                        <a:pt x="939" y="78"/>
                      </a:cubicBezTo>
                      <a:cubicBezTo>
                        <a:pt x="503" y="78"/>
                        <a:pt x="81" y="1"/>
                        <a:pt x="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0" name="Google Shape;6710;p72"/>
                <p:cNvSpPr/>
                <p:nvPr/>
              </p:nvSpPr>
              <p:spPr>
                <a:xfrm>
                  <a:off x="5312500" y="1774600"/>
                  <a:ext cx="15850" cy="49825"/>
                </a:xfrm>
                <a:custGeom>
                  <a:rect b="b" l="l" r="r" t="t"/>
                  <a:pathLst>
                    <a:path extrusionOk="0" h="1993" w="634">
                      <a:moveTo>
                        <a:pt x="406" y="1"/>
                      </a:moveTo>
                      <a:cubicBezTo>
                        <a:pt x="302" y="62"/>
                        <a:pt x="0" y="93"/>
                        <a:pt x="0" y="93"/>
                      </a:cubicBezTo>
                      <a:lnTo>
                        <a:pt x="0" y="1967"/>
                      </a:lnTo>
                      <a:cubicBezTo>
                        <a:pt x="32" y="1986"/>
                        <a:pt x="91" y="1992"/>
                        <a:pt x="162" y="1992"/>
                      </a:cubicBezTo>
                      <a:cubicBezTo>
                        <a:pt x="355" y="1992"/>
                        <a:pt x="629" y="1943"/>
                        <a:pt x="634" y="1943"/>
                      </a:cubicBezTo>
                      <a:cubicBezTo>
                        <a:pt x="634" y="1162"/>
                        <a:pt x="406" y="1"/>
                        <a:pt x="4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1" name="Google Shape;6711;p72"/>
                <p:cNvSpPr/>
                <p:nvPr/>
              </p:nvSpPr>
              <p:spPr>
                <a:xfrm>
                  <a:off x="5401000" y="1804725"/>
                  <a:ext cx="29850" cy="15700"/>
                </a:xfrm>
                <a:custGeom>
                  <a:rect b="b" l="l" r="r" t="t"/>
                  <a:pathLst>
                    <a:path extrusionOk="0" h="628" w="1194">
                      <a:moveTo>
                        <a:pt x="560" y="1"/>
                      </a:moveTo>
                      <a:cubicBezTo>
                        <a:pt x="517" y="1"/>
                        <a:pt x="474" y="4"/>
                        <a:pt x="431" y="13"/>
                      </a:cubicBezTo>
                      <a:cubicBezTo>
                        <a:pt x="198" y="56"/>
                        <a:pt x="26" y="252"/>
                        <a:pt x="7" y="486"/>
                      </a:cubicBezTo>
                      <a:cubicBezTo>
                        <a:pt x="1" y="547"/>
                        <a:pt x="26" y="621"/>
                        <a:pt x="87" y="627"/>
                      </a:cubicBezTo>
                      <a:cubicBezTo>
                        <a:pt x="90" y="628"/>
                        <a:pt x="93" y="628"/>
                        <a:pt x="97" y="628"/>
                      </a:cubicBezTo>
                      <a:cubicBezTo>
                        <a:pt x="136" y="628"/>
                        <a:pt x="169" y="595"/>
                        <a:pt x="198" y="572"/>
                      </a:cubicBezTo>
                      <a:cubicBezTo>
                        <a:pt x="357" y="427"/>
                        <a:pt x="559" y="353"/>
                        <a:pt x="762" y="353"/>
                      </a:cubicBezTo>
                      <a:cubicBezTo>
                        <a:pt x="911" y="353"/>
                        <a:pt x="1061" y="393"/>
                        <a:pt x="1193" y="474"/>
                      </a:cubicBezTo>
                      <a:cubicBezTo>
                        <a:pt x="1187" y="369"/>
                        <a:pt x="1138" y="277"/>
                        <a:pt x="1058" y="209"/>
                      </a:cubicBezTo>
                      <a:cubicBezTo>
                        <a:pt x="923" y="75"/>
                        <a:pt x="744" y="1"/>
                        <a:pt x="5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2" name="Google Shape;6712;p72"/>
                <p:cNvSpPr/>
                <p:nvPr/>
              </p:nvSpPr>
              <p:spPr>
                <a:xfrm>
                  <a:off x="5321725" y="1800025"/>
                  <a:ext cx="83450" cy="18850"/>
                </a:xfrm>
                <a:custGeom>
                  <a:rect b="b" l="l" r="r" t="t"/>
                  <a:pathLst>
                    <a:path extrusionOk="0" h="754" w="3338">
                      <a:moveTo>
                        <a:pt x="2966" y="0"/>
                      </a:moveTo>
                      <a:cubicBezTo>
                        <a:pt x="2573" y="0"/>
                        <a:pt x="1910" y="243"/>
                        <a:pt x="1248" y="330"/>
                      </a:cubicBezTo>
                      <a:cubicBezTo>
                        <a:pt x="1037" y="359"/>
                        <a:pt x="856" y="370"/>
                        <a:pt x="704" y="370"/>
                      </a:cubicBezTo>
                      <a:cubicBezTo>
                        <a:pt x="282" y="370"/>
                        <a:pt x="86" y="287"/>
                        <a:pt x="86" y="287"/>
                      </a:cubicBezTo>
                      <a:lnTo>
                        <a:pt x="0" y="631"/>
                      </a:lnTo>
                      <a:cubicBezTo>
                        <a:pt x="244" y="720"/>
                        <a:pt x="531" y="753"/>
                        <a:pt x="828" y="753"/>
                      </a:cubicBezTo>
                      <a:cubicBezTo>
                        <a:pt x="1532" y="753"/>
                        <a:pt x="2292" y="567"/>
                        <a:pt x="2668" y="502"/>
                      </a:cubicBezTo>
                      <a:cubicBezTo>
                        <a:pt x="3203" y="403"/>
                        <a:pt x="3338" y="108"/>
                        <a:pt x="3172" y="35"/>
                      </a:cubicBezTo>
                      <a:cubicBezTo>
                        <a:pt x="3116" y="10"/>
                        <a:pt x="3047" y="0"/>
                        <a:pt x="29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3" name="Google Shape;6713;p72"/>
                <p:cNvSpPr/>
                <p:nvPr/>
              </p:nvSpPr>
              <p:spPr>
                <a:xfrm>
                  <a:off x="5312500" y="1955325"/>
                  <a:ext cx="13075" cy="176425"/>
                </a:xfrm>
                <a:custGeom>
                  <a:rect b="b" l="l" r="r" t="t"/>
                  <a:pathLst>
                    <a:path extrusionOk="0" h="7057" w="523">
                      <a:moveTo>
                        <a:pt x="0" y="0"/>
                      </a:moveTo>
                      <a:lnTo>
                        <a:pt x="0" y="7056"/>
                      </a:lnTo>
                      <a:cubicBezTo>
                        <a:pt x="0" y="7056"/>
                        <a:pt x="336" y="6921"/>
                        <a:pt x="512" y="6921"/>
                      </a:cubicBezTo>
                      <a:cubicBezTo>
                        <a:pt x="516" y="6921"/>
                        <a:pt x="519" y="6921"/>
                        <a:pt x="523" y="6921"/>
                      </a:cubicBezTo>
                      <a:cubicBezTo>
                        <a:pt x="523" y="6921"/>
                        <a:pt x="474" y="959"/>
                        <a:pt x="523" y="338"/>
                      </a:cubicBezTo>
                      <a:cubicBezTo>
                        <a:pt x="517" y="338"/>
                        <a:pt x="3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4" name="Google Shape;6714;p72"/>
                <p:cNvSpPr/>
                <p:nvPr/>
              </p:nvSpPr>
              <p:spPr>
                <a:xfrm>
                  <a:off x="5253500" y="1613550"/>
                  <a:ext cx="118025" cy="151400"/>
                </a:xfrm>
                <a:custGeom>
                  <a:rect b="b" l="l" r="r" t="t"/>
                  <a:pathLst>
                    <a:path extrusionOk="0" h="6056" w="4721">
                      <a:moveTo>
                        <a:pt x="1334" y="2097"/>
                      </a:moveTo>
                      <a:cubicBezTo>
                        <a:pt x="1422" y="2097"/>
                        <a:pt x="1511" y="2111"/>
                        <a:pt x="1592" y="2140"/>
                      </a:cubicBezTo>
                      <a:cubicBezTo>
                        <a:pt x="1826" y="2232"/>
                        <a:pt x="2016" y="2416"/>
                        <a:pt x="2127" y="2644"/>
                      </a:cubicBezTo>
                      <a:cubicBezTo>
                        <a:pt x="2194" y="2779"/>
                        <a:pt x="2238" y="2933"/>
                        <a:pt x="2182" y="3074"/>
                      </a:cubicBezTo>
                      <a:cubicBezTo>
                        <a:pt x="2121" y="3234"/>
                        <a:pt x="1949" y="3332"/>
                        <a:pt x="1783" y="3412"/>
                      </a:cubicBezTo>
                      <a:cubicBezTo>
                        <a:pt x="1635" y="3480"/>
                        <a:pt x="1481" y="3529"/>
                        <a:pt x="1322" y="3547"/>
                      </a:cubicBezTo>
                      <a:cubicBezTo>
                        <a:pt x="1299" y="3550"/>
                        <a:pt x="1276" y="3551"/>
                        <a:pt x="1253" y="3551"/>
                      </a:cubicBezTo>
                      <a:cubicBezTo>
                        <a:pt x="1112" y="3551"/>
                        <a:pt x="978" y="3503"/>
                        <a:pt x="867" y="3418"/>
                      </a:cubicBezTo>
                      <a:cubicBezTo>
                        <a:pt x="719" y="3283"/>
                        <a:pt x="695" y="3068"/>
                        <a:pt x="695" y="2877"/>
                      </a:cubicBezTo>
                      <a:cubicBezTo>
                        <a:pt x="695" y="2668"/>
                        <a:pt x="713" y="2435"/>
                        <a:pt x="861" y="2275"/>
                      </a:cubicBezTo>
                      <a:cubicBezTo>
                        <a:pt x="976" y="2156"/>
                        <a:pt x="1154" y="2097"/>
                        <a:pt x="1334" y="2097"/>
                      </a:cubicBezTo>
                      <a:close/>
                      <a:moveTo>
                        <a:pt x="3423" y="2097"/>
                      </a:moveTo>
                      <a:cubicBezTo>
                        <a:pt x="3600" y="2097"/>
                        <a:pt x="3776" y="2156"/>
                        <a:pt x="3891" y="2275"/>
                      </a:cubicBezTo>
                      <a:cubicBezTo>
                        <a:pt x="4045" y="2435"/>
                        <a:pt x="4063" y="2668"/>
                        <a:pt x="4057" y="2877"/>
                      </a:cubicBezTo>
                      <a:cubicBezTo>
                        <a:pt x="4057" y="3068"/>
                        <a:pt x="4032" y="3283"/>
                        <a:pt x="3885" y="3418"/>
                      </a:cubicBezTo>
                      <a:cubicBezTo>
                        <a:pt x="3774" y="3503"/>
                        <a:pt x="3640" y="3551"/>
                        <a:pt x="3499" y="3551"/>
                      </a:cubicBezTo>
                      <a:cubicBezTo>
                        <a:pt x="3476" y="3551"/>
                        <a:pt x="3453" y="3550"/>
                        <a:pt x="3430" y="3547"/>
                      </a:cubicBezTo>
                      <a:cubicBezTo>
                        <a:pt x="3270" y="3529"/>
                        <a:pt x="3117" y="3480"/>
                        <a:pt x="2969" y="3412"/>
                      </a:cubicBezTo>
                      <a:cubicBezTo>
                        <a:pt x="2803" y="3332"/>
                        <a:pt x="2631" y="3234"/>
                        <a:pt x="2569" y="3074"/>
                      </a:cubicBezTo>
                      <a:cubicBezTo>
                        <a:pt x="2514" y="2933"/>
                        <a:pt x="2557" y="2779"/>
                        <a:pt x="2625" y="2644"/>
                      </a:cubicBezTo>
                      <a:cubicBezTo>
                        <a:pt x="2735" y="2416"/>
                        <a:pt x="2926" y="2232"/>
                        <a:pt x="3166" y="2140"/>
                      </a:cubicBezTo>
                      <a:cubicBezTo>
                        <a:pt x="3247" y="2111"/>
                        <a:pt x="3335" y="2097"/>
                        <a:pt x="3423" y="2097"/>
                      </a:cubicBezTo>
                      <a:close/>
                      <a:moveTo>
                        <a:pt x="2360" y="3431"/>
                      </a:moveTo>
                      <a:cubicBezTo>
                        <a:pt x="2496" y="3431"/>
                        <a:pt x="2729" y="3806"/>
                        <a:pt x="2760" y="4008"/>
                      </a:cubicBezTo>
                      <a:cubicBezTo>
                        <a:pt x="2791" y="4181"/>
                        <a:pt x="2756" y="4282"/>
                        <a:pt x="2650" y="4282"/>
                      </a:cubicBezTo>
                      <a:cubicBezTo>
                        <a:pt x="2632" y="4282"/>
                        <a:pt x="2611" y="4279"/>
                        <a:pt x="2588" y="4273"/>
                      </a:cubicBezTo>
                      <a:cubicBezTo>
                        <a:pt x="2434" y="4224"/>
                        <a:pt x="2447" y="4015"/>
                        <a:pt x="2354" y="4015"/>
                      </a:cubicBezTo>
                      <a:cubicBezTo>
                        <a:pt x="2268" y="4015"/>
                        <a:pt x="2281" y="4224"/>
                        <a:pt x="2127" y="4273"/>
                      </a:cubicBezTo>
                      <a:cubicBezTo>
                        <a:pt x="2104" y="4279"/>
                        <a:pt x="2083" y="4282"/>
                        <a:pt x="2064" y="4282"/>
                      </a:cubicBezTo>
                      <a:cubicBezTo>
                        <a:pt x="1959" y="4282"/>
                        <a:pt x="1922" y="4181"/>
                        <a:pt x="1949" y="4008"/>
                      </a:cubicBezTo>
                      <a:cubicBezTo>
                        <a:pt x="1986" y="3806"/>
                        <a:pt x="2219" y="3431"/>
                        <a:pt x="2360" y="3431"/>
                      </a:cubicBezTo>
                      <a:close/>
                      <a:moveTo>
                        <a:pt x="3700" y="4338"/>
                      </a:moveTo>
                      <a:cubicBezTo>
                        <a:pt x="3794" y="4338"/>
                        <a:pt x="3820" y="4791"/>
                        <a:pt x="3670" y="4986"/>
                      </a:cubicBezTo>
                      <a:cubicBezTo>
                        <a:pt x="3504" y="5201"/>
                        <a:pt x="2864" y="5674"/>
                        <a:pt x="2360" y="5674"/>
                      </a:cubicBezTo>
                      <a:cubicBezTo>
                        <a:pt x="1856" y="5674"/>
                        <a:pt x="1217" y="5201"/>
                        <a:pt x="1057" y="4986"/>
                      </a:cubicBezTo>
                      <a:cubicBezTo>
                        <a:pt x="907" y="4791"/>
                        <a:pt x="928" y="4338"/>
                        <a:pt x="1025" y="4338"/>
                      </a:cubicBezTo>
                      <a:cubicBezTo>
                        <a:pt x="1035" y="4338"/>
                        <a:pt x="1046" y="4342"/>
                        <a:pt x="1057" y="4353"/>
                      </a:cubicBezTo>
                      <a:cubicBezTo>
                        <a:pt x="1174" y="4457"/>
                        <a:pt x="1715" y="4721"/>
                        <a:pt x="2360" y="4721"/>
                      </a:cubicBezTo>
                      <a:cubicBezTo>
                        <a:pt x="3012" y="4721"/>
                        <a:pt x="3553" y="4457"/>
                        <a:pt x="3670" y="4353"/>
                      </a:cubicBezTo>
                      <a:cubicBezTo>
                        <a:pt x="3681" y="4342"/>
                        <a:pt x="3691" y="4338"/>
                        <a:pt x="3700" y="4338"/>
                      </a:cubicBezTo>
                      <a:close/>
                      <a:moveTo>
                        <a:pt x="2360" y="1"/>
                      </a:moveTo>
                      <a:cubicBezTo>
                        <a:pt x="43" y="1"/>
                        <a:pt x="0" y="990"/>
                        <a:pt x="172" y="2945"/>
                      </a:cubicBezTo>
                      <a:cubicBezTo>
                        <a:pt x="344" y="4900"/>
                        <a:pt x="1543" y="6055"/>
                        <a:pt x="2360" y="6055"/>
                      </a:cubicBezTo>
                      <a:cubicBezTo>
                        <a:pt x="3172" y="6055"/>
                        <a:pt x="4377" y="4900"/>
                        <a:pt x="4549" y="2945"/>
                      </a:cubicBezTo>
                      <a:cubicBezTo>
                        <a:pt x="4721" y="990"/>
                        <a:pt x="4678" y="1"/>
                        <a:pt x="236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5" name="Google Shape;6715;p72"/>
                <p:cNvSpPr/>
                <p:nvPr/>
              </p:nvSpPr>
              <p:spPr>
                <a:xfrm>
                  <a:off x="5303575" y="1732350"/>
                  <a:ext cx="8500" cy="10800"/>
                </a:xfrm>
                <a:custGeom>
                  <a:rect b="b" l="l" r="r" t="t"/>
                  <a:pathLst>
                    <a:path extrusionOk="0" h="432" w="340">
                      <a:moveTo>
                        <a:pt x="192" y="0"/>
                      </a:moveTo>
                      <a:cubicBezTo>
                        <a:pt x="150" y="0"/>
                        <a:pt x="109" y="11"/>
                        <a:pt x="93" y="37"/>
                      </a:cubicBezTo>
                      <a:cubicBezTo>
                        <a:pt x="50" y="99"/>
                        <a:pt x="1" y="283"/>
                        <a:pt x="50" y="351"/>
                      </a:cubicBezTo>
                      <a:cubicBezTo>
                        <a:pt x="84" y="401"/>
                        <a:pt x="164" y="432"/>
                        <a:pt x="227" y="432"/>
                      </a:cubicBezTo>
                      <a:cubicBezTo>
                        <a:pt x="256" y="432"/>
                        <a:pt x="281" y="425"/>
                        <a:pt x="296" y="412"/>
                      </a:cubicBezTo>
                      <a:cubicBezTo>
                        <a:pt x="339" y="375"/>
                        <a:pt x="321" y="86"/>
                        <a:pt x="308" y="43"/>
                      </a:cubicBezTo>
                      <a:cubicBezTo>
                        <a:pt x="305" y="19"/>
                        <a:pt x="247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6" name="Google Shape;6716;p72"/>
                <p:cNvSpPr/>
                <p:nvPr/>
              </p:nvSpPr>
              <p:spPr>
                <a:xfrm>
                  <a:off x="5302675" y="1743875"/>
                  <a:ext cx="8775" cy="10600"/>
                </a:xfrm>
                <a:custGeom>
                  <a:rect b="b" l="l" r="r" t="t"/>
                  <a:pathLst>
                    <a:path extrusionOk="0" h="424" w="351">
                      <a:moveTo>
                        <a:pt x="125" y="0"/>
                      </a:moveTo>
                      <a:cubicBezTo>
                        <a:pt x="99" y="0"/>
                        <a:pt x="78" y="5"/>
                        <a:pt x="68" y="19"/>
                      </a:cubicBezTo>
                      <a:cubicBezTo>
                        <a:pt x="25" y="68"/>
                        <a:pt x="0" y="338"/>
                        <a:pt x="37" y="363"/>
                      </a:cubicBezTo>
                      <a:cubicBezTo>
                        <a:pt x="64" y="381"/>
                        <a:pt x="181" y="423"/>
                        <a:pt x="256" y="423"/>
                      </a:cubicBezTo>
                      <a:cubicBezTo>
                        <a:pt x="282" y="423"/>
                        <a:pt x="303" y="418"/>
                        <a:pt x="314" y="406"/>
                      </a:cubicBezTo>
                      <a:cubicBezTo>
                        <a:pt x="350" y="351"/>
                        <a:pt x="332" y="86"/>
                        <a:pt x="314" y="56"/>
                      </a:cubicBezTo>
                      <a:cubicBezTo>
                        <a:pt x="300" y="38"/>
                        <a:pt x="195" y="0"/>
                        <a:pt x="1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7" name="Google Shape;6717;p72"/>
                <p:cNvSpPr/>
                <p:nvPr/>
              </p:nvSpPr>
              <p:spPr>
                <a:xfrm>
                  <a:off x="5298200" y="1731850"/>
                  <a:ext cx="5725" cy="9000"/>
                </a:xfrm>
                <a:custGeom>
                  <a:rect b="b" l="l" r="r" t="t"/>
                  <a:pathLst>
                    <a:path extrusionOk="0" h="360" w="229">
                      <a:moveTo>
                        <a:pt x="117" y="0"/>
                      </a:moveTo>
                      <a:cubicBezTo>
                        <a:pt x="88" y="0"/>
                        <a:pt x="59" y="10"/>
                        <a:pt x="44" y="32"/>
                      </a:cubicBezTo>
                      <a:cubicBezTo>
                        <a:pt x="7" y="119"/>
                        <a:pt x="1" y="211"/>
                        <a:pt x="25" y="297"/>
                      </a:cubicBezTo>
                      <a:cubicBezTo>
                        <a:pt x="53" y="335"/>
                        <a:pt x="100" y="359"/>
                        <a:pt x="154" y="359"/>
                      </a:cubicBezTo>
                      <a:cubicBezTo>
                        <a:pt x="160" y="359"/>
                        <a:pt x="167" y="359"/>
                        <a:pt x="173" y="358"/>
                      </a:cubicBezTo>
                      <a:cubicBezTo>
                        <a:pt x="216" y="352"/>
                        <a:pt x="228" y="94"/>
                        <a:pt x="210" y="45"/>
                      </a:cubicBezTo>
                      <a:cubicBezTo>
                        <a:pt x="203" y="19"/>
                        <a:pt x="159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8" name="Google Shape;6718;p72"/>
                <p:cNvSpPr/>
                <p:nvPr/>
              </p:nvSpPr>
              <p:spPr>
                <a:xfrm>
                  <a:off x="5296975" y="1741950"/>
                  <a:ext cx="5725" cy="8625"/>
                </a:xfrm>
                <a:custGeom>
                  <a:rect b="b" l="l" r="r" t="t"/>
                  <a:pathLst>
                    <a:path extrusionOk="0" h="345" w="229">
                      <a:moveTo>
                        <a:pt x="98" y="1"/>
                      </a:moveTo>
                      <a:cubicBezTo>
                        <a:pt x="76" y="1"/>
                        <a:pt x="53" y="8"/>
                        <a:pt x="31" y="22"/>
                      </a:cubicBezTo>
                      <a:cubicBezTo>
                        <a:pt x="7" y="102"/>
                        <a:pt x="1" y="188"/>
                        <a:pt x="13" y="268"/>
                      </a:cubicBezTo>
                      <a:cubicBezTo>
                        <a:pt x="44" y="315"/>
                        <a:pt x="94" y="344"/>
                        <a:pt x="146" y="344"/>
                      </a:cubicBezTo>
                      <a:cubicBezTo>
                        <a:pt x="155" y="344"/>
                        <a:pt x="164" y="343"/>
                        <a:pt x="173" y="341"/>
                      </a:cubicBezTo>
                      <a:cubicBezTo>
                        <a:pt x="222" y="329"/>
                        <a:pt x="228" y="108"/>
                        <a:pt x="197" y="53"/>
                      </a:cubicBezTo>
                      <a:cubicBezTo>
                        <a:pt x="171" y="19"/>
                        <a:pt x="135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19" name="Google Shape;6719;p72"/>
                <p:cNvSpPr/>
                <p:nvPr/>
              </p:nvSpPr>
              <p:spPr>
                <a:xfrm>
                  <a:off x="5292400" y="1730950"/>
                  <a:ext cx="7375" cy="9250"/>
                </a:xfrm>
                <a:custGeom>
                  <a:rect b="b" l="l" r="r" t="t"/>
                  <a:pathLst>
                    <a:path extrusionOk="0" h="370" w="295">
                      <a:moveTo>
                        <a:pt x="77" y="1"/>
                      </a:moveTo>
                      <a:cubicBezTo>
                        <a:pt x="23" y="1"/>
                        <a:pt x="1" y="272"/>
                        <a:pt x="122" y="370"/>
                      </a:cubicBezTo>
                      <a:cubicBezTo>
                        <a:pt x="159" y="320"/>
                        <a:pt x="184" y="259"/>
                        <a:pt x="190" y="204"/>
                      </a:cubicBezTo>
                      <a:cubicBezTo>
                        <a:pt x="202" y="112"/>
                        <a:pt x="294" y="19"/>
                        <a:pt x="79" y="1"/>
                      </a:cubicBezTo>
                      <a:cubicBezTo>
                        <a:pt x="79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0" name="Google Shape;6720;p72"/>
                <p:cNvSpPr/>
                <p:nvPr/>
              </p:nvSpPr>
              <p:spPr>
                <a:xfrm>
                  <a:off x="5290975" y="1739575"/>
                  <a:ext cx="4950" cy="7975"/>
                </a:xfrm>
                <a:custGeom>
                  <a:rect b="b" l="l" r="r" t="t"/>
                  <a:pathLst>
                    <a:path extrusionOk="0" h="319" w="198">
                      <a:moveTo>
                        <a:pt x="105" y="0"/>
                      </a:moveTo>
                      <a:cubicBezTo>
                        <a:pt x="7" y="49"/>
                        <a:pt x="1" y="154"/>
                        <a:pt x="7" y="228"/>
                      </a:cubicBezTo>
                      <a:cubicBezTo>
                        <a:pt x="7" y="281"/>
                        <a:pt x="72" y="318"/>
                        <a:pt x="114" y="318"/>
                      </a:cubicBezTo>
                      <a:cubicBezTo>
                        <a:pt x="130" y="318"/>
                        <a:pt x="143" y="313"/>
                        <a:pt x="148" y="301"/>
                      </a:cubicBezTo>
                      <a:cubicBezTo>
                        <a:pt x="198" y="191"/>
                        <a:pt x="105" y="0"/>
                        <a:pt x="1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1" name="Google Shape;6721;p72"/>
                <p:cNvSpPr/>
                <p:nvPr/>
              </p:nvSpPr>
              <p:spPr>
                <a:xfrm>
                  <a:off x="5287300" y="1728425"/>
                  <a:ext cx="5550" cy="8700"/>
                </a:xfrm>
                <a:custGeom>
                  <a:rect b="b" l="l" r="r" t="t"/>
                  <a:pathLst>
                    <a:path extrusionOk="0" h="348" w="222">
                      <a:moveTo>
                        <a:pt x="59" y="1"/>
                      </a:moveTo>
                      <a:cubicBezTo>
                        <a:pt x="48" y="1"/>
                        <a:pt x="39" y="3"/>
                        <a:pt x="31" y="10"/>
                      </a:cubicBezTo>
                      <a:cubicBezTo>
                        <a:pt x="0" y="40"/>
                        <a:pt x="0" y="206"/>
                        <a:pt x="7" y="262"/>
                      </a:cubicBezTo>
                      <a:cubicBezTo>
                        <a:pt x="13" y="311"/>
                        <a:pt x="111" y="348"/>
                        <a:pt x="154" y="348"/>
                      </a:cubicBezTo>
                      <a:cubicBezTo>
                        <a:pt x="197" y="348"/>
                        <a:pt x="222" y="90"/>
                        <a:pt x="185" y="65"/>
                      </a:cubicBezTo>
                      <a:cubicBezTo>
                        <a:pt x="160" y="41"/>
                        <a:pt x="101" y="1"/>
                        <a:pt x="5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2" name="Google Shape;6722;p72"/>
                <p:cNvSpPr/>
                <p:nvPr/>
              </p:nvSpPr>
              <p:spPr>
                <a:xfrm>
                  <a:off x="528607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62" y="1"/>
                      </a:moveTo>
                      <a:cubicBezTo>
                        <a:pt x="54" y="1"/>
                        <a:pt x="48" y="2"/>
                        <a:pt x="43" y="5"/>
                      </a:cubicBezTo>
                      <a:cubicBezTo>
                        <a:pt x="13" y="60"/>
                        <a:pt x="0" y="128"/>
                        <a:pt x="13" y="196"/>
                      </a:cubicBezTo>
                      <a:cubicBezTo>
                        <a:pt x="24" y="229"/>
                        <a:pt x="85" y="277"/>
                        <a:pt x="124" y="277"/>
                      </a:cubicBezTo>
                      <a:cubicBezTo>
                        <a:pt x="128" y="277"/>
                        <a:pt x="132" y="277"/>
                        <a:pt x="135" y="275"/>
                      </a:cubicBezTo>
                      <a:cubicBezTo>
                        <a:pt x="166" y="269"/>
                        <a:pt x="197" y="91"/>
                        <a:pt x="191" y="60"/>
                      </a:cubicBezTo>
                      <a:cubicBezTo>
                        <a:pt x="186" y="39"/>
                        <a:pt x="105" y="1"/>
                        <a:pt x="6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3" name="Google Shape;6723;p72"/>
                <p:cNvSpPr/>
                <p:nvPr/>
              </p:nvSpPr>
              <p:spPr>
                <a:xfrm>
                  <a:off x="5281300" y="1734425"/>
                  <a:ext cx="4800" cy="6275"/>
                </a:xfrm>
                <a:custGeom>
                  <a:rect b="b" l="l" r="r" t="t"/>
                  <a:pathLst>
                    <a:path extrusionOk="0" h="251" w="192">
                      <a:moveTo>
                        <a:pt x="42" y="0"/>
                      </a:moveTo>
                      <a:cubicBezTo>
                        <a:pt x="37" y="0"/>
                        <a:pt x="34" y="1"/>
                        <a:pt x="31" y="3"/>
                      </a:cubicBezTo>
                      <a:cubicBezTo>
                        <a:pt x="7" y="59"/>
                        <a:pt x="1" y="120"/>
                        <a:pt x="19" y="181"/>
                      </a:cubicBezTo>
                      <a:cubicBezTo>
                        <a:pt x="41" y="204"/>
                        <a:pt x="98" y="251"/>
                        <a:pt x="132" y="251"/>
                      </a:cubicBezTo>
                      <a:cubicBezTo>
                        <a:pt x="136" y="251"/>
                        <a:pt x="139" y="250"/>
                        <a:pt x="142" y="249"/>
                      </a:cubicBezTo>
                      <a:cubicBezTo>
                        <a:pt x="167" y="237"/>
                        <a:pt x="191" y="95"/>
                        <a:pt x="179" y="71"/>
                      </a:cubicBezTo>
                      <a:cubicBezTo>
                        <a:pt x="168" y="55"/>
                        <a:pt x="7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4" name="Google Shape;6724;p72"/>
                <p:cNvSpPr/>
                <p:nvPr/>
              </p:nvSpPr>
              <p:spPr>
                <a:xfrm>
                  <a:off x="5278550" y="1731675"/>
                  <a:ext cx="2450" cy="5175"/>
                </a:xfrm>
                <a:custGeom>
                  <a:rect b="b" l="l" r="r" t="t"/>
                  <a:pathLst>
                    <a:path extrusionOk="0" h="207" w="98">
                      <a:moveTo>
                        <a:pt x="26" y="1"/>
                      </a:moveTo>
                      <a:cubicBezTo>
                        <a:pt x="23" y="1"/>
                        <a:pt x="20" y="1"/>
                        <a:pt x="18" y="3"/>
                      </a:cubicBezTo>
                      <a:cubicBezTo>
                        <a:pt x="6" y="9"/>
                        <a:pt x="0" y="169"/>
                        <a:pt x="74" y="205"/>
                      </a:cubicBezTo>
                      <a:cubicBezTo>
                        <a:pt x="75" y="206"/>
                        <a:pt x="76" y="206"/>
                        <a:pt x="77" y="206"/>
                      </a:cubicBezTo>
                      <a:cubicBezTo>
                        <a:pt x="98" y="206"/>
                        <a:pt x="92" y="81"/>
                        <a:pt x="92" y="58"/>
                      </a:cubicBezTo>
                      <a:cubicBezTo>
                        <a:pt x="92" y="41"/>
                        <a:pt x="48" y="1"/>
                        <a:pt x="2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5" name="Google Shape;6725;p72"/>
                <p:cNvSpPr/>
                <p:nvPr/>
              </p:nvSpPr>
              <p:spPr>
                <a:xfrm>
                  <a:off x="5312950" y="1732425"/>
                  <a:ext cx="8325" cy="10775"/>
                </a:xfrm>
                <a:custGeom>
                  <a:rect b="b" l="l" r="r" t="t"/>
                  <a:pathLst>
                    <a:path extrusionOk="0" h="431" w="333">
                      <a:moveTo>
                        <a:pt x="156" y="1"/>
                      </a:moveTo>
                      <a:cubicBezTo>
                        <a:pt x="96" y="1"/>
                        <a:pt x="29" y="22"/>
                        <a:pt x="25" y="40"/>
                      </a:cubicBezTo>
                      <a:cubicBezTo>
                        <a:pt x="19" y="77"/>
                        <a:pt x="1" y="378"/>
                        <a:pt x="44" y="415"/>
                      </a:cubicBezTo>
                      <a:cubicBezTo>
                        <a:pt x="56" y="426"/>
                        <a:pt x="79" y="431"/>
                        <a:pt x="104" y="431"/>
                      </a:cubicBezTo>
                      <a:cubicBezTo>
                        <a:pt x="167" y="431"/>
                        <a:pt x="253" y="402"/>
                        <a:pt x="284" y="354"/>
                      </a:cubicBezTo>
                      <a:cubicBezTo>
                        <a:pt x="333" y="280"/>
                        <a:pt x="284" y="96"/>
                        <a:pt x="247" y="34"/>
                      </a:cubicBezTo>
                      <a:cubicBezTo>
                        <a:pt x="232" y="10"/>
                        <a:pt x="195" y="1"/>
                        <a:pt x="15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6" name="Google Shape;6726;p72"/>
                <p:cNvSpPr/>
                <p:nvPr/>
              </p:nvSpPr>
              <p:spPr>
                <a:xfrm>
                  <a:off x="5313425" y="1743775"/>
                  <a:ext cx="8775" cy="10700"/>
                </a:xfrm>
                <a:custGeom>
                  <a:rect b="b" l="l" r="r" t="t"/>
                  <a:pathLst>
                    <a:path extrusionOk="0" h="428" w="351">
                      <a:moveTo>
                        <a:pt x="224" y="0"/>
                      </a:moveTo>
                      <a:cubicBezTo>
                        <a:pt x="153" y="0"/>
                        <a:pt x="56" y="38"/>
                        <a:pt x="43" y="60"/>
                      </a:cubicBezTo>
                      <a:cubicBezTo>
                        <a:pt x="19" y="90"/>
                        <a:pt x="0" y="355"/>
                        <a:pt x="43" y="410"/>
                      </a:cubicBezTo>
                      <a:cubicBezTo>
                        <a:pt x="53" y="422"/>
                        <a:pt x="73" y="427"/>
                        <a:pt x="97" y="427"/>
                      </a:cubicBezTo>
                      <a:cubicBezTo>
                        <a:pt x="170" y="427"/>
                        <a:pt x="286" y="385"/>
                        <a:pt x="314" y="367"/>
                      </a:cubicBezTo>
                      <a:cubicBezTo>
                        <a:pt x="351" y="342"/>
                        <a:pt x="326" y="72"/>
                        <a:pt x="289" y="23"/>
                      </a:cubicBezTo>
                      <a:cubicBezTo>
                        <a:pt x="277" y="7"/>
                        <a:pt x="252" y="0"/>
                        <a:pt x="2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7" name="Google Shape;6727;p72"/>
                <p:cNvSpPr/>
                <p:nvPr/>
              </p:nvSpPr>
              <p:spPr>
                <a:xfrm>
                  <a:off x="5320950" y="1731850"/>
                  <a:ext cx="5700" cy="9000"/>
                </a:xfrm>
                <a:custGeom>
                  <a:rect b="b" l="l" r="r" t="t"/>
                  <a:pathLst>
                    <a:path extrusionOk="0" h="360" w="228">
                      <a:moveTo>
                        <a:pt x="117" y="0"/>
                      </a:moveTo>
                      <a:cubicBezTo>
                        <a:pt x="76" y="0"/>
                        <a:pt x="32" y="19"/>
                        <a:pt x="25" y="45"/>
                      </a:cubicBezTo>
                      <a:cubicBezTo>
                        <a:pt x="1" y="94"/>
                        <a:pt x="25" y="352"/>
                        <a:pt x="62" y="358"/>
                      </a:cubicBezTo>
                      <a:cubicBezTo>
                        <a:pt x="68" y="359"/>
                        <a:pt x="73" y="359"/>
                        <a:pt x="79" y="359"/>
                      </a:cubicBezTo>
                      <a:cubicBezTo>
                        <a:pt x="128" y="359"/>
                        <a:pt x="176" y="335"/>
                        <a:pt x="210" y="297"/>
                      </a:cubicBezTo>
                      <a:cubicBezTo>
                        <a:pt x="228" y="211"/>
                        <a:pt x="222" y="119"/>
                        <a:pt x="185" y="32"/>
                      </a:cubicBezTo>
                      <a:cubicBezTo>
                        <a:pt x="172" y="10"/>
                        <a:pt x="145" y="0"/>
                        <a:pt x="1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8" name="Google Shape;6728;p72"/>
                <p:cNvSpPr/>
                <p:nvPr/>
              </p:nvSpPr>
              <p:spPr>
                <a:xfrm>
                  <a:off x="5322325" y="1742100"/>
                  <a:ext cx="5725" cy="8575"/>
                </a:xfrm>
                <a:custGeom>
                  <a:rect b="b" l="l" r="r" t="t"/>
                  <a:pathLst>
                    <a:path extrusionOk="0" h="343" w="229">
                      <a:moveTo>
                        <a:pt x="127" y="1"/>
                      </a:moveTo>
                      <a:cubicBezTo>
                        <a:pt x="90" y="1"/>
                        <a:pt x="54" y="17"/>
                        <a:pt x="32" y="47"/>
                      </a:cubicBezTo>
                      <a:cubicBezTo>
                        <a:pt x="1" y="108"/>
                        <a:pt x="7" y="323"/>
                        <a:pt x="50" y="342"/>
                      </a:cubicBezTo>
                      <a:cubicBezTo>
                        <a:pt x="56" y="342"/>
                        <a:pt x="61" y="342"/>
                        <a:pt x="67" y="342"/>
                      </a:cubicBezTo>
                      <a:cubicBezTo>
                        <a:pt x="128" y="342"/>
                        <a:pt x="182" y="312"/>
                        <a:pt x="216" y="262"/>
                      </a:cubicBezTo>
                      <a:cubicBezTo>
                        <a:pt x="228" y="182"/>
                        <a:pt x="222" y="96"/>
                        <a:pt x="198" y="22"/>
                      </a:cubicBezTo>
                      <a:cubicBezTo>
                        <a:pt x="176" y="7"/>
                        <a:pt x="151" y="1"/>
                        <a:pt x="1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29" name="Google Shape;6729;p72"/>
                <p:cNvSpPr/>
                <p:nvPr/>
              </p:nvSpPr>
              <p:spPr>
                <a:xfrm>
                  <a:off x="5325250" y="1730950"/>
                  <a:ext cx="7525" cy="9250"/>
                </a:xfrm>
                <a:custGeom>
                  <a:rect b="b" l="l" r="r" t="t"/>
                  <a:pathLst>
                    <a:path extrusionOk="0" h="370" w="301">
                      <a:moveTo>
                        <a:pt x="217" y="1"/>
                      </a:moveTo>
                      <a:cubicBezTo>
                        <a:pt x="217" y="1"/>
                        <a:pt x="216" y="1"/>
                        <a:pt x="216" y="1"/>
                      </a:cubicBezTo>
                      <a:cubicBezTo>
                        <a:pt x="1" y="13"/>
                        <a:pt x="93" y="112"/>
                        <a:pt x="99" y="204"/>
                      </a:cubicBezTo>
                      <a:cubicBezTo>
                        <a:pt x="111" y="259"/>
                        <a:pt x="136" y="320"/>
                        <a:pt x="167" y="370"/>
                      </a:cubicBezTo>
                      <a:cubicBezTo>
                        <a:pt x="300" y="272"/>
                        <a:pt x="266" y="1"/>
                        <a:pt x="21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0" name="Google Shape;6730;p72"/>
                <p:cNvSpPr/>
                <p:nvPr/>
              </p:nvSpPr>
              <p:spPr>
                <a:xfrm>
                  <a:off x="5328950" y="1739725"/>
                  <a:ext cx="5075" cy="7875"/>
                </a:xfrm>
                <a:custGeom>
                  <a:rect b="b" l="l" r="r" t="t"/>
                  <a:pathLst>
                    <a:path extrusionOk="0" h="315" w="203">
                      <a:moveTo>
                        <a:pt x="99" y="0"/>
                      </a:moveTo>
                      <a:cubicBezTo>
                        <a:pt x="99" y="0"/>
                        <a:pt x="0" y="185"/>
                        <a:pt x="49" y="301"/>
                      </a:cubicBezTo>
                      <a:cubicBezTo>
                        <a:pt x="54" y="311"/>
                        <a:pt x="65" y="315"/>
                        <a:pt x="79" y="315"/>
                      </a:cubicBezTo>
                      <a:cubicBezTo>
                        <a:pt x="122" y="315"/>
                        <a:pt x="192" y="277"/>
                        <a:pt x="197" y="222"/>
                      </a:cubicBezTo>
                      <a:cubicBezTo>
                        <a:pt x="203" y="154"/>
                        <a:pt x="197" y="43"/>
                        <a:pt x="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1" name="Google Shape;6731;p72"/>
                <p:cNvSpPr/>
                <p:nvPr/>
              </p:nvSpPr>
              <p:spPr>
                <a:xfrm>
                  <a:off x="5332175" y="1728450"/>
                  <a:ext cx="5400" cy="8675"/>
                </a:xfrm>
                <a:custGeom>
                  <a:rect b="b" l="l" r="r" t="t"/>
                  <a:pathLst>
                    <a:path extrusionOk="0" h="347" w="216">
                      <a:moveTo>
                        <a:pt x="158" y="0"/>
                      </a:moveTo>
                      <a:cubicBezTo>
                        <a:pt x="115" y="0"/>
                        <a:pt x="51" y="44"/>
                        <a:pt x="31" y="64"/>
                      </a:cubicBezTo>
                      <a:cubicBezTo>
                        <a:pt x="0" y="82"/>
                        <a:pt x="25" y="341"/>
                        <a:pt x="68" y="347"/>
                      </a:cubicBezTo>
                      <a:cubicBezTo>
                        <a:pt x="111" y="347"/>
                        <a:pt x="209" y="310"/>
                        <a:pt x="209" y="261"/>
                      </a:cubicBezTo>
                      <a:cubicBezTo>
                        <a:pt x="215" y="205"/>
                        <a:pt x="215" y="39"/>
                        <a:pt x="185" y="9"/>
                      </a:cubicBezTo>
                      <a:cubicBezTo>
                        <a:pt x="178" y="3"/>
                        <a:pt x="168" y="0"/>
                        <a:pt x="1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2" name="Google Shape;6732;p72"/>
                <p:cNvSpPr/>
                <p:nvPr/>
              </p:nvSpPr>
              <p:spPr>
                <a:xfrm>
                  <a:off x="5334025" y="1737300"/>
                  <a:ext cx="4925" cy="6950"/>
                </a:xfrm>
                <a:custGeom>
                  <a:rect b="b" l="l" r="r" t="t"/>
                  <a:pathLst>
                    <a:path extrusionOk="0" h="278" w="197">
                      <a:moveTo>
                        <a:pt x="129" y="1"/>
                      </a:moveTo>
                      <a:cubicBezTo>
                        <a:pt x="87" y="1"/>
                        <a:pt x="11" y="39"/>
                        <a:pt x="6" y="60"/>
                      </a:cubicBezTo>
                      <a:cubicBezTo>
                        <a:pt x="0" y="91"/>
                        <a:pt x="25" y="263"/>
                        <a:pt x="61" y="275"/>
                      </a:cubicBezTo>
                      <a:cubicBezTo>
                        <a:pt x="65" y="277"/>
                        <a:pt x="69" y="277"/>
                        <a:pt x="73" y="277"/>
                      </a:cubicBezTo>
                      <a:cubicBezTo>
                        <a:pt x="111" y="277"/>
                        <a:pt x="168" y="229"/>
                        <a:pt x="184" y="196"/>
                      </a:cubicBezTo>
                      <a:cubicBezTo>
                        <a:pt x="197" y="128"/>
                        <a:pt x="184" y="60"/>
                        <a:pt x="148" y="5"/>
                      </a:cubicBezTo>
                      <a:cubicBezTo>
                        <a:pt x="143" y="2"/>
                        <a:pt x="136" y="1"/>
                        <a:pt x="12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3" name="Google Shape;6733;p72"/>
                <p:cNvSpPr/>
                <p:nvPr/>
              </p:nvSpPr>
              <p:spPr>
                <a:xfrm>
                  <a:off x="5338925" y="1734425"/>
                  <a:ext cx="4650" cy="6275"/>
                </a:xfrm>
                <a:custGeom>
                  <a:rect b="b" l="l" r="r" t="t"/>
                  <a:pathLst>
                    <a:path extrusionOk="0" h="251" w="186">
                      <a:moveTo>
                        <a:pt x="150" y="0"/>
                      </a:moveTo>
                      <a:cubicBezTo>
                        <a:pt x="116" y="0"/>
                        <a:pt x="24" y="55"/>
                        <a:pt x="13" y="77"/>
                      </a:cubicBezTo>
                      <a:cubicBezTo>
                        <a:pt x="1" y="95"/>
                        <a:pt x="19" y="237"/>
                        <a:pt x="50" y="249"/>
                      </a:cubicBezTo>
                      <a:cubicBezTo>
                        <a:pt x="52" y="250"/>
                        <a:pt x="55" y="251"/>
                        <a:pt x="58" y="251"/>
                      </a:cubicBezTo>
                      <a:cubicBezTo>
                        <a:pt x="88" y="251"/>
                        <a:pt x="150" y="204"/>
                        <a:pt x="167" y="181"/>
                      </a:cubicBezTo>
                      <a:cubicBezTo>
                        <a:pt x="185" y="120"/>
                        <a:pt x="185" y="59"/>
                        <a:pt x="161" y="3"/>
                      </a:cubicBezTo>
                      <a:cubicBezTo>
                        <a:pt x="158" y="1"/>
                        <a:pt x="155" y="0"/>
                        <a:pt x="15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4" name="Google Shape;6734;p72"/>
                <p:cNvSpPr/>
                <p:nvPr/>
              </p:nvSpPr>
              <p:spPr>
                <a:xfrm>
                  <a:off x="5343875" y="1731700"/>
                  <a:ext cx="2600" cy="5300"/>
                </a:xfrm>
                <a:custGeom>
                  <a:rect b="b" l="l" r="r" t="t"/>
                  <a:pathLst>
                    <a:path extrusionOk="0" h="212" w="104">
                      <a:moveTo>
                        <a:pt x="76" y="1"/>
                      </a:moveTo>
                      <a:cubicBezTo>
                        <a:pt x="59" y="1"/>
                        <a:pt x="12" y="35"/>
                        <a:pt x="12" y="63"/>
                      </a:cubicBezTo>
                      <a:cubicBezTo>
                        <a:pt x="12" y="87"/>
                        <a:pt x="0" y="211"/>
                        <a:pt x="21" y="211"/>
                      </a:cubicBezTo>
                      <a:cubicBezTo>
                        <a:pt x="22" y="211"/>
                        <a:pt x="23" y="211"/>
                        <a:pt x="24" y="211"/>
                      </a:cubicBezTo>
                      <a:cubicBezTo>
                        <a:pt x="104" y="174"/>
                        <a:pt x="98" y="14"/>
                        <a:pt x="79" y="2"/>
                      </a:cubicBezTo>
                      <a:cubicBezTo>
                        <a:pt x="78" y="1"/>
                        <a:pt x="77" y="1"/>
                        <a:pt x="7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5" name="Google Shape;6735;p72"/>
                <p:cNvSpPr/>
                <p:nvPr/>
              </p:nvSpPr>
              <p:spPr>
                <a:xfrm>
                  <a:off x="5339292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7" y="1"/>
                      </a:moveTo>
                      <a:cubicBezTo>
                        <a:pt x="43" y="1"/>
                        <a:pt x="6" y="13"/>
                        <a:pt x="6" y="32"/>
                      </a:cubicBezTo>
                      <a:cubicBezTo>
                        <a:pt x="6" y="57"/>
                        <a:pt x="0" y="266"/>
                        <a:pt x="19" y="272"/>
                      </a:cubicBezTo>
                      <a:cubicBezTo>
                        <a:pt x="24" y="275"/>
                        <a:pt x="33" y="277"/>
                        <a:pt x="45" y="277"/>
                      </a:cubicBezTo>
                      <a:cubicBezTo>
                        <a:pt x="74" y="277"/>
                        <a:pt x="114" y="264"/>
                        <a:pt x="123" y="229"/>
                      </a:cubicBezTo>
                      <a:cubicBezTo>
                        <a:pt x="135" y="180"/>
                        <a:pt x="148" y="38"/>
                        <a:pt x="123" y="14"/>
                      </a:cubicBezTo>
                      <a:cubicBezTo>
                        <a:pt x="114" y="5"/>
                        <a:pt x="96" y="1"/>
                        <a:pt x="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6" name="Google Shape;6736;p72"/>
                <p:cNvSpPr/>
                <p:nvPr/>
              </p:nvSpPr>
              <p:spPr>
                <a:xfrm>
                  <a:off x="5343592" y="1723309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93" y="0"/>
                      </a:moveTo>
                      <a:cubicBezTo>
                        <a:pt x="57" y="0"/>
                        <a:pt x="7" y="58"/>
                        <a:pt x="7" y="93"/>
                      </a:cubicBezTo>
                      <a:cubicBezTo>
                        <a:pt x="1" y="123"/>
                        <a:pt x="0" y="284"/>
                        <a:pt x="28" y="284"/>
                      </a:cubicBezTo>
                      <a:cubicBezTo>
                        <a:pt x="29" y="284"/>
                        <a:pt x="30" y="284"/>
                        <a:pt x="31" y="283"/>
                      </a:cubicBezTo>
                      <a:cubicBezTo>
                        <a:pt x="74" y="271"/>
                        <a:pt x="111" y="240"/>
                        <a:pt x="123" y="197"/>
                      </a:cubicBezTo>
                      <a:cubicBezTo>
                        <a:pt x="136" y="161"/>
                        <a:pt x="142" y="13"/>
                        <a:pt x="99" y="1"/>
                      </a:cubicBezTo>
                      <a:cubicBezTo>
                        <a:pt x="97" y="0"/>
                        <a:pt x="95" y="0"/>
                        <a:pt x="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7" name="Google Shape;6737;p72"/>
                <p:cNvSpPr/>
                <p:nvPr/>
              </p:nvSpPr>
              <p:spPr>
                <a:xfrm>
                  <a:off x="5282477" y="1726059"/>
                  <a:ext cx="3700" cy="6950"/>
                </a:xfrm>
                <a:custGeom>
                  <a:rect b="b" l="l" r="r" t="t"/>
                  <a:pathLst>
                    <a:path extrusionOk="0" h="278" w="148">
                      <a:moveTo>
                        <a:pt x="71" y="1"/>
                      </a:moveTo>
                      <a:cubicBezTo>
                        <a:pt x="52" y="1"/>
                        <a:pt x="34" y="5"/>
                        <a:pt x="25" y="14"/>
                      </a:cubicBezTo>
                      <a:cubicBezTo>
                        <a:pt x="0" y="38"/>
                        <a:pt x="12" y="180"/>
                        <a:pt x="25" y="229"/>
                      </a:cubicBezTo>
                      <a:cubicBezTo>
                        <a:pt x="34" y="264"/>
                        <a:pt x="71" y="277"/>
                        <a:pt x="101" y="277"/>
                      </a:cubicBezTo>
                      <a:cubicBezTo>
                        <a:pt x="112" y="277"/>
                        <a:pt x="122" y="275"/>
                        <a:pt x="129" y="272"/>
                      </a:cubicBezTo>
                      <a:cubicBezTo>
                        <a:pt x="148" y="266"/>
                        <a:pt x="142" y="57"/>
                        <a:pt x="142" y="32"/>
                      </a:cubicBezTo>
                      <a:cubicBezTo>
                        <a:pt x="142" y="13"/>
                        <a:pt x="105" y="1"/>
                        <a:pt x="7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38" name="Google Shape;6738;p72"/>
                <p:cNvSpPr/>
                <p:nvPr/>
              </p:nvSpPr>
              <p:spPr>
                <a:xfrm>
                  <a:off x="5278327" y="1723434"/>
                  <a:ext cx="3550" cy="7125"/>
                </a:xfrm>
                <a:custGeom>
                  <a:rect b="b" l="l" r="r" t="t"/>
                  <a:pathLst>
                    <a:path extrusionOk="0" h="285" w="142">
                      <a:moveTo>
                        <a:pt x="45" y="0"/>
                      </a:moveTo>
                      <a:cubicBezTo>
                        <a:pt x="42" y="0"/>
                        <a:pt x="40" y="1"/>
                        <a:pt x="37" y="2"/>
                      </a:cubicBezTo>
                      <a:cubicBezTo>
                        <a:pt x="6" y="8"/>
                        <a:pt x="0" y="156"/>
                        <a:pt x="12" y="199"/>
                      </a:cubicBezTo>
                      <a:cubicBezTo>
                        <a:pt x="31" y="235"/>
                        <a:pt x="62" y="266"/>
                        <a:pt x="105" y="285"/>
                      </a:cubicBezTo>
                      <a:cubicBezTo>
                        <a:pt x="105" y="285"/>
                        <a:pt x="106" y="285"/>
                        <a:pt x="107" y="285"/>
                      </a:cubicBezTo>
                      <a:cubicBezTo>
                        <a:pt x="141" y="285"/>
                        <a:pt x="135" y="118"/>
                        <a:pt x="135" y="88"/>
                      </a:cubicBezTo>
                      <a:cubicBezTo>
                        <a:pt x="135" y="60"/>
                        <a:pt x="78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739" name="Google Shape;6739;p72"/>
            <p:cNvSpPr/>
            <p:nvPr/>
          </p:nvSpPr>
          <p:spPr>
            <a:xfrm>
              <a:off x="5206775" y="1548900"/>
              <a:ext cx="193800" cy="222950"/>
            </a:xfrm>
            <a:custGeom>
              <a:rect b="b" l="l" r="r" t="t"/>
              <a:pathLst>
                <a:path extrusionOk="0" h="8918" w="7752">
                  <a:moveTo>
                    <a:pt x="3748" y="1"/>
                  </a:moveTo>
                  <a:cubicBezTo>
                    <a:pt x="3379" y="1"/>
                    <a:pt x="2960" y="60"/>
                    <a:pt x="2502" y="220"/>
                  </a:cubicBezTo>
                  <a:cubicBezTo>
                    <a:pt x="670" y="853"/>
                    <a:pt x="0" y="3460"/>
                    <a:pt x="738" y="5888"/>
                  </a:cubicBezTo>
                  <a:cubicBezTo>
                    <a:pt x="1482" y="8322"/>
                    <a:pt x="2889" y="8918"/>
                    <a:pt x="2889" y="8918"/>
                  </a:cubicBezTo>
                  <a:cubicBezTo>
                    <a:pt x="1869" y="7615"/>
                    <a:pt x="1832" y="5525"/>
                    <a:pt x="1832" y="5525"/>
                  </a:cubicBezTo>
                  <a:lnTo>
                    <a:pt x="1832" y="5525"/>
                  </a:lnTo>
                  <a:cubicBezTo>
                    <a:pt x="2041" y="6459"/>
                    <a:pt x="2644" y="6914"/>
                    <a:pt x="2644" y="6914"/>
                  </a:cubicBezTo>
                  <a:cubicBezTo>
                    <a:pt x="2183" y="6422"/>
                    <a:pt x="2115" y="4941"/>
                    <a:pt x="2644" y="4695"/>
                  </a:cubicBezTo>
                  <a:cubicBezTo>
                    <a:pt x="3172" y="4449"/>
                    <a:pt x="4229" y="3779"/>
                    <a:pt x="4229" y="3779"/>
                  </a:cubicBezTo>
                  <a:lnTo>
                    <a:pt x="4229" y="3779"/>
                  </a:lnTo>
                  <a:cubicBezTo>
                    <a:pt x="3947" y="4308"/>
                    <a:pt x="3277" y="4621"/>
                    <a:pt x="3277" y="4621"/>
                  </a:cubicBezTo>
                  <a:cubicBezTo>
                    <a:pt x="4826" y="4375"/>
                    <a:pt x="5287" y="3460"/>
                    <a:pt x="5287" y="3460"/>
                  </a:cubicBezTo>
                  <a:cubicBezTo>
                    <a:pt x="5287" y="3460"/>
                    <a:pt x="6375" y="4375"/>
                    <a:pt x="5987" y="6490"/>
                  </a:cubicBezTo>
                  <a:cubicBezTo>
                    <a:pt x="6264" y="6109"/>
                    <a:pt x="6436" y="5654"/>
                    <a:pt x="6479" y="5187"/>
                  </a:cubicBezTo>
                  <a:cubicBezTo>
                    <a:pt x="6479" y="5138"/>
                    <a:pt x="6479" y="5088"/>
                    <a:pt x="6485" y="5045"/>
                  </a:cubicBezTo>
                  <a:cubicBezTo>
                    <a:pt x="6485" y="4961"/>
                    <a:pt x="6489" y="4922"/>
                    <a:pt x="6493" y="4922"/>
                  </a:cubicBezTo>
                  <a:lnTo>
                    <a:pt x="6493" y="4922"/>
                  </a:lnTo>
                  <a:cubicBezTo>
                    <a:pt x="6534" y="4922"/>
                    <a:pt x="6671" y="7783"/>
                    <a:pt x="5569" y="8918"/>
                  </a:cubicBezTo>
                  <a:cubicBezTo>
                    <a:pt x="5569" y="8918"/>
                    <a:pt x="7610" y="7725"/>
                    <a:pt x="7678" y="5045"/>
                  </a:cubicBezTo>
                  <a:cubicBezTo>
                    <a:pt x="7752" y="2365"/>
                    <a:pt x="7192" y="608"/>
                    <a:pt x="5533" y="540"/>
                  </a:cubicBezTo>
                  <a:cubicBezTo>
                    <a:pt x="5533" y="540"/>
                    <a:pt x="4858" y="1"/>
                    <a:pt x="3748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72"/>
          <p:cNvGrpSpPr/>
          <p:nvPr/>
        </p:nvGrpSpPr>
        <p:grpSpPr>
          <a:xfrm>
            <a:off x="6644350" y="1548975"/>
            <a:ext cx="389275" cy="1356650"/>
            <a:chOff x="6644350" y="1548975"/>
            <a:chExt cx="389275" cy="1356650"/>
          </a:xfrm>
        </p:grpSpPr>
        <p:sp>
          <p:nvSpPr>
            <p:cNvPr id="6741" name="Google Shape;6741;p72"/>
            <p:cNvSpPr/>
            <p:nvPr/>
          </p:nvSpPr>
          <p:spPr>
            <a:xfrm>
              <a:off x="6746525" y="1620325"/>
              <a:ext cx="178750" cy="170600"/>
            </a:xfrm>
            <a:custGeom>
              <a:rect b="b" l="l" r="r" t="t"/>
              <a:pathLst>
                <a:path extrusionOk="0" h="6824" w="7150">
                  <a:moveTo>
                    <a:pt x="3572" y="0"/>
                  </a:moveTo>
                  <a:lnTo>
                    <a:pt x="1" y="2109"/>
                  </a:lnTo>
                  <a:cubicBezTo>
                    <a:pt x="1" y="2109"/>
                    <a:pt x="794" y="5114"/>
                    <a:pt x="247" y="6823"/>
                  </a:cubicBezTo>
                  <a:lnTo>
                    <a:pt x="7150" y="6823"/>
                  </a:lnTo>
                  <a:cubicBezTo>
                    <a:pt x="7150" y="6823"/>
                    <a:pt x="6867" y="5077"/>
                    <a:pt x="7150" y="2188"/>
                  </a:cubicBezTo>
                  <a:lnTo>
                    <a:pt x="357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42" name="Google Shape;6742;p72"/>
            <p:cNvGrpSpPr/>
            <p:nvPr/>
          </p:nvGrpSpPr>
          <p:grpSpPr>
            <a:xfrm>
              <a:off x="6644350" y="1606500"/>
              <a:ext cx="389275" cy="1299125"/>
              <a:chOff x="6644350" y="1606500"/>
              <a:chExt cx="389275" cy="1299125"/>
            </a:xfrm>
          </p:grpSpPr>
          <p:sp>
            <p:nvSpPr>
              <p:cNvPr id="6743" name="Google Shape;6743;p72"/>
              <p:cNvSpPr/>
              <p:nvPr/>
            </p:nvSpPr>
            <p:spPr>
              <a:xfrm>
                <a:off x="6774350" y="1606500"/>
                <a:ext cx="129250" cy="165675"/>
              </a:xfrm>
              <a:custGeom>
                <a:rect b="b" l="l" r="r" t="t"/>
                <a:pathLst>
                  <a:path extrusionOk="0" h="6627" w="5170">
                    <a:moveTo>
                      <a:pt x="2588" y="0"/>
                    </a:moveTo>
                    <a:cubicBezTo>
                      <a:pt x="50" y="0"/>
                      <a:pt x="0" y="1082"/>
                      <a:pt x="191" y="3221"/>
                    </a:cubicBezTo>
                    <a:cubicBezTo>
                      <a:pt x="382" y="5360"/>
                      <a:pt x="1691" y="6626"/>
                      <a:pt x="2588" y="6626"/>
                    </a:cubicBezTo>
                    <a:cubicBezTo>
                      <a:pt x="3480" y="6626"/>
                      <a:pt x="4795" y="5360"/>
                      <a:pt x="4979" y="3221"/>
                    </a:cubicBezTo>
                    <a:cubicBezTo>
                      <a:pt x="5170" y="1082"/>
                      <a:pt x="5121" y="0"/>
                      <a:pt x="2588" y="0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72"/>
              <p:cNvSpPr/>
              <p:nvPr/>
            </p:nvSpPr>
            <p:spPr>
              <a:xfrm>
                <a:off x="6644350" y="1721575"/>
                <a:ext cx="389275" cy="1184050"/>
              </a:xfrm>
              <a:custGeom>
                <a:rect b="b" l="l" r="r" t="t"/>
                <a:pathLst>
                  <a:path extrusionOk="0" h="47362" w="15571">
                    <a:moveTo>
                      <a:pt x="9374" y="1"/>
                    </a:moveTo>
                    <a:lnTo>
                      <a:pt x="7788" y="38"/>
                    </a:lnTo>
                    <a:lnTo>
                      <a:pt x="6202" y="7"/>
                    </a:lnTo>
                    <a:lnTo>
                      <a:pt x="6202" y="7"/>
                    </a:lnTo>
                    <a:cubicBezTo>
                      <a:pt x="6202" y="7"/>
                      <a:pt x="6270" y="1525"/>
                      <a:pt x="6202" y="1771"/>
                    </a:cubicBezTo>
                    <a:cubicBezTo>
                      <a:pt x="6129" y="2017"/>
                      <a:pt x="5957" y="2367"/>
                      <a:pt x="5287" y="2576"/>
                    </a:cubicBezTo>
                    <a:cubicBezTo>
                      <a:pt x="4617" y="2792"/>
                      <a:pt x="3910" y="2718"/>
                      <a:pt x="3098" y="3216"/>
                    </a:cubicBezTo>
                    <a:cubicBezTo>
                      <a:pt x="2287" y="3707"/>
                      <a:pt x="2078" y="5680"/>
                      <a:pt x="2078" y="6947"/>
                    </a:cubicBezTo>
                    <a:cubicBezTo>
                      <a:pt x="2078" y="8213"/>
                      <a:pt x="1973" y="11034"/>
                      <a:pt x="1728" y="12128"/>
                    </a:cubicBezTo>
                    <a:cubicBezTo>
                      <a:pt x="1482" y="13216"/>
                      <a:pt x="812" y="16179"/>
                      <a:pt x="775" y="17058"/>
                    </a:cubicBezTo>
                    <a:cubicBezTo>
                      <a:pt x="738" y="17937"/>
                      <a:pt x="424" y="19173"/>
                      <a:pt x="351" y="19701"/>
                    </a:cubicBezTo>
                    <a:cubicBezTo>
                      <a:pt x="283" y="20230"/>
                      <a:pt x="0" y="22234"/>
                      <a:pt x="209" y="22658"/>
                    </a:cubicBezTo>
                    <a:cubicBezTo>
                      <a:pt x="681" y="23602"/>
                      <a:pt x="1024" y="23870"/>
                      <a:pt x="1191" y="23870"/>
                    </a:cubicBezTo>
                    <a:cubicBezTo>
                      <a:pt x="1276" y="23870"/>
                      <a:pt x="1316" y="23800"/>
                      <a:pt x="1303" y="23715"/>
                    </a:cubicBezTo>
                    <a:cubicBezTo>
                      <a:pt x="1267" y="23469"/>
                      <a:pt x="984" y="22977"/>
                      <a:pt x="916" y="22486"/>
                    </a:cubicBezTo>
                    <a:cubicBezTo>
                      <a:pt x="862" y="22089"/>
                      <a:pt x="943" y="21530"/>
                      <a:pt x="1031" y="21530"/>
                    </a:cubicBezTo>
                    <a:cubicBezTo>
                      <a:pt x="1052" y="21530"/>
                      <a:pt x="1074" y="21562"/>
                      <a:pt x="1094" y="21637"/>
                    </a:cubicBezTo>
                    <a:cubicBezTo>
                      <a:pt x="1187" y="21980"/>
                      <a:pt x="1308" y="22847"/>
                      <a:pt x="1484" y="22847"/>
                    </a:cubicBezTo>
                    <a:cubicBezTo>
                      <a:pt x="1507" y="22847"/>
                      <a:pt x="1531" y="22832"/>
                      <a:pt x="1555" y="22799"/>
                    </a:cubicBezTo>
                    <a:cubicBezTo>
                      <a:pt x="1771" y="22522"/>
                      <a:pt x="1838" y="21391"/>
                      <a:pt x="1838" y="20832"/>
                    </a:cubicBezTo>
                    <a:cubicBezTo>
                      <a:pt x="1838" y="20267"/>
                      <a:pt x="1555" y="19701"/>
                      <a:pt x="1592" y="19142"/>
                    </a:cubicBezTo>
                    <a:cubicBezTo>
                      <a:pt x="1629" y="18576"/>
                      <a:pt x="2932" y="15226"/>
                      <a:pt x="3178" y="13819"/>
                    </a:cubicBezTo>
                    <a:cubicBezTo>
                      <a:pt x="3424" y="12411"/>
                      <a:pt x="3774" y="8569"/>
                      <a:pt x="3774" y="8569"/>
                    </a:cubicBezTo>
                    <a:cubicBezTo>
                      <a:pt x="3916" y="9448"/>
                      <a:pt x="4481" y="10579"/>
                      <a:pt x="4518" y="12233"/>
                    </a:cubicBezTo>
                    <a:cubicBezTo>
                      <a:pt x="4549" y="13886"/>
                      <a:pt x="3104" y="16603"/>
                      <a:pt x="2828" y="18890"/>
                    </a:cubicBezTo>
                    <a:cubicBezTo>
                      <a:pt x="2545" y="21182"/>
                      <a:pt x="3356" y="27981"/>
                      <a:pt x="3670" y="30556"/>
                    </a:cubicBezTo>
                    <a:cubicBezTo>
                      <a:pt x="3990" y="33126"/>
                      <a:pt x="3320" y="35806"/>
                      <a:pt x="3565" y="37355"/>
                    </a:cubicBezTo>
                    <a:cubicBezTo>
                      <a:pt x="3811" y="38903"/>
                      <a:pt x="4623" y="42671"/>
                      <a:pt x="4623" y="43200"/>
                    </a:cubicBezTo>
                    <a:cubicBezTo>
                      <a:pt x="4623" y="43729"/>
                      <a:pt x="4586" y="44190"/>
                      <a:pt x="4727" y="44540"/>
                    </a:cubicBezTo>
                    <a:cubicBezTo>
                      <a:pt x="4869" y="44890"/>
                      <a:pt x="4408" y="45456"/>
                      <a:pt x="4266" y="46058"/>
                    </a:cubicBezTo>
                    <a:cubicBezTo>
                      <a:pt x="4119" y="46654"/>
                      <a:pt x="4512" y="47361"/>
                      <a:pt x="5145" y="47361"/>
                    </a:cubicBezTo>
                    <a:cubicBezTo>
                      <a:pt x="5778" y="47361"/>
                      <a:pt x="6374" y="46833"/>
                      <a:pt x="6276" y="46378"/>
                    </a:cubicBezTo>
                    <a:cubicBezTo>
                      <a:pt x="6172" y="45917"/>
                      <a:pt x="6166" y="44792"/>
                      <a:pt x="6239" y="44190"/>
                    </a:cubicBezTo>
                    <a:cubicBezTo>
                      <a:pt x="6307" y="43593"/>
                      <a:pt x="5957" y="43274"/>
                      <a:pt x="5957" y="42714"/>
                    </a:cubicBezTo>
                    <a:cubicBezTo>
                      <a:pt x="5957" y="42149"/>
                      <a:pt x="6166" y="37988"/>
                      <a:pt x="6190" y="34668"/>
                    </a:cubicBezTo>
                    <a:cubicBezTo>
                      <a:pt x="6202" y="33261"/>
                      <a:pt x="6565" y="32179"/>
                      <a:pt x="6946" y="28983"/>
                    </a:cubicBezTo>
                    <a:cubicBezTo>
                      <a:pt x="7321" y="25786"/>
                      <a:pt x="7788" y="21182"/>
                      <a:pt x="7788" y="21182"/>
                    </a:cubicBezTo>
                    <a:cubicBezTo>
                      <a:pt x="7788" y="21182"/>
                      <a:pt x="8255" y="25786"/>
                      <a:pt x="8636" y="28983"/>
                    </a:cubicBezTo>
                    <a:cubicBezTo>
                      <a:pt x="9011" y="32173"/>
                      <a:pt x="9374" y="33255"/>
                      <a:pt x="9386" y="34668"/>
                    </a:cubicBezTo>
                    <a:cubicBezTo>
                      <a:pt x="9411" y="37988"/>
                      <a:pt x="9620" y="42149"/>
                      <a:pt x="9620" y="42714"/>
                    </a:cubicBezTo>
                    <a:cubicBezTo>
                      <a:pt x="9620" y="43274"/>
                      <a:pt x="9270" y="43593"/>
                      <a:pt x="9337" y="44190"/>
                    </a:cubicBezTo>
                    <a:cubicBezTo>
                      <a:pt x="9411" y="44792"/>
                      <a:pt x="9411" y="45917"/>
                      <a:pt x="9300" y="46378"/>
                    </a:cubicBezTo>
                    <a:cubicBezTo>
                      <a:pt x="9196" y="46833"/>
                      <a:pt x="9798" y="47361"/>
                      <a:pt x="10431" y="47361"/>
                    </a:cubicBezTo>
                    <a:cubicBezTo>
                      <a:pt x="11064" y="47361"/>
                      <a:pt x="11452" y="46661"/>
                      <a:pt x="11310" y="46058"/>
                    </a:cubicBezTo>
                    <a:cubicBezTo>
                      <a:pt x="11169" y="45456"/>
                      <a:pt x="10714" y="44897"/>
                      <a:pt x="10849" y="44540"/>
                    </a:cubicBezTo>
                    <a:cubicBezTo>
                      <a:pt x="10991" y="44190"/>
                      <a:pt x="10954" y="43729"/>
                      <a:pt x="10954" y="43200"/>
                    </a:cubicBezTo>
                    <a:cubicBezTo>
                      <a:pt x="10954" y="42671"/>
                      <a:pt x="11765" y="38897"/>
                      <a:pt x="12011" y="37355"/>
                    </a:cubicBezTo>
                    <a:cubicBezTo>
                      <a:pt x="12257" y="35806"/>
                      <a:pt x="11593" y="33126"/>
                      <a:pt x="11907" y="30556"/>
                    </a:cubicBezTo>
                    <a:cubicBezTo>
                      <a:pt x="12220" y="27981"/>
                      <a:pt x="13031" y="21182"/>
                      <a:pt x="12755" y="18890"/>
                    </a:cubicBezTo>
                    <a:cubicBezTo>
                      <a:pt x="12472" y="16603"/>
                      <a:pt x="11028" y="13886"/>
                      <a:pt x="11064" y="12233"/>
                    </a:cubicBezTo>
                    <a:cubicBezTo>
                      <a:pt x="11095" y="10579"/>
                      <a:pt x="11661" y="9448"/>
                      <a:pt x="11802" y="8569"/>
                    </a:cubicBezTo>
                    <a:cubicBezTo>
                      <a:pt x="11802" y="8569"/>
                      <a:pt x="12152" y="12411"/>
                      <a:pt x="12398" y="13819"/>
                    </a:cubicBezTo>
                    <a:cubicBezTo>
                      <a:pt x="12644" y="15226"/>
                      <a:pt x="13947" y="18576"/>
                      <a:pt x="13984" y="19142"/>
                    </a:cubicBezTo>
                    <a:cubicBezTo>
                      <a:pt x="14021" y="19701"/>
                      <a:pt x="13738" y="20267"/>
                      <a:pt x="13738" y="20832"/>
                    </a:cubicBezTo>
                    <a:cubicBezTo>
                      <a:pt x="13738" y="21391"/>
                      <a:pt x="13812" y="22522"/>
                      <a:pt x="14021" y="22799"/>
                    </a:cubicBezTo>
                    <a:cubicBezTo>
                      <a:pt x="14045" y="22832"/>
                      <a:pt x="14069" y="22847"/>
                      <a:pt x="14091" y="22847"/>
                    </a:cubicBezTo>
                    <a:cubicBezTo>
                      <a:pt x="14262" y="22847"/>
                      <a:pt x="14384" y="21985"/>
                      <a:pt x="14482" y="21637"/>
                    </a:cubicBezTo>
                    <a:cubicBezTo>
                      <a:pt x="14504" y="21562"/>
                      <a:pt x="14526" y="21530"/>
                      <a:pt x="14548" y="21530"/>
                    </a:cubicBezTo>
                    <a:cubicBezTo>
                      <a:pt x="14638" y="21530"/>
                      <a:pt x="14715" y="22089"/>
                      <a:pt x="14660" y="22486"/>
                    </a:cubicBezTo>
                    <a:cubicBezTo>
                      <a:pt x="14587" y="22977"/>
                      <a:pt x="14304" y="23469"/>
                      <a:pt x="14273" y="23721"/>
                    </a:cubicBezTo>
                    <a:cubicBezTo>
                      <a:pt x="14263" y="23804"/>
                      <a:pt x="14302" y="23872"/>
                      <a:pt x="14387" y="23872"/>
                    </a:cubicBezTo>
                    <a:cubicBezTo>
                      <a:pt x="14553" y="23872"/>
                      <a:pt x="14894" y="23606"/>
                      <a:pt x="15367" y="22664"/>
                    </a:cubicBezTo>
                    <a:cubicBezTo>
                      <a:pt x="15570" y="22234"/>
                      <a:pt x="15287" y="20230"/>
                      <a:pt x="15220" y="19701"/>
                    </a:cubicBezTo>
                    <a:cubicBezTo>
                      <a:pt x="15152" y="19173"/>
                      <a:pt x="14832" y="17937"/>
                      <a:pt x="14796" y="17058"/>
                    </a:cubicBezTo>
                    <a:cubicBezTo>
                      <a:pt x="14759" y="16173"/>
                      <a:pt x="14095" y="13216"/>
                      <a:pt x="13843" y="12122"/>
                    </a:cubicBezTo>
                    <a:cubicBezTo>
                      <a:pt x="13597" y="11034"/>
                      <a:pt x="13492" y="8213"/>
                      <a:pt x="13492" y="6947"/>
                    </a:cubicBezTo>
                    <a:cubicBezTo>
                      <a:pt x="13492" y="5674"/>
                      <a:pt x="13283" y="3701"/>
                      <a:pt x="12472" y="3209"/>
                    </a:cubicBezTo>
                    <a:cubicBezTo>
                      <a:pt x="11661" y="2718"/>
                      <a:pt x="10954" y="2785"/>
                      <a:pt x="10290" y="2576"/>
                    </a:cubicBezTo>
                    <a:cubicBezTo>
                      <a:pt x="9620" y="2367"/>
                      <a:pt x="9442" y="2011"/>
                      <a:pt x="9374" y="1765"/>
                    </a:cubicBezTo>
                    <a:cubicBezTo>
                      <a:pt x="9300" y="1519"/>
                      <a:pt x="9374" y="1"/>
                      <a:pt x="9374" y="1"/>
                    </a:cubicBezTo>
                    <a:close/>
                  </a:path>
                </a:pathLst>
              </a:custGeom>
              <a:solidFill>
                <a:srgbClr val="F9FB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45" name="Google Shape;6745;p72"/>
            <p:cNvGrpSpPr/>
            <p:nvPr/>
          </p:nvGrpSpPr>
          <p:grpSpPr>
            <a:xfrm>
              <a:off x="6644800" y="1661800"/>
              <a:ext cx="381750" cy="1218925"/>
              <a:chOff x="6644800" y="1661800"/>
              <a:chExt cx="381750" cy="1218925"/>
            </a:xfrm>
          </p:grpSpPr>
          <p:grpSp>
            <p:nvGrpSpPr>
              <p:cNvPr id="6746" name="Google Shape;6746;p72"/>
              <p:cNvGrpSpPr/>
              <p:nvPr/>
            </p:nvGrpSpPr>
            <p:grpSpPr>
              <a:xfrm>
                <a:off x="6739925" y="1838600"/>
                <a:ext cx="198100" cy="161275"/>
                <a:chOff x="6739925" y="1838600"/>
                <a:chExt cx="198100" cy="161275"/>
              </a:xfrm>
            </p:grpSpPr>
            <p:sp>
              <p:nvSpPr>
                <p:cNvPr id="6747" name="Google Shape;6747;p72"/>
                <p:cNvSpPr/>
                <p:nvPr/>
              </p:nvSpPr>
              <p:spPr>
                <a:xfrm>
                  <a:off x="6739925" y="1838600"/>
                  <a:ext cx="99000" cy="161275"/>
                </a:xfrm>
                <a:custGeom>
                  <a:rect b="b" l="l" r="r" t="t"/>
                  <a:pathLst>
                    <a:path extrusionOk="0" h="6451" w="3960">
                      <a:moveTo>
                        <a:pt x="2257" y="1"/>
                      </a:moveTo>
                      <a:cubicBezTo>
                        <a:pt x="1805" y="1"/>
                        <a:pt x="1347" y="144"/>
                        <a:pt x="1003" y="514"/>
                      </a:cubicBezTo>
                      <a:cubicBezTo>
                        <a:pt x="1" y="1583"/>
                        <a:pt x="406" y="4817"/>
                        <a:pt x="1003" y="5880"/>
                      </a:cubicBezTo>
                      <a:cubicBezTo>
                        <a:pt x="1224" y="6270"/>
                        <a:pt x="1638" y="6451"/>
                        <a:pt x="2090" y="6451"/>
                      </a:cubicBezTo>
                      <a:cubicBezTo>
                        <a:pt x="2870" y="6451"/>
                        <a:pt x="3761" y="5913"/>
                        <a:pt x="3959" y="4983"/>
                      </a:cubicBezTo>
                      <a:lnTo>
                        <a:pt x="3959" y="975"/>
                      </a:lnTo>
                      <a:cubicBezTo>
                        <a:pt x="3959" y="519"/>
                        <a:pt x="3119" y="1"/>
                        <a:pt x="2257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8" name="Google Shape;6748;p72"/>
                <p:cNvSpPr/>
                <p:nvPr/>
              </p:nvSpPr>
              <p:spPr>
                <a:xfrm>
                  <a:off x="6766200" y="1853800"/>
                  <a:ext cx="72725" cy="127000"/>
                </a:xfrm>
                <a:custGeom>
                  <a:rect b="b" l="l" r="r" t="t"/>
                  <a:pathLst>
                    <a:path extrusionOk="0" h="5080" w="2909">
                      <a:moveTo>
                        <a:pt x="1060" y="0"/>
                      </a:moveTo>
                      <a:cubicBezTo>
                        <a:pt x="994" y="0"/>
                        <a:pt x="932" y="5"/>
                        <a:pt x="874" y="17"/>
                      </a:cubicBezTo>
                      <a:cubicBezTo>
                        <a:pt x="831" y="29"/>
                        <a:pt x="812" y="84"/>
                        <a:pt x="849" y="115"/>
                      </a:cubicBezTo>
                      <a:cubicBezTo>
                        <a:pt x="1027" y="262"/>
                        <a:pt x="1218" y="299"/>
                        <a:pt x="1439" y="355"/>
                      </a:cubicBezTo>
                      <a:cubicBezTo>
                        <a:pt x="1783" y="447"/>
                        <a:pt x="1882" y="742"/>
                        <a:pt x="2103" y="963"/>
                      </a:cubicBezTo>
                      <a:cubicBezTo>
                        <a:pt x="2201" y="1068"/>
                        <a:pt x="2318" y="1148"/>
                        <a:pt x="2447" y="1215"/>
                      </a:cubicBezTo>
                      <a:cubicBezTo>
                        <a:pt x="2312" y="1234"/>
                        <a:pt x="2183" y="1270"/>
                        <a:pt x="2060" y="1338"/>
                      </a:cubicBezTo>
                      <a:cubicBezTo>
                        <a:pt x="1753" y="1498"/>
                        <a:pt x="1500" y="1713"/>
                        <a:pt x="1218" y="1910"/>
                      </a:cubicBezTo>
                      <a:cubicBezTo>
                        <a:pt x="855" y="2156"/>
                        <a:pt x="480" y="2199"/>
                        <a:pt x="74" y="2322"/>
                      </a:cubicBezTo>
                      <a:cubicBezTo>
                        <a:pt x="1" y="2346"/>
                        <a:pt x="13" y="2457"/>
                        <a:pt x="93" y="2457"/>
                      </a:cubicBezTo>
                      <a:cubicBezTo>
                        <a:pt x="116" y="2458"/>
                        <a:pt x="139" y="2458"/>
                        <a:pt x="163" y="2458"/>
                      </a:cubicBezTo>
                      <a:cubicBezTo>
                        <a:pt x="579" y="2458"/>
                        <a:pt x="967" y="2304"/>
                        <a:pt x="1322" y="2094"/>
                      </a:cubicBezTo>
                      <a:cubicBezTo>
                        <a:pt x="1568" y="1947"/>
                        <a:pt x="1814" y="1768"/>
                        <a:pt x="2072" y="1639"/>
                      </a:cubicBezTo>
                      <a:lnTo>
                        <a:pt x="2072" y="1639"/>
                      </a:lnTo>
                      <a:cubicBezTo>
                        <a:pt x="2029" y="1713"/>
                        <a:pt x="1986" y="1793"/>
                        <a:pt x="1955" y="1879"/>
                      </a:cubicBezTo>
                      <a:cubicBezTo>
                        <a:pt x="1906" y="2014"/>
                        <a:pt x="1882" y="2156"/>
                        <a:pt x="1875" y="2303"/>
                      </a:cubicBezTo>
                      <a:cubicBezTo>
                        <a:pt x="1839" y="2703"/>
                        <a:pt x="1642" y="2875"/>
                        <a:pt x="1365" y="3127"/>
                      </a:cubicBezTo>
                      <a:cubicBezTo>
                        <a:pt x="1021" y="3440"/>
                        <a:pt x="548" y="3729"/>
                        <a:pt x="308" y="4129"/>
                      </a:cubicBezTo>
                      <a:cubicBezTo>
                        <a:pt x="275" y="4190"/>
                        <a:pt x="322" y="4266"/>
                        <a:pt x="391" y="4266"/>
                      </a:cubicBezTo>
                      <a:cubicBezTo>
                        <a:pt x="398" y="4266"/>
                        <a:pt x="405" y="4266"/>
                        <a:pt x="413" y="4264"/>
                      </a:cubicBezTo>
                      <a:cubicBezTo>
                        <a:pt x="720" y="4159"/>
                        <a:pt x="935" y="3920"/>
                        <a:pt x="1181" y="3705"/>
                      </a:cubicBezTo>
                      <a:cubicBezTo>
                        <a:pt x="1445" y="3465"/>
                        <a:pt x="1796" y="3176"/>
                        <a:pt x="1974" y="2856"/>
                      </a:cubicBezTo>
                      <a:cubicBezTo>
                        <a:pt x="2152" y="2543"/>
                        <a:pt x="2084" y="2180"/>
                        <a:pt x="2244" y="1854"/>
                      </a:cubicBezTo>
                      <a:cubicBezTo>
                        <a:pt x="2293" y="1756"/>
                        <a:pt x="2361" y="1664"/>
                        <a:pt x="2441" y="1590"/>
                      </a:cubicBezTo>
                      <a:lnTo>
                        <a:pt x="2441" y="1590"/>
                      </a:lnTo>
                      <a:cubicBezTo>
                        <a:pt x="2318" y="1842"/>
                        <a:pt x="2281" y="2149"/>
                        <a:pt x="2293" y="2463"/>
                      </a:cubicBezTo>
                      <a:cubicBezTo>
                        <a:pt x="2306" y="3022"/>
                        <a:pt x="2355" y="3483"/>
                        <a:pt x="2103" y="4000"/>
                      </a:cubicBezTo>
                      <a:cubicBezTo>
                        <a:pt x="1931" y="4362"/>
                        <a:pt x="1611" y="4627"/>
                        <a:pt x="1414" y="4971"/>
                      </a:cubicBezTo>
                      <a:cubicBezTo>
                        <a:pt x="1388" y="5014"/>
                        <a:pt x="1422" y="5080"/>
                        <a:pt x="1467" y="5080"/>
                      </a:cubicBezTo>
                      <a:cubicBezTo>
                        <a:pt x="1474" y="5080"/>
                        <a:pt x="1481" y="5078"/>
                        <a:pt x="1488" y="5075"/>
                      </a:cubicBezTo>
                      <a:cubicBezTo>
                        <a:pt x="2035" y="4848"/>
                        <a:pt x="2367" y="4239"/>
                        <a:pt x="2539" y="3698"/>
                      </a:cubicBezTo>
                      <a:cubicBezTo>
                        <a:pt x="2742" y="3078"/>
                        <a:pt x="2324" y="2039"/>
                        <a:pt x="2711" y="1473"/>
                      </a:cubicBezTo>
                      <a:cubicBezTo>
                        <a:pt x="2779" y="1473"/>
                        <a:pt x="2840" y="1486"/>
                        <a:pt x="2908" y="1498"/>
                      </a:cubicBezTo>
                      <a:lnTo>
                        <a:pt x="2908" y="1006"/>
                      </a:lnTo>
                      <a:cubicBezTo>
                        <a:pt x="2877" y="1006"/>
                        <a:pt x="2853" y="1012"/>
                        <a:pt x="2828" y="1018"/>
                      </a:cubicBezTo>
                      <a:cubicBezTo>
                        <a:pt x="2545" y="809"/>
                        <a:pt x="2250" y="619"/>
                        <a:pt x="1998" y="355"/>
                      </a:cubicBezTo>
                      <a:cubicBezTo>
                        <a:pt x="1788" y="139"/>
                        <a:pt x="1392" y="0"/>
                        <a:pt x="1060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49" name="Google Shape;6749;p72"/>
                <p:cNvSpPr/>
                <p:nvPr/>
              </p:nvSpPr>
              <p:spPr>
                <a:xfrm>
                  <a:off x="6839200" y="1838600"/>
                  <a:ext cx="98825" cy="161275"/>
                </a:xfrm>
                <a:custGeom>
                  <a:rect b="b" l="l" r="r" t="t"/>
                  <a:pathLst>
                    <a:path extrusionOk="0" h="6451" w="3953">
                      <a:moveTo>
                        <a:pt x="1698" y="1"/>
                      </a:moveTo>
                      <a:cubicBezTo>
                        <a:pt x="838" y="1"/>
                        <a:pt x="0" y="519"/>
                        <a:pt x="0" y="975"/>
                      </a:cubicBezTo>
                      <a:lnTo>
                        <a:pt x="0" y="4983"/>
                      </a:lnTo>
                      <a:cubicBezTo>
                        <a:pt x="195" y="5913"/>
                        <a:pt x="1084" y="6451"/>
                        <a:pt x="1864" y="6451"/>
                      </a:cubicBezTo>
                      <a:cubicBezTo>
                        <a:pt x="2315" y="6451"/>
                        <a:pt x="2730" y="6270"/>
                        <a:pt x="2951" y="5880"/>
                      </a:cubicBezTo>
                      <a:cubicBezTo>
                        <a:pt x="3553" y="4817"/>
                        <a:pt x="3953" y="1583"/>
                        <a:pt x="2951" y="514"/>
                      </a:cubicBezTo>
                      <a:cubicBezTo>
                        <a:pt x="2606" y="144"/>
                        <a:pt x="2149" y="1"/>
                        <a:pt x="1698" y="1"/>
                      </a:cubicBezTo>
                      <a:close/>
                    </a:path>
                  </a:pathLst>
                </a:custGeom>
                <a:solidFill>
                  <a:srgbClr val="D5DDE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0" name="Google Shape;6750;p72"/>
                <p:cNvSpPr/>
                <p:nvPr/>
              </p:nvSpPr>
              <p:spPr>
                <a:xfrm>
                  <a:off x="6839200" y="1853800"/>
                  <a:ext cx="72700" cy="127000"/>
                </a:xfrm>
                <a:custGeom>
                  <a:rect b="b" l="l" r="r" t="t"/>
                  <a:pathLst>
                    <a:path extrusionOk="0" h="5080" w="2908">
                      <a:moveTo>
                        <a:pt x="1845" y="0"/>
                      </a:moveTo>
                      <a:cubicBezTo>
                        <a:pt x="1517" y="0"/>
                        <a:pt x="1121" y="139"/>
                        <a:pt x="910" y="355"/>
                      </a:cubicBezTo>
                      <a:cubicBezTo>
                        <a:pt x="652" y="619"/>
                        <a:pt x="363" y="809"/>
                        <a:pt x="74" y="1018"/>
                      </a:cubicBezTo>
                      <a:cubicBezTo>
                        <a:pt x="50" y="1012"/>
                        <a:pt x="25" y="1006"/>
                        <a:pt x="0" y="1006"/>
                      </a:cubicBezTo>
                      <a:lnTo>
                        <a:pt x="0" y="1498"/>
                      </a:lnTo>
                      <a:cubicBezTo>
                        <a:pt x="62" y="1486"/>
                        <a:pt x="129" y="1479"/>
                        <a:pt x="191" y="1479"/>
                      </a:cubicBezTo>
                      <a:cubicBezTo>
                        <a:pt x="578" y="2045"/>
                        <a:pt x="166" y="3084"/>
                        <a:pt x="363" y="3711"/>
                      </a:cubicBezTo>
                      <a:cubicBezTo>
                        <a:pt x="541" y="4245"/>
                        <a:pt x="867" y="4848"/>
                        <a:pt x="1420" y="5075"/>
                      </a:cubicBezTo>
                      <a:cubicBezTo>
                        <a:pt x="1427" y="5078"/>
                        <a:pt x="1434" y="5080"/>
                        <a:pt x="1441" y="5080"/>
                      </a:cubicBezTo>
                      <a:cubicBezTo>
                        <a:pt x="1487" y="5080"/>
                        <a:pt x="1521" y="5014"/>
                        <a:pt x="1494" y="4971"/>
                      </a:cubicBezTo>
                      <a:cubicBezTo>
                        <a:pt x="1291" y="4627"/>
                        <a:pt x="978" y="4362"/>
                        <a:pt x="806" y="4000"/>
                      </a:cubicBezTo>
                      <a:cubicBezTo>
                        <a:pt x="554" y="3483"/>
                        <a:pt x="603" y="3022"/>
                        <a:pt x="615" y="2463"/>
                      </a:cubicBezTo>
                      <a:cubicBezTo>
                        <a:pt x="627" y="2149"/>
                        <a:pt x="590" y="1842"/>
                        <a:pt x="468" y="1590"/>
                      </a:cubicBezTo>
                      <a:lnTo>
                        <a:pt x="468" y="1590"/>
                      </a:lnTo>
                      <a:cubicBezTo>
                        <a:pt x="547" y="1664"/>
                        <a:pt x="615" y="1756"/>
                        <a:pt x="664" y="1854"/>
                      </a:cubicBezTo>
                      <a:cubicBezTo>
                        <a:pt x="824" y="2180"/>
                        <a:pt x="756" y="2543"/>
                        <a:pt x="935" y="2856"/>
                      </a:cubicBezTo>
                      <a:cubicBezTo>
                        <a:pt x="1113" y="3176"/>
                        <a:pt x="1463" y="3465"/>
                        <a:pt x="1728" y="3705"/>
                      </a:cubicBezTo>
                      <a:cubicBezTo>
                        <a:pt x="1974" y="3920"/>
                        <a:pt x="2189" y="4159"/>
                        <a:pt x="2496" y="4264"/>
                      </a:cubicBezTo>
                      <a:cubicBezTo>
                        <a:pt x="2503" y="4266"/>
                        <a:pt x="2511" y="4266"/>
                        <a:pt x="2518" y="4266"/>
                      </a:cubicBezTo>
                      <a:cubicBezTo>
                        <a:pt x="2587" y="4266"/>
                        <a:pt x="2634" y="4190"/>
                        <a:pt x="2600" y="4129"/>
                      </a:cubicBezTo>
                      <a:cubicBezTo>
                        <a:pt x="2361" y="3729"/>
                        <a:pt x="1887" y="3440"/>
                        <a:pt x="1543" y="3127"/>
                      </a:cubicBezTo>
                      <a:cubicBezTo>
                        <a:pt x="1267" y="2875"/>
                        <a:pt x="1070" y="2703"/>
                        <a:pt x="1033" y="2303"/>
                      </a:cubicBezTo>
                      <a:cubicBezTo>
                        <a:pt x="1027" y="2156"/>
                        <a:pt x="1002" y="2014"/>
                        <a:pt x="953" y="1879"/>
                      </a:cubicBezTo>
                      <a:cubicBezTo>
                        <a:pt x="922" y="1793"/>
                        <a:pt x="879" y="1719"/>
                        <a:pt x="830" y="1639"/>
                      </a:cubicBezTo>
                      <a:lnTo>
                        <a:pt x="830" y="1639"/>
                      </a:lnTo>
                      <a:cubicBezTo>
                        <a:pt x="1088" y="1768"/>
                        <a:pt x="1340" y="1947"/>
                        <a:pt x="1586" y="2094"/>
                      </a:cubicBezTo>
                      <a:cubicBezTo>
                        <a:pt x="1941" y="2304"/>
                        <a:pt x="2324" y="2458"/>
                        <a:pt x="2745" y="2458"/>
                      </a:cubicBezTo>
                      <a:cubicBezTo>
                        <a:pt x="2768" y="2458"/>
                        <a:pt x="2792" y="2458"/>
                        <a:pt x="2816" y="2457"/>
                      </a:cubicBezTo>
                      <a:cubicBezTo>
                        <a:pt x="2889" y="2457"/>
                        <a:pt x="2908" y="2346"/>
                        <a:pt x="2828" y="2322"/>
                      </a:cubicBezTo>
                      <a:cubicBezTo>
                        <a:pt x="2428" y="2199"/>
                        <a:pt x="2047" y="2156"/>
                        <a:pt x="1691" y="1910"/>
                      </a:cubicBezTo>
                      <a:cubicBezTo>
                        <a:pt x="1408" y="1713"/>
                        <a:pt x="1150" y="1498"/>
                        <a:pt x="842" y="1338"/>
                      </a:cubicBezTo>
                      <a:cubicBezTo>
                        <a:pt x="726" y="1270"/>
                        <a:pt x="597" y="1234"/>
                        <a:pt x="461" y="1215"/>
                      </a:cubicBezTo>
                      <a:lnTo>
                        <a:pt x="455" y="1215"/>
                      </a:lnTo>
                      <a:cubicBezTo>
                        <a:pt x="584" y="1148"/>
                        <a:pt x="701" y="1068"/>
                        <a:pt x="799" y="963"/>
                      </a:cubicBezTo>
                      <a:cubicBezTo>
                        <a:pt x="1021" y="742"/>
                        <a:pt x="1125" y="447"/>
                        <a:pt x="1463" y="355"/>
                      </a:cubicBezTo>
                      <a:cubicBezTo>
                        <a:pt x="1691" y="299"/>
                        <a:pt x="1881" y="262"/>
                        <a:pt x="2060" y="115"/>
                      </a:cubicBezTo>
                      <a:cubicBezTo>
                        <a:pt x="2090" y="84"/>
                        <a:pt x="2072" y="29"/>
                        <a:pt x="2029" y="17"/>
                      </a:cubicBezTo>
                      <a:cubicBezTo>
                        <a:pt x="1971" y="5"/>
                        <a:pt x="1910" y="0"/>
                        <a:pt x="1845" y="0"/>
                      </a:cubicBezTo>
                      <a:close/>
                    </a:path>
                  </a:pathLst>
                </a:custGeom>
                <a:solidFill>
                  <a:srgbClr val="CCD6D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751" name="Google Shape;6751;p72"/>
              <p:cNvSpPr/>
              <p:nvPr/>
            </p:nvSpPr>
            <p:spPr>
              <a:xfrm>
                <a:off x="6662475" y="1804975"/>
                <a:ext cx="179825" cy="462475"/>
              </a:xfrm>
              <a:custGeom>
                <a:rect b="b" l="l" r="r" t="t"/>
                <a:pathLst>
                  <a:path extrusionOk="0" h="18499" w="7193">
                    <a:moveTo>
                      <a:pt x="3491" y="1"/>
                    </a:moveTo>
                    <a:cubicBezTo>
                      <a:pt x="3439" y="1"/>
                      <a:pt x="3388" y="5"/>
                      <a:pt x="3338" y="15"/>
                    </a:cubicBezTo>
                    <a:cubicBezTo>
                      <a:pt x="3000" y="76"/>
                      <a:pt x="2717" y="285"/>
                      <a:pt x="2490" y="630"/>
                    </a:cubicBezTo>
                    <a:cubicBezTo>
                      <a:pt x="1716" y="1791"/>
                      <a:pt x="1765" y="4164"/>
                      <a:pt x="2140" y="5879"/>
                    </a:cubicBezTo>
                    <a:cubicBezTo>
                      <a:pt x="2361" y="6887"/>
                      <a:pt x="1894" y="8030"/>
                      <a:pt x="1445" y="9130"/>
                    </a:cubicBezTo>
                    <a:cubicBezTo>
                      <a:pt x="1119" y="9930"/>
                      <a:pt x="812" y="10686"/>
                      <a:pt x="757" y="11392"/>
                    </a:cubicBezTo>
                    <a:cubicBezTo>
                      <a:pt x="708" y="11970"/>
                      <a:pt x="714" y="12548"/>
                      <a:pt x="781" y="13126"/>
                    </a:cubicBezTo>
                    <a:cubicBezTo>
                      <a:pt x="830" y="13691"/>
                      <a:pt x="873" y="14140"/>
                      <a:pt x="664" y="14712"/>
                    </a:cubicBezTo>
                    <a:cubicBezTo>
                      <a:pt x="240" y="15873"/>
                      <a:pt x="1" y="17465"/>
                      <a:pt x="603" y="18449"/>
                    </a:cubicBezTo>
                    <a:cubicBezTo>
                      <a:pt x="615" y="18473"/>
                      <a:pt x="646" y="18492"/>
                      <a:pt x="683" y="18492"/>
                    </a:cubicBezTo>
                    <a:lnTo>
                      <a:pt x="677" y="18498"/>
                    </a:lnTo>
                    <a:cubicBezTo>
                      <a:pt x="757" y="18498"/>
                      <a:pt x="800" y="18418"/>
                      <a:pt x="763" y="18357"/>
                    </a:cubicBezTo>
                    <a:cubicBezTo>
                      <a:pt x="197" y="17429"/>
                      <a:pt x="449" y="15849"/>
                      <a:pt x="837" y="14779"/>
                    </a:cubicBezTo>
                    <a:cubicBezTo>
                      <a:pt x="1058" y="14171"/>
                      <a:pt x="1015" y="13710"/>
                      <a:pt x="966" y="13120"/>
                    </a:cubicBezTo>
                    <a:cubicBezTo>
                      <a:pt x="904" y="12554"/>
                      <a:pt x="892" y="11983"/>
                      <a:pt x="941" y="11411"/>
                    </a:cubicBezTo>
                    <a:cubicBezTo>
                      <a:pt x="996" y="10741"/>
                      <a:pt x="1298" y="9997"/>
                      <a:pt x="1617" y="9210"/>
                    </a:cubicBezTo>
                    <a:cubicBezTo>
                      <a:pt x="2078" y="8079"/>
                      <a:pt x="2552" y="6911"/>
                      <a:pt x="2324" y="5848"/>
                    </a:cubicBezTo>
                    <a:cubicBezTo>
                      <a:pt x="1949" y="4121"/>
                      <a:pt x="1937" y="1810"/>
                      <a:pt x="2644" y="740"/>
                    </a:cubicBezTo>
                    <a:cubicBezTo>
                      <a:pt x="2847" y="433"/>
                      <a:pt x="3092" y="261"/>
                      <a:pt x="3375" y="205"/>
                    </a:cubicBezTo>
                    <a:cubicBezTo>
                      <a:pt x="3417" y="197"/>
                      <a:pt x="3459" y="194"/>
                      <a:pt x="3502" y="194"/>
                    </a:cubicBezTo>
                    <a:cubicBezTo>
                      <a:pt x="4857" y="194"/>
                      <a:pt x="6953" y="4005"/>
                      <a:pt x="6971" y="4047"/>
                    </a:cubicBezTo>
                    <a:cubicBezTo>
                      <a:pt x="6989" y="4087"/>
                      <a:pt x="7022" y="4104"/>
                      <a:pt x="7055" y="4104"/>
                    </a:cubicBezTo>
                    <a:cubicBezTo>
                      <a:pt x="7123" y="4104"/>
                      <a:pt x="7193" y="4034"/>
                      <a:pt x="7143" y="3955"/>
                    </a:cubicBezTo>
                    <a:cubicBezTo>
                      <a:pt x="7048" y="3789"/>
                      <a:pt x="4967" y="1"/>
                      <a:pt x="349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72"/>
              <p:cNvSpPr/>
              <p:nvPr/>
            </p:nvSpPr>
            <p:spPr>
              <a:xfrm>
                <a:off x="6644800" y="2204650"/>
                <a:ext cx="29925" cy="93050"/>
              </a:xfrm>
              <a:custGeom>
                <a:rect b="b" l="l" r="r" t="t"/>
                <a:pathLst>
                  <a:path extrusionOk="0" h="3722" w="1197">
                    <a:moveTo>
                      <a:pt x="1065" y="1"/>
                    </a:moveTo>
                    <a:cubicBezTo>
                      <a:pt x="1030" y="1"/>
                      <a:pt x="995" y="19"/>
                      <a:pt x="978" y="65"/>
                    </a:cubicBezTo>
                    <a:cubicBezTo>
                      <a:pt x="941" y="151"/>
                      <a:pt x="1" y="2210"/>
                      <a:pt x="585" y="3667"/>
                    </a:cubicBezTo>
                    <a:cubicBezTo>
                      <a:pt x="597" y="3704"/>
                      <a:pt x="634" y="3722"/>
                      <a:pt x="671" y="3722"/>
                    </a:cubicBezTo>
                    <a:cubicBezTo>
                      <a:pt x="738" y="3722"/>
                      <a:pt x="788" y="3654"/>
                      <a:pt x="763" y="3593"/>
                    </a:cubicBezTo>
                    <a:cubicBezTo>
                      <a:pt x="210" y="2210"/>
                      <a:pt x="1144" y="163"/>
                      <a:pt x="1156" y="145"/>
                    </a:cubicBezTo>
                    <a:cubicBezTo>
                      <a:pt x="1196" y="65"/>
                      <a:pt x="1130" y="1"/>
                      <a:pt x="106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72"/>
              <p:cNvSpPr/>
              <p:nvPr/>
            </p:nvSpPr>
            <p:spPr>
              <a:xfrm>
                <a:off x="6874700" y="1817825"/>
                <a:ext cx="136025" cy="445475"/>
              </a:xfrm>
              <a:custGeom>
                <a:rect b="b" l="l" r="r" t="t"/>
                <a:pathLst>
                  <a:path extrusionOk="0" h="17819" w="5441">
                    <a:moveTo>
                      <a:pt x="2096" y="1"/>
                    </a:moveTo>
                    <a:cubicBezTo>
                      <a:pt x="2033" y="1"/>
                      <a:pt x="1970" y="6"/>
                      <a:pt x="1906" y="17"/>
                    </a:cubicBezTo>
                    <a:cubicBezTo>
                      <a:pt x="836" y="195"/>
                      <a:pt x="338" y="1597"/>
                      <a:pt x="172" y="2193"/>
                    </a:cubicBezTo>
                    <a:cubicBezTo>
                      <a:pt x="86" y="2507"/>
                      <a:pt x="0" y="2900"/>
                      <a:pt x="92" y="2980"/>
                    </a:cubicBezTo>
                    <a:cubicBezTo>
                      <a:pt x="110" y="2994"/>
                      <a:pt x="133" y="3000"/>
                      <a:pt x="154" y="3000"/>
                    </a:cubicBezTo>
                    <a:cubicBezTo>
                      <a:pt x="169" y="3000"/>
                      <a:pt x="184" y="2997"/>
                      <a:pt x="197" y="2992"/>
                    </a:cubicBezTo>
                    <a:cubicBezTo>
                      <a:pt x="246" y="2968"/>
                      <a:pt x="271" y="2912"/>
                      <a:pt x="246" y="2863"/>
                    </a:cubicBezTo>
                    <a:cubicBezTo>
                      <a:pt x="246" y="2863"/>
                      <a:pt x="246" y="2857"/>
                      <a:pt x="240" y="2857"/>
                    </a:cubicBezTo>
                    <a:cubicBezTo>
                      <a:pt x="234" y="2562"/>
                      <a:pt x="719" y="411"/>
                      <a:pt x="1930" y="208"/>
                    </a:cubicBezTo>
                    <a:cubicBezTo>
                      <a:pt x="1988" y="197"/>
                      <a:pt x="2044" y="192"/>
                      <a:pt x="2100" y="192"/>
                    </a:cubicBezTo>
                    <a:cubicBezTo>
                      <a:pt x="2365" y="192"/>
                      <a:pt x="2608" y="313"/>
                      <a:pt x="2822" y="552"/>
                    </a:cubicBezTo>
                    <a:cubicBezTo>
                      <a:pt x="3535" y="1333"/>
                      <a:pt x="3756" y="3164"/>
                      <a:pt x="3326" y="4719"/>
                    </a:cubicBezTo>
                    <a:cubicBezTo>
                      <a:pt x="2748" y="6846"/>
                      <a:pt x="3664" y="9293"/>
                      <a:pt x="4469" y="10276"/>
                    </a:cubicBezTo>
                    <a:cubicBezTo>
                      <a:pt x="5121" y="11075"/>
                      <a:pt x="5286" y="16681"/>
                      <a:pt x="4942" y="17695"/>
                    </a:cubicBezTo>
                    <a:cubicBezTo>
                      <a:pt x="4924" y="17744"/>
                      <a:pt x="4948" y="17794"/>
                      <a:pt x="4998" y="17812"/>
                    </a:cubicBezTo>
                    <a:cubicBezTo>
                      <a:pt x="5010" y="17818"/>
                      <a:pt x="5022" y="17818"/>
                      <a:pt x="5034" y="17818"/>
                    </a:cubicBezTo>
                    <a:cubicBezTo>
                      <a:pt x="5071" y="17818"/>
                      <a:pt x="5114" y="17794"/>
                      <a:pt x="5127" y="17757"/>
                    </a:cubicBezTo>
                    <a:cubicBezTo>
                      <a:pt x="5440" y="16828"/>
                      <a:pt x="5373" y="11069"/>
                      <a:pt x="4623" y="10153"/>
                    </a:cubicBezTo>
                    <a:cubicBezTo>
                      <a:pt x="4014" y="9416"/>
                      <a:pt x="2902" y="7031"/>
                      <a:pt x="3516" y="4769"/>
                    </a:cubicBezTo>
                    <a:cubicBezTo>
                      <a:pt x="3959" y="3158"/>
                      <a:pt x="3713" y="1247"/>
                      <a:pt x="2969" y="423"/>
                    </a:cubicBezTo>
                    <a:cubicBezTo>
                      <a:pt x="2717" y="145"/>
                      <a:pt x="2418" y="1"/>
                      <a:pt x="20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72"/>
              <p:cNvSpPr/>
              <p:nvPr/>
            </p:nvSpPr>
            <p:spPr>
              <a:xfrm>
                <a:off x="7004850" y="2187825"/>
                <a:ext cx="21700" cy="93300"/>
              </a:xfrm>
              <a:custGeom>
                <a:rect b="b" l="l" r="r" t="t"/>
                <a:pathLst>
                  <a:path extrusionOk="0" fill="none" h="3732" w="868">
                    <a:moveTo>
                      <a:pt x="1" y="0"/>
                    </a:moveTo>
                    <a:cubicBezTo>
                      <a:pt x="1" y="0"/>
                      <a:pt x="867" y="2010"/>
                      <a:pt x="628" y="3731"/>
                    </a:cubicBezTo>
                  </a:path>
                </a:pathLst>
              </a:custGeom>
              <a:noFill/>
              <a:ln cap="rnd" cmpd="sng" w="38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5" name="Google Shape;6755;p72"/>
              <p:cNvSpPr/>
              <p:nvPr/>
            </p:nvSpPr>
            <p:spPr>
              <a:xfrm>
                <a:off x="6733625" y="1928075"/>
                <a:ext cx="127575" cy="952650"/>
              </a:xfrm>
              <a:custGeom>
                <a:rect b="b" l="l" r="r" t="t"/>
                <a:pathLst>
                  <a:path extrusionOk="0" h="38106" w="5103">
                    <a:moveTo>
                      <a:pt x="2121" y="6782"/>
                    </a:moveTo>
                    <a:cubicBezTo>
                      <a:pt x="2638" y="6782"/>
                      <a:pt x="3283" y="7046"/>
                      <a:pt x="3418" y="7304"/>
                    </a:cubicBezTo>
                    <a:cubicBezTo>
                      <a:pt x="3517" y="7495"/>
                      <a:pt x="3412" y="7913"/>
                      <a:pt x="3197" y="8448"/>
                    </a:cubicBezTo>
                    <a:lnTo>
                      <a:pt x="3172" y="8448"/>
                    </a:lnTo>
                    <a:cubicBezTo>
                      <a:pt x="2392" y="8380"/>
                      <a:pt x="1531" y="7765"/>
                      <a:pt x="1494" y="7255"/>
                    </a:cubicBezTo>
                    <a:cubicBezTo>
                      <a:pt x="1476" y="7034"/>
                      <a:pt x="1586" y="6893"/>
                      <a:pt x="1814" y="6825"/>
                    </a:cubicBezTo>
                    <a:cubicBezTo>
                      <a:pt x="1918" y="6794"/>
                      <a:pt x="2017" y="6782"/>
                      <a:pt x="2121" y="6782"/>
                    </a:cubicBezTo>
                    <a:close/>
                    <a:moveTo>
                      <a:pt x="5004" y="1"/>
                    </a:moveTo>
                    <a:cubicBezTo>
                      <a:pt x="4957" y="1"/>
                      <a:pt x="4912" y="31"/>
                      <a:pt x="4912" y="94"/>
                    </a:cubicBezTo>
                    <a:cubicBezTo>
                      <a:pt x="4912" y="156"/>
                      <a:pt x="4740" y="6075"/>
                      <a:pt x="4316" y="7692"/>
                    </a:cubicBezTo>
                    <a:cubicBezTo>
                      <a:pt x="4162" y="8282"/>
                      <a:pt x="3738" y="8429"/>
                      <a:pt x="3400" y="8454"/>
                    </a:cubicBezTo>
                    <a:cubicBezTo>
                      <a:pt x="3627" y="7876"/>
                      <a:pt x="3707" y="7452"/>
                      <a:pt x="3584" y="7224"/>
                    </a:cubicBezTo>
                    <a:cubicBezTo>
                      <a:pt x="3399" y="6873"/>
                      <a:pt x="2697" y="6596"/>
                      <a:pt x="2121" y="6596"/>
                    </a:cubicBezTo>
                    <a:cubicBezTo>
                      <a:pt x="1992" y="6596"/>
                      <a:pt x="1868" y="6610"/>
                      <a:pt x="1759" y="6641"/>
                    </a:cubicBezTo>
                    <a:cubicBezTo>
                      <a:pt x="1439" y="6739"/>
                      <a:pt x="1279" y="6960"/>
                      <a:pt x="1298" y="7274"/>
                    </a:cubicBezTo>
                    <a:cubicBezTo>
                      <a:pt x="1347" y="7876"/>
                      <a:pt x="2238" y="8546"/>
                      <a:pt x="3117" y="8638"/>
                    </a:cubicBezTo>
                    <a:cubicBezTo>
                      <a:pt x="2779" y="9425"/>
                      <a:pt x="2250" y="10415"/>
                      <a:pt x="1783" y="11287"/>
                    </a:cubicBezTo>
                    <a:lnTo>
                      <a:pt x="1648" y="11546"/>
                    </a:lnTo>
                    <a:cubicBezTo>
                      <a:pt x="794" y="13131"/>
                      <a:pt x="1" y="15719"/>
                      <a:pt x="560" y="17778"/>
                    </a:cubicBezTo>
                    <a:cubicBezTo>
                      <a:pt x="1052" y="19573"/>
                      <a:pt x="1728" y="22026"/>
                      <a:pt x="1802" y="23968"/>
                    </a:cubicBezTo>
                    <a:cubicBezTo>
                      <a:pt x="1863" y="25536"/>
                      <a:pt x="1494" y="29568"/>
                      <a:pt x="1298" y="31725"/>
                    </a:cubicBezTo>
                    <a:cubicBezTo>
                      <a:pt x="1255" y="32149"/>
                      <a:pt x="1224" y="32500"/>
                      <a:pt x="1205" y="32746"/>
                    </a:cubicBezTo>
                    <a:cubicBezTo>
                      <a:pt x="1144" y="33422"/>
                      <a:pt x="1298" y="34190"/>
                      <a:pt x="1451" y="35002"/>
                    </a:cubicBezTo>
                    <a:cubicBezTo>
                      <a:pt x="1648" y="36003"/>
                      <a:pt x="1851" y="37036"/>
                      <a:pt x="1679" y="37995"/>
                    </a:cubicBezTo>
                    <a:cubicBezTo>
                      <a:pt x="1666" y="38044"/>
                      <a:pt x="1703" y="38093"/>
                      <a:pt x="1752" y="38106"/>
                    </a:cubicBezTo>
                    <a:lnTo>
                      <a:pt x="1771" y="38106"/>
                    </a:lnTo>
                    <a:cubicBezTo>
                      <a:pt x="1820" y="38106"/>
                      <a:pt x="1857" y="38069"/>
                      <a:pt x="1869" y="38026"/>
                    </a:cubicBezTo>
                    <a:cubicBezTo>
                      <a:pt x="2041" y="37036"/>
                      <a:pt x="1838" y="35985"/>
                      <a:pt x="1642" y="34965"/>
                    </a:cubicBezTo>
                    <a:cubicBezTo>
                      <a:pt x="1488" y="34166"/>
                      <a:pt x="1341" y="33416"/>
                      <a:pt x="1396" y="32758"/>
                    </a:cubicBezTo>
                    <a:cubicBezTo>
                      <a:pt x="1414" y="32512"/>
                      <a:pt x="1451" y="32168"/>
                      <a:pt x="1488" y="31744"/>
                    </a:cubicBezTo>
                    <a:cubicBezTo>
                      <a:pt x="1685" y="29580"/>
                      <a:pt x="2054" y="25542"/>
                      <a:pt x="1992" y="23956"/>
                    </a:cubicBezTo>
                    <a:cubicBezTo>
                      <a:pt x="1918" y="21995"/>
                      <a:pt x="1242" y="19530"/>
                      <a:pt x="750" y="17723"/>
                    </a:cubicBezTo>
                    <a:cubicBezTo>
                      <a:pt x="234" y="15848"/>
                      <a:pt x="910" y="13316"/>
                      <a:pt x="1814" y="11632"/>
                    </a:cubicBezTo>
                    <a:lnTo>
                      <a:pt x="1949" y="11380"/>
                    </a:lnTo>
                    <a:cubicBezTo>
                      <a:pt x="2545" y="10273"/>
                      <a:pt x="3025" y="9351"/>
                      <a:pt x="3326" y="8644"/>
                    </a:cubicBezTo>
                    <a:cubicBezTo>
                      <a:pt x="3922" y="8644"/>
                      <a:pt x="4346" y="8319"/>
                      <a:pt x="4500" y="7741"/>
                    </a:cubicBezTo>
                    <a:cubicBezTo>
                      <a:pt x="4930" y="6100"/>
                      <a:pt x="5096" y="346"/>
                      <a:pt x="5102" y="100"/>
                    </a:cubicBezTo>
                    <a:cubicBezTo>
                      <a:pt x="5102" y="34"/>
                      <a:pt x="5052" y="1"/>
                      <a:pt x="500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6" name="Google Shape;6756;p72"/>
              <p:cNvSpPr/>
              <p:nvPr/>
            </p:nvSpPr>
            <p:spPr>
              <a:xfrm>
                <a:off x="6840900" y="1921975"/>
                <a:ext cx="88525" cy="958750"/>
              </a:xfrm>
              <a:custGeom>
                <a:rect b="b" l="l" r="r" t="t"/>
                <a:pathLst>
                  <a:path extrusionOk="0" h="38350" w="3541">
                    <a:moveTo>
                      <a:pt x="2436" y="7239"/>
                    </a:moveTo>
                    <a:cubicBezTo>
                      <a:pt x="2780" y="7239"/>
                      <a:pt x="3073" y="7357"/>
                      <a:pt x="3190" y="7555"/>
                    </a:cubicBezTo>
                    <a:cubicBezTo>
                      <a:pt x="3301" y="7751"/>
                      <a:pt x="3073" y="8132"/>
                      <a:pt x="2680" y="8409"/>
                    </a:cubicBezTo>
                    <a:cubicBezTo>
                      <a:pt x="2438" y="8578"/>
                      <a:pt x="2126" y="8707"/>
                      <a:pt x="1817" y="8707"/>
                    </a:cubicBezTo>
                    <a:cubicBezTo>
                      <a:pt x="1608" y="8707"/>
                      <a:pt x="1401" y="8648"/>
                      <a:pt x="1217" y="8501"/>
                    </a:cubicBezTo>
                    <a:cubicBezTo>
                      <a:pt x="1260" y="8274"/>
                      <a:pt x="1322" y="8059"/>
                      <a:pt x="1383" y="7856"/>
                    </a:cubicBezTo>
                    <a:cubicBezTo>
                      <a:pt x="1506" y="7475"/>
                      <a:pt x="1918" y="7290"/>
                      <a:pt x="2274" y="7247"/>
                    </a:cubicBezTo>
                    <a:cubicBezTo>
                      <a:pt x="2329" y="7241"/>
                      <a:pt x="2383" y="7239"/>
                      <a:pt x="2436" y="7239"/>
                    </a:cubicBezTo>
                    <a:close/>
                    <a:moveTo>
                      <a:pt x="1085" y="1"/>
                    </a:moveTo>
                    <a:cubicBezTo>
                      <a:pt x="1042" y="1"/>
                      <a:pt x="998" y="28"/>
                      <a:pt x="990" y="86"/>
                    </a:cubicBezTo>
                    <a:cubicBezTo>
                      <a:pt x="953" y="381"/>
                      <a:pt x="0" y="7370"/>
                      <a:pt x="916" y="8470"/>
                    </a:cubicBezTo>
                    <a:cubicBezTo>
                      <a:pt x="940" y="8507"/>
                      <a:pt x="971" y="8538"/>
                      <a:pt x="1008" y="8575"/>
                    </a:cubicBezTo>
                    <a:cubicBezTo>
                      <a:pt x="867" y="9362"/>
                      <a:pt x="873" y="10345"/>
                      <a:pt x="1408" y="11753"/>
                    </a:cubicBezTo>
                    <a:cubicBezTo>
                      <a:pt x="1512" y="12036"/>
                      <a:pt x="1635" y="12331"/>
                      <a:pt x="1758" y="12644"/>
                    </a:cubicBezTo>
                    <a:cubicBezTo>
                      <a:pt x="2453" y="14390"/>
                      <a:pt x="3319" y="16566"/>
                      <a:pt x="3172" y="19043"/>
                    </a:cubicBezTo>
                    <a:cubicBezTo>
                      <a:pt x="3086" y="20493"/>
                      <a:pt x="2741" y="21471"/>
                      <a:pt x="2434" y="22337"/>
                    </a:cubicBezTo>
                    <a:cubicBezTo>
                      <a:pt x="2114" y="23235"/>
                      <a:pt x="1838" y="24015"/>
                      <a:pt x="1893" y="25103"/>
                    </a:cubicBezTo>
                    <a:cubicBezTo>
                      <a:pt x="1936" y="25909"/>
                      <a:pt x="2065" y="26972"/>
                      <a:pt x="2194" y="28103"/>
                    </a:cubicBezTo>
                    <a:cubicBezTo>
                      <a:pt x="2422" y="30002"/>
                      <a:pt x="2649" y="31969"/>
                      <a:pt x="2551" y="33113"/>
                    </a:cubicBezTo>
                    <a:cubicBezTo>
                      <a:pt x="2502" y="33684"/>
                      <a:pt x="2416" y="34262"/>
                      <a:pt x="2336" y="34815"/>
                    </a:cubicBezTo>
                    <a:cubicBezTo>
                      <a:pt x="2145" y="36088"/>
                      <a:pt x="1967" y="37286"/>
                      <a:pt x="2225" y="38276"/>
                    </a:cubicBezTo>
                    <a:cubicBezTo>
                      <a:pt x="2231" y="38319"/>
                      <a:pt x="2274" y="38343"/>
                      <a:pt x="2317" y="38350"/>
                    </a:cubicBezTo>
                    <a:lnTo>
                      <a:pt x="2336" y="38350"/>
                    </a:lnTo>
                    <a:cubicBezTo>
                      <a:pt x="2391" y="38331"/>
                      <a:pt x="2422" y="38282"/>
                      <a:pt x="2403" y="38233"/>
                    </a:cubicBezTo>
                    <a:cubicBezTo>
                      <a:pt x="2158" y="37280"/>
                      <a:pt x="2336" y="36100"/>
                      <a:pt x="2520" y="34852"/>
                    </a:cubicBezTo>
                    <a:cubicBezTo>
                      <a:pt x="2606" y="34287"/>
                      <a:pt x="2692" y="33709"/>
                      <a:pt x="2741" y="33137"/>
                    </a:cubicBezTo>
                    <a:cubicBezTo>
                      <a:pt x="2840" y="31969"/>
                      <a:pt x="2606" y="29996"/>
                      <a:pt x="2385" y="28085"/>
                    </a:cubicBezTo>
                    <a:cubicBezTo>
                      <a:pt x="2250" y="26960"/>
                      <a:pt x="2127" y="25896"/>
                      <a:pt x="2084" y="25097"/>
                    </a:cubicBezTo>
                    <a:cubicBezTo>
                      <a:pt x="2028" y="24046"/>
                      <a:pt x="2299" y="23272"/>
                      <a:pt x="2612" y="22399"/>
                    </a:cubicBezTo>
                    <a:cubicBezTo>
                      <a:pt x="2920" y="21520"/>
                      <a:pt x="3270" y="20530"/>
                      <a:pt x="3362" y="19055"/>
                    </a:cubicBezTo>
                    <a:cubicBezTo>
                      <a:pt x="3510" y="16535"/>
                      <a:pt x="2637" y="14341"/>
                      <a:pt x="1930" y="12570"/>
                    </a:cubicBezTo>
                    <a:cubicBezTo>
                      <a:pt x="1807" y="12263"/>
                      <a:pt x="1690" y="11968"/>
                      <a:pt x="1580" y="11685"/>
                    </a:cubicBezTo>
                    <a:cubicBezTo>
                      <a:pt x="1088" y="10382"/>
                      <a:pt x="1057" y="9454"/>
                      <a:pt x="1174" y="8716"/>
                    </a:cubicBezTo>
                    <a:lnTo>
                      <a:pt x="1174" y="8716"/>
                    </a:lnTo>
                    <a:cubicBezTo>
                      <a:pt x="1373" y="8850"/>
                      <a:pt x="1590" y="8905"/>
                      <a:pt x="1807" y="8905"/>
                    </a:cubicBezTo>
                    <a:cubicBezTo>
                      <a:pt x="2159" y="8905"/>
                      <a:pt x="2513" y="8759"/>
                      <a:pt x="2791" y="8569"/>
                    </a:cubicBezTo>
                    <a:cubicBezTo>
                      <a:pt x="3215" y="8268"/>
                      <a:pt x="3541" y="7794"/>
                      <a:pt x="3350" y="7462"/>
                    </a:cubicBezTo>
                    <a:cubicBezTo>
                      <a:pt x="3198" y="7205"/>
                      <a:pt x="2862" y="7056"/>
                      <a:pt x="2461" y="7056"/>
                    </a:cubicBezTo>
                    <a:cubicBezTo>
                      <a:pt x="2392" y="7056"/>
                      <a:pt x="2322" y="7060"/>
                      <a:pt x="2250" y="7069"/>
                    </a:cubicBezTo>
                    <a:cubicBezTo>
                      <a:pt x="1838" y="7118"/>
                      <a:pt x="1340" y="7333"/>
                      <a:pt x="1199" y="7807"/>
                    </a:cubicBezTo>
                    <a:cubicBezTo>
                      <a:pt x="1149" y="7979"/>
                      <a:pt x="1094" y="8157"/>
                      <a:pt x="1051" y="8341"/>
                    </a:cubicBezTo>
                    <a:cubicBezTo>
                      <a:pt x="375" y="7493"/>
                      <a:pt x="836" y="2588"/>
                      <a:pt x="1180" y="111"/>
                    </a:cubicBezTo>
                    <a:cubicBezTo>
                      <a:pt x="1190" y="40"/>
                      <a:pt x="1138" y="1"/>
                      <a:pt x="1085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72"/>
              <p:cNvSpPr/>
              <p:nvPr/>
            </p:nvSpPr>
            <p:spPr>
              <a:xfrm>
                <a:off x="6782350" y="1682025"/>
                <a:ext cx="75150" cy="206625"/>
              </a:xfrm>
              <a:custGeom>
                <a:rect b="b" l="l" r="r" t="t"/>
                <a:pathLst>
                  <a:path extrusionOk="0" h="8265" w="3006">
                    <a:moveTo>
                      <a:pt x="790" y="1"/>
                    </a:moveTo>
                    <a:cubicBezTo>
                      <a:pt x="777" y="1"/>
                      <a:pt x="764" y="3"/>
                      <a:pt x="750" y="9"/>
                    </a:cubicBezTo>
                    <a:cubicBezTo>
                      <a:pt x="0" y="298"/>
                      <a:pt x="203" y="1060"/>
                      <a:pt x="314" y="1472"/>
                    </a:cubicBezTo>
                    <a:cubicBezTo>
                      <a:pt x="430" y="1915"/>
                      <a:pt x="676" y="2314"/>
                      <a:pt x="904" y="2695"/>
                    </a:cubicBezTo>
                    <a:cubicBezTo>
                      <a:pt x="947" y="2763"/>
                      <a:pt x="984" y="2825"/>
                      <a:pt x="1027" y="2892"/>
                    </a:cubicBezTo>
                    <a:cubicBezTo>
                      <a:pt x="1992" y="4503"/>
                      <a:pt x="2600" y="6310"/>
                      <a:pt x="2815" y="8178"/>
                    </a:cubicBezTo>
                    <a:cubicBezTo>
                      <a:pt x="2815" y="8228"/>
                      <a:pt x="2858" y="8258"/>
                      <a:pt x="2908" y="8264"/>
                    </a:cubicBezTo>
                    <a:lnTo>
                      <a:pt x="2920" y="8258"/>
                    </a:lnTo>
                    <a:cubicBezTo>
                      <a:pt x="2969" y="8252"/>
                      <a:pt x="3006" y="8209"/>
                      <a:pt x="3006" y="8154"/>
                    </a:cubicBezTo>
                    <a:cubicBezTo>
                      <a:pt x="2785" y="6261"/>
                      <a:pt x="2164" y="4429"/>
                      <a:pt x="1186" y="2794"/>
                    </a:cubicBezTo>
                    <a:cubicBezTo>
                      <a:pt x="1143" y="2726"/>
                      <a:pt x="1107" y="2659"/>
                      <a:pt x="1070" y="2597"/>
                    </a:cubicBezTo>
                    <a:cubicBezTo>
                      <a:pt x="842" y="2228"/>
                      <a:pt x="609" y="1841"/>
                      <a:pt x="498" y="1423"/>
                    </a:cubicBezTo>
                    <a:cubicBezTo>
                      <a:pt x="357" y="894"/>
                      <a:pt x="271" y="397"/>
                      <a:pt x="818" y="188"/>
                    </a:cubicBezTo>
                    <a:cubicBezTo>
                      <a:pt x="926" y="144"/>
                      <a:pt x="882" y="1"/>
                      <a:pt x="7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72"/>
              <p:cNvSpPr/>
              <p:nvPr/>
            </p:nvSpPr>
            <p:spPr>
              <a:xfrm>
                <a:off x="6843500" y="1674825"/>
                <a:ext cx="49650" cy="216425"/>
              </a:xfrm>
              <a:custGeom>
                <a:rect b="b" l="l" r="r" t="t"/>
                <a:pathLst>
                  <a:path extrusionOk="0" h="8657" w="1986">
                    <a:moveTo>
                      <a:pt x="1141" y="0"/>
                    </a:moveTo>
                    <a:cubicBezTo>
                      <a:pt x="1025" y="0"/>
                      <a:pt x="1016" y="187"/>
                      <a:pt x="1144" y="193"/>
                    </a:cubicBezTo>
                    <a:cubicBezTo>
                      <a:pt x="1402" y="224"/>
                      <a:pt x="1765" y="500"/>
                      <a:pt x="1783" y="746"/>
                    </a:cubicBezTo>
                    <a:cubicBezTo>
                      <a:pt x="1789" y="937"/>
                      <a:pt x="1691" y="1090"/>
                      <a:pt x="1574" y="1269"/>
                    </a:cubicBezTo>
                    <a:cubicBezTo>
                      <a:pt x="1525" y="1336"/>
                      <a:pt x="1482" y="1404"/>
                      <a:pt x="1445" y="1478"/>
                    </a:cubicBezTo>
                    <a:cubicBezTo>
                      <a:pt x="253" y="3653"/>
                      <a:pt x="1" y="6223"/>
                      <a:pt x="744" y="8589"/>
                    </a:cubicBezTo>
                    <a:cubicBezTo>
                      <a:pt x="757" y="8632"/>
                      <a:pt x="793" y="8657"/>
                      <a:pt x="836" y="8657"/>
                    </a:cubicBezTo>
                    <a:lnTo>
                      <a:pt x="861" y="8657"/>
                    </a:lnTo>
                    <a:cubicBezTo>
                      <a:pt x="916" y="8638"/>
                      <a:pt x="941" y="8583"/>
                      <a:pt x="923" y="8534"/>
                    </a:cubicBezTo>
                    <a:cubicBezTo>
                      <a:pt x="197" y="6217"/>
                      <a:pt x="443" y="3703"/>
                      <a:pt x="1611" y="1570"/>
                    </a:cubicBezTo>
                    <a:cubicBezTo>
                      <a:pt x="1648" y="1502"/>
                      <a:pt x="1691" y="1441"/>
                      <a:pt x="1734" y="1373"/>
                    </a:cubicBezTo>
                    <a:cubicBezTo>
                      <a:pt x="1857" y="1189"/>
                      <a:pt x="1986" y="992"/>
                      <a:pt x="1974" y="734"/>
                    </a:cubicBezTo>
                    <a:cubicBezTo>
                      <a:pt x="1955" y="383"/>
                      <a:pt x="1513" y="39"/>
                      <a:pt x="1162" y="2"/>
                    </a:cubicBezTo>
                    <a:cubicBezTo>
                      <a:pt x="1155" y="1"/>
                      <a:pt x="1148" y="0"/>
                      <a:pt x="114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72"/>
              <p:cNvSpPr/>
              <p:nvPr/>
            </p:nvSpPr>
            <p:spPr>
              <a:xfrm>
                <a:off x="6663250" y="1824700"/>
                <a:ext cx="189850" cy="422925"/>
              </a:xfrm>
              <a:custGeom>
                <a:rect b="b" l="l" r="r" t="t"/>
                <a:pathLst>
                  <a:path extrusionOk="0" h="16917" w="7594">
                    <a:moveTo>
                      <a:pt x="3701" y="0"/>
                    </a:moveTo>
                    <a:cubicBezTo>
                      <a:pt x="3307" y="7"/>
                      <a:pt x="2939" y="185"/>
                      <a:pt x="2686" y="486"/>
                    </a:cubicBezTo>
                    <a:cubicBezTo>
                      <a:pt x="1697" y="1580"/>
                      <a:pt x="1660" y="4346"/>
                      <a:pt x="1789" y="5809"/>
                    </a:cubicBezTo>
                    <a:cubicBezTo>
                      <a:pt x="1949" y="7549"/>
                      <a:pt x="1949" y="9976"/>
                      <a:pt x="1039" y="11648"/>
                    </a:cubicBezTo>
                    <a:cubicBezTo>
                      <a:pt x="0" y="13554"/>
                      <a:pt x="117" y="16148"/>
                      <a:pt x="529" y="16867"/>
                    </a:cubicBezTo>
                    <a:cubicBezTo>
                      <a:pt x="547" y="16898"/>
                      <a:pt x="578" y="16916"/>
                      <a:pt x="609" y="16916"/>
                    </a:cubicBezTo>
                    <a:cubicBezTo>
                      <a:pt x="627" y="16916"/>
                      <a:pt x="646" y="16910"/>
                      <a:pt x="658" y="16904"/>
                    </a:cubicBezTo>
                    <a:cubicBezTo>
                      <a:pt x="701" y="16879"/>
                      <a:pt x="720" y="16818"/>
                      <a:pt x="695" y="16775"/>
                    </a:cubicBezTo>
                    <a:cubicBezTo>
                      <a:pt x="295" y="16068"/>
                      <a:pt x="240" y="13517"/>
                      <a:pt x="1205" y="11734"/>
                    </a:cubicBezTo>
                    <a:cubicBezTo>
                      <a:pt x="2133" y="10026"/>
                      <a:pt x="2139" y="7555"/>
                      <a:pt x="1980" y="5791"/>
                    </a:cubicBezTo>
                    <a:cubicBezTo>
                      <a:pt x="1851" y="4365"/>
                      <a:pt x="1881" y="1666"/>
                      <a:pt x="2828" y="615"/>
                    </a:cubicBezTo>
                    <a:cubicBezTo>
                      <a:pt x="3043" y="351"/>
                      <a:pt x="3363" y="197"/>
                      <a:pt x="3701" y="191"/>
                    </a:cubicBezTo>
                    <a:lnTo>
                      <a:pt x="3744" y="191"/>
                    </a:lnTo>
                    <a:cubicBezTo>
                      <a:pt x="5545" y="191"/>
                      <a:pt x="7370" y="2305"/>
                      <a:pt x="7389" y="2324"/>
                    </a:cubicBezTo>
                    <a:cubicBezTo>
                      <a:pt x="7410" y="2349"/>
                      <a:pt x="7435" y="2360"/>
                      <a:pt x="7459" y="2360"/>
                    </a:cubicBezTo>
                    <a:cubicBezTo>
                      <a:pt x="7530" y="2360"/>
                      <a:pt x="7594" y="2274"/>
                      <a:pt x="7530" y="2201"/>
                    </a:cubicBezTo>
                    <a:cubicBezTo>
                      <a:pt x="7456" y="2109"/>
                      <a:pt x="5631" y="0"/>
                      <a:pt x="374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72"/>
              <p:cNvSpPr/>
              <p:nvPr/>
            </p:nvSpPr>
            <p:spPr>
              <a:xfrm>
                <a:off x="6649875" y="2188025"/>
                <a:ext cx="24350" cy="88625"/>
              </a:xfrm>
              <a:custGeom>
                <a:rect b="b" l="l" r="r" t="t"/>
                <a:pathLst>
                  <a:path extrusionOk="0" h="3545" w="974">
                    <a:moveTo>
                      <a:pt x="856" y="0"/>
                    </a:moveTo>
                    <a:cubicBezTo>
                      <a:pt x="824" y="0"/>
                      <a:pt x="793" y="16"/>
                      <a:pt x="775" y="54"/>
                    </a:cubicBezTo>
                    <a:cubicBezTo>
                      <a:pt x="738" y="133"/>
                      <a:pt x="1" y="2008"/>
                      <a:pt x="222" y="3465"/>
                    </a:cubicBezTo>
                    <a:cubicBezTo>
                      <a:pt x="228" y="3508"/>
                      <a:pt x="271" y="3545"/>
                      <a:pt x="320" y="3545"/>
                    </a:cubicBezTo>
                    <a:lnTo>
                      <a:pt x="339" y="3545"/>
                    </a:lnTo>
                    <a:cubicBezTo>
                      <a:pt x="388" y="3533"/>
                      <a:pt x="419" y="3483"/>
                      <a:pt x="412" y="3434"/>
                    </a:cubicBezTo>
                    <a:cubicBezTo>
                      <a:pt x="197" y="2033"/>
                      <a:pt x="941" y="146"/>
                      <a:pt x="953" y="127"/>
                    </a:cubicBezTo>
                    <a:cubicBezTo>
                      <a:pt x="973" y="52"/>
                      <a:pt x="914" y="0"/>
                      <a:pt x="85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72"/>
              <p:cNvSpPr/>
              <p:nvPr/>
            </p:nvSpPr>
            <p:spPr>
              <a:xfrm>
                <a:off x="6750075" y="1931500"/>
                <a:ext cx="118350" cy="761450"/>
              </a:xfrm>
              <a:custGeom>
                <a:rect b="b" l="l" r="r" t="t"/>
                <a:pathLst>
                  <a:path extrusionOk="0" h="30458" w="4734">
                    <a:moveTo>
                      <a:pt x="1972" y="6287"/>
                    </a:moveTo>
                    <a:cubicBezTo>
                      <a:pt x="1993" y="6287"/>
                      <a:pt x="2014" y="6287"/>
                      <a:pt x="2035" y="6288"/>
                    </a:cubicBezTo>
                    <a:cubicBezTo>
                      <a:pt x="2490" y="6288"/>
                      <a:pt x="2994" y="6424"/>
                      <a:pt x="3252" y="6756"/>
                    </a:cubicBezTo>
                    <a:cubicBezTo>
                      <a:pt x="3363" y="6891"/>
                      <a:pt x="3418" y="7063"/>
                      <a:pt x="3424" y="7235"/>
                    </a:cubicBezTo>
                    <a:cubicBezTo>
                      <a:pt x="3210" y="7437"/>
                      <a:pt x="2865" y="7527"/>
                      <a:pt x="2500" y="7527"/>
                    </a:cubicBezTo>
                    <a:cubicBezTo>
                      <a:pt x="2142" y="7527"/>
                      <a:pt x="1765" y="7440"/>
                      <a:pt x="1476" y="7284"/>
                    </a:cubicBezTo>
                    <a:cubicBezTo>
                      <a:pt x="1291" y="7186"/>
                      <a:pt x="996" y="6977"/>
                      <a:pt x="1082" y="6688"/>
                    </a:cubicBezTo>
                    <a:cubicBezTo>
                      <a:pt x="1137" y="6516"/>
                      <a:pt x="1359" y="6381"/>
                      <a:pt x="1678" y="6319"/>
                    </a:cubicBezTo>
                    <a:cubicBezTo>
                      <a:pt x="1775" y="6299"/>
                      <a:pt x="1872" y="6287"/>
                      <a:pt x="1972" y="6287"/>
                    </a:cubicBezTo>
                    <a:close/>
                    <a:moveTo>
                      <a:pt x="4168" y="0"/>
                    </a:moveTo>
                    <a:cubicBezTo>
                      <a:pt x="4119" y="6"/>
                      <a:pt x="4076" y="50"/>
                      <a:pt x="4082" y="105"/>
                    </a:cubicBezTo>
                    <a:cubicBezTo>
                      <a:pt x="4088" y="160"/>
                      <a:pt x="4512" y="5495"/>
                      <a:pt x="3590" y="7020"/>
                    </a:cubicBezTo>
                    <a:cubicBezTo>
                      <a:pt x="3553" y="6879"/>
                      <a:pt x="3492" y="6743"/>
                      <a:pt x="3399" y="6633"/>
                    </a:cubicBezTo>
                    <a:cubicBezTo>
                      <a:pt x="3101" y="6257"/>
                      <a:pt x="2548" y="6092"/>
                      <a:pt x="2042" y="6092"/>
                    </a:cubicBezTo>
                    <a:cubicBezTo>
                      <a:pt x="1903" y="6092"/>
                      <a:pt x="1767" y="6105"/>
                      <a:pt x="1641" y="6129"/>
                    </a:cubicBezTo>
                    <a:cubicBezTo>
                      <a:pt x="1248" y="6202"/>
                      <a:pt x="978" y="6381"/>
                      <a:pt x="904" y="6626"/>
                    </a:cubicBezTo>
                    <a:cubicBezTo>
                      <a:pt x="806" y="6934"/>
                      <a:pt x="984" y="7235"/>
                      <a:pt x="1383" y="7450"/>
                    </a:cubicBezTo>
                    <a:cubicBezTo>
                      <a:pt x="1679" y="7608"/>
                      <a:pt x="2099" y="7713"/>
                      <a:pt x="2509" y="7713"/>
                    </a:cubicBezTo>
                    <a:cubicBezTo>
                      <a:pt x="2833" y="7713"/>
                      <a:pt x="3149" y="7648"/>
                      <a:pt x="3393" y="7493"/>
                    </a:cubicBezTo>
                    <a:lnTo>
                      <a:pt x="3393" y="7493"/>
                    </a:lnTo>
                    <a:cubicBezTo>
                      <a:pt x="3369" y="7598"/>
                      <a:pt x="3338" y="7702"/>
                      <a:pt x="3295" y="7794"/>
                    </a:cubicBezTo>
                    <a:cubicBezTo>
                      <a:pt x="3086" y="8268"/>
                      <a:pt x="2815" y="8747"/>
                      <a:pt x="2533" y="9257"/>
                    </a:cubicBezTo>
                    <a:cubicBezTo>
                      <a:pt x="1721" y="10720"/>
                      <a:pt x="793" y="12374"/>
                      <a:pt x="547" y="15047"/>
                    </a:cubicBezTo>
                    <a:cubicBezTo>
                      <a:pt x="344" y="17223"/>
                      <a:pt x="437" y="19977"/>
                      <a:pt x="510" y="22190"/>
                    </a:cubicBezTo>
                    <a:cubicBezTo>
                      <a:pt x="560" y="23634"/>
                      <a:pt x="603" y="24876"/>
                      <a:pt x="547" y="25534"/>
                    </a:cubicBezTo>
                    <a:cubicBezTo>
                      <a:pt x="498" y="26081"/>
                      <a:pt x="418" y="26634"/>
                      <a:pt x="332" y="27163"/>
                    </a:cubicBezTo>
                    <a:cubicBezTo>
                      <a:pt x="166" y="28294"/>
                      <a:pt x="0" y="29363"/>
                      <a:pt x="166" y="30377"/>
                    </a:cubicBezTo>
                    <a:cubicBezTo>
                      <a:pt x="172" y="30420"/>
                      <a:pt x="209" y="30457"/>
                      <a:pt x="258" y="30457"/>
                    </a:cubicBezTo>
                    <a:lnTo>
                      <a:pt x="277" y="30457"/>
                    </a:lnTo>
                    <a:cubicBezTo>
                      <a:pt x="326" y="30445"/>
                      <a:pt x="363" y="30396"/>
                      <a:pt x="351" y="30347"/>
                    </a:cubicBezTo>
                    <a:cubicBezTo>
                      <a:pt x="191" y="29363"/>
                      <a:pt x="357" y="28312"/>
                      <a:pt x="523" y="27200"/>
                    </a:cubicBezTo>
                    <a:cubicBezTo>
                      <a:pt x="603" y="26659"/>
                      <a:pt x="689" y="26105"/>
                      <a:pt x="738" y="25552"/>
                    </a:cubicBezTo>
                    <a:cubicBezTo>
                      <a:pt x="793" y="24882"/>
                      <a:pt x="750" y="23634"/>
                      <a:pt x="701" y="22190"/>
                    </a:cubicBezTo>
                    <a:cubicBezTo>
                      <a:pt x="627" y="19983"/>
                      <a:pt x="535" y="17236"/>
                      <a:pt x="738" y="15072"/>
                    </a:cubicBezTo>
                    <a:cubicBezTo>
                      <a:pt x="984" y="12435"/>
                      <a:pt x="1893" y="10800"/>
                      <a:pt x="2699" y="9356"/>
                    </a:cubicBezTo>
                    <a:cubicBezTo>
                      <a:pt x="2988" y="8845"/>
                      <a:pt x="3258" y="8360"/>
                      <a:pt x="3467" y="7874"/>
                    </a:cubicBezTo>
                    <a:cubicBezTo>
                      <a:pt x="3547" y="7696"/>
                      <a:pt x="3596" y="7512"/>
                      <a:pt x="3615" y="7315"/>
                    </a:cubicBezTo>
                    <a:lnTo>
                      <a:pt x="3633" y="7290"/>
                    </a:lnTo>
                    <a:cubicBezTo>
                      <a:pt x="4733" y="5944"/>
                      <a:pt x="4291" y="326"/>
                      <a:pt x="4272" y="93"/>
                    </a:cubicBezTo>
                    <a:cubicBezTo>
                      <a:pt x="4266" y="37"/>
                      <a:pt x="4223" y="0"/>
                      <a:pt x="4168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2" name="Google Shape;6762;p72"/>
              <p:cNvSpPr/>
              <p:nvPr/>
            </p:nvSpPr>
            <p:spPr>
              <a:xfrm>
                <a:off x="6856000" y="1835150"/>
                <a:ext cx="157625" cy="414925"/>
              </a:xfrm>
              <a:custGeom>
                <a:rect b="b" l="l" r="r" t="t"/>
                <a:pathLst>
                  <a:path extrusionOk="0" h="16597" w="6305">
                    <a:moveTo>
                      <a:pt x="2683" y="1"/>
                    </a:moveTo>
                    <a:cubicBezTo>
                      <a:pt x="2626" y="1"/>
                      <a:pt x="2569" y="5"/>
                      <a:pt x="2512" y="13"/>
                    </a:cubicBezTo>
                    <a:cubicBezTo>
                      <a:pt x="269" y="289"/>
                      <a:pt x="23" y="1678"/>
                      <a:pt x="11" y="1740"/>
                    </a:cubicBezTo>
                    <a:cubicBezTo>
                      <a:pt x="0" y="1809"/>
                      <a:pt x="56" y="1849"/>
                      <a:pt x="110" y="1849"/>
                    </a:cubicBezTo>
                    <a:cubicBezTo>
                      <a:pt x="152" y="1849"/>
                      <a:pt x="193" y="1824"/>
                      <a:pt x="201" y="1771"/>
                    </a:cubicBezTo>
                    <a:cubicBezTo>
                      <a:pt x="207" y="1715"/>
                      <a:pt x="441" y="461"/>
                      <a:pt x="2537" y="203"/>
                    </a:cubicBezTo>
                    <a:cubicBezTo>
                      <a:pt x="2587" y="196"/>
                      <a:pt x="2636" y="192"/>
                      <a:pt x="2686" y="192"/>
                    </a:cubicBezTo>
                    <a:cubicBezTo>
                      <a:pt x="2933" y="192"/>
                      <a:pt x="3178" y="280"/>
                      <a:pt x="3367" y="449"/>
                    </a:cubicBezTo>
                    <a:cubicBezTo>
                      <a:pt x="4332" y="1297"/>
                      <a:pt x="4375" y="4076"/>
                      <a:pt x="4406" y="6110"/>
                    </a:cubicBezTo>
                    <a:cubicBezTo>
                      <a:pt x="4412" y="6534"/>
                      <a:pt x="4418" y="6934"/>
                      <a:pt x="4430" y="7284"/>
                    </a:cubicBezTo>
                    <a:cubicBezTo>
                      <a:pt x="4467" y="8188"/>
                      <a:pt x="4738" y="9233"/>
                      <a:pt x="5026" y="10333"/>
                    </a:cubicBezTo>
                    <a:cubicBezTo>
                      <a:pt x="5530" y="12263"/>
                      <a:pt x="6108" y="14451"/>
                      <a:pt x="5530" y="16474"/>
                    </a:cubicBezTo>
                    <a:cubicBezTo>
                      <a:pt x="5518" y="16523"/>
                      <a:pt x="5549" y="16578"/>
                      <a:pt x="5598" y="16590"/>
                    </a:cubicBezTo>
                    <a:cubicBezTo>
                      <a:pt x="5610" y="16590"/>
                      <a:pt x="5617" y="16596"/>
                      <a:pt x="5629" y="16596"/>
                    </a:cubicBezTo>
                    <a:cubicBezTo>
                      <a:pt x="5672" y="16596"/>
                      <a:pt x="5709" y="16566"/>
                      <a:pt x="5721" y="16523"/>
                    </a:cubicBezTo>
                    <a:cubicBezTo>
                      <a:pt x="6305" y="14451"/>
                      <a:pt x="5727" y="12238"/>
                      <a:pt x="5217" y="10284"/>
                    </a:cubicBezTo>
                    <a:cubicBezTo>
                      <a:pt x="4934" y="9196"/>
                      <a:pt x="4658" y="8157"/>
                      <a:pt x="4627" y="7272"/>
                    </a:cubicBezTo>
                    <a:cubicBezTo>
                      <a:pt x="4608" y="6928"/>
                      <a:pt x="4608" y="6528"/>
                      <a:pt x="4602" y="6104"/>
                    </a:cubicBezTo>
                    <a:cubicBezTo>
                      <a:pt x="4565" y="3922"/>
                      <a:pt x="4529" y="1205"/>
                      <a:pt x="3490" y="302"/>
                    </a:cubicBezTo>
                    <a:cubicBezTo>
                      <a:pt x="3268" y="106"/>
                      <a:pt x="2978" y="1"/>
                      <a:pt x="268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3" name="Google Shape;6763;p72"/>
              <p:cNvSpPr/>
              <p:nvPr/>
            </p:nvSpPr>
            <p:spPr>
              <a:xfrm>
                <a:off x="7000550" y="2168750"/>
                <a:ext cx="21225" cy="92225"/>
              </a:xfrm>
              <a:custGeom>
                <a:rect b="b" l="l" r="r" t="t"/>
                <a:pathLst>
                  <a:path extrusionOk="0" fill="none" h="3689" w="849">
                    <a:moveTo>
                      <a:pt x="0" y="1"/>
                    </a:moveTo>
                    <a:cubicBezTo>
                      <a:pt x="0" y="1"/>
                      <a:pt x="849" y="1212"/>
                      <a:pt x="800" y="3689"/>
                    </a:cubicBezTo>
                  </a:path>
                </a:pathLst>
              </a:custGeom>
              <a:noFill/>
              <a:ln cap="rnd" cmpd="sng" w="38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72"/>
              <p:cNvSpPr/>
              <p:nvPr/>
            </p:nvSpPr>
            <p:spPr>
              <a:xfrm>
                <a:off x="6849800" y="1931475"/>
                <a:ext cx="75325" cy="745800"/>
              </a:xfrm>
              <a:custGeom>
                <a:rect b="b" l="l" r="r" t="t"/>
                <a:pathLst>
                  <a:path extrusionOk="0" h="29832" w="3013">
                    <a:moveTo>
                      <a:pt x="1882" y="6401"/>
                    </a:moveTo>
                    <a:cubicBezTo>
                      <a:pt x="2135" y="6401"/>
                      <a:pt x="2363" y="6476"/>
                      <a:pt x="2502" y="6621"/>
                    </a:cubicBezTo>
                    <a:cubicBezTo>
                      <a:pt x="2588" y="6714"/>
                      <a:pt x="2601" y="6836"/>
                      <a:pt x="2533" y="6984"/>
                    </a:cubicBezTo>
                    <a:cubicBezTo>
                      <a:pt x="2373" y="7321"/>
                      <a:pt x="1844" y="7686"/>
                      <a:pt x="1377" y="7686"/>
                    </a:cubicBezTo>
                    <a:cubicBezTo>
                      <a:pt x="1359" y="7686"/>
                      <a:pt x="1340" y="7686"/>
                      <a:pt x="1322" y="7685"/>
                    </a:cubicBezTo>
                    <a:cubicBezTo>
                      <a:pt x="1021" y="7666"/>
                      <a:pt x="806" y="7494"/>
                      <a:pt x="683" y="7168"/>
                    </a:cubicBezTo>
                    <a:lnTo>
                      <a:pt x="689" y="7168"/>
                    </a:lnTo>
                    <a:cubicBezTo>
                      <a:pt x="781" y="6910"/>
                      <a:pt x="972" y="6695"/>
                      <a:pt x="1224" y="6566"/>
                    </a:cubicBezTo>
                    <a:cubicBezTo>
                      <a:pt x="1433" y="6456"/>
                      <a:pt x="1667" y="6401"/>
                      <a:pt x="1882" y="6401"/>
                    </a:cubicBezTo>
                    <a:close/>
                    <a:moveTo>
                      <a:pt x="568" y="1"/>
                    </a:moveTo>
                    <a:cubicBezTo>
                      <a:pt x="518" y="1"/>
                      <a:pt x="480" y="41"/>
                      <a:pt x="474" y="87"/>
                    </a:cubicBezTo>
                    <a:cubicBezTo>
                      <a:pt x="455" y="315"/>
                      <a:pt x="1" y="5650"/>
                      <a:pt x="480" y="7156"/>
                    </a:cubicBezTo>
                    <a:lnTo>
                      <a:pt x="486" y="7175"/>
                    </a:lnTo>
                    <a:cubicBezTo>
                      <a:pt x="431" y="7384"/>
                      <a:pt x="431" y="7599"/>
                      <a:pt x="480" y="7802"/>
                    </a:cubicBezTo>
                    <a:cubicBezTo>
                      <a:pt x="560" y="8195"/>
                      <a:pt x="738" y="8717"/>
                      <a:pt x="947" y="9326"/>
                    </a:cubicBezTo>
                    <a:cubicBezTo>
                      <a:pt x="1457" y="10844"/>
                      <a:pt x="2164" y="12916"/>
                      <a:pt x="2195" y="15061"/>
                    </a:cubicBezTo>
                    <a:cubicBezTo>
                      <a:pt x="2213" y="16235"/>
                      <a:pt x="2183" y="18005"/>
                      <a:pt x="2152" y="19714"/>
                    </a:cubicBezTo>
                    <a:cubicBezTo>
                      <a:pt x="2097" y="22541"/>
                      <a:pt x="2047" y="25209"/>
                      <a:pt x="2195" y="25805"/>
                    </a:cubicBezTo>
                    <a:cubicBezTo>
                      <a:pt x="2441" y="26764"/>
                      <a:pt x="2730" y="28811"/>
                      <a:pt x="2816" y="29745"/>
                    </a:cubicBezTo>
                    <a:cubicBezTo>
                      <a:pt x="2822" y="29794"/>
                      <a:pt x="2865" y="29831"/>
                      <a:pt x="2914" y="29831"/>
                    </a:cubicBezTo>
                    <a:lnTo>
                      <a:pt x="2920" y="29831"/>
                    </a:lnTo>
                    <a:cubicBezTo>
                      <a:pt x="2969" y="29825"/>
                      <a:pt x="3012" y="29782"/>
                      <a:pt x="3006" y="29727"/>
                    </a:cubicBezTo>
                    <a:cubicBezTo>
                      <a:pt x="2920" y="28786"/>
                      <a:pt x="2625" y="26727"/>
                      <a:pt x="2379" y="25762"/>
                    </a:cubicBezTo>
                    <a:cubicBezTo>
                      <a:pt x="2238" y="25191"/>
                      <a:pt x="2287" y="22406"/>
                      <a:pt x="2336" y="19714"/>
                    </a:cubicBezTo>
                    <a:cubicBezTo>
                      <a:pt x="2373" y="18005"/>
                      <a:pt x="2404" y="16235"/>
                      <a:pt x="2385" y="15055"/>
                    </a:cubicBezTo>
                    <a:cubicBezTo>
                      <a:pt x="2355" y="12885"/>
                      <a:pt x="1642" y="10795"/>
                      <a:pt x="1125" y="9271"/>
                    </a:cubicBezTo>
                    <a:cubicBezTo>
                      <a:pt x="923" y="8662"/>
                      <a:pt x="744" y="8140"/>
                      <a:pt x="664" y="7765"/>
                    </a:cubicBezTo>
                    <a:cubicBezTo>
                      <a:pt x="646" y="7672"/>
                      <a:pt x="634" y="7580"/>
                      <a:pt x="634" y="7482"/>
                    </a:cubicBezTo>
                    <a:lnTo>
                      <a:pt x="634" y="7482"/>
                    </a:lnTo>
                    <a:cubicBezTo>
                      <a:pt x="781" y="7715"/>
                      <a:pt x="1033" y="7863"/>
                      <a:pt x="1310" y="7875"/>
                    </a:cubicBezTo>
                    <a:cubicBezTo>
                      <a:pt x="1336" y="7877"/>
                      <a:pt x="1362" y="7878"/>
                      <a:pt x="1389" y="7878"/>
                    </a:cubicBezTo>
                    <a:cubicBezTo>
                      <a:pt x="1939" y="7878"/>
                      <a:pt x="2523" y="7463"/>
                      <a:pt x="2705" y="7064"/>
                    </a:cubicBezTo>
                    <a:cubicBezTo>
                      <a:pt x="2810" y="6843"/>
                      <a:pt x="2791" y="6640"/>
                      <a:pt x="2644" y="6492"/>
                    </a:cubicBezTo>
                    <a:cubicBezTo>
                      <a:pt x="2467" y="6305"/>
                      <a:pt x="2188" y="6208"/>
                      <a:pt x="1883" y="6208"/>
                    </a:cubicBezTo>
                    <a:cubicBezTo>
                      <a:pt x="1638" y="6208"/>
                      <a:pt x="1376" y="6271"/>
                      <a:pt x="1138" y="6400"/>
                    </a:cubicBezTo>
                    <a:cubicBezTo>
                      <a:pt x="916" y="6511"/>
                      <a:pt x="732" y="6683"/>
                      <a:pt x="609" y="6892"/>
                    </a:cubicBezTo>
                    <a:cubicBezTo>
                      <a:pt x="234" y="5177"/>
                      <a:pt x="658" y="155"/>
                      <a:pt x="664" y="106"/>
                    </a:cubicBezTo>
                    <a:cubicBezTo>
                      <a:pt x="671" y="51"/>
                      <a:pt x="634" y="7"/>
                      <a:pt x="578" y="1"/>
                    </a:cubicBezTo>
                    <a:cubicBezTo>
                      <a:pt x="575" y="1"/>
                      <a:pt x="571" y="1"/>
                      <a:pt x="56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72"/>
              <p:cNvSpPr/>
              <p:nvPr/>
            </p:nvSpPr>
            <p:spPr>
              <a:xfrm>
                <a:off x="6780500" y="1666375"/>
                <a:ext cx="81150" cy="224275"/>
              </a:xfrm>
              <a:custGeom>
                <a:rect b="b" l="l" r="r" t="t"/>
                <a:pathLst>
                  <a:path extrusionOk="0" h="8971" w="3246">
                    <a:moveTo>
                      <a:pt x="823" y="1"/>
                    </a:moveTo>
                    <a:cubicBezTo>
                      <a:pt x="659" y="1"/>
                      <a:pt x="498" y="63"/>
                      <a:pt x="375" y="180"/>
                    </a:cubicBezTo>
                    <a:cubicBezTo>
                      <a:pt x="129" y="420"/>
                      <a:pt x="0" y="752"/>
                      <a:pt x="19" y="1096"/>
                    </a:cubicBezTo>
                    <a:cubicBezTo>
                      <a:pt x="43" y="1502"/>
                      <a:pt x="240" y="1772"/>
                      <a:pt x="455" y="2061"/>
                    </a:cubicBezTo>
                    <a:cubicBezTo>
                      <a:pt x="517" y="2141"/>
                      <a:pt x="578" y="2227"/>
                      <a:pt x="640" y="2320"/>
                    </a:cubicBezTo>
                    <a:cubicBezTo>
                      <a:pt x="1943" y="4287"/>
                      <a:pt x="2773" y="6536"/>
                      <a:pt x="3043" y="8884"/>
                    </a:cubicBezTo>
                    <a:cubicBezTo>
                      <a:pt x="3049" y="8927"/>
                      <a:pt x="3092" y="8964"/>
                      <a:pt x="3141" y="8964"/>
                    </a:cubicBezTo>
                    <a:lnTo>
                      <a:pt x="3154" y="8970"/>
                    </a:lnTo>
                    <a:cubicBezTo>
                      <a:pt x="3209" y="8964"/>
                      <a:pt x="3246" y="8915"/>
                      <a:pt x="3240" y="8866"/>
                    </a:cubicBezTo>
                    <a:cubicBezTo>
                      <a:pt x="2957" y="6487"/>
                      <a:pt x="2121" y="4207"/>
                      <a:pt x="793" y="2215"/>
                    </a:cubicBezTo>
                    <a:cubicBezTo>
                      <a:pt x="732" y="2123"/>
                      <a:pt x="670" y="2037"/>
                      <a:pt x="609" y="1951"/>
                    </a:cubicBezTo>
                    <a:cubicBezTo>
                      <a:pt x="406" y="1674"/>
                      <a:pt x="228" y="1441"/>
                      <a:pt x="209" y="1090"/>
                    </a:cubicBezTo>
                    <a:cubicBezTo>
                      <a:pt x="197" y="801"/>
                      <a:pt x="302" y="525"/>
                      <a:pt x="504" y="322"/>
                    </a:cubicBezTo>
                    <a:cubicBezTo>
                      <a:pt x="594" y="237"/>
                      <a:pt x="712" y="189"/>
                      <a:pt x="833" y="189"/>
                    </a:cubicBezTo>
                    <a:cubicBezTo>
                      <a:pt x="852" y="189"/>
                      <a:pt x="872" y="190"/>
                      <a:pt x="892" y="193"/>
                    </a:cubicBezTo>
                    <a:cubicBezTo>
                      <a:pt x="902" y="196"/>
                      <a:pt x="912" y="197"/>
                      <a:pt x="922" y="197"/>
                    </a:cubicBezTo>
                    <a:cubicBezTo>
                      <a:pt x="1032" y="197"/>
                      <a:pt x="1053" y="14"/>
                      <a:pt x="922" y="8"/>
                    </a:cubicBezTo>
                    <a:cubicBezTo>
                      <a:pt x="889" y="3"/>
                      <a:pt x="856" y="1"/>
                      <a:pt x="82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72"/>
              <p:cNvSpPr/>
              <p:nvPr/>
            </p:nvSpPr>
            <p:spPr>
              <a:xfrm>
                <a:off x="6844425" y="1661800"/>
                <a:ext cx="48275" cy="231150"/>
              </a:xfrm>
              <a:custGeom>
                <a:rect b="b" l="l" r="r" t="t"/>
                <a:pathLst>
                  <a:path extrusionOk="0" h="9246" w="1931">
                    <a:moveTo>
                      <a:pt x="1076" y="0"/>
                    </a:moveTo>
                    <a:cubicBezTo>
                      <a:pt x="1026" y="0"/>
                      <a:pt x="983" y="36"/>
                      <a:pt x="978" y="87"/>
                    </a:cubicBezTo>
                    <a:cubicBezTo>
                      <a:pt x="972" y="136"/>
                      <a:pt x="1008" y="185"/>
                      <a:pt x="1064" y="191"/>
                    </a:cubicBezTo>
                    <a:cubicBezTo>
                      <a:pt x="1488" y="253"/>
                      <a:pt x="1746" y="529"/>
                      <a:pt x="1746" y="941"/>
                    </a:cubicBezTo>
                    <a:cubicBezTo>
                      <a:pt x="1746" y="1304"/>
                      <a:pt x="1568" y="1654"/>
                      <a:pt x="1396" y="1986"/>
                    </a:cubicBezTo>
                    <a:lnTo>
                      <a:pt x="1334" y="2103"/>
                    </a:lnTo>
                    <a:cubicBezTo>
                      <a:pt x="240" y="4291"/>
                      <a:pt x="0" y="6818"/>
                      <a:pt x="664" y="9178"/>
                    </a:cubicBezTo>
                    <a:cubicBezTo>
                      <a:pt x="677" y="9221"/>
                      <a:pt x="713" y="9246"/>
                      <a:pt x="756" y="9246"/>
                    </a:cubicBezTo>
                    <a:lnTo>
                      <a:pt x="781" y="9246"/>
                    </a:lnTo>
                    <a:cubicBezTo>
                      <a:pt x="830" y="9227"/>
                      <a:pt x="861" y="9178"/>
                      <a:pt x="849" y="9129"/>
                    </a:cubicBezTo>
                    <a:cubicBezTo>
                      <a:pt x="191" y="6811"/>
                      <a:pt x="431" y="4334"/>
                      <a:pt x="1506" y="2189"/>
                    </a:cubicBezTo>
                    <a:lnTo>
                      <a:pt x="1562" y="2072"/>
                    </a:lnTo>
                    <a:cubicBezTo>
                      <a:pt x="1746" y="1716"/>
                      <a:pt x="1930" y="1353"/>
                      <a:pt x="1930" y="941"/>
                    </a:cubicBezTo>
                    <a:cubicBezTo>
                      <a:pt x="1930" y="431"/>
                      <a:pt x="1611" y="75"/>
                      <a:pt x="1088" y="1"/>
                    </a:cubicBezTo>
                    <a:cubicBezTo>
                      <a:pt x="1084" y="0"/>
                      <a:pt x="1080" y="0"/>
                      <a:pt x="1076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67" name="Google Shape;6767;p72"/>
              <p:cNvGrpSpPr/>
              <p:nvPr/>
            </p:nvGrpSpPr>
            <p:grpSpPr>
              <a:xfrm>
                <a:off x="6814150" y="1867175"/>
                <a:ext cx="117025" cy="84325"/>
                <a:chOff x="6814150" y="1867175"/>
                <a:chExt cx="117025" cy="84325"/>
              </a:xfrm>
            </p:grpSpPr>
            <p:sp>
              <p:nvSpPr>
                <p:cNvPr id="6768" name="Google Shape;6768;p72"/>
                <p:cNvSpPr/>
                <p:nvPr/>
              </p:nvSpPr>
              <p:spPr>
                <a:xfrm>
                  <a:off x="6828600" y="1867175"/>
                  <a:ext cx="102575" cy="78800"/>
                </a:xfrm>
                <a:custGeom>
                  <a:rect b="b" l="l" r="r" t="t"/>
                  <a:pathLst>
                    <a:path extrusionOk="0" h="3152" w="4103">
                      <a:moveTo>
                        <a:pt x="1691" y="0"/>
                      </a:moveTo>
                      <a:cubicBezTo>
                        <a:pt x="1536" y="0"/>
                        <a:pt x="1364" y="13"/>
                        <a:pt x="1174" y="41"/>
                      </a:cubicBezTo>
                      <a:cubicBezTo>
                        <a:pt x="0" y="207"/>
                        <a:pt x="879" y="3120"/>
                        <a:pt x="1691" y="3151"/>
                      </a:cubicBezTo>
                      <a:cubicBezTo>
                        <a:pt x="1693" y="3151"/>
                        <a:pt x="1696" y="3151"/>
                        <a:pt x="1699" y="3151"/>
                      </a:cubicBezTo>
                      <a:cubicBezTo>
                        <a:pt x="2465" y="3151"/>
                        <a:pt x="4102" y="0"/>
                        <a:pt x="1691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69" name="Google Shape;6769;p72"/>
                <p:cNvSpPr/>
                <p:nvPr/>
              </p:nvSpPr>
              <p:spPr>
                <a:xfrm>
                  <a:off x="6814150" y="1872700"/>
                  <a:ext cx="102425" cy="78800"/>
                </a:xfrm>
                <a:custGeom>
                  <a:rect b="b" l="l" r="r" t="t"/>
                  <a:pathLst>
                    <a:path extrusionOk="0" h="3152" w="4097">
                      <a:moveTo>
                        <a:pt x="1685" y="0"/>
                      </a:moveTo>
                      <a:cubicBezTo>
                        <a:pt x="1530" y="0"/>
                        <a:pt x="1358" y="13"/>
                        <a:pt x="1168" y="41"/>
                      </a:cubicBezTo>
                      <a:cubicBezTo>
                        <a:pt x="0" y="213"/>
                        <a:pt x="873" y="3127"/>
                        <a:pt x="1685" y="3151"/>
                      </a:cubicBezTo>
                      <a:cubicBezTo>
                        <a:pt x="1687" y="3151"/>
                        <a:pt x="1690" y="3152"/>
                        <a:pt x="1693" y="3152"/>
                      </a:cubicBezTo>
                      <a:cubicBezTo>
                        <a:pt x="2459" y="3152"/>
                        <a:pt x="4097" y="0"/>
                        <a:pt x="1685" y="0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6770" name="Google Shape;6770;p72"/>
            <p:cNvSpPr/>
            <p:nvPr/>
          </p:nvSpPr>
          <p:spPr>
            <a:xfrm>
              <a:off x="6733325" y="1548975"/>
              <a:ext cx="193800" cy="222875"/>
            </a:xfrm>
            <a:custGeom>
              <a:rect b="b" l="l" r="r" t="t"/>
              <a:pathLst>
                <a:path extrusionOk="0" h="8915" w="7752">
                  <a:moveTo>
                    <a:pt x="3746" y="0"/>
                  </a:moveTo>
                  <a:cubicBezTo>
                    <a:pt x="3376" y="0"/>
                    <a:pt x="2959" y="59"/>
                    <a:pt x="2502" y="217"/>
                  </a:cubicBezTo>
                  <a:cubicBezTo>
                    <a:pt x="670" y="850"/>
                    <a:pt x="0" y="3457"/>
                    <a:pt x="738" y="5885"/>
                  </a:cubicBezTo>
                  <a:cubicBezTo>
                    <a:pt x="1482" y="8319"/>
                    <a:pt x="2889" y="8915"/>
                    <a:pt x="2889" y="8915"/>
                  </a:cubicBezTo>
                  <a:cubicBezTo>
                    <a:pt x="1869" y="7612"/>
                    <a:pt x="1832" y="5522"/>
                    <a:pt x="1832" y="5522"/>
                  </a:cubicBezTo>
                  <a:lnTo>
                    <a:pt x="1832" y="5522"/>
                  </a:lnTo>
                  <a:cubicBezTo>
                    <a:pt x="2047" y="6456"/>
                    <a:pt x="2643" y="6905"/>
                    <a:pt x="2643" y="6905"/>
                  </a:cubicBezTo>
                  <a:cubicBezTo>
                    <a:pt x="2182" y="6413"/>
                    <a:pt x="2115" y="4932"/>
                    <a:pt x="2643" y="4686"/>
                  </a:cubicBezTo>
                  <a:cubicBezTo>
                    <a:pt x="3172" y="4440"/>
                    <a:pt x="4229" y="3770"/>
                    <a:pt x="4229" y="3770"/>
                  </a:cubicBezTo>
                  <a:lnTo>
                    <a:pt x="4229" y="3770"/>
                  </a:lnTo>
                  <a:cubicBezTo>
                    <a:pt x="3946" y="4299"/>
                    <a:pt x="3277" y="4618"/>
                    <a:pt x="3277" y="4618"/>
                  </a:cubicBezTo>
                  <a:cubicBezTo>
                    <a:pt x="4832" y="4372"/>
                    <a:pt x="5286" y="3457"/>
                    <a:pt x="5286" y="3457"/>
                  </a:cubicBezTo>
                  <a:cubicBezTo>
                    <a:pt x="5286" y="3457"/>
                    <a:pt x="6374" y="4372"/>
                    <a:pt x="5987" y="6487"/>
                  </a:cubicBezTo>
                  <a:cubicBezTo>
                    <a:pt x="6264" y="6100"/>
                    <a:pt x="6436" y="5651"/>
                    <a:pt x="6479" y="5178"/>
                  </a:cubicBezTo>
                  <a:cubicBezTo>
                    <a:pt x="6479" y="5129"/>
                    <a:pt x="6479" y="5085"/>
                    <a:pt x="6479" y="5036"/>
                  </a:cubicBezTo>
                  <a:cubicBezTo>
                    <a:pt x="6479" y="4952"/>
                    <a:pt x="6482" y="4913"/>
                    <a:pt x="6487" y="4913"/>
                  </a:cubicBezTo>
                  <a:lnTo>
                    <a:pt x="6487" y="4913"/>
                  </a:lnTo>
                  <a:cubicBezTo>
                    <a:pt x="6529" y="4913"/>
                    <a:pt x="6670" y="7775"/>
                    <a:pt x="5563" y="8915"/>
                  </a:cubicBezTo>
                  <a:cubicBezTo>
                    <a:pt x="5563" y="8915"/>
                    <a:pt x="7610" y="7716"/>
                    <a:pt x="7678" y="5036"/>
                  </a:cubicBezTo>
                  <a:cubicBezTo>
                    <a:pt x="7751" y="2362"/>
                    <a:pt x="7186" y="605"/>
                    <a:pt x="5532" y="537"/>
                  </a:cubicBezTo>
                  <a:cubicBezTo>
                    <a:pt x="5532" y="537"/>
                    <a:pt x="4857" y="0"/>
                    <a:pt x="374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72"/>
          <p:cNvGrpSpPr/>
          <p:nvPr/>
        </p:nvGrpSpPr>
        <p:grpSpPr>
          <a:xfrm>
            <a:off x="7301946" y="1542722"/>
            <a:ext cx="911707" cy="2849020"/>
            <a:chOff x="2972675" y="239500"/>
            <a:chExt cx="1672550" cy="5226600"/>
          </a:xfrm>
        </p:grpSpPr>
        <p:sp>
          <p:nvSpPr>
            <p:cNvPr id="6772" name="Google Shape;6772;p72"/>
            <p:cNvSpPr/>
            <p:nvPr/>
          </p:nvSpPr>
          <p:spPr>
            <a:xfrm>
              <a:off x="3015600" y="239500"/>
              <a:ext cx="793250" cy="1764400"/>
            </a:xfrm>
            <a:custGeom>
              <a:rect b="b" l="l" r="r" t="t"/>
              <a:pathLst>
                <a:path extrusionOk="0" h="70576" w="31730">
                  <a:moveTo>
                    <a:pt x="31730" y="0"/>
                  </a:moveTo>
                  <a:cubicBezTo>
                    <a:pt x="26725" y="0"/>
                    <a:pt x="21527" y="1773"/>
                    <a:pt x="21527" y="7209"/>
                  </a:cubicBezTo>
                  <a:lnTo>
                    <a:pt x="21527" y="12407"/>
                  </a:lnTo>
                  <a:cubicBezTo>
                    <a:pt x="21527" y="12407"/>
                    <a:pt x="20342" y="12875"/>
                    <a:pt x="20462" y="14179"/>
                  </a:cubicBezTo>
                  <a:cubicBezTo>
                    <a:pt x="20581" y="15474"/>
                    <a:pt x="21288" y="19736"/>
                    <a:pt x="23419" y="19965"/>
                  </a:cubicBezTo>
                  <a:cubicBezTo>
                    <a:pt x="23419" y="19965"/>
                    <a:pt x="24677" y="22307"/>
                    <a:pt x="24677" y="31123"/>
                  </a:cubicBezTo>
                  <a:cubicBezTo>
                    <a:pt x="24677" y="31123"/>
                    <a:pt x="18955" y="34071"/>
                    <a:pt x="15622" y="35596"/>
                  </a:cubicBezTo>
                  <a:cubicBezTo>
                    <a:pt x="15622" y="35596"/>
                    <a:pt x="15160" y="35562"/>
                    <a:pt x="14427" y="35562"/>
                  </a:cubicBezTo>
                  <a:cubicBezTo>
                    <a:pt x="12375" y="35562"/>
                    <a:pt x="8203" y="35822"/>
                    <a:pt x="6099" y="37790"/>
                  </a:cubicBezTo>
                  <a:cubicBezTo>
                    <a:pt x="3243" y="40463"/>
                    <a:pt x="1" y="45514"/>
                    <a:pt x="1709" y="54569"/>
                  </a:cubicBezTo>
                  <a:cubicBezTo>
                    <a:pt x="1709" y="54569"/>
                    <a:pt x="1305" y="58435"/>
                    <a:pt x="1213" y="63477"/>
                  </a:cubicBezTo>
                  <a:lnTo>
                    <a:pt x="20774" y="63477"/>
                  </a:lnTo>
                  <a:lnTo>
                    <a:pt x="20774" y="65616"/>
                  </a:lnTo>
                  <a:cubicBezTo>
                    <a:pt x="19644" y="66103"/>
                    <a:pt x="19011" y="67306"/>
                    <a:pt x="19258" y="68509"/>
                  </a:cubicBezTo>
                  <a:cubicBezTo>
                    <a:pt x="19497" y="69712"/>
                    <a:pt x="20563" y="70576"/>
                    <a:pt x="21784" y="70576"/>
                  </a:cubicBezTo>
                  <a:cubicBezTo>
                    <a:pt x="23015" y="70576"/>
                    <a:pt x="24071" y="69712"/>
                    <a:pt x="24309" y="68509"/>
                  </a:cubicBezTo>
                  <a:cubicBezTo>
                    <a:pt x="24557" y="67306"/>
                    <a:pt x="23924" y="66103"/>
                    <a:pt x="22794" y="65616"/>
                  </a:cubicBezTo>
                  <a:lnTo>
                    <a:pt x="22794" y="63477"/>
                  </a:lnTo>
                  <a:lnTo>
                    <a:pt x="31730" y="63477"/>
                  </a:lnTo>
                  <a:lnTo>
                    <a:pt x="31730" y="0"/>
                  </a:lnTo>
                  <a:close/>
                </a:path>
              </a:pathLst>
            </a:custGeom>
            <a:solidFill>
              <a:srgbClr val="667E92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2"/>
            <p:cNvSpPr/>
            <p:nvPr/>
          </p:nvSpPr>
          <p:spPr>
            <a:xfrm>
              <a:off x="3625625" y="240400"/>
              <a:ext cx="976900" cy="1586950"/>
            </a:xfrm>
            <a:custGeom>
              <a:rect b="b" l="l" r="r" t="t"/>
              <a:pathLst>
                <a:path extrusionOk="0" h="63478" w="39076">
                  <a:moveTo>
                    <a:pt x="7329" y="1"/>
                  </a:moveTo>
                  <a:lnTo>
                    <a:pt x="7329" y="52292"/>
                  </a:lnTo>
                  <a:lnTo>
                    <a:pt x="4959" y="52292"/>
                  </a:lnTo>
                  <a:cubicBezTo>
                    <a:pt x="4543" y="51325"/>
                    <a:pt x="3601" y="50715"/>
                    <a:pt x="2584" y="50715"/>
                  </a:cubicBezTo>
                  <a:cubicBezTo>
                    <a:pt x="2413" y="50715"/>
                    <a:pt x="2240" y="50732"/>
                    <a:pt x="2066" y="50767"/>
                  </a:cubicBezTo>
                  <a:cubicBezTo>
                    <a:pt x="863" y="51015"/>
                    <a:pt x="0" y="52072"/>
                    <a:pt x="0" y="53293"/>
                  </a:cubicBezTo>
                  <a:cubicBezTo>
                    <a:pt x="0" y="54524"/>
                    <a:pt x="863" y="55580"/>
                    <a:pt x="2066" y="55818"/>
                  </a:cubicBezTo>
                  <a:cubicBezTo>
                    <a:pt x="2241" y="55854"/>
                    <a:pt x="2416" y="55872"/>
                    <a:pt x="2588" y="55872"/>
                  </a:cubicBezTo>
                  <a:cubicBezTo>
                    <a:pt x="3604" y="55872"/>
                    <a:pt x="4543" y="55269"/>
                    <a:pt x="4959" y="54303"/>
                  </a:cubicBezTo>
                  <a:lnTo>
                    <a:pt x="7329" y="54303"/>
                  </a:lnTo>
                  <a:lnTo>
                    <a:pt x="7329" y="63477"/>
                  </a:lnTo>
                  <a:lnTo>
                    <a:pt x="37863" y="63477"/>
                  </a:lnTo>
                  <a:cubicBezTo>
                    <a:pt x="37762" y="58436"/>
                    <a:pt x="37358" y="54569"/>
                    <a:pt x="37358" y="54569"/>
                  </a:cubicBezTo>
                  <a:cubicBezTo>
                    <a:pt x="39076" y="45514"/>
                    <a:pt x="35834" y="40464"/>
                    <a:pt x="32969" y="37791"/>
                  </a:cubicBezTo>
                  <a:cubicBezTo>
                    <a:pt x="30867" y="35831"/>
                    <a:pt x="26700" y="35572"/>
                    <a:pt x="24646" y="35572"/>
                  </a:cubicBezTo>
                  <a:cubicBezTo>
                    <a:pt x="23910" y="35572"/>
                    <a:pt x="23446" y="35605"/>
                    <a:pt x="23446" y="35605"/>
                  </a:cubicBezTo>
                  <a:cubicBezTo>
                    <a:pt x="20112" y="34072"/>
                    <a:pt x="14391" y="31124"/>
                    <a:pt x="14391" y="31124"/>
                  </a:cubicBezTo>
                  <a:cubicBezTo>
                    <a:pt x="14391" y="22308"/>
                    <a:pt x="15649" y="19975"/>
                    <a:pt x="15649" y="19975"/>
                  </a:cubicBezTo>
                  <a:cubicBezTo>
                    <a:pt x="17779" y="19736"/>
                    <a:pt x="18486" y="15484"/>
                    <a:pt x="18606" y="14180"/>
                  </a:cubicBezTo>
                  <a:cubicBezTo>
                    <a:pt x="18725" y="12885"/>
                    <a:pt x="17541" y="12408"/>
                    <a:pt x="17541" y="12408"/>
                  </a:cubicBezTo>
                  <a:lnTo>
                    <a:pt x="17541" y="7210"/>
                  </a:lnTo>
                  <a:cubicBezTo>
                    <a:pt x="17541" y="1773"/>
                    <a:pt x="12343" y="1"/>
                    <a:pt x="7329" y="1"/>
                  </a:cubicBezTo>
                  <a:close/>
                </a:path>
              </a:pathLst>
            </a:custGeom>
            <a:solidFill>
              <a:srgbClr val="E3E9ED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2"/>
            <p:cNvSpPr/>
            <p:nvPr/>
          </p:nvSpPr>
          <p:spPr>
            <a:xfrm>
              <a:off x="3804225" y="1637225"/>
              <a:ext cx="841000" cy="3828875"/>
            </a:xfrm>
            <a:custGeom>
              <a:rect b="b" l="l" r="r" t="t"/>
              <a:pathLst>
                <a:path extrusionOk="0" h="153155" w="33640">
                  <a:moveTo>
                    <a:pt x="10139" y="0"/>
                  </a:moveTo>
                  <a:cubicBezTo>
                    <a:pt x="8909" y="0"/>
                    <a:pt x="7853" y="864"/>
                    <a:pt x="7614" y="2067"/>
                  </a:cubicBezTo>
                  <a:cubicBezTo>
                    <a:pt x="7366" y="3270"/>
                    <a:pt x="8000" y="4473"/>
                    <a:pt x="9129" y="4960"/>
                  </a:cubicBezTo>
                  <a:lnTo>
                    <a:pt x="9129" y="7568"/>
                  </a:lnTo>
                  <a:lnTo>
                    <a:pt x="185" y="7568"/>
                  </a:lnTo>
                  <a:lnTo>
                    <a:pt x="185" y="71476"/>
                  </a:lnTo>
                  <a:cubicBezTo>
                    <a:pt x="185" y="71476"/>
                    <a:pt x="947" y="76334"/>
                    <a:pt x="1241" y="80715"/>
                  </a:cubicBezTo>
                  <a:cubicBezTo>
                    <a:pt x="1525" y="85104"/>
                    <a:pt x="570" y="98163"/>
                    <a:pt x="286" y="104739"/>
                  </a:cubicBezTo>
                  <a:cubicBezTo>
                    <a:pt x="1" y="111314"/>
                    <a:pt x="570" y="119983"/>
                    <a:pt x="1140" y="125420"/>
                  </a:cubicBezTo>
                  <a:cubicBezTo>
                    <a:pt x="1718" y="130857"/>
                    <a:pt x="2003" y="134852"/>
                    <a:pt x="1902" y="139618"/>
                  </a:cubicBezTo>
                  <a:cubicBezTo>
                    <a:pt x="1810" y="144384"/>
                    <a:pt x="1241" y="144485"/>
                    <a:pt x="1048" y="145532"/>
                  </a:cubicBezTo>
                  <a:cubicBezTo>
                    <a:pt x="855" y="146579"/>
                    <a:pt x="1819" y="148012"/>
                    <a:pt x="1819" y="148489"/>
                  </a:cubicBezTo>
                  <a:cubicBezTo>
                    <a:pt x="1819" y="148967"/>
                    <a:pt x="1002" y="150390"/>
                    <a:pt x="1002" y="151483"/>
                  </a:cubicBezTo>
                  <a:cubicBezTo>
                    <a:pt x="1002" y="152585"/>
                    <a:pt x="1149" y="153154"/>
                    <a:pt x="2673" y="153154"/>
                  </a:cubicBezTo>
                  <a:lnTo>
                    <a:pt x="11627" y="153154"/>
                  </a:lnTo>
                  <a:cubicBezTo>
                    <a:pt x="12674" y="153154"/>
                    <a:pt x="12674" y="152199"/>
                    <a:pt x="12674" y="151437"/>
                  </a:cubicBezTo>
                  <a:cubicBezTo>
                    <a:pt x="12674" y="150675"/>
                    <a:pt x="8578" y="147626"/>
                    <a:pt x="8385" y="147249"/>
                  </a:cubicBezTo>
                  <a:cubicBezTo>
                    <a:pt x="8193" y="146864"/>
                    <a:pt x="8477" y="145624"/>
                    <a:pt x="8385" y="145054"/>
                  </a:cubicBezTo>
                  <a:cubicBezTo>
                    <a:pt x="8294" y="144485"/>
                    <a:pt x="7338" y="144577"/>
                    <a:pt x="7430" y="143530"/>
                  </a:cubicBezTo>
                  <a:cubicBezTo>
                    <a:pt x="7531" y="142483"/>
                    <a:pt x="8955" y="134953"/>
                    <a:pt x="12298" y="125512"/>
                  </a:cubicBezTo>
                  <a:cubicBezTo>
                    <a:pt x="15631" y="116080"/>
                    <a:pt x="15438" y="107310"/>
                    <a:pt x="14107" y="104454"/>
                  </a:cubicBezTo>
                  <a:cubicBezTo>
                    <a:pt x="12766" y="101589"/>
                    <a:pt x="12481" y="96446"/>
                    <a:pt x="12959" y="93875"/>
                  </a:cubicBezTo>
                  <a:cubicBezTo>
                    <a:pt x="13427" y="91294"/>
                    <a:pt x="18294" y="74819"/>
                    <a:pt x="19433" y="58895"/>
                  </a:cubicBezTo>
                  <a:cubicBezTo>
                    <a:pt x="20581" y="42970"/>
                    <a:pt x="15723" y="29829"/>
                    <a:pt x="15723" y="29829"/>
                  </a:cubicBezTo>
                  <a:lnTo>
                    <a:pt x="15723" y="17431"/>
                  </a:lnTo>
                  <a:cubicBezTo>
                    <a:pt x="18101" y="13620"/>
                    <a:pt x="19249" y="10571"/>
                    <a:pt x="19249" y="10571"/>
                  </a:cubicBezTo>
                  <a:lnTo>
                    <a:pt x="19249" y="10571"/>
                  </a:lnTo>
                  <a:cubicBezTo>
                    <a:pt x="19057" y="14005"/>
                    <a:pt x="20673" y="21628"/>
                    <a:pt x="20489" y="23152"/>
                  </a:cubicBezTo>
                  <a:cubicBezTo>
                    <a:pt x="19617" y="30123"/>
                    <a:pt x="20489" y="37635"/>
                    <a:pt x="22105" y="41354"/>
                  </a:cubicBezTo>
                  <a:cubicBezTo>
                    <a:pt x="23722" y="45073"/>
                    <a:pt x="24006" y="49307"/>
                    <a:pt x="23722" y="51456"/>
                  </a:cubicBezTo>
                  <a:cubicBezTo>
                    <a:pt x="23290" y="54789"/>
                    <a:pt x="21242" y="57774"/>
                    <a:pt x="20691" y="59188"/>
                  </a:cubicBezTo>
                  <a:cubicBezTo>
                    <a:pt x="20480" y="59730"/>
                    <a:pt x="21059" y="67261"/>
                    <a:pt x="21059" y="67261"/>
                  </a:cubicBezTo>
                  <a:cubicBezTo>
                    <a:pt x="21435" y="67839"/>
                    <a:pt x="22849" y="69410"/>
                    <a:pt x="23419" y="69887"/>
                  </a:cubicBezTo>
                  <a:cubicBezTo>
                    <a:pt x="23763" y="70172"/>
                    <a:pt x="24281" y="70352"/>
                    <a:pt x="24824" y="70352"/>
                  </a:cubicBezTo>
                  <a:cubicBezTo>
                    <a:pt x="25192" y="70352"/>
                    <a:pt x="25572" y="70269"/>
                    <a:pt x="25917" y="70080"/>
                  </a:cubicBezTo>
                  <a:cubicBezTo>
                    <a:pt x="26780" y="69603"/>
                    <a:pt x="31445" y="66994"/>
                    <a:pt x="31831" y="66232"/>
                  </a:cubicBezTo>
                  <a:cubicBezTo>
                    <a:pt x="32207" y="65470"/>
                    <a:pt x="30977" y="59941"/>
                    <a:pt x="30977" y="52034"/>
                  </a:cubicBezTo>
                  <a:cubicBezTo>
                    <a:pt x="30977" y="44118"/>
                    <a:pt x="32308" y="38397"/>
                    <a:pt x="32979" y="31730"/>
                  </a:cubicBezTo>
                  <a:cubicBezTo>
                    <a:pt x="33640" y="25062"/>
                    <a:pt x="30113" y="19626"/>
                    <a:pt x="30113" y="19626"/>
                  </a:cubicBezTo>
                  <a:cubicBezTo>
                    <a:pt x="30683" y="15686"/>
                    <a:pt x="30784" y="11305"/>
                    <a:pt x="30719" y="7568"/>
                  </a:cubicBezTo>
                  <a:lnTo>
                    <a:pt x="11150" y="7568"/>
                  </a:lnTo>
                  <a:lnTo>
                    <a:pt x="11150" y="4960"/>
                  </a:lnTo>
                  <a:cubicBezTo>
                    <a:pt x="12279" y="4473"/>
                    <a:pt x="12913" y="3270"/>
                    <a:pt x="12665" y="2067"/>
                  </a:cubicBezTo>
                  <a:cubicBezTo>
                    <a:pt x="12417" y="864"/>
                    <a:pt x="11361" y="0"/>
                    <a:pt x="10139" y="0"/>
                  </a:cubicBezTo>
                  <a:close/>
                </a:path>
              </a:pathLst>
            </a:custGeom>
            <a:solidFill>
              <a:srgbClr val="445D73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72"/>
            <p:cNvSpPr/>
            <p:nvPr/>
          </p:nvSpPr>
          <p:spPr>
            <a:xfrm>
              <a:off x="2972675" y="1826400"/>
              <a:ext cx="1037300" cy="3639700"/>
            </a:xfrm>
            <a:custGeom>
              <a:rect b="b" l="l" r="r" t="t"/>
              <a:pathLst>
                <a:path extrusionOk="0" h="145588" w="41492">
                  <a:moveTo>
                    <a:pt x="2930" y="1"/>
                  </a:moveTo>
                  <a:cubicBezTo>
                    <a:pt x="2857" y="3738"/>
                    <a:pt x="2958" y="8119"/>
                    <a:pt x="3527" y="12050"/>
                  </a:cubicBezTo>
                  <a:cubicBezTo>
                    <a:pt x="3527" y="12050"/>
                    <a:pt x="1" y="17486"/>
                    <a:pt x="662" y="24163"/>
                  </a:cubicBezTo>
                  <a:cubicBezTo>
                    <a:pt x="1332" y="30830"/>
                    <a:pt x="2664" y="36551"/>
                    <a:pt x="2664" y="44467"/>
                  </a:cubicBezTo>
                  <a:cubicBezTo>
                    <a:pt x="2664" y="52374"/>
                    <a:pt x="1424" y="57903"/>
                    <a:pt x="1810" y="58665"/>
                  </a:cubicBezTo>
                  <a:cubicBezTo>
                    <a:pt x="2195" y="59427"/>
                    <a:pt x="6861" y="62036"/>
                    <a:pt x="7724" y="62513"/>
                  </a:cubicBezTo>
                  <a:cubicBezTo>
                    <a:pt x="8068" y="62705"/>
                    <a:pt x="8446" y="62789"/>
                    <a:pt x="8813" y="62789"/>
                  </a:cubicBezTo>
                  <a:cubicBezTo>
                    <a:pt x="9356" y="62789"/>
                    <a:pt x="9873" y="62605"/>
                    <a:pt x="10213" y="62320"/>
                  </a:cubicBezTo>
                  <a:cubicBezTo>
                    <a:pt x="10782" y="61843"/>
                    <a:pt x="12196" y="60272"/>
                    <a:pt x="12582" y="59694"/>
                  </a:cubicBezTo>
                  <a:cubicBezTo>
                    <a:pt x="12582" y="59694"/>
                    <a:pt x="13151" y="52163"/>
                    <a:pt x="12949" y="51621"/>
                  </a:cubicBezTo>
                  <a:cubicBezTo>
                    <a:pt x="12389" y="50207"/>
                    <a:pt x="10341" y="47222"/>
                    <a:pt x="9909" y="43889"/>
                  </a:cubicBezTo>
                  <a:cubicBezTo>
                    <a:pt x="9634" y="41740"/>
                    <a:pt x="9909" y="37506"/>
                    <a:pt x="11535" y="33787"/>
                  </a:cubicBezTo>
                  <a:cubicBezTo>
                    <a:pt x="13151" y="30077"/>
                    <a:pt x="14024" y="22556"/>
                    <a:pt x="13151" y="15585"/>
                  </a:cubicBezTo>
                  <a:cubicBezTo>
                    <a:pt x="12958" y="14061"/>
                    <a:pt x="14584" y="6438"/>
                    <a:pt x="14391" y="3004"/>
                  </a:cubicBezTo>
                  <a:lnTo>
                    <a:pt x="14391" y="3004"/>
                  </a:lnTo>
                  <a:cubicBezTo>
                    <a:pt x="14391" y="3004"/>
                    <a:pt x="15539" y="6053"/>
                    <a:pt x="17917" y="9864"/>
                  </a:cubicBezTo>
                  <a:lnTo>
                    <a:pt x="17917" y="22252"/>
                  </a:lnTo>
                  <a:cubicBezTo>
                    <a:pt x="17917" y="22252"/>
                    <a:pt x="13059" y="35412"/>
                    <a:pt x="14198" y="51328"/>
                  </a:cubicBezTo>
                  <a:cubicBezTo>
                    <a:pt x="15346" y="67243"/>
                    <a:pt x="20204" y="83727"/>
                    <a:pt x="20682" y="86308"/>
                  </a:cubicBezTo>
                  <a:cubicBezTo>
                    <a:pt x="21159" y="88879"/>
                    <a:pt x="20874" y="94022"/>
                    <a:pt x="19534" y="96887"/>
                  </a:cubicBezTo>
                  <a:cubicBezTo>
                    <a:pt x="18193" y="99743"/>
                    <a:pt x="18009" y="108513"/>
                    <a:pt x="21352" y="117945"/>
                  </a:cubicBezTo>
                  <a:cubicBezTo>
                    <a:pt x="24686" y="127386"/>
                    <a:pt x="26109" y="134916"/>
                    <a:pt x="26210" y="135963"/>
                  </a:cubicBezTo>
                  <a:cubicBezTo>
                    <a:pt x="26302" y="137010"/>
                    <a:pt x="25347" y="136918"/>
                    <a:pt x="25255" y="137487"/>
                  </a:cubicBezTo>
                  <a:cubicBezTo>
                    <a:pt x="25163" y="138057"/>
                    <a:pt x="25448" y="139297"/>
                    <a:pt x="25255" y="139682"/>
                  </a:cubicBezTo>
                  <a:cubicBezTo>
                    <a:pt x="25062" y="140059"/>
                    <a:pt x="20966" y="143108"/>
                    <a:pt x="20966" y="143870"/>
                  </a:cubicBezTo>
                  <a:cubicBezTo>
                    <a:pt x="20966" y="144632"/>
                    <a:pt x="20966" y="145587"/>
                    <a:pt x="22013" y="145587"/>
                  </a:cubicBezTo>
                  <a:lnTo>
                    <a:pt x="30967" y="145587"/>
                  </a:lnTo>
                  <a:cubicBezTo>
                    <a:pt x="32492" y="145587"/>
                    <a:pt x="32638" y="145009"/>
                    <a:pt x="32638" y="143916"/>
                  </a:cubicBezTo>
                  <a:cubicBezTo>
                    <a:pt x="32638" y="142823"/>
                    <a:pt x="31830" y="141391"/>
                    <a:pt x="31830" y="140913"/>
                  </a:cubicBezTo>
                  <a:cubicBezTo>
                    <a:pt x="31830" y="140445"/>
                    <a:pt x="32785" y="139012"/>
                    <a:pt x="32593" y="137965"/>
                  </a:cubicBezTo>
                  <a:cubicBezTo>
                    <a:pt x="32400" y="136909"/>
                    <a:pt x="31830" y="136817"/>
                    <a:pt x="31738" y="132051"/>
                  </a:cubicBezTo>
                  <a:cubicBezTo>
                    <a:pt x="31637" y="127294"/>
                    <a:pt x="31922" y="123281"/>
                    <a:pt x="32501" y="117853"/>
                  </a:cubicBezTo>
                  <a:cubicBezTo>
                    <a:pt x="33070" y="112416"/>
                    <a:pt x="33649" y="103747"/>
                    <a:pt x="33355" y="97172"/>
                  </a:cubicBezTo>
                  <a:cubicBezTo>
                    <a:pt x="33061" y="90596"/>
                    <a:pt x="32115" y="77537"/>
                    <a:pt x="32400" y="73148"/>
                  </a:cubicBezTo>
                  <a:cubicBezTo>
                    <a:pt x="32684" y="68758"/>
                    <a:pt x="33447" y="63909"/>
                    <a:pt x="33447" y="63909"/>
                  </a:cubicBezTo>
                  <a:lnTo>
                    <a:pt x="33447" y="10727"/>
                  </a:lnTo>
                  <a:lnTo>
                    <a:pt x="35825" y="10727"/>
                  </a:lnTo>
                  <a:cubicBezTo>
                    <a:pt x="36266" y="11758"/>
                    <a:pt x="37235" y="12298"/>
                    <a:pt x="38209" y="12298"/>
                  </a:cubicBezTo>
                  <a:cubicBezTo>
                    <a:pt x="39022" y="12298"/>
                    <a:pt x="39839" y="11922"/>
                    <a:pt x="40353" y="11140"/>
                  </a:cubicBezTo>
                  <a:cubicBezTo>
                    <a:pt x="41491" y="9423"/>
                    <a:pt x="40261" y="7136"/>
                    <a:pt x="38204" y="7136"/>
                  </a:cubicBezTo>
                  <a:cubicBezTo>
                    <a:pt x="37166" y="7136"/>
                    <a:pt x="36229" y="7752"/>
                    <a:pt x="35825" y="8707"/>
                  </a:cubicBezTo>
                  <a:lnTo>
                    <a:pt x="33447" y="8707"/>
                  </a:lnTo>
                  <a:lnTo>
                    <a:pt x="33447" y="1"/>
                  </a:lnTo>
                  <a:lnTo>
                    <a:pt x="24520" y="1"/>
                  </a:lnTo>
                  <a:lnTo>
                    <a:pt x="24520" y="2140"/>
                  </a:lnTo>
                  <a:cubicBezTo>
                    <a:pt x="25641" y="2627"/>
                    <a:pt x="26284" y="3830"/>
                    <a:pt x="26036" y="5033"/>
                  </a:cubicBezTo>
                  <a:cubicBezTo>
                    <a:pt x="25788" y="6236"/>
                    <a:pt x="24732" y="7100"/>
                    <a:pt x="23510" y="7100"/>
                  </a:cubicBezTo>
                  <a:cubicBezTo>
                    <a:pt x="22280" y="7100"/>
                    <a:pt x="21223" y="6236"/>
                    <a:pt x="20975" y="5033"/>
                  </a:cubicBezTo>
                  <a:cubicBezTo>
                    <a:pt x="20737" y="3830"/>
                    <a:pt x="21370" y="2627"/>
                    <a:pt x="22500" y="2140"/>
                  </a:cubicBezTo>
                  <a:lnTo>
                    <a:pt x="22500" y="1"/>
                  </a:lnTo>
                  <a:close/>
                </a:path>
              </a:pathLst>
            </a:custGeom>
            <a:solidFill>
              <a:srgbClr val="CFD9E0"/>
            </a:solidFill>
            <a:ln cap="rnd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79" name="Shape 6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80" name="Google Shape;6780;p73"/>
          <p:cNvGrpSpPr/>
          <p:nvPr/>
        </p:nvGrpSpPr>
        <p:grpSpPr>
          <a:xfrm>
            <a:off x="3934280" y="1542757"/>
            <a:ext cx="557364" cy="1310345"/>
            <a:chOff x="3934280" y="1542757"/>
            <a:chExt cx="557364" cy="1310345"/>
          </a:xfrm>
        </p:grpSpPr>
        <p:sp>
          <p:nvSpPr>
            <p:cNvPr id="6781" name="Google Shape;6781;p73"/>
            <p:cNvSpPr/>
            <p:nvPr/>
          </p:nvSpPr>
          <p:spPr>
            <a:xfrm>
              <a:off x="398447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82" name="Google Shape;6782;p73"/>
            <p:cNvGrpSpPr/>
            <p:nvPr/>
          </p:nvGrpSpPr>
          <p:grpSpPr>
            <a:xfrm>
              <a:off x="3934280" y="1542757"/>
              <a:ext cx="557364" cy="1277423"/>
              <a:chOff x="3934280" y="1542757"/>
              <a:chExt cx="557364" cy="1277423"/>
            </a:xfrm>
          </p:grpSpPr>
          <p:sp>
            <p:nvSpPr>
              <p:cNvPr id="6783" name="Google Shape;6783;p73"/>
              <p:cNvSpPr/>
              <p:nvPr/>
            </p:nvSpPr>
            <p:spPr>
              <a:xfrm>
                <a:off x="402989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4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4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84" name="Google Shape;6784;p73"/>
              <p:cNvGrpSpPr/>
              <p:nvPr/>
            </p:nvGrpSpPr>
            <p:grpSpPr>
              <a:xfrm>
                <a:off x="3934280" y="1547529"/>
                <a:ext cx="557364" cy="1272651"/>
                <a:chOff x="3934280" y="1547529"/>
                <a:chExt cx="557364" cy="1272651"/>
              </a:xfrm>
            </p:grpSpPr>
            <p:sp>
              <p:nvSpPr>
                <p:cNvPr id="6785" name="Google Shape;6785;p73"/>
                <p:cNvSpPr/>
                <p:nvPr/>
              </p:nvSpPr>
              <p:spPr>
                <a:xfrm>
                  <a:off x="3934280" y="1547529"/>
                  <a:ext cx="557364" cy="1272651"/>
                </a:xfrm>
                <a:custGeom>
                  <a:rect b="b" l="l" r="r" t="t"/>
                  <a:pathLst>
                    <a:path extrusionOk="0" h="50407" w="22076">
                      <a:moveTo>
                        <a:pt x="11055" y="0"/>
                      </a:moveTo>
                      <a:cubicBezTo>
                        <a:pt x="7072" y="0"/>
                        <a:pt x="3853" y="3226"/>
                        <a:pt x="3853" y="7202"/>
                      </a:cubicBezTo>
                      <a:lnTo>
                        <a:pt x="3853" y="7208"/>
                      </a:lnTo>
                      <a:cubicBezTo>
                        <a:pt x="3833" y="7208"/>
                        <a:pt x="3814" y="7202"/>
                        <a:pt x="3788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1" y="7202"/>
                        <a:pt x="2609" y="7811"/>
                        <a:pt x="2738" y="8466"/>
                      </a:cubicBezTo>
                      <a:cubicBezTo>
                        <a:pt x="2835" y="8983"/>
                        <a:pt x="3289" y="9322"/>
                        <a:pt x="3779" y="9322"/>
                      </a:cubicBezTo>
                      <a:cubicBezTo>
                        <a:pt x="3914" y="9322"/>
                        <a:pt x="4052" y="9297"/>
                        <a:pt x="4185" y="9242"/>
                      </a:cubicBezTo>
                      <a:cubicBezTo>
                        <a:pt x="4654" y="10676"/>
                        <a:pt x="5606" y="11921"/>
                        <a:pt x="6773" y="12833"/>
                      </a:cubicBezTo>
                      <a:cubicBezTo>
                        <a:pt x="6733" y="12813"/>
                        <a:pt x="6694" y="12800"/>
                        <a:pt x="6649" y="12781"/>
                      </a:cubicBezTo>
                      <a:lnTo>
                        <a:pt x="6649" y="12781"/>
                      </a:lnTo>
                      <a:cubicBezTo>
                        <a:pt x="7398" y="13380"/>
                        <a:pt x="8252" y="13837"/>
                        <a:pt x="9171" y="14123"/>
                      </a:cubicBezTo>
                      <a:lnTo>
                        <a:pt x="9171" y="16124"/>
                      </a:lnTo>
                      <a:lnTo>
                        <a:pt x="6883" y="16124"/>
                      </a:lnTo>
                      <a:cubicBezTo>
                        <a:pt x="6883" y="16124"/>
                        <a:pt x="6877" y="16170"/>
                        <a:pt x="6857" y="16183"/>
                      </a:cubicBezTo>
                      <a:cubicBezTo>
                        <a:pt x="6277" y="16183"/>
                        <a:pt x="5762" y="16561"/>
                        <a:pt x="5580" y="17109"/>
                      </a:cubicBezTo>
                      <a:lnTo>
                        <a:pt x="248" y="32861"/>
                      </a:lnTo>
                      <a:cubicBezTo>
                        <a:pt x="1" y="33565"/>
                        <a:pt x="372" y="34334"/>
                        <a:pt x="1083" y="34569"/>
                      </a:cubicBezTo>
                      <a:cubicBezTo>
                        <a:pt x="1221" y="34615"/>
                        <a:pt x="1362" y="34637"/>
                        <a:pt x="1501" y="34637"/>
                      </a:cubicBezTo>
                      <a:cubicBezTo>
                        <a:pt x="2066" y="34637"/>
                        <a:pt x="2593" y="34273"/>
                        <a:pt x="2771" y="33702"/>
                      </a:cubicBezTo>
                      <a:lnTo>
                        <a:pt x="2947" y="33187"/>
                      </a:lnTo>
                      <a:lnTo>
                        <a:pt x="3527" y="33428"/>
                      </a:lnTo>
                      <a:cubicBezTo>
                        <a:pt x="3527" y="33428"/>
                        <a:pt x="4029" y="32412"/>
                        <a:pt x="3488" y="31577"/>
                      </a:cubicBezTo>
                      <a:lnTo>
                        <a:pt x="6753" y="21918"/>
                      </a:lnTo>
                      <a:lnTo>
                        <a:pt x="6753" y="21918"/>
                      </a:lnTo>
                      <a:cubicBezTo>
                        <a:pt x="6753" y="27699"/>
                        <a:pt x="5971" y="29166"/>
                        <a:pt x="5971" y="32360"/>
                      </a:cubicBezTo>
                      <a:cubicBezTo>
                        <a:pt x="5971" y="35560"/>
                        <a:pt x="7881" y="48490"/>
                        <a:pt x="7881" y="48490"/>
                      </a:cubicBezTo>
                      <a:lnTo>
                        <a:pt x="5573" y="50407"/>
                      </a:lnTo>
                      <a:lnTo>
                        <a:pt x="10038" y="50407"/>
                      </a:lnTo>
                      <a:lnTo>
                        <a:pt x="10781" y="31630"/>
                      </a:lnTo>
                      <a:lnTo>
                        <a:pt x="11165" y="31630"/>
                      </a:lnTo>
                      <a:lnTo>
                        <a:pt x="11908" y="50407"/>
                      </a:lnTo>
                      <a:lnTo>
                        <a:pt x="16373" y="50407"/>
                      </a:lnTo>
                      <a:lnTo>
                        <a:pt x="14059" y="48497"/>
                      </a:lnTo>
                      <a:cubicBezTo>
                        <a:pt x="14059" y="48497"/>
                        <a:pt x="15969" y="34171"/>
                        <a:pt x="15969" y="31590"/>
                      </a:cubicBezTo>
                      <a:cubicBezTo>
                        <a:pt x="15969" y="29003"/>
                        <a:pt x="15311" y="27680"/>
                        <a:pt x="15311" y="21821"/>
                      </a:cubicBezTo>
                      <a:lnTo>
                        <a:pt x="15311" y="21821"/>
                      </a:lnTo>
                      <a:lnTo>
                        <a:pt x="18615" y="31584"/>
                      </a:lnTo>
                      <a:cubicBezTo>
                        <a:pt x="18068" y="32418"/>
                        <a:pt x="18576" y="33435"/>
                        <a:pt x="18576" y="33435"/>
                      </a:cubicBezTo>
                      <a:lnTo>
                        <a:pt x="19149" y="33187"/>
                      </a:lnTo>
                      <a:lnTo>
                        <a:pt x="19325" y="33709"/>
                      </a:lnTo>
                      <a:cubicBezTo>
                        <a:pt x="19513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7" y="34597"/>
                        <a:pt x="21007" y="34549"/>
                      </a:cubicBezTo>
                      <a:cubicBezTo>
                        <a:pt x="21698" y="34321"/>
                        <a:pt x="22076" y="33572"/>
                        <a:pt x="21848" y="32874"/>
                      </a:cubicBezTo>
                      <a:lnTo>
                        <a:pt x="21848" y="32868"/>
                      </a:lnTo>
                      <a:lnTo>
                        <a:pt x="16516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0" y="16150"/>
                        <a:pt x="15324" y="16131"/>
                      </a:cubicBezTo>
                      <a:lnTo>
                        <a:pt x="12932" y="16131"/>
                      </a:lnTo>
                      <a:lnTo>
                        <a:pt x="12932" y="14104"/>
                      </a:lnTo>
                      <a:cubicBezTo>
                        <a:pt x="15122" y="13413"/>
                        <a:pt x="17123" y="11595"/>
                        <a:pt x="17905" y="9281"/>
                      </a:cubicBezTo>
                      <a:cubicBezTo>
                        <a:pt x="17992" y="9303"/>
                        <a:pt x="18080" y="9313"/>
                        <a:pt x="18166" y="9313"/>
                      </a:cubicBezTo>
                      <a:cubicBezTo>
                        <a:pt x="18669" y="9313"/>
                        <a:pt x="19119" y="8957"/>
                        <a:pt x="19208" y="8434"/>
                      </a:cubicBezTo>
                      <a:cubicBezTo>
                        <a:pt x="19306" y="7828"/>
                        <a:pt x="18869" y="7261"/>
                        <a:pt x="18257" y="7208"/>
                      </a:cubicBezTo>
                      <a:lnTo>
                        <a:pt x="18257" y="7202"/>
                      </a:lnTo>
                      <a:cubicBezTo>
                        <a:pt x="18257" y="3226"/>
                        <a:pt x="15030" y="0"/>
                        <a:pt x="1105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786" name="Google Shape;6786;p73"/>
                <p:cNvGrpSpPr/>
                <p:nvPr/>
              </p:nvGrpSpPr>
              <p:grpSpPr>
                <a:xfrm>
                  <a:off x="4110861" y="1813763"/>
                  <a:ext cx="203394" cy="542342"/>
                  <a:chOff x="4110861" y="1813763"/>
                  <a:chExt cx="203394" cy="542342"/>
                </a:xfrm>
              </p:grpSpPr>
              <p:sp>
                <p:nvSpPr>
                  <p:cNvPr id="6787" name="Google Shape;6787;p73"/>
                  <p:cNvSpPr/>
                  <p:nvPr/>
                </p:nvSpPr>
                <p:spPr>
                  <a:xfrm>
                    <a:off x="4137017" y="2221182"/>
                    <a:ext cx="144163" cy="105509"/>
                  </a:xfrm>
                  <a:custGeom>
                    <a:rect b="b" l="l" r="r" t="t"/>
                    <a:pathLst>
                      <a:path extrusionOk="0" h="4179" w="5710">
                        <a:moveTo>
                          <a:pt x="4009" y="1356"/>
                        </a:moveTo>
                        <a:cubicBezTo>
                          <a:pt x="4062" y="1420"/>
                          <a:pt x="4138" y="1453"/>
                          <a:pt x="4215" y="1453"/>
                        </a:cubicBezTo>
                        <a:cubicBezTo>
                          <a:pt x="4279" y="1453"/>
                          <a:pt x="4343" y="1430"/>
                          <a:pt x="4393" y="1382"/>
                        </a:cubicBezTo>
                        <a:cubicBezTo>
                          <a:pt x="4419" y="1396"/>
                          <a:pt x="4413" y="1402"/>
                          <a:pt x="4445" y="1409"/>
                        </a:cubicBezTo>
                        <a:cubicBezTo>
                          <a:pt x="4445" y="1415"/>
                          <a:pt x="4406" y="1422"/>
                          <a:pt x="4406" y="1435"/>
                        </a:cubicBezTo>
                        <a:lnTo>
                          <a:pt x="4406" y="1474"/>
                        </a:lnTo>
                        <a:cubicBezTo>
                          <a:pt x="4419" y="1571"/>
                          <a:pt x="4485" y="1656"/>
                          <a:pt x="4569" y="1702"/>
                        </a:cubicBezTo>
                        <a:cubicBezTo>
                          <a:pt x="4550" y="1741"/>
                          <a:pt x="4550" y="1780"/>
                          <a:pt x="4556" y="1819"/>
                        </a:cubicBezTo>
                        <a:cubicBezTo>
                          <a:pt x="4465" y="1819"/>
                          <a:pt x="4374" y="1865"/>
                          <a:pt x="4322" y="1943"/>
                        </a:cubicBezTo>
                        <a:cubicBezTo>
                          <a:pt x="4315" y="1930"/>
                          <a:pt x="4309" y="1923"/>
                          <a:pt x="4296" y="1910"/>
                        </a:cubicBezTo>
                        <a:cubicBezTo>
                          <a:pt x="4237" y="1852"/>
                          <a:pt x="4159" y="1819"/>
                          <a:pt x="4080" y="1819"/>
                        </a:cubicBezTo>
                        <a:cubicBezTo>
                          <a:pt x="3996" y="1819"/>
                          <a:pt x="3918" y="1852"/>
                          <a:pt x="3865" y="1910"/>
                        </a:cubicBezTo>
                        <a:cubicBezTo>
                          <a:pt x="3852" y="1917"/>
                          <a:pt x="3846" y="1930"/>
                          <a:pt x="3839" y="1936"/>
                        </a:cubicBezTo>
                        <a:cubicBezTo>
                          <a:pt x="3787" y="1865"/>
                          <a:pt x="3702" y="1819"/>
                          <a:pt x="3618" y="1819"/>
                        </a:cubicBezTo>
                        <a:cubicBezTo>
                          <a:pt x="3618" y="1800"/>
                          <a:pt x="3618" y="1780"/>
                          <a:pt x="3618" y="1760"/>
                        </a:cubicBezTo>
                        <a:cubicBezTo>
                          <a:pt x="3618" y="1650"/>
                          <a:pt x="3546" y="1552"/>
                          <a:pt x="3442" y="1513"/>
                        </a:cubicBezTo>
                        <a:cubicBezTo>
                          <a:pt x="3468" y="1500"/>
                          <a:pt x="3487" y="1487"/>
                          <a:pt x="3507" y="1467"/>
                        </a:cubicBezTo>
                        <a:cubicBezTo>
                          <a:pt x="3513" y="1480"/>
                          <a:pt x="3526" y="1493"/>
                          <a:pt x="3540" y="1506"/>
                        </a:cubicBezTo>
                        <a:cubicBezTo>
                          <a:pt x="3592" y="1558"/>
                          <a:pt x="3658" y="1585"/>
                          <a:pt x="3725" y="1585"/>
                        </a:cubicBezTo>
                        <a:cubicBezTo>
                          <a:pt x="3792" y="1585"/>
                          <a:pt x="3859" y="1558"/>
                          <a:pt x="3911" y="1506"/>
                        </a:cubicBezTo>
                        <a:cubicBezTo>
                          <a:pt x="3957" y="1467"/>
                          <a:pt x="3989" y="1415"/>
                          <a:pt x="4009" y="1356"/>
                        </a:cubicBezTo>
                        <a:close/>
                        <a:moveTo>
                          <a:pt x="2256" y="1311"/>
                        </a:moveTo>
                        <a:cubicBezTo>
                          <a:pt x="2308" y="1356"/>
                          <a:pt x="2379" y="1382"/>
                          <a:pt x="2451" y="1382"/>
                        </a:cubicBezTo>
                        <a:cubicBezTo>
                          <a:pt x="2516" y="1382"/>
                          <a:pt x="2581" y="1363"/>
                          <a:pt x="2634" y="1324"/>
                        </a:cubicBezTo>
                        <a:cubicBezTo>
                          <a:pt x="2660" y="1376"/>
                          <a:pt x="2705" y="1415"/>
                          <a:pt x="2757" y="1441"/>
                        </a:cubicBezTo>
                        <a:cubicBezTo>
                          <a:pt x="2725" y="1558"/>
                          <a:pt x="2770" y="1689"/>
                          <a:pt x="2868" y="1760"/>
                        </a:cubicBezTo>
                        <a:cubicBezTo>
                          <a:pt x="2901" y="1826"/>
                          <a:pt x="2959" y="1878"/>
                          <a:pt x="3031" y="1904"/>
                        </a:cubicBezTo>
                        <a:cubicBezTo>
                          <a:pt x="2979" y="1923"/>
                          <a:pt x="2933" y="1963"/>
                          <a:pt x="2907" y="2015"/>
                        </a:cubicBezTo>
                        <a:cubicBezTo>
                          <a:pt x="2868" y="1897"/>
                          <a:pt x="2751" y="1819"/>
                          <a:pt x="2627" y="1819"/>
                        </a:cubicBezTo>
                        <a:cubicBezTo>
                          <a:pt x="2568" y="1819"/>
                          <a:pt x="2503" y="1839"/>
                          <a:pt x="2458" y="1871"/>
                        </a:cubicBezTo>
                        <a:cubicBezTo>
                          <a:pt x="2412" y="1767"/>
                          <a:pt x="2301" y="1702"/>
                          <a:pt x="2190" y="1702"/>
                        </a:cubicBezTo>
                        <a:cubicBezTo>
                          <a:pt x="2099" y="1702"/>
                          <a:pt x="2021" y="1734"/>
                          <a:pt x="1962" y="1800"/>
                        </a:cubicBezTo>
                        <a:cubicBezTo>
                          <a:pt x="1917" y="1702"/>
                          <a:pt x="1812" y="1643"/>
                          <a:pt x="1702" y="1643"/>
                        </a:cubicBezTo>
                        <a:cubicBezTo>
                          <a:pt x="1676" y="1643"/>
                          <a:pt x="1643" y="1650"/>
                          <a:pt x="1617" y="1656"/>
                        </a:cubicBezTo>
                        <a:cubicBezTo>
                          <a:pt x="1617" y="1624"/>
                          <a:pt x="1610" y="1598"/>
                          <a:pt x="1597" y="1565"/>
                        </a:cubicBezTo>
                        <a:cubicBezTo>
                          <a:pt x="1662" y="1539"/>
                          <a:pt x="1715" y="1493"/>
                          <a:pt x="1747" y="1435"/>
                        </a:cubicBezTo>
                        <a:cubicBezTo>
                          <a:pt x="1806" y="1499"/>
                          <a:pt x="1884" y="1528"/>
                          <a:pt x="1962" y="1528"/>
                        </a:cubicBezTo>
                        <a:cubicBezTo>
                          <a:pt x="2089" y="1528"/>
                          <a:pt x="2215" y="1449"/>
                          <a:pt x="2256" y="1311"/>
                        </a:cubicBezTo>
                        <a:close/>
                        <a:moveTo>
                          <a:pt x="4993" y="1"/>
                        </a:moveTo>
                        <a:cubicBezTo>
                          <a:pt x="4648" y="1"/>
                          <a:pt x="4608" y="464"/>
                          <a:pt x="4863" y="587"/>
                        </a:cubicBezTo>
                        <a:cubicBezTo>
                          <a:pt x="4771" y="633"/>
                          <a:pt x="4713" y="724"/>
                          <a:pt x="4706" y="822"/>
                        </a:cubicBezTo>
                        <a:cubicBezTo>
                          <a:pt x="4674" y="809"/>
                          <a:pt x="4641" y="796"/>
                          <a:pt x="4602" y="796"/>
                        </a:cubicBezTo>
                        <a:cubicBezTo>
                          <a:pt x="4595" y="750"/>
                          <a:pt x="4576" y="705"/>
                          <a:pt x="4543" y="666"/>
                        </a:cubicBezTo>
                        <a:cubicBezTo>
                          <a:pt x="4537" y="653"/>
                          <a:pt x="4530" y="639"/>
                          <a:pt x="4524" y="626"/>
                        </a:cubicBezTo>
                        <a:cubicBezTo>
                          <a:pt x="4517" y="620"/>
                          <a:pt x="4517" y="607"/>
                          <a:pt x="4511" y="600"/>
                        </a:cubicBezTo>
                        <a:cubicBezTo>
                          <a:pt x="4498" y="581"/>
                          <a:pt x="4485" y="561"/>
                          <a:pt x="4465" y="542"/>
                        </a:cubicBezTo>
                        <a:cubicBezTo>
                          <a:pt x="4413" y="490"/>
                          <a:pt x="4348" y="464"/>
                          <a:pt x="4276" y="464"/>
                        </a:cubicBezTo>
                        <a:lnTo>
                          <a:pt x="4250" y="464"/>
                        </a:lnTo>
                        <a:cubicBezTo>
                          <a:pt x="4243" y="431"/>
                          <a:pt x="4230" y="398"/>
                          <a:pt x="4211" y="372"/>
                        </a:cubicBezTo>
                        <a:cubicBezTo>
                          <a:pt x="4185" y="327"/>
                          <a:pt x="4152" y="288"/>
                          <a:pt x="4107" y="261"/>
                        </a:cubicBezTo>
                        <a:cubicBezTo>
                          <a:pt x="4067" y="235"/>
                          <a:pt x="4022" y="222"/>
                          <a:pt x="3970" y="222"/>
                        </a:cubicBezTo>
                        <a:cubicBezTo>
                          <a:pt x="3950" y="196"/>
                          <a:pt x="3931" y="177"/>
                          <a:pt x="3905" y="164"/>
                        </a:cubicBezTo>
                        <a:cubicBezTo>
                          <a:pt x="3865" y="144"/>
                          <a:pt x="3826" y="125"/>
                          <a:pt x="3787" y="105"/>
                        </a:cubicBezTo>
                        <a:cubicBezTo>
                          <a:pt x="3716" y="66"/>
                          <a:pt x="3637" y="46"/>
                          <a:pt x="3553" y="40"/>
                        </a:cubicBezTo>
                        <a:cubicBezTo>
                          <a:pt x="3550" y="40"/>
                          <a:pt x="3548" y="40"/>
                          <a:pt x="3546" y="40"/>
                        </a:cubicBezTo>
                        <a:cubicBezTo>
                          <a:pt x="3200" y="40"/>
                          <a:pt x="3190" y="561"/>
                          <a:pt x="3540" y="568"/>
                        </a:cubicBezTo>
                        <a:cubicBezTo>
                          <a:pt x="3572" y="587"/>
                          <a:pt x="3605" y="607"/>
                          <a:pt x="3637" y="620"/>
                        </a:cubicBezTo>
                        <a:cubicBezTo>
                          <a:pt x="3670" y="639"/>
                          <a:pt x="3709" y="653"/>
                          <a:pt x="3748" y="653"/>
                        </a:cubicBezTo>
                        <a:cubicBezTo>
                          <a:pt x="3761" y="666"/>
                          <a:pt x="3768" y="679"/>
                          <a:pt x="3781" y="685"/>
                        </a:cubicBezTo>
                        <a:cubicBezTo>
                          <a:pt x="3787" y="698"/>
                          <a:pt x="3794" y="705"/>
                          <a:pt x="3807" y="711"/>
                        </a:cubicBezTo>
                        <a:cubicBezTo>
                          <a:pt x="3852" y="763"/>
                          <a:pt x="3924" y="789"/>
                          <a:pt x="3989" y="789"/>
                        </a:cubicBezTo>
                        <a:lnTo>
                          <a:pt x="4022" y="789"/>
                        </a:lnTo>
                        <a:cubicBezTo>
                          <a:pt x="4028" y="822"/>
                          <a:pt x="4041" y="848"/>
                          <a:pt x="4054" y="874"/>
                        </a:cubicBezTo>
                        <a:cubicBezTo>
                          <a:pt x="4054" y="881"/>
                          <a:pt x="4061" y="887"/>
                          <a:pt x="4067" y="894"/>
                        </a:cubicBezTo>
                        <a:cubicBezTo>
                          <a:pt x="4074" y="900"/>
                          <a:pt x="4074" y="913"/>
                          <a:pt x="4080" y="920"/>
                        </a:cubicBezTo>
                        <a:cubicBezTo>
                          <a:pt x="4080" y="933"/>
                          <a:pt x="4080" y="939"/>
                          <a:pt x="4087" y="952"/>
                        </a:cubicBezTo>
                        <a:cubicBezTo>
                          <a:pt x="4041" y="978"/>
                          <a:pt x="4002" y="1017"/>
                          <a:pt x="3983" y="1070"/>
                        </a:cubicBezTo>
                        <a:cubicBezTo>
                          <a:pt x="3931" y="1004"/>
                          <a:pt x="3852" y="972"/>
                          <a:pt x="3774" y="965"/>
                        </a:cubicBezTo>
                        <a:cubicBezTo>
                          <a:pt x="3702" y="965"/>
                          <a:pt x="3637" y="998"/>
                          <a:pt x="3585" y="1044"/>
                        </a:cubicBezTo>
                        <a:cubicBezTo>
                          <a:pt x="3572" y="1057"/>
                          <a:pt x="3559" y="1076"/>
                          <a:pt x="3546" y="1089"/>
                        </a:cubicBezTo>
                        <a:cubicBezTo>
                          <a:pt x="3503" y="996"/>
                          <a:pt x="3407" y="939"/>
                          <a:pt x="3302" y="939"/>
                        </a:cubicBezTo>
                        <a:cubicBezTo>
                          <a:pt x="3297" y="939"/>
                          <a:pt x="3291" y="939"/>
                          <a:pt x="3285" y="939"/>
                        </a:cubicBezTo>
                        <a:cubicBezTo>
                          <a:pt x="3233" y="939"/>
                          <a:pt x="3181" y="952"/>
                          <a:pt x="3135" y="978"/>
                        </a:cubicBezTo>
                        <a:cubicBezTo>
                          <a:pt x="3083" y="894"/>
                          <a:pt x="2992" y="848"/>
                          <a:pt x="2888" y="848"/>
                        </a:cubicBezTo>
                        <a:cubicBezTo>
                          <a:pt x="2823" y="848"/>
                          <a:pt x="2764" y="868"/>
                          <a:pt x="2705" y="907"/>
                        </a:cubicBezTo>
                        <a:cubicBezTo>
                          <a:pt x="2648" y="809"/>
                          <a:pt x="2549" y="762"/>
                          <a:pt x="2451" y="762"/>
                        </a:cubicBezTo>
                        <a:cubicBezTo>
                          <a:pt x="2327" y="762"/>
                          <a:pt x="2204" y="837"/>
                          <a:pt x="2164" y="978"/>
                        </a:cubicBezTo>
                        <a:cubicBezTo>
                          <a:pt x="2118" y="937"/>
                          <a:pt x="2055" y="912"/>
                          <a:pt x="1991" y="912"/>
                        </a:cubicBezTo>
                        <a:cubicBezTo>
                          <a:pt x="1983" y="912"/>
                          <a:pt x="1976" y="913"/>
                          <a:pt x="1969" y="913"/>
                        </a:cubicBezTo>
                        <a:cubicBezTo>
                          <a:pt x="1963" y="913"/>
                          <a:pt x="1958" y="913"/>
                          <a:pt x="1952" y="913"/>
                        </a:cubicBezTo>
                        <a:cubicBezTo>
                          <a:pt x="1848" y="913"/>
                          <a:pt x="1751" y="970"/>
                          <a:pt x="1702" y="1063"/>
                        </a:cubicBezTo>
                        <a:cubicBezTo>
                          <a:pt x="1641" y="997"/>
                          <a:pt x="1562" y="967"/>
                          <a:pt x="1484" y="967"/>
                        </a:cubicBezTo>
                        <a:cubicBezTo>
                          <a:pt x="1353" y="967"/>
                          <a:pt x="1226" y="1053"/>
                          <a:pt x="1193" y="1200"/>
                        </a:cubicBezTo>
                        <a:cubicBezTo>
                          <a:pt x="1180" y="1187"/>
                          <a:pt x="1167" y="1174"/>
                          <a:pt x="1148" y="1161"/>
                        </a:cubicBezTo>
                        <a:cubicBezTo>
                          <a:pt x="1193" y="1115"/>
                          <a:pt x="1219" y="1057"/>
                          <a:pt x="1219" y="991"/>
                        </a:cubicBezTo>
                        <a:cubicBezTo>
                          <a:pt x="1213" y="832"/>
                          <a:pt x="1082" y="704"/>
                          <a:pt x="919" y="704"/>
                        </a:cubicBezTo>
                        <a:cubicBezTo>
                          <a:pt x="915" y="704"/>
                          <a:pt x="911" y="704"/>
                          <a:pt x="906" y="705"/>
                        </a:cubicBezTo>
                        <a:lnTo>
                          <a:pt x="880" y="705"/>
                        </a:lnTo>
                        <a:cubicBezTo>
                          <a:pt x="871" y="704"/>
                          <a:pt x="861" y="703"/>
                          <a:pt x="852" y="703"/>
                        </a:cubicBezTo>
                        <a:cubicBezTo>
                          <a:pt x="573" y="703"/>
                          <a:pt x="458" y="1075"/>
                          <a:pt x="704" y="1233"/>
                        </a:cubicBezTo>
                        <a:cubicBezTo>
                          <a:pt x="672" y="1278"/>
                          <a:pt x="652" y="1337"/>
                          <a:pt x="652" y="1396"/>
                        </a:cubicBezTo>
                        <a:lnTo>
                          <a:pt x="652" y="1422"/>
                        </a:lnTo>
                        <a:cubicBezTo>
                          <a:pt x="652" y="1513"/>
                          <a:pt x="691" y="1598"/>
                          <a:pt x="757" y="1656"/>
                        </a:cubicBezTo>
                        <a:lnTo>
                          <a:pt x="743" y="1656"/>
                        </a:lnTo>
                        <a:cubicBezTo>
                          <a:pt x="672" y="1656"/>
                          <a:pt x="607" y="1682"/>
                          <a:pt x="554" y="1734"/>
                        </a:cubicBezTo>
                        <a:cubicBezTo>
                          <a:pt x="522" y="1767"/>
                          <a:pt x="496" y="1813"/>
                          <a:pt x="483" y="1852"/>
                        </a:cubicBezTo>
                        <a:cubicBezTo>
                          <a:pt x="483" y="1865"/>
                          <a:pt x="535" y="1878"/>
                          <a:pt x="528" y="1891"/>
                        </a:cubicBezTo>
                        <a:lnTo>
                          <a:pt x="489" y="1871"/>
                        </a:lnTo>
                        <a:cubicBezTo>
                          <a:pt x="0" y="1871"/>
                          <a:pt x="0" y="2406"/>
                          <a:pt x="489" y="2406"/>
                        </a:cubicBezTo>
                        <a:cubicBezTo>
                          <a:pt x="489" y="2406"/>
                          <a:pt x="652" y="2321"/>
                          <a:pt x="678" y="2223"/>
                        </a:cubicBezTo>
                        <a:cubicBezTo>
                          <a:pt x="704" y="2236"/>
                          <a:pt x="730" y="2249"/>
                          <a:pt x="763" y="2249"/>
                        </a:cubicBezTo>
                        <a:cubicBezTo>
                          <a:pt x="867" y="2249"/>
                          <a:pt x="965" y="2178"/>
                          <a:pt x="998" y="2073"/>
                        </a:cubicBezTo>
                        <a:cubicBezTo>
                          <a:pt x="1024" y="2021"/>
                          <a:pt x="1030" y="1956"/>
                          <a:pt x="1024" y="1897"/>
                        </a:cubicBezTo>
                        <a:lnTo>
                          <a:pt x="1024" y="1897"/>
                        </a:lnTo>
                        <a:cubicBezTo>
                          <a:pt x="1037" y="1910"/>
                          <a:pt x="1063" y="1917"/>
                          <a:pt x="1082" y="1930"/>
                        </a:cubicBezTo>
                        <a:cubicBezTo>
                          <a:pt x="1141" y="1989"/>
                          <a:pt x="1219" y="2028"/>
                          <a:pt x="1304" y="2028"/>
                        </a:cubicBezTo>
                        <a:cubicBezTo>
                          <a:pt x="1343" y="2028"/>
                          <a:pt x="1376" y="2021"/>
                          <a:pt x="1408" y="2008"/>
                        </a:cubicBezTo>
                        <a:cubicBezTo>
                          <a:pt x="1433" y="2167"/>
                          <a:pt x="1568" y="2264"/>
                          <a:pt x="1705" y="2264"/>
                        </a:cubicBezTo>
                        <a:cubicBezTo>
                          <a:pt x="1783" y="2264"/>
                          <a:pt x="1862" y="2233"/>
                          <a:pt x="1923" y="2165"/>
                        </a:cubicBezTo>
                        <a:cubicBezTo>
                          <a:pt x="1973" y="2264"/>
                          <a:pt x="2069" y="2321"/>
                          <a:pt x="2168" y="2321"/>
                        </a:cubicBezTo>
                        <a:cubicBezTo>
                          <a:pt x="2173" y="2321"/>
                          <a:pt x="2179" y="2321"/>
                          <a:pt x="2184" y="2321"/>
                        </a:cubicBezTo>
                        <a:cubicBezTo>
                          <a:pt x="2249" y="2321"/>
                          <a:pt x="2308" y="2308"/>
                          <a:pt x="2360" y="2269"/>
                        </a:cubicBezTo>
                        <a:cubicBezTo>
                          <a:pt x="2428" y="2250"/>
                          <a:pt x="2498" y="2241"/>
                          <a:pt x="2567" y="2241"/>
                        </a:cubicBezTo>
                        <a:cubicBezTo>
                          <a:pt x="2787" y="2241"/>
                          <a:pt x="3001" y="2333"/>
                          <a:pt x="3155" y="2497"/>
                        </a:cubicBezTo>
                        <a:cubicBezTo>
                          <a:pt x="3161" y="2497"/>
                          <a:pt x="3166" y="2498"/>
                          <a:pt x="3171" y="2498"/>
                        </a:cubicBezTo>
                        <a:cubicBezTo>
                          <a:pt x="3263" y="2498"/>
                          <a:pt x="3347" y="2447"/>
                          <a:pt x="3396" y="2373"/>
                        </a:cubicBezTo>
                        <a:cubicBezTo>
                          <a:pt x="3455" y="2419"/>
                          <a:pt x="3520" y="2438"/>
                          <a:pt x="3592" y="2438"/>
                        </a:cubicBezTo>
                        <a:cubicBezTo>
                          <a:pt x="3599" y="2439"/>
                          <a:pt x="3606" y="2439"/>
                          <a:pt x="3613" y="2439"/>
                        </a:cubicBezTo>
                        <a:cubicBezTo>
                          <a:pt x="3689" y="2439"/>
                          <a:pt x="3759" y="2407"/>
                          <a:pt x="3807" y="2354"/>
                        </a:cubicBezTo>
                        <a:cubicBezTo>
                          <a:pt x="3865" y="2425"/>
                          <a:pt x="3957" y="2471"/>
                          <a:pt x="4048" y="2471"/>
                        </a:cubicBezTo>
                        <a:cubicBezTo>
                          <a:pt x="4107" y="2471"/>
                          <a:pt x="4165" y="2451"/>
                          <a:pt x="4217" y="2425"/>
                        </a:cubicBezTo>
                        <a:cubicBezTo>
                          <a:pt x="4263" y="2399"/>
                          <a:pt x="4296" y="2367"/>
                          <a:pt x="4322" y="2328"/>
                        </a:cubicBezTo>
                        <a:cubicBezTo>
                          <a:pt x="4335" y="2334"/>
                          <a:pt x="4341" y="2341"/>
                          <a:pt x="4348" y="2354"/>
                        </a:cubicBezTo>
                        <a:cubicBezTo>
                          <a:pt x="4289" y="2419"/>
                          <a:pt x="4256" y="2503"/>
                          <a:pt x="4263" y="2588"/>
                        </a:cubicBezTo>
                        <a:cubicBezTo>
                          <a:pt x="4152" y="2595"/>
                          <a:pt x="4054" y="2673"/>
                          <a:pt x="4022" y="2777"/>
                        </a:cubicBezTo>
                        <a:cubicBezTo>
                          <a:pt x="3970" y="2745"/>
                          <a:pt x="3918" y="2732"/>
                          <a:pt x="3859" y="2732"/>
                        </a:cubicBezTo>
                        <a:lnTo>
                          <a:pt x="3820" y="2732"/>
                        </a:lnTo>
                        <a:cubicBezTo>
                          <a:pt x="3774" y="2712"/>
                          <a:pt x="3729" y="2699"/>
                          <a:pt x="3683" y="2699"/>
                        </a:cubicBezTo>
                        <a:cubicBezTo>
                          <a:pt x="3585" y="2699"/>
                          <a:pt x="3494" y="2745"/>
                          <a:pt x="3435" y="2829"/>
                        </a:cubicBezTo>
                        <a:cubicBezTo>
                          <a:pt x="3390" y="2803"/>
                          <a:pt x="3337" y="2790"/>
                          <a:pt x="3285" y="2790"/>
                        </a:cubicBezTo>
                        <a:cubicBezTo>
                          <a:pt x="3227" y="2790"/>
                          <a:pt x="3168" y="2803"/>
                          <a:pt x="3122" y="2836"/>
                        </a:cubicBezTo>
                        <a:cubicBezTo>
                          <a:pt x="3068" y="2769"/>
                          <a:pt x="2991" y="2731"/>
                          <a:pt x="2913" y="2731"/>
                        </a:cubicBezTo>
                        <a:cubicBezTo>
                          <a:pt x="2907" y="2731"/>
                          <a:pt x="2900" y="2731"/>
                          <a:pt x="2894" y="2732"/>
                        </a:cubicBezTo>
                        <a:cubicBezTo>
                          <a:pt x="2829" y="2732"/>
                          <a:pt x="2770" y="2745"/>
                          <a:pt x="2718" y="2784"/>
                        </a:cubicBezTo>
                        <a:cubicBezTo>
                          <a:pt x="2675" y="2678"/>
                          <a:pt x="2578" y="2614"/>
                          <a:pt x="2467" y="2614"/>
                        </a:cubicBezTo>
                        <a:cubicBezTo>
                          <a:pt x="2462" y="2614"/>
                          <a:pt x="2456" y="2614"/>
                          <a:pt x="2451" y="2614"/>
                        </a:cubicBezTo>
                        <a:cubicBezTo>
                          <a:pt x="2438" y="2613"/>
                          <a:pt x="2425" y="2612"/>
                          <a:pt x="2411" y="2612"/>
                        </a:cubicBezTo>
                        <a:cubicBezTo>
                          <a:pt x="2370" y="2612"/>
                          <a:pt x="2327" y="2619"/>
                          <a:pt x="2288" y="2634"/>
                        </a:cubicBezTo>
                        <a:cubicBezTo>
                          <a:pt x="2236" y="2562"/>
                          <a:pt x="2151" y="2517"/>
                          <a:pt x="2060" y="2503"/>
                        </a:cubicBezTo>
                        <a:lnTo>
                          <a:pt x="2034" y="2503"/>
                        </a:lnTo>
                        <a:cubicBezTo>
                          <a:pt x="1982" y="2510"/>
                          <a:pt x="1936" y="2536"/>
                          <a:pt x="1891" y="2562"/>
                        </a:cubicBezTo>
                        <a:cubicBezTo>
                          <a:pt x="1849" y="2461"/>
                          <a:pt x="1752" y="2398"/>
                          <a:pt x="1647" y="2398"/>
                        </a:cubicBezTo>
                        <a:cubicBezTo>
                          <a:pt x="1637" y="2398"/>
                          <a:pt x="1627" y="2398"/>
                          <a:pt x="1617" y="2399"/>
                        </a:cubicBezTo>
                        <a:cubicBezTo>
                          <a:pt x="1545" y="2399"/>
                          <a:pt x="1480" y="2425"/>
                          <a:pt x="1421" y="2477"/>
                        </a:cubicBezTo>
                        <a:cubicBezTo>
                          <a:pt x="1376" y="2451"/>
                          <a:pt x="1324" y="2438"/>
                          <a:pt x="1265" y="2438"/>
                        </a:cubicBezTo>
                        <a:cubicBezTo>
                          <a:pt x="1219" y="2438"/>
                          <a:pt x="1174" y="2445"/>
                          <a:pt x="1135" y="2451"/>
                        </a:cubicBezTo>
                        <a:cubicBezTo>
                          <a:pt x="1089" y="2360"/>
                          <a:pt x="985" y="2295"/>
                          <a:pt x="822" y="2295"/>
                        </a:cubicBezTo>
                        <a:cubicBezTo>
                          <a:pt x="496" y="2295"/>
                          <a:pt x="496" y="2914"/>
                          <a:pt x="822" y="2914"/>
                        </a:cubicBezTo>
                        <a:cubicBezTo>
                          <a:pt x="867" y="2908"/>
                          <a:pt x="913" y="2908"/>
                          <a:pt x="959" y="2901"/>
                        </a:cubicBezTo>
                        <a:cubicBezTo>
                          <a:pt x="972" y="2927"/>
                          <a:pt x="1011" y="2953"/>
                          <a:pt x="1037" y="2979"/>
                        </a:cubicBezTo>
                        <a:cubicBezTo>
                          <a:pt x="1069" y="3071"/>
                          <a:pt x="1141" y="3142"/>
                          <a:pt x="1226" y="3181"/>
                        </a:cubicBezTo>
                        <a:cubicBezTo>
                          <a:pt x="1275" y="3268"/>
                          <a:pt x="1372" y="3325"/>
                          <a:pt x="1471" y="3325"/>
                        </a:cubicBezTo>
                        <a:cubicBezTo>
                          <a:pt x="1476" y="3325"/>
                          <a:pt x="1481" y="3325"/>
                          <a:pt x="1486" y="3325"/>
                        </a:cubicBezTo>
                        <a:lnTo>
                          <a:pt x="1500" y="3325"/>
                        </a:lnTo>
                        <a:cubicBezTo>
                          <a:pt x="1480" y="3497"/>
                          <a:pt x="1611" y="3651"/>
                          <a:pt x="1788" y="3651"/>
                        </a:cubicBezTo>
                        <a:cubicBezTo>
                          <a:pt x="1792" y="3651"/>
                          <a:pt x="1796" y="3651"/>
                          <a:pt x="1799" y="3651"/>
                        </a:cubicBezTo>
                        <a:cubicBezTo>
                          <a:pt x="1851" y="3651"/>
                          <a:pt x="1904" y="3638"/>
                          <a:pt x="1949" y="3611"/>
                        </a:cubicBezTo>
                        <a:cubicBezTo>
                          <a:pt x="1989" y="3748"/>
                          <a:pt x="2113" y="3827"/>
                          <a:pt x="2241" y="3827"/>
                        </a:cubicBezTo>
                        <a:cubicBezTo>
                          <a:pt x="2321" y="3827"/>
                          <a:pt x="2401" y="3796"/>
                          <a:pt x="2464" y="3729"/>
                        </a:cubicBezTo>
                        <a:cubicBezTo>
                          <a:pt x="2508" y="3822"/>
                          <a:pt x="2605" y="3886"/>
                          <a:pt x="2710" y="3886"/>
                        </a:cubicBezTo>
                        <a:cubicBezTo>
                          <a:pt x="2715" y="3886"/>
                          <a:pt x="2720" y="3886"/>
                          <a:pt x="2725" y="3885"/>
                        </a:cubicBezTo>
                        <a:cubicBezTo>
                          <a:pt x="2777" y="3885"/>
                          <a:pt x="2829" y="3872"/>
                          <a:pt x="2875" y="3846"/>
                        </a:cubicBezTo>
                        <a:cubicBezTo>
                          <a:pt x="2888" y="3905"/>
                          <a:pt x="2914" y="3957"/>
                          <a:pt x="2959" y="4003"/>
                        </a:cubicBezTo>
                        <a:lnTo>
                          <a:pt x="3018" y="4061"/>
                        </a:lnTo>
                        <a:cubicBezTo>
                          <a:pt x="3083" y="4120"/>
                          <a:pt x="3166" y="4149"/>
                          <a:pt x="3250" y="4149"/>
                        </a:cubicBezTo>
                        <a:cubicBezTo>
                          <a:pt x="3334" y="4149"/>
                          <a:pt x="3419" y="4120"/>
                          <a:pt x="3487" y="4061"/>
                        </a:cubicBezTo>
                        <a:cubicBezTo>
                          <a:pt x="3533" y="4126"/>
                          <a:pt x="3598" y="4178"/>
                          <a:pt x="3761" y="4178"/>
                        </a:cubicBezTo>
                        <a:cubicBezTo>
                          <a:pt x="4087" y="4178"/>
                          <a:pt x="4087" y="3559"/>
                          <a:pt x="3761" y="3559"/>
                        </a:cubicBezTo>
                        <a:cubicBezTo>
                          <a:pt x="3598" y="3559"/>
                          <a:pt x="3559" y="3592"/>
                          <a:pt x="3513" y="3644"/>
                        </a:cubicBezTo>
                        <a:cubicBezTo>
                          <a:pt x="3507" y="3638"/>
                          <a:pt x="3481" y="3631"/>
                          <a:pt x="3468" y="3618"/>
                        </a:cubicBezTo>
                        <a:lnTo>
                          <a:pt x="3403" y="3559"/>
                        </a:lnTo>
                        <a:cubicBezTo>
                          <a:pt x="3342" y="3502"/>
                          <a:pt x="3263" y="3472"/>
                          <a:pt x="3184" y="3472"/>
                        </a:cubicBezTo>
                        <a:cubicBezTo>
                          <a:pt x="3127" y="3472"/>
                          <a:pt x="3070" y="3488"/>
                          <a:pt x="3018" y="3520"/>
                        </a:cubicBezTo>
                        <a:cubicBezTo>
                          <a:pt x="3005" y="3455"/>
                          <a:pt x="2979" y="3403"/>
                          <a:pt x="2940" y="3357"/>
                        </a:cubicBezTo>
                        <a:cubicBezTo>
                          <a:pt x="2979" y="3351"/>
                          <a:pt x="3025" y="3338"/>
                          <a:pt x="3064" y="3312"/>
                        </a:cubicBezTo>
                        <a:cubicBezTo>
                          <a:pt x="3125" y="3383"/>
                          <a:pt x="3209" y="3417"/>
                          <a:pt x="3292" y="3417"/>
                        </a:cubicBezTo>
                        <a:cubicBezTo>
                          <a:pt x="3385" y="3417"/>
                          <a:pt x="3478" y="3374"/>
                          <a:pt x="3540" y="3292"/>
                        </a:cubicBezTo>
                        <a:cubicBezTo>
                          <a:pt x="3585" y="3318"/>
                          <a:pt x="3637" y="3331"/>
                          <a:pt x="3689" y="3331"/>
                        </a:cubicBezTo>
                        <a:lnTo>
                          <a:pt x="3729" y="3331"/>
                        </a:lnTo>
                        <a:cubicBezTo>
                          <a:pt x="3768" y="3351"/>
                          <a:pt x="3820" y="3357"/>
                          <a:pt x="3865" y="3357"/>
                        </a:cubicBezTo>
                        <a:cubicBezTo>
                          <a:pt x="3870" y="3358"/>
                          <a:pt x="3875" y="3358"/>
                          <a:pt x="3880" y="3358"/>
                        </a:cubicBezTo>
                        <a:cubicBezTo>
                          <a:pt x="3998" y="3358"/>
                          <a:pt x="4102" y="3281"/>
                          <a:pt x="4146" y="3168"/>
                        </a:cubicBezTo>
                        <a:cubicBezTo>
                          <a:pt x="4191" y="3201"/>
                          <a:pt x="4250" y="3214"/>
                          <a:pt x="4309" y="3214"/>
                        </a:cubicBezTo>
                        <a:cubicBezTo>
                          <a:pt x="4485" y="3214"/>
                          <a:pt x="4621" y="3064"/>
                          <a:pt x="4602" y="2888"/>
                        </a:cubicBezTo>
                        <a:cubicBezTo>
                          <a:pt x="4758" y="2875"/>
                          <a:pt x="4876" y="2738"/>
                          <a:pt x="4869" y="2582"/>
                        </a:cubicBezTo>
                        <a:lnTo>
                          <a:pt x="4869" y="2582"/>
                        </a:lnTo>
                        <a:cubicBezTo>
                          <a:pt x="4902" y="2588"/>
                          <a:pt x="4934" y="2595"/>
                          <a:pt x="4967" y="2595"/>
                        </a:cubicBezTo>
                        <a:cubicBezTo>
                          <a:pt x="5221" y="2595"/>
                          <a:pt x="5312" y="2334"/>
                          <a:pt x="5241" y="2152"/>
                        </a:cubicBezTo>
                        <a:cubicBezTo>
                          <a:pt x="5619" y="2132"/>
                          <a:pt x="5619" y="1526"/>
                          <a:pt x="5228" y="1526"/>
                        </a:cubicBezTo>
                        <a:cubicBezTo>
                          <a:pt x="5156" y="1526"/>
                          <a:pt x="5084" y="1552"/>
                          <a:pt x="5032" y="1598"/>
                        </a:cubicBezTo>
                        <a:cubicBezTo>
                          <a:pt x="4999" y="1585"/>
                          <a:pt x="4967" y="1578"/>
                          <a:pt x="4934" y="1571"/>
                        </a:cubicBezTo>
                        <a:cubicBezTo>
                          <a:pt x="4947" y="1539"/>
                          <a:pt x="4895" y="1506"/>
                          <a:pt x="4895" y="1474"/>
                        </a:cubicBezTo>
                        <a:lnTo>
                          <a:pt x="4895" y="1435"/>
                        </a:lnTo>
                        <a:cubicBezTo>
                          <a:pt x="4895" y="1337"/>
                          <a:pt x="4895" y="1246"/>
                          <a:pt x="4817" y="1200"/>
                        </a:cubicBezTo>
                        <a:cubicBezTo>
                          <a:pt x="4823" y="1187"/>
                          <a:pt x="4850" y="1167"/>
                          <a:pt x="4856" y="1154"/>
                        </a:cubicBezTo>
                        <a:cubicBezTo>
                          <a:pt x="4902" y="1167"/>
                          <a:pt x="4947" y="1174"/>
                          <a:pt x="4993" y="1174"/>
                        </a:cubicBezTo>
                        <a:cubicBezTo>
                          <a:pt x="5013" y="1174"/>
                          <a:pt x="4999" y="1174"/>
                          <a:pt x="5019" y="1167"/>
                        </a:cubicBezTo>
                        <a:cubicBezTo>
                          <a:pt x="5052" y="1265"/>
                          <a:pt x="5221" y="1343"/>
                          <a:pt x="5221" y="1343"/>
                        </a:cubicBezTo>
                        <a:cubicBezTo>
                          <a:pt x="5710" y="1343"/>
                          <a:pt x="5710" y="815"/>
                          <a:pt x="5221" y="815"/>
                        </a:cubicBezTo>
                        <a:lnTo>
                          <a:pt x="5254" y="815"/>
                        </a:lnTo>
                        <a:cubicBezTo>
                          <a:pt x="5254" y="724"/>
                          <a:pt x="5202" y="633"/>
                          <a:pt x="5117" y="587"/>
                        </a:cubicBezTo>
                        <a:cubicBezTo>
                          <a:pt x="5371" y="464"/>
                          <a:pt x="5338" y="1"/>
                          <a:pt x="4993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8" name="Google Shape;6788;p73"/>
                  <p:cNvSpPr/>
                  <p:nvPr/>
                </p:nvSpPr>
                <p:spPr>
                  <a:xfrm>
                    <a:off x="4115128" y="2184851"/>
                    <a:ext cx="197334" cy="171254"/>
                  </a:xfrm>
                  <a:custGeom>
                    <a:rect b="b" l="l" r="r" t="t"/>
                    <a:pathLst>
                      <a:path extrusionOk="0" h="6783" w="7816">
                        <a:moveTo>
                          <a:pt x="6878" y="1"/>
                        </a:moveTo>
                        <a:cubicBezTo>
                          <a:pt x="6713" y="1"/>
                          <a:pt x="6550" y="89"/>
                          <a:pt x="6466" y="254"/>
                        </a:cubicBezTo>
                        <a:cubicBezTo>
                          <a:pt x="6382" y="154"/>
                          <a:pt x="6256" y="100"/>
                          <a:pt x="6129" y="100"/>
                        </a:cubicBezTo>
                        <a:cubicBezTo>
                          <a:pt x="6089" y="100"/>
                          <a:pt x="6049" y="106"/>
                          <a:pt x="6010" y="117"/>
                        </a:cubicBezTo>
                        <a:cubicBezTo>
                          <a:pt x="5847" y="169"/>
                          <a:pt x="5723" y="299"/>
                          <a:pt x="5684" y="469"/>
                        </a:cubicBezTo>
                        <a:lnTo>
                          <a:pt x="5677" y="462"/>
                        </a:lnTo>
                        <a:cubicBezTo>
                          <a:pt x="5603" y="418"/>
                          <a:pt x="5521" y="397"/>
                          <a:pt x="5441" y="397"/>
                        </a:cubicBezTo>
                        <a:cubicBezTo>
                          <a:pt x="5284" y="397"/>
                          <a:pt x="5132" y="478"/>
                          <a:pt x="5045" y="625"/>
                        </a:cubicBezTo>
                        <a:cubicBezTo>
                          <a:pt x="5045" y="632"/>
                          <a:pt x="5039" y="638"/>
                          <a:pt x="5032" y="651"/>
                        </a:cubicBezTo>
                        <a:cubicBezTo>
                          <a:pt x="4977" y="629"/>
                          <a:pt x="4920" y="619"/>
                          <a:pt x="4865" y="619"/>
                        </a:cubicBezTo>
                        <a:cubicBezTo>
                          <a:pt x="4660" y="619"/>
                          <a:pt x="4472" y="761"/>
                          <a:pt x="4426" y="977"/>
                        </a:cubicBezTo>
                        <a:cubicBezTo>
                          <a:pt x="4361" y="938"/>
                          <a:pt x="4283" y="912"/>
                          <a:pt x="4204" y="912"/>
                        </a:cubicBezTo>
                        <a:cubicBezTo>
                          <a:pt x="4146" y="1057"/>
                          <a:pt x="4012" y="1133"/>
                          <a:pt x="3876" y="1133"/>
                        </a:cubicBezTo>
                        <a:cubicBezTo>
                          <a:pt x="3767" y="1133"/>
                          <a:pt x="3658" y="1085"/>
                          <a:pt x="3585" y="984"/>
                        </a:cubicBezTo>
                        <a:cubicBezTo>
                          <a:pt x="3547" y="973"/>
                          <a:pt x="3507" y="968"/>
                          <a:pt x="3468" y="968"/>
                        </a:cubicBezTo>
                        <a:cubicBezTo>
                          <a:pt x="3309" y="968"/>
                          <a:pt x="3153" y="1050"/>
                          <a:pt x="3064" y="1186"/>
                        </a:cubicBezTo>
                        <a:cubicBezTo>
                          <a:pt x="3005" y="1114"/>
                          <a:pt x="2921" y="1055"/>
                          <a:pt x="2829" y="1029"/>
                        </a:cubicBezTo>
                        <a:cubicBezTo>
                          <a:pt x="2790" y="1020"/>
                          <a:pt x="2750" y="1016"/>
                          <a:pt x="2711" y="1016"/>
                        </a:cubicBezTo>
                        <a:cubicBezTo>
                          <a:pt x="2581" y="1016"/>
                          <a:pt x="2457" y="1065"/>
                          <a:pt x="2367" y="1160"/>
                        </a:cubicBezTo>
                        <a:cubicBezTo>
                          <a:pt x="2280" y="1020"/>
                          <a:pt x="2132" y="940"/>
                          <a:pt x="1977" y="940"/>
                        </a:cubicBezTo>
                        <a:cubicBezTo>
                          <a:pt x="1922" y="940"/>
                          <a:pt x="1867" y="950"/>
                          <a:pt x="1813" y="970"/>
                        </a:cubicBezTo>
                        <a:cubicBezTo>
                          <a:pt x="1767" y="788"/>
                          <a:pt x="1656" y="638"/>
                          <a:pt x="1500" y="534"/>
                        </a:cubicBezTo>
                        <a:cubicBezTo>
                          <a:pt x="1417" y="486"/>
                          <a:pt x="1329" y="465"/>
                          <a:pt x="1242" y="465"/>
                        </a:cubicBezTo>
                        <a:cubicBezTo>
                          <a:pt x="1020" y="465"/>
                          <a:pt x="802" y="603"/>
                          <a:pt x="685" y="795"/>
                        </a:cubicBezTo>
                        <a:cubicBezTo>
                          <a:pt x="581" y="997"/>
                          <a:pt x="542" y="1225"/>
                          <a:pt x="581" y="1453"/>
                        </a:cubicBezTo>
                        <a:cubicBezTo>
                          <a:pt x="561" y="1453"/>
                          <a:pt x="542" y="1466"/>
                          <a:pt x="529" y="1472"/>
                        </a:cubicBezTo>
                        <a:cubicBezTo>
                          <a:pt x="385" y="1557"/>
                          <a:pt x="294" y="1707"/>
                          <a:pt x="294" y="1876"/>
                        </a:cubicBezTo>
                        <a:cubicBezTo>
                          <a:pt x="307" y="1981"/>
                          <a:pt x="333" y="2085"/>
                          <a:pt x="379" y="2183"/>
                        </a:cubicBezTo>
                        <a:cubicBezTo>
                          <a:pt x="164" y="2228"/>
                          <a:pt x="7" y="2417"/>
                          <a:pt x="7" y="2639"/>
                        </a:cubicBezTo>
                        <a:cubicBezTo>
                          <a:pt x="1" y="2841"/>
                          <a:pt x="138" y="3024"/>
                          <a:pt x="340" y="3076"/>
                        </a:cubicBezTo>
                        <a:cubicBezTo>
                          <a:pt x="177" y="3160"/>
                          <a:pt x="79" y="3323"/>
                          <a:pt x="79" y="3506"/>
                        </a:cubicBezTo>
                        <a:cubicBezTo>
                          <a:pt x="79" y="3701"/>
                          <a:pt x="196" y="3871"/>
                          <a:pt x="372" y="3949"/>
                        </a:cubicBezTo>
                        <a:cubicBezTo>
                          <a:pt x="216" y="4060"/>
                          <a:pt x="144" y="4255"/>
                          <a:pt x="196" y="4444"/>
                        </a:cubicBezTo>
                        <a:cubicBezTo>
                          <a:pt x="248" y="4620"/>
                          <a:pt x="398" y="4757"/>
                          <a:pt x="581" y="4783"/>
                        </a:cubicBezTo>
                        <a:cubicBezTo>
                          <a:pt x="418" y="4933"/>
                          <a:pt x="379" y="5181"/>
                          <a:pt x="489" y="5370"/>
                        </a:cubicBezTo>
                        <a:cubicBezTo>
                          <a:pt x="568" y="5510"/>
                          <a:pt x="716" y="5593"/>
                          <a:pt x="872" y="5593"/>
                        </a:cubicBezTo>
                        <a:cubicBezTo>
                          <a:pt x="884" y="5593"/>
                          <a:pt x="895" y="5592"/>
                          <a:pt x="907" y="5591"/>
                        </a:cubicBezTo>
                        <a:lnTo>
                          <a:pt x="907" y="5591"/>
                        </a:lnTo>
                        <a:cubicBezTo>
                          <a:pt x="887" y="5702"/>
                          <a:pt x="900" y="5820"/>
                          <a:pt x="959" y="5917"/>
                        </a:cubicBezTo>
                        <a:cubicBezTo>
                          <a:pt x="1017" y="6022"/>
                          <a:pt x="1115" y="6100"/>
                          <a:pt x="1232" y="6132"/>
                        </a:cubicBezTo>
                        <a:cubicBezTo>
                          <a:pt x="1272" y="6141"/>
                          <a:pt x="1311" y="6145"/>
                          <a:pt x="1350" y="6145"/>
                        </a:cubicBezTo>
                        <a:cubicBezTo>
                          <a:pt x="1433" y="6145"/>
                          <a:pt x="1515" y="6125"/>
                          <a:pt x="1591" y="6080"/>
                        </a:cubicBezTo>
                        <a:cubicBezTo>
                          <a:pt x="1734" y="6022"/>
                          <a:pt x="1865" y="5937"/>
                          <a:pt x="1982" y="5839"/>
                        </a:cubicBezTo>
                        <a:cubicBezTo>
                          <a:pt x="2164" y="5657"/>
                          <a:pt x="2164" y="5363"/>
                          <a:pt x="1982" y="5181"/>
                        </a:cubicBezTo>
                        <a:cubicBezTo>
                          <a:pt x="1923" y="5122"/>
                          <a:pt x="1852" y="5083"/>
                          <a:pt x="1773" y="5064"/>
                        </a:cubicBezTo>
                        <a:cubicBezTo>
                          <a:pt x="1845" y="4927"/>
                          <a:pt x="1839" y="4764"/>
                          <a:pt x="1760" y="4633"/>
                        </a:cubicBezTo>
                        <a:cubicBezTo>
                          <a:pt x="1708" y="4549"/>
                          <a:pt x="1630" y="4483"/>
                          <a:pt x="1539" y="4444"/>
                        </a:cubicBezTo>
                        <a:cubicBezTo>
                          <a:pt x="1597" y="4340"/>
                          <a:pt x="1610" y="4216"/>
                          <a:pt x="1584" y="4099"/>
                        </a:cubicBezTo>
                        <a:cubicBezTo>
                          <a:pt x="1545" y="3962"/>
                          <a:pt x="1441" y="3851"/>
                          <a:pt x="1311" y="3806"/>
                        </a:cubicBezTo>
                        <a:cubicBezTo>
                          <a:pt x="1552" y="3630"/>
                          <a:pt x="1565" y="3271"/>
                          <a:pt x="1337" y="3082"/>
                        </a:cubicBezTo>
                        <a:cubicBezTo>
                          <a:pt x="1637" y="2939"/>
                          <a:pt x="1689" y="2535"/>
                          <a:pt x="1441" y="2320"/>
                        </a:cubicBezTo>
                        <a:cubicBezTo>
                          <a:pt x="1487" y="2281"/>
                          <a:pt x="1526" y="2235"/>
                          <a:pt x="1558" y="2183"/>
                        </a:cubicBezTo>
                        <a:cubicBezTo>
                          <a:pt x="1591" y="2124"/>
                          <a:pt x="1610" y="2059"/>
                          <a:pt x="1617" y="1994"/>
                        </a:cubicBezTo>
                        <a:cubicBezTo>
                          <a:pt x="1630" y="1994"/>
                          <a:pt x="1643" y="1987"/>
                          <a:pt x="1650" y="1981"/>
                        </a:cubicBezTo>
                        <a:cubicBezTo>
                          <a:pt x="1689" y="2020"/>
                          <a:pt x="1721" y="2052"/>
                          <a:pt x="1767" y="2078"/>
                        </a:cubicBezTo>
                        <a:cubicBezTo>
                          <a:pt x="1839" y="2120"/>
                          <a:pt x="1919" y="2141"/>
                          <a:pt x="1998" y="2141"/>
                        </a:cubicBezTo>
                        <a:cubicBezTo>
                          <a:pt x="2104" y="2141"/>
                          <a:pt x="2209" y="2104"/>
                          <a:pt x="2295" y="2033"/>
                        </a:cubicBezTo>
                        <a:cubicBezTo>
                          <a:pt x="2301" y="2065"/>
                          <a:pt x="2314" y="2098"/>
                          <a:pt x="2334" y="2131"/>
                        </a:cubicBezTo>
                        <a:cubicBezTo>
                          <a:pt x="2402" y="2283"/>
                          <a:pt x="2563" y="2359"/>
                          <a:pt x="2724" y="2359"/>
                        </a:cubicBezTo>
                        <a:cubicBezTo>
                          <a:pt x="2810" y="2359"/>
                          <a:pt x="2896" y="2337"/>
                          <a:pt x="2966" y="2294"/>
                        </a:cubicBezTo>
                        <a:cubicBezTo>
                          <a:pt x="3057" y="2241"/>
                          <a:pt x="3129" y="2157"/>
                          <a:pt x="3162" y="2059"/>
                        </a:cubicBezTo>
                        <a:cubicBezTo>
                          <a:pt x="3261" y="2184"/>
                          <a:pt x="3402" y="2260"/>
                          <a:pt x="3549" y="2260"/>
                        </a:cubicBezTo>
                        <a:cubicBezTo>
                          <a:pt x="3625" y="2260"/>
                          <a:pt x="3701" y="2240"/>
                          <a:pt x="3774" y="2196"/>
                        </a:cubicBezTo>
                        <a:cubicBezTo>
                          <a:pt x="3866" y="2144"/>
                          <a:pt x="3931" y="2059"/>
                          <a:pt x="3970" y="1961"/>
                        </a:cubicBezTo>
                        <a:cubicBezTo>
                          <a:pt x="3976" y="1968"/>
                          <a:pt x="3976" y="1974"/>
                          <a:pt x="3983" y="1974"/>
                        </a:cubicBezTo>
                        <a:cubicBezTo>
                          <a:pt x="4074" y="2062"/>
                          <a:pt x="4191" y="2106"/>
                          <a:pt x="4309" y="2106"/>
                        </a:cubicBezTo>
                        <a:cubicBezTo>
                          <a:pt x="4426" y="2106"/>
                          <a:pt x="4543" y="2062"/>
                          <a:pt x="4635" y="1974"/>
                        </a:cubicBezTo>
                        <a:cubicBezTo>
                          <a:pt x="4680" y="1935"/>
                          <a:pt x="4713" y="1876"/>
                          <a:pt x="4732" y="1818"/>
                        </a:cubicBezTo>
                        <a:cubicBezTo>
                          <a:pt x="4739" y="1824"/>
                          <a:pt x="4739" y="1824"/>
                          <a:pt x="4745" y="1831"/>
                        </a:cubicBezTo>
                        <a:cubicBezTo>
                          <a:pt x="4847" y="1915"/>
                          <a:pt x="4967" y="1963"/>
                          <a:pt x="5086" y="1963"/>
                        </a:cubicBezTo>
                        <a:cubicBezTo>
                          <a:pt x="5197" y="1963"/>
                          <a:pt x="5306" y="1922"/>
                          <a:pt x="5397" y="1831"/>
                        </a:cubicBezTo>
                        <a:cubicBezTo>
                          <a:pt x="5449" y="1772"/>
                          <a:pt x="5488" y="1707"/>
                          <a:pt x="5508" y="1635"/>
                        </a:cubicBezTo>
                        <a:cubicBezTo>
                          <a:pt x="5554" y="1655"/>
                          <a:pt x="5606" y="1668"/>
                          <a:pt x="5664" y="1668"/>
                        </a:cubicBezTo>
                        <a:cubicBezTo>
                          <a:pt x="5782" y="1668"/>
                          <a:pt x="5899" y="1616"/>
                          <a:pt x="5990" y="1531"/>
                        </a:cubicBezTo>
                        <a:cubicBezTo>
                          <a:pt x="6023" y="1492"/>
                          <a:pt x="6055" y="1453"/>
                          <a:pt x="6075" y="1407"/>
                        </a:cubicBezTo>
                        <a:cubicBezTo>
                          <a:pt x="6158" y="1462"/>
                          <a:pt x="6252" y="1491"/>
                          <a:pt x="6347" y="1491"/>
                        </a:cubicBezTo>
                        <a:cubicBezTo>
                          <a:pt x="6409" y="1491"/>
                          <a:pt x="6472" y="1479"/>
                          <a:pt x="6531" y="1453"/>
                        </a:cubicBezTo>
                        <a:lnTo>
                          <a:pt x="6531" y="1453"/>
                        </a:lnTo>
                        <a:cubicBezTo>
                          <a:pt x="6473" y="1518"/>
                          <a:pt x="6427" y="1590"/>
                          <a:pt x="6407" y="1674"/>
                        </a:cubicBezTo>
                        <a:cubicBezTo>
                          <a:pt x="6368" y="1818"/>
                          <a:pt x="6388" y="1968"/>
                          <a:pt x="6460" y="2092"/>
                        </a:cubicBezTo>
                        <a:cubicBezTo>
                          <a:pt x="6486" y="2137"/>
                          <a:pt x="6525" y="2183"/>
                          <a:pt x="6564" y="2215"/>
                        </a:cubicBezTo>
                        <a:cubicBezTo>
                          <a:pt x="6460" y="2274"/>
                          <a:pt x="6381" y="2372"/>
                          <a:pt x="6349" y="2489"/>
                        </a:cubicBezTo>
                        <a:cubicBezTo>
                          <a:pt x="6323" y="2613"/>
                          <a:pt x="6342" y="2743"/>
                          <a:pt x="6407" y="2854"/>
                        </a:cubicBezTo>
                        <a:cubicBezTo>
                          <a:pt x="6394" y="2867"/>
                          <a:pt x="6381" y="2880"/>
                          <a:pt x="6375" y="2900"/>
                        </a:cubicBezTo>
                        <a:cubicBezTo>
                          <a:pt x="6310" y="3004"/>
                          <a:pt x="6290" y="3134"/>
                          <a:pt x="6329" y="3258"/>
                        </a:cubicBezTo>
                        <a:cubicBezTo>
                          <a:pt x="6336" y="3278"/>
                          <a:pt x="6342" y="3304"/>
                          <a:pt x="6355" y="3323"/>
                        </a:cubicBezTo>
                        <a:cubicBezTo>
                          <a:pt x="6316" y="3349"/>
                          <a:pt x="6277" y="3375"/>
                          <a:pt x="6244" y="3408"/>
                        </a:cubicBezTo>
                        <a:cubicBezTo>
                          <a:pt x="6121" y="3538"/>
                          <a:pt x="6082" y="3734"/>
                          <a:pt x="6147" y="3903"/>
                        </a:cubicBezTo>
                        <a:cubicBezTo>
                          <a:pt x="6075" y="3942"/>
                          <a:pt x="6016" y="4001"/>
                          <a:pt x="5977" y="4066"/>
                        </a:cubicBezTo>
                        <a:cubicBezTo>
                          <a:pt x="5925" y="4158"/>
                          <a:pt x="5906" y="4262"/>
                          <a:pt x="5919" y="4366"/>
                        </a:cubicBezTo>
                        <a:cubicBezTo>
                          <a:pt x="5749" y="4405"/>
                          <a:pt x="5612" y="4536"/>
                          <a:pt x="5560" y="4699"/>
                        </a:cubicBezTo>
                        <a:cubicBezTo>
                          <a:pt x="5528" y="4803"/>
                          <a:pt x="5541" y="4914"/>
                          <a:pt x="5586" y="5005"/>
                        </a:cubicBezTo>
                        <a:cubicBezTo>
                          <a:pt x="5574" y="5004"/>
                          <a:pt x="5562" y="5004"/>
                          <a:pt x="5550" y="5004"/>
                        </a:cubicBezTo>
                        <a:cubicBezTo>
                          <a:pt x="5464" y="5004"/>
                          <a:pt x="5380" y="5024"/>
                          <a:pt x="5306" y="5064"/>
                        </a:cubicBezTo>
                        <a:cubicBezTo>
                          <a:pt x="5221" y="5116"/>
                          <a:pt x="5150" y="5194"/>
                          <a:pt x="5117" y="5285"/>
                        </a:cubicBezTo>
                        <a:cubicBezTo>
                          <a:pt x="5082" y="5277"/>
                          <a:pt x="5048" y="5274"/>
                          <a:pt x="5014" y="5274"/>
                        </a:cubicBezTo>
                        <a:cubicBezTo>
                          <a:pt x="4935" y="5274"/>
                          <a:pt x="4860" y="5294"/>
                          <a:pt x="4791" y="5331"/>
                        </a:cubicBezTo>
                        <a:cubicBezTo>
                          <a:pt x="4752" y="5350"/>
                          <a:pt x="4719" y="5376"/>
                          <a:pt x="4693" y="5409"/>
                        </a:cubicBezTo>
                        <a:cubicBezTo>
                          <a:pt x="4624" y="5374"/>
                          <a:pt x="4546" y="5357"/>
                          <a:pt x="4468" y="5357"/>
                        </a:cubicBezTo>
                        <a:cubicBezTo>
                          <a:pt x="4430" y="5357"/>
                          <a:pt x="4391" y="5361"/>
                          <a:pt x="4354" y="5370"/>
                        </a:cubicBezTo>
                        <a:lnTo>
                          <a:pt x="4335" y="5376"/>
                        </a:lnTo>
                        <a:cubicBezTo>
                          <a:pt x="4270" y="5344"/>
                          <a:pt x="4204" y="5331"/>
                          <a:pt x="4133" y="5331"/>
                        </a:cubicBezTo>
                        <a:cubicBezTo>
                          <a:pt x="3853" y="5344"/>
                          <a:pt x="3559" y="5442"/>
                          <a:pt x="3416" y="5702"/>
                        </a:cubicBezTo>
                        <a:cubicBezTo>
                          <a:pt x="3299" y="5924"/>
                          <a:pt x="3312" y="6191"/>
                          <a:pt x="3448" y="6406"/>
                        </a:cubicBezTo>
                        <a:cubicBezTo>
                          <a:pt x="3540" y="6569"/>
                          <a:pt x="3729" y="6745"/>
                          <a:pt x="3924" y="6771"/>
                        </a:cubicBezTo>
                        <a:cubicBezTo>
                          <a:pt x="3975" y="6778"/>
                          <a:pt x="4028" y="6783"/>
                          <a:pt x="4081" y="6783"/>
                        </a:cubicBezTo>
                        <a:cubicBezTo>
                          <a:pt x="4182" y="6783"/>
                          <a:pt x="4282" y="6764"/>
                          <a:pt x="4367" y="6699"/>
                        </a:cubicBezTo>
                        <a:cubicBezTo>
                          <a:pt x="4380" y="6693"/>
                          <a:pt x="4387" y="6686"/>
                          <a:pt x="4393" y="6680"/>
                        </a:cubicBezTo>
                        <a:cubicBezTo>
                          <a:pt x="4439" y="6693"/>
                          <a:pt x="4485" y="6699"/>
                          <a:pt x="4524" y="6699"/>
                        </a:cubicBezTo>
                        <a:cubicBezTo>
                          <a:pt x="4661" y="6699"/>
                          <a:pt x="4791" y="6641"/>
                          <a:pt x="4876" y="6536"/>
                        </a:cubicBezTo>
                        <a:cubicBezTo>
                          <a:pt x="4908" y="6576"/>
                          <a:pt x="4947" y="6608"/>
                          <a:pt x="4987" y="6628"/>
                        </a:cubicBezTo>
                        <a:cubicBezTo>
                          <a:pt x="5058" y="6672"/>
                          <a:pt x="5141" y="6695"/>
                          <a:pt x="5226" y="6695"/>
                        </a:cubicBezTo>
                        <a:cubicBezTo>
                          <a:pt x="5265" y="6695"/>
                          <a:pt x="5306" y="6690"/>
                          <a:pt x="5345" y="6680"/>
                        </a:cubicBezTo>
                        <a:cubicBezTo>
                          <a:pt x="5508" y="6621"/>
                          <a:pt x="5638" y="6491"/>
                          <a:pt x="5677" y="6315"/>
                        </a:cubicBezTo>
                        <a:cubicBezTo>
                          <a:pt x="5743" y="6354"/>
                          <a:pt x="5814" y="6374"/>
                          <a:pt x="5886" y="6374"/>
                        </a:cubicBezTo>
                        <a:cubicBezTo>
                          <a:pt x="6010" y="6374"/>
                          <a:pt x="6127" y="6321"/>
                          <a:pt x="6212" y="6237"/>
                        </a:cubicBezTo>
                        <a:cubicBezTo>
                          <a:pt x="6349" y="6093"/>
                          <a:pt x="6388" y="5878"/>
                          <a:pt x="6303" y="5689"/>
                        </a:cubicBezTo>
                        <a:lnTo>
                          <a:pt x="6303" y="5689"/>
                        </a:lnTo>
                        <a:cubicBezTo>
                          <a:pt x="6366" y="5717"/>
                          <a:pt x="6433" y="5731"/>
                          <a:pt x="6499" y="5731"/>
                        </a:cubicBezTo>
                        <a:cubicBezTo>
                          <a:pt x="6620" y="5731"/>
                          <a:pt x="6739" y="5686"/>
                          <a:pt x="6831" y="5598"/>
                        </a:cubicBezTo>
                        <a:cubicBezTo>
                          <a:pt x="6968" y="5461"/>
                          <a:pt x="7007" y="5259"/>
                          <a:pt x="6916" y="5083"/>
                        </a:cubicBezTo>
                        <a:cubicBezTo>
                          <a:pt x="7059" y="5057"/>
                          <a:pt x="7176" y="4979"/>
                          <a:pt x="7248" y="4861"/>
                        </a:cubicBezTo>
                        <a:cubicBezTo>
                          <a:pt x="7339" y="4705"/>
                          <a:pt x="7333" y="4516"/>
                          <a:pt x="7229" y="4373"/>
                        </a:cubicBezTo>
                        <a:cubicBezTo>
                          <a:pt x="7281" y="4334"/>
                          <a:pt x="7320" y="4288"/>
                          <a:pt x="7352" y="4236"/>
                        </a:cubicBezTo>
                        <a:cubicBezTo>
                          <a:pt x="7437" y="4092"/>
                          <a:pt x="7431" y="3910"/>
                          <a:pt x="7339" y="3760"/>
                        </a:cubicBezTo>
                        <a:cubicBezTo>
                          <a:pt x="7346" y="3760"/>
                          <a:pt x="7352" y="3760"/>
                          <a:pt x="7359" y="3753"/>
                        </a:cubicBezTo>
                        <a:cubicBezTo>
                          <a:pt x="7574" y="3623"/>
                          <a:pt x="7652" y="3343"/>
                          <a:pt x="7522" y="3121"/>
                        </a:cubicBezTo>
                        <a:cubicBezTo>
                          <a:pt x="7515" y="3108"/>
                          <a:pt x="7502" y="3095"/>
                          <a:pt x="7496" y="3089"/>
                        </a:cubicBezTo>
                        <a:cubicBezTo>
                          <a:pt x="7522" y="3063"/>
                          <a:pt x="7548" y="3030"/>
                          <a:pt x="7568" y="3004"/>
                        </a:cubicBezTo>
                        <a:cubicBezTo>
                          <a:pt x="7633" y="2893"/>
                          <a:pt x="7652" y="2763"/>
                          <a:pt x="7620" y="2645"/>
                        </a:cubicBezTo>
                        <a:cubicBezTo>
                          <a:pt x="7581" y="2528"/>
                          <a:pt x="7509" y="2430"/>
                          <a:pt x="7405" y="2365"/>
                        </a:cubicBezTo>
                        <a:cubicBezTo>
                          <a:pt x="7398" y="2359"/>
                          <a:pt x="7385" y="2352"/>
                          <a:pt x="7379" y="2352"/>
                        </a:cubicBezTo>
                        <a:cubicBezTo>
                          <a:pt x="7815" y="2163"/>
                          <a:pt x="7815" y="1551"/>
                          <a:pt x="7385" y="1362"/>
                        </a:cubicBezTo>
                        <a:cubicBezTo>
                          <a:pt x="7431" y="1166"/>
                          <a:pt x="7346" y="964"/>
                          <a:pt x="7170" y="860"/>
                        </a:cubicBezTo>
                        <a:cubicBezTo>
                          <a:pt x="7190" y="847"/>
                          <a:pt x="7209" y="834"/>
                          <a:pt x="7229" y="821"/>
                        </a:cubicBezTo>
                        <a:cubicBezTo>
                          <a:pt x="7405" y="638"/>
                          <a:pt x="7405" y="345"/>
                          <a:pt x="7229" y="162"/>
                        </a:cubicBezTo>
                        <a:lnTo>
                          <a:pt x="7203" y="136"/>
                        </a:lnTo>
                        <a:cubicBezTo>
                          <a:pt x="7111" y="45"/>
                          <a:pt x="6994" y="1"/>
                          <a:pt x="687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789" name="Google Shape;6789;p73"/>
                  <p:cNvSpPr/>
                  <p:nvPr/>
                </p:nvSpPr>
                <p:spPr>
                  <a:xfrm>
                    <a:off x="4181933" y="2108074"/>
                    <a:ext cx="132322" cy="113765"/>
                  </a:xfrm>
                  <a:custGeom>
                    <a:rect b="b" l="l" r="r" t="t"/>
                    <a:pathLst>
                      <a:path extrusionOk="0" h="4506" w="5241">
                        <a:moveTo>
                          <a:pt x="3079" y="1"/>
                        </a:moveTo>
                        <a:cubicBezTo>
                          <a:pt x="2809" y="1"/>
                          <a:pt x="2497" y="160"/>
                          <a:pt x="2497" y="160"/>
                        </a:cubicBezTo>
                        <a:cubicBezTo>
                          <a:pt x="2451" y="1281"/>
                          <a:pt x="3416" y="1561"/>
                          <a:pt x="2934" y="2786"/>
                        </a:cubicBezTo>
                        <a:cubicBezTo>
                          <a:pt x="2867" y="2954"/>
                          <a:pt x="2770" y="3019"/>
                          <a:pt x="2657" y="3019"/>
                        </a:cubicBezTo>
                        <a:cubicBezTo>
                          <a:pt x="2495" y="3019"/>
                          <a:pt x="2300" y="2884"/>
                          <a:pt x="2119" y="2734"/>
                        </a:cubicBezTo>
                        <a:cubicBezTo>
                          <a:pt x="2015" y="2647"/>
                          <a:pt x="1892" y="2618"/>
                          <a:pt x="1775" y="2618"/>
                        </a:cubicBezTo>
                        <a:cubicBezTo>
                          <a:pt x="1611" y="2618"/>
                          <a:pt x="1458" y="2674"/>
                          <a:pt x="1383" y="2708"/>
                        </a:cubicBezTo>
                        <a:cubicBezTo>
                          <a:pt x="1350" y="2747"/>
                          <a:pt x="1324" y="2786"/>
                          <a:pt x="1311" y="2832"/>
                        </a:cubicBezTo>
                        <a:cubicBezTo>
                          <a:pt x="1304" y="2864"/>
                          <a:pt x="1272" y="2890"/>
                          <a:pt x="1239" y="2890"/>
                        </a:cubicBezTo>
                        <a:lnTo>
                          <a:pt x="1220" y="2890"/>
                        </a:lnTo>
                        <a:cubicBezTo>
                          <a:pt x="1174" y="2877"/>
                          <a:pt x="1154" y="2832"/>
                          <a:pt x="1161" y="2793"/>
                        </a:cubicBezTo>
                        <a:cubicBezTo>
                          <a:pt x="1187" y="2721"/>
                          <a:pt x="1226" y="2649"/>
                          <a:pt x="1278" y="2591"/>
                        </a:cubicBezTo>
                        <a:cubicBezTo>
                          <a:pt x="1232" y="2495"/>
                          <a:pt x="1145" y="2386"/>
                          <a:pt x="975" y="2386"/>
                        </a:cubicBezTo>
                        <a:cubicBezTo>
                          <a:pt x="903" y="2386"/>
                          <a:pt x="816" y="2405"/>
                          <a:pt x="711" y="2454"/>
                        </a:cubicBezTo>
                        <a:cubicBezTo>
                          <a:pt x="1" y="2793"/>
                          <a:pt x="151" y="4057"/>
                          <a:pt x="151" y="4057"/>
                        </a:cubicBezTo>
                        <a:cubicBezTo>
                          <a:pt x="221" y="4154"/>
                          <a:pt x="326" y="4202"/>
                          <a:pt x="431" y="4202"/>
                        </a:cubicBezTo>
                        <a:cubicBezTo>
                          <a:pt x="551" y="4202"/>
                          <a:pt x="671" y="4140"/>
                          <a:pt x="737" y="4018"/>
                        </a:cubicBezTo>
                        <a:lnTo>
                          <a:pt x="1011" y="3190"/>
                        </a:lnTo>
                        <a:cubicBezTo>
                          <a:pt x="1011" y="3190"/>
                          <a:pt x="1018" y="3184"/>
                          <a:pt x="1018" y="3184"/>
                        </a:cubicBezTo>
                        <a:cubicBezTo>
                          <a:pt x="1018" y="3184"/>
                          <a:pt x="1018" y="3177"/>
                          <a:pt x="1024" y="3177"/>
                        </a:cubicBezTo>
                        <a:lnTo>
                          <a:pt x="1024" y="3171"/>
                        </a:lnTo>
                        <a:cubicBezTo>
                          <a:pt x="1024" y="3164"/>
                          <a:pt x="1024" y="3164"/>
                          <a:pt x="1024" y="3164"/>
                        </a:cubicBezTo>
                        <a:lnTo>
                          <a:pt x="1024" y="3158"/>
                        </a:lnTo>
                        <a:lnTo>
                          <a:pt x="1024" y="3151"/>
                        </a:lnTo>
                        <a:lnTo>
                          <a:pt x="1031" y="3145"/>
                        </a:lnTo>
                        <a:lnTo>
                          <a:pt x="1037" y="3138"/>
                        </a:lnTo>
                        <a:lnTo>
                          <a:pt x="1050" y="3138"/>
                        </a:lnTo>
                        <a:lnTo>
                          <a:pt x="1057" y="3132"/>
                        </a:lnTo>
                        <a:lnTo>
                          <a:pt x="1076" y="3132"/>
                        </a:lnTo>
                        <a:cubicBezTo>
                          <a:pt x="1076" y="3132"/>
                          <a:pt x="1128" y="3171"/>
                          <a:pt x="1128" y="3171"/>
                        </a:cubicBezTo>
                        <a:cubicBezTo>
                          <a:pt x="1128" y="3172"/>
                          <a:pt x="1129" y="3173"/>
                          <a:pt x="1129" y="3173"/>
                        </a:cubicBezTo>
                        <a:cubicBezTo>
                          <a:pt x="1131" y="3173"/>
                          <a:pt x="1135" y="3164"/>
                          <a:pt x="1135" y="3164"/>
                        </a:cubicBezTo>
                        <a:cubicBezTo>
                          <a:pt x="1137" y="3166"/>
                          <a:pt x="1138" y="3167"/>
                          <a:pt x="1139" y="3167"/>
                        </a:cubicBezTo>
                        <a:cubicBezTo>
                          <a:pt x="1141" y="3167"/>
                          <a:pt x="1141" y="3164"/>
                          <a:pt x="1141" y="3164"/>
                        </a:cubicBezTo>
                        <a:cubicBezTo>
                          <a:pt x="1148" y="3171"/>
                          <a:pt x="1148" y="3171"/>
                          <a:pt x="1148" y="3177"/>
                        </a:cubicBezTo>
                        <a:lnTo>
                          <a:pt x="1148" y="3184"/>
                        </a:lnTo>
                        <a:cubicBezTo>
                          <a:pt x="1148" y="3184"/>
                          <a:pt x="1148" y="3190"/>
                          <a:pt x="1148" y="3190"/>
                        </a:cubicBezTo>
                        <a:cubicBezTo>
                          <a:pt x="1187" y="3347"/>
                          <a:pt x="1239" y="3503"/>
                          <a:pt x="1311" y="3653"/>
                        </a:cubicBezTo>
                        <a:cubicBezTo>
                          <a:pt x="1487" y="3907"/>
                          <a:pt x="1728" y="4279"/>
                          <a:pt x="2399" y="4442"/>
                        </a:cubicBezTo>
                        <a:cubicBezTo>
                          <a:pt x="2578" y="4485"/>
                          <a:pt x="2751" y="4506"/>
                          <a:pt x="2917" y="4506"/>
                        </a:cubicBezTo>
                        <a:cubicBezTo>
                          <a:pt x="3821" y="4506"/>
                          <a:pt x="4537" y="3895"/>
                          <a:pt x="4928" y="3014"/>
                        </a:cubicBezTo>
                        <a:cubicBezTo>
                          <a:pt x="5241" y="2350"/>
                          <a:pt x="5137" y="1163"/>
                          <a:pt x="4550" y="909"/>
                        </a:cubicBezTo>
                        <a:cubicBezTo>
                          <a:pt x="4425" y="855"/>
                          <a:pt x="4319" y="834"/>
                          <a:pt x="4227" y="834"/>
                        </a:cubicBezTo>
                        <a:cubicBezTo>
                          <a:pt x="3927" y="834"/>
                          <a:pt x="3773" y="1053"/>
                          <a:pt x="3591" y="1053"/>
                        </a:cubicBezTo>
                        <a:cubicBezTo>
                          <a:pt x="3566" y="1053"/>
                          <a:pt x="3540" y="1049"/>
                          <a:pt x="3514" y="1040"/>
                        </a:cubicBezTo>
                        <a:cubicBezTo>
                          <a:pt x="3234" y="935"/>
                          <a:pt x="3136" y="3"/>
                          <a:pt x="3136" y="3"/>
                        </a:cubicBezTo>
                        <a:cubicBezTo>
                          <a:pt x="3117" y="1"/>
                          <a:pt x="3098" y="1"/>
                          <a:pt x="30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790" name="Google Shape;6790;p73"/>
                  <p:cNvGrpSpPr/>
                  <p:nvPr/>
                </p:nvGrpSpPr>
                <p:grpSpPr>
                  <a:xfrm>
                    <a:off x="4162846" y="1813763"/>
                    <a:ext cx="96622" cy="297542"/>
                    <a:chOff x="4162846" y="1813763"/>
                    <a:chExt cx="96622" cy="297542"/>
                  </a:xfrm>
                </p:grpSpPr>
                <p:sp>
                  <p:nvSpPr>
                    <p:cNvPr id="6791" name="Google Shape;6791;p73"/>
                    <p:cNvSpPr/>
                    <p:nvPr/>
                  </p:nvSpPr>
                  <p:spPr>
                    <a:xfrm>
                      <a:off x="4198899" y="1837951"/>
                      <a:ext cx="24692" cy="273355"/>
                    </a:xfrm>
                    <a:custGeom>
                      <a:rect b="b" l="l" r="r" t="t"/>
                      <a:pathLst>
                        <a:path extrusionOk="0" h="10827" w="978">
                          <a:moveTo>
                            <a:pt x="0" y="0"/>
                          </a:moveTo>
                          <a:lnTo>
                            <a:pt x="0" y="10826"/>
                          </a:lnTo>
                          <a:lnTo>
                            <a:pt x="978" y="10826"/>
                          </a:lnTo>
                          <a:lnTo>
                            <a:pt x="978" y="0"/>
                          </a:ln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792" name="Google Shape;6792;p73"/>
                    <p:cNvSpPr/>
                    <p:nvPr/>
                  </p:nvSpPr>
                  <p:spPr>
                    <a:xfrm>
                      <a:off x="4162846" y="1813763"/>
                      <a:ext cx="96622" cy="60089"/>
                    </a:xfrm>
                    <a:custGeom>
                      <a:rect b="b" l="l" r="r" t="t"/>
                      <a:pathLst>
                        <a:path extrusionOk="0" h="2380" w="3827">
                          <a:moveTo>
                            <a:pt x="1917" y="0"/>
                          </a:moveTo>
                          <a:cubicBezTo>
                            <a:pt x="861" y="0"/>
                            <a:pt x="1" y="535"/>
                            <a:pt x="1" y="1187"/>
                          </a:cubicBezTo>
                          <a:cubicBezTo>
                            <a:pt x="1" y="1845"/>
                            <a:pt x="861" y="2379"/>
                            <a:pt x="1917" y="2379"/>
                          </a:cubicBezTo>
                          <a:cubicBezTo>
                            <a:pt x="2973" y="2379"/>
                            <a:pt x="3827" y="1845"/>
                            <a:pt x="3827" y="1187"/>
                          </a:cubicBezTo>
                          <a:cubicBezTo>
                            <a:pt x="3827" y="535"/>
                            <a:pt x="2973" y="0"/>
                            <a:pt x="1917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793" name="Google Shape;6793;p73"/>
                  <p:cNvSpPr/>
                  <p:nvPr/>
                </p:nvSpPr>
                <p:spPr>
                  <a:xfrm>
                    <a:off x="4110861" y="2098530"/>
                    <a:ext cx="171153" cy="103767"/>
                  </a:xfrm>
                  <a:custGeom>
                    <a:rect b="b" l="l" r="r" t="t"/>
                    <a:pathLst>
                      <a:path extrusionOk="0" h="4110" w="6779">
                        <a:moveTo>
                          <a:pt x="4991" y="0"/>
                        </a:moveTo>
                        <a:cubicBezTo>
                          <a:pt x="4793" y="0"/>
                          <a:pt x="4464" y="33"/>
                          <a:pt x="4328" y="75"/>
                        </a:cubicBezTo>
                        <a:lnTo>
                          <a:pt x="3702" y="88"/>
                        </a:lnTo>
                        <a:cubicBezTo>
                          <a:pt x="3455" y="88"/>
                          <a:pt x="3200" y="81"/>
                          <a:pt x="2953" y="75"/>
                        </a:cubicBezTo>
                        <a:cubicBezTo>
                          <a:pt x="2705" y="62"/>
                          <a:pt x="2470" y="55"/>
                          <a:pt x="2242" y="55"/>
                        </a:cubicBezTo>
                        <a:cubicBezTo>
                          <a:pt x="1525" y="55"/>
                          <a:pt x="815" y="127"/>
                          <a:pt x="476" y="661"/>
                        </a:cubicBezTo>
                        <a:cubicBezTo>
                          <a:pt x="0" y="1418"/>
                          <a:pt x="104" y="2193"/>
                          <a:pt x="189" y="2871"/>
                        </a:cubicBezTo>
                        <a:cubicBezTo>
                          <a:pt x="209" y="3021"/>
                          <a:pt x="228" y="3158"/>
                          <a:pt x="241" y="3295"/>
                        </a:cubicBezTo>
                        <a:cubicBezTo>
                          <a:pt x="287" y="3783"/>
                          <a:pt x="365" y="4109"/>
                          <a:pt x="587" y="4109"/>
                        </a:cubicBezTo>
                        <a:cubicBezTo>
                          <a:pt x="769" y="4109"/>
                          <a:pt x="1050" y="3933"/>
                          <a:pt x="1428" y="3588"/>
                        </a:cubicBezTo>
                        <a:cubicBezTo>
                          <a:pt x="1441" y="3581"/>
                          <a:pt x="1447" y="3575"/>
                          <a:pt x="1467" y="3568"/>
                        </a:cubicBezTo>
                        <a:cubicBezTo>
                          <a:pt x="1486" y="3562"/>
                          <a:pt x="3422" y="2975"/>
                          <a:pt x="4100" y="2454"/>
                        </a:cubicBezTo>
                        <a:cubicBezTo>
                          <a:pt x="4302" y="2389"/>
                          <a:pt x="4497" y="2317"/>
                          <a:pt x="4686" y="2239"/>
                        </a:cubicBezTo>
                        <a:cubicBezTo>
                          <a:pt x="5110" y="2161"/>
                          <a:pt x="5775" y="1945"/>
                          <a:pt x="6179" y="1385"/>
                        </a:cubicBezTo>
                        <a:lnTo>
                          <a:pt x="6296" y="1222"/>
                        </a:lnTo>
                        <a:cubicBezTo>
                          <a:pt x="6544" y="883"/>
                          <a:pt x="6778" y="544"/>
                          <a:pt x="6687" y="362"/>
                        </a:cubicBezTo>
                        <a:cubicBezTo>
                          <a:pt x="6583" y="153"/>
                          <a:pt x="6062" y="29"/>
                          <a:pt x="5143" y="16"/>
                        </a:cubicBezTo>
                        <a:cubicBezTo>
                          <a:pt x="5124" y="5"/>
                          <a:pt x="5068" y="0"/>
                          <a:pt x="4991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794" name="Google Shape;6794;p73"/>
              <p:cNvSpPr/>
              <p:nvPr/>
            </p:nvSpPr>
            <p:spPr>
              <a:xfrm>
                <a:off x="4006210" y="1542757"/>
                <a:ext cx="406939" cy="325163"/>
              </a:xfrm>
              <a:custGeom>
                <a:rect b="b" l="l" r="r" t="t"/>
                <a:pathLst>
                  <a:path extrusionOk="0" h="12879" w="16118">
                    <a:moveTo>
                      <a:pt x="1004" y="8740"/>
                    </a:moveTo>
                    <a:lnTo>
                      <a:pt x="1004" y="8740"/>
                    </a:ln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7" y="3448"/>
                      <a:pt x="4047" y="3448"/>
                    </a:cubicBezTo>
                    <a:cubicBezTo>
                      <a:pt x="6224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8" y="6166"/>
                      <a:pt x="14436" y="3441"/>
                    </a:cubicBezTo>
                    <a:cubicBezTo>
                      <a:pt x="13260" y="1523"/>
                      <a:pt x="11250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795" name="Google Shape;6795;p73"/>
          <p:cNvGrpSpPr/>
          <p:nvPr/>
        </p:nvGrpSpPr>
        <p:grpSpPr>
          <a:xfrm>
            <a:off x="1920489" y="1542757"/>
            <a:ext cx="558020" cy="1310345"/>
            <a:chOff x="1920489" y="1542757"/>
            <a:chExt cx="558020" cy="1310345"/>
          </a:xfrm>
        </p:grpSpPr>
        <p:sp>
          <p:nvSpPr>
            <p:cNvPr id="6796" name="Google Shape;6796;p73"/>
            <p:cNvSpPr/>
            <p:nvPr/>
          </p:nvSpPr>
          <p:spPr>
            <a:xfrm>
              <a:off x="1970681" y="2803693"/>
              <a:ext cx="457636" cy="49409"/>
            </a:xfrm>
            <a:custGeom>
              <a:rect b="b" l="l" r="r" t="t"/>
              <a:pathLst>
                <a:path extrusionOk="0" h="1957" w="18126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6" y="1519"/>
                    <a:pt x="18126" y="978"/>
                  </a:cubicBezTo>
                  <a:cubicBezTo>
                    <a:pt x="18126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97" name="Google Shape;6797;p73"/>
            <p:cNvGrpSpPr/>
            <p:nvPr/>
          </p:nvGrpSpPr>
          <p:grpSpPr>
            <a:xfrm>
              <a:off x="1920489" y="1542757"/>
              <a:ext cx="558020" cy="1277423"/>
              <a:chOff x="1920489" y="1542757"/>
              <a:chExt cx="558020" cy="1277423"/>
            </a:xfrm>
          </p:grpSpPr>
          <p:sp>
            <p:nvSpPr>
              <p:cNvPr id="6798" name="Google Shape;6798;p73"/>
              <p:cNvSpPr/>
              <p:nvPr/>
            </p:nvSpPr>
            <p:spPr>
              <a:xfrm>
                <a:off x="2013955" y="1674397"/>
                <a:ext cx="366972" cy="342104"/>
              </a:xfrm>
              <a:custGeom>
                <a:rect b="b" l="l" r="r" t="t"/>
                <a:pathLst>
                  <a:path extrusionOk="0" h="13550" w="14535">
                    <a:moveTo>
                      <a:pt x="2158" y="0"/>
                    </a:moveTo>
                    <a:cubicBezTo>
                      <a:pt x="965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5" y="13550"/>
                      <a:pt x="2158" y="13550"/>
                    </a:cubicBezTo>
                    <a:lnTo>
                      <a:pt x="12378" y="13550"/>
                    </a:lnTo>
                    <a:cubicBezTo>
                      <a:pt x="13570" y="13550"/>
                      <a:pt x="14535" y="12585"/>
                      <a:pt x="14535" y="11393"/>
                    </a:cubicBezTo>
                    <a:lnTo>
                      <a:pt x="14535" y="2157"/>
                    </a:lnTo>
                    <a:cubicBezTo>
                      <a:pt x="14535" y="958"/>
                      <a:pt x="13570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99" name="Google Shape;6799;p73"/>
              <p:cNvGrpSpPr/>
              <p:nvPr/>
            </p:nvGrpSpPr>
            <p:grpSpPr>
              <a:xfrm>
                <a:off x="1920489" y="1545534"/>
                <a:ext cx="558020" cy="1274645"/>
                <a:chOff x="1920489" y="1545534"/>
                <a:chExt cx="558020" cy="1274645"/>
              </a:xfrm>
            </p:grpSpPr>
            <p:sp>
              <p:nvSpPr>
                <p:cNvPr id="6800" name="Google Shape;6800;p73"/>
                <p:cNvSpPr/>
                <p:nvPr/>
              </p:nvSpPr>
              <p:spPr>
                <a:xfrm>
                  <a:off x="1920489" y="1545534"/>
                  <a:ext cx="558020" cy="1274645"/>
                </a:xfrm>
                <a:custGeom>
                  <a:rect b="b" l="l" r="r" t="t"/>
                  <a:pathLst>
                    <a:path extrusionOk="0" h="50486" w="22102">
                      <a:moveTo>
                        <a:pt x="11055" y="1"/>
                      </a:moveTo>
                      <a:cubicBezTo>
                        <a:pt x="7046" y="1"/>
                        <a:pt x="3814" y="3273"/>
                        <a:pt x="3853" y="7281"/>
                      </a:cubicBezTo>
                      <a:lnTo>
                        <a:pt x="3853" y="7287"/>
                      </a:lnTo>
                      <a:cubicBezTo>
                        <a:pt x="3833" y="7287"/>
                        <a:pt x="3814" y="7281"/>
                        <a:pt x="3794" y="7281"/>
                      </a:cubicBezTo>
                      <a:cubicBezTo>
                        <a:pt x="3790" y="7281"/>
                        <a:pt x="3787" y="7281"/>
                        <a:pt x="3783" y="7281"/>
                      </a:cubicBezTo>
                      <a:cubicBezTo>
                        <a:pt x="3117" y="7281"/>
                        <a:pt x="2615" y="7884"/>
                        <a:pt x="2738" y="8539"/>
                      </a:cubicBezTo>
                      <a:cubicBezTo>
                        <a:pt x="2840" y="9060"/>
                        <a:pt x="3292" y="9401"/>
                        <a:pt x="3780" y="9401"/>
                      </a:cubicBezTo>
                      <a:cubicBezTo>
                        <a:pt x="3915" y="9401"/>
                        <a:pt x="4052" y="9376"/>
                        <a:pt x="4185" y="9321"/>
                      </a:cubicBezTo>
                      <a:cubicBezTo>
                        <a:pt x="4661" y="10755"/>
                        <a:pt x="5606" y="12000"/>
                        <a:pt x="6779" y="12912"/>
                      </a:cubicBezTo>
                      <a:lnTo>
                        <a:pt x="6649" y="12860"/>
                      </a:lnTo>
                      <a:lnTo>
                        <a:pt x="6649" y="12860"/>
                      </a:lnTo>
                      <a:cubicBezTo>
                        <a:pt x="7379" y="13446"/>
                        <a:pt x="8206" y="13890"/>
                        <a:pt x="9093" y="14176"/>
                      </a:cubicBezTo>
                      <a:lnTo>
                        <a:pt x="9093" y="16203"/>
                      </a:lnTo>
                      <a:lnTo>
                        <a:pt x="6883" y="16203"/>
                      </a:lnTo>
                      <a:cubicBezTo>
                        <a:pt x="6883" y="16203"/>
                        <a:pt x="6877" y="16249"/>
                        <a:pt x="6857" y="16262"/>
                      </a:cubicBezTo>
                      <a:cubicBezTo>
                        <a:pt x="6277" y="16262"/>
                        <a:pt x="5762" y="16640"/>
                        <a:pt x="5586" y="17188"/>
                      </a:cubicBezTo>
                      <a:lnTo>
                        <a:pt x="255" y="32940"/>
                      </a:lnTo>
                      <a:cubicBezTo>
                        <a:pt x="1" y="33638"/>
                        <a:pt x="379" y="34413"/>
                        <a:pt x="1083" y="34648"/>
                      </a:cubicBezTo>
                      <a:cubicBezTo>
                        <a:pt x="1221" y="34694"/>
                        <a:pt x="1362" y="34716"/>
                        <a:pt x="1501" y="34716"/>
                      </a:cubicBezTo>
                      <a:cubicBezTo>
                        <a:pt x="2066" y="34716"/>
                        <a:pt x="2593" y="34352"/>
                        <a:pt x="2771" y="33781"/>
                      </a:cubicBezTo>
                      <a:lnTo>
                        <a:pt x="2947" y="33266"/>
                      </a:lnTo>
                      <a:lnTo>
                        <a:pt x="3527" y="33507"/>
                      </a:lnTo>
                      <a:cubicBezTo>
                        <a:pt x="3527" y="33507"/>
                        <a:pt x="4035" y="32491"/>
                        <a:pt x="3488" y="31656"/>
                      </a:cubicBezTo>
                      <a:lnTo>
                        <a:pt x="6759" y="21997"/>
                      </a:lnTo>
                      <a:lnTo>
                        <a:pt x="6759" y="21997"/>
                      </a:lnTo>
                      <a:cubicBezTo>
                        <a:pt x="6759" y="27778"/>
                        <a:pt x="5977" y="29245"/>
                        <a:pt x="5977" y="32439"/>
                      </a:cubicBezTo>
                      <a:cubicBezTo>
                        <a:pt x="5977" y="35639"/>
                        <a:pt x="7881" y="48569"/>
                        <a:pt x="7881" y="48569"/>
                      </a:cubicBezTo>
                      <a:lnTo>
                        <a:pt x="5573" y="50486"/>
                      </a:lnTo>
                      <a:lnTo>
                        <a:pt x="10038" y="50486"/>
                      </a:lnTo>
                      <a:lnTo>
                        <a:pt x="10781" y="31709"/>
                      </a:lnTo>
                      <a:lnTo>
                        <a:pt x="11165" y="31709"/>
                      </a:lnTo>
                      <a:lnTo>
                        <a:pt x="11908" y="50486"/>
                      </a:lnTo>
                      <a:lnTo>
                        <a:pt x="16373" y="50486"/>
                      </a:lnTo>
                      <a:lnTo>
                        <a:pt x="14066" y="48582"/>
                      </a:lnTo>
                      <a:cubicBezTo>
                        <a:pt x="14066" y="48582"/>
                        <a:pt x="15969" y="34250"/>
                        <a:pt x="15969" y="31669"/>
                      </a:cubicBezTo>
                      <a:cubicBezTo>
                        <a:pt x="15969" y="29089"/>
                        <a:pt x="15311" y="27759"/>
                        <a:pt x="15311" y="21900"/>
                      </a:cubicBezTo>
                      <a:lnTo>
                        <a:pt x="15311" y="21900"/>
                      </a:lnTo>
                      <a:lnTo>
                        <a:pt x="18615" y="31663"/>
                      </a:lnTo>
                      <a:cubicBezTo>
                        <a:pt x="18067" y="32497"/>
                        <a:pt x="18576" y="33514"/>
                        <a:pt x="18576" y="33514"/>
                      </a:cubicBezTo>
                      <a:lnTo>
                        <a:pt x="19156" y="33266"/>
                      </a:lnTo>
                      <a:lnTo>
                        <a:pt x="19332" y="33788"/>
                      </a:lnTo>
                      <a:cubicBezTo>
                        <a:pt x="19505" y="34359"/>
                        <a:pt x="20033" y="34729"/>
                        <a:pt x="20602" y="34729"/>
                      </a:cubicBezTo>
                      <a:cubicBezTo>
                        <a:pt x="20741" y="34729"/>
                        <a:pt x="20881" y="34707"/>
                        <a:pt x="21020" y="34661"/>
                      </a:cubicBezTo>
                      <a:cubicBezTo>
                        <a:pt x="21724" y="34426"/>
                        <a:pt x="22102" y="33657"/>
                        <a:pt x="21848" y="32953"/>
                      </a:cubicBezTo>
                      <a:lnTo>
                        <a:pt x="21848" y="32947"/>
                      </a:lnTo>
                      <a:lnTo>
                        <a:pt x="16516" y="17207"/>
                      </a:lnTo>
                      <a:cubicBezTo>
                        <a:pt x="16347" y="16692"/>
                        <a:pt x="15897" y="16321"/>
                        <a:pt x="15356" y="16269"/>
                      </a:cubicBezTo>
                      <a:cubicBezTo>
                        <a:pt x="15337" y="16256"/>
                        <a:pt x="15330" y="16210"/>
                        <a:pt x="15330" y="16210"/>
                      </a:cubicBezTo>
                      <a:lnTo>
                        <a:pt x="12853" y="16210"/>
                      </a:lnTo>
                      <a:lnTo>
                        <a:pt x="12853" y="14209"/>
                      </a:lnTo>
                      <a:cubicBezTo>
                        <a:pt x="15076" y="13538"/>
                        <a:pt x="17122" y="11700"/>
                        <a:pt x="17911" y="9360"/>
                      </a:cubicBezTo>
                      <a:cubicBezTo>
                        <a:pt x="17998" y="9382"/>
                        <a:pt x="18085" y="9392"/>
                        <a:pt x="18171" y="9392"/>
                      </a:cubicBezTo>
                      <a:cubicBezTo>
                        <a:pt x="18671" y="9392"/>
                        <a:pt x="19125" y="9036"/>
                        <a:pt x="19208" y="8513"/>
                      </a:cubicBezTo>
                      <a:cubicBezTo>
                        <a:pt x="19312" y="7907"/>
                        <a:pt x="18869" y="7340"/>
                        <a:pt x="18256" y="7287"/>
                      </a:cubicBezTo>
                      <a:lnTo>
                        <a:pt x="18256" y="7281"/>
                      </a:lnTo>
                      <a:cubicBezTo>
                        <a:pt x="18302" y="3273"/>
                        <a:pt x="15063" y="1"/>
                        <a:pt x="11055" y="1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01" name="Google Shape;6801;p73"/>
                <p:cNvGrpSpPr/>
                <p:nvPr/>
              </p:nvGrpSpPr>
              <p:grpSpPr>
                <a:xfrm>
                  <a:off x="1962122" y="1668313"/>
                  <a:ext cx="474931" cy="1079962"/>
                  <a:chOff x="1962122" y="1668313"/>
                  <a:chExt cx="474931" cy="1079962"/>
                </a:xfrm>
              </p:grpSpPr>
              <p:sp>
                <p:nvSpPr>
                  <p:cNvPr id="6802" name="Google Shape;6802;p73"/>
                  <p:cNvSpPr/>
                  <p:nvPr/>
                </p:nvSpPr>
                <p:spPr>
                  <a:xfrm>
                    <a:off x="2216238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2442" y="0"/>
                        </a:moveTo>
                        <a:cubicBezTo>
                          <a:pt x="2338" y="0"/>
                          <a:pt x="2234" y="11"/>
                          <a:pt x="2130" y="32"/>
                        </a:cubicBezTo>
                        <a:cubicBezTo>
                          <a:pt x="1276" y="208"/>
                          <a:pt x="520" y="1029"/>
                          <a:pt x="90" y="1746"/>
                        </a:cubicBezTo>
                        <a:cubicBezTo>
                          <a:pt x="0" y="1904"/>
                          <a:pt x="133" y="2049"/>
                          <a:pt x="268" y="2049"/>
                        </a:cubicBezTo>
                        <a:cubicBezTo>
                          <a:pt x="328" y="2049"/>
                          <a:pt x="389" y="2019"/>
                          <a:pt x="429" y="1948"/>
                        </a:cubicBezTo>
                        <a:cubicBezTo>
                          <a:pt x="794" y="1336"/>
                          <a:pt x="1478" y="567"/>
                          <a:pt x="2215" y="417"/>
                        </a:cubicBezTo>
                        <a:cubicBezTo>
                          <a:pt x="2290" y="402"/>
                          <a:pt x="2366" y="394"/>
                          <a:pt x="2442" y="394"/>
                        </a:cubicBezTo>
                        <a:cubicBezTo>
                          <a:pt x="2693" y="394"/>
                          <a:pt x="2940" y="477"/>
                          <a:pt x="3140" y="632"/>
                        </a:cubicBezTo>
                        <a:cubicBezTo>
                          <a:pt x="4581" y="1694"/>
                          <a:pt x="5219" y="3597"/>
                          <a:pt x="5780" y="5279"/>
                        </a:cubicBezTo>
                        <a:lnTo>
                          <a:pt x="5858" y="5507"/>
                        </a:lnTo>
                        <a:cubicBezTo>
                          <a:pt x="6653" y="7866"/>
                          <a:pt x="7233" y="10271"/>
                          <a:pt x="7853" y="12937"/>
                        </a:cubicBezTo>
                        <a:cubicBezTo>
                          <a:pt x="7872" y="13028"/>
                          <a:pt x="7950" y="13093"/>
                          <a:pt x="8042" y="13093"/>
                        </a:cubicBezTo>
                        <a:cubicBezTo>
                          <a:pt x="8055" y="13093"/>
                          <a:pt x="8068" y="13087"/>
                          <a:pt x="8087" y="13087"/>
                        </a:cubicBezTo>
                        <a:cubicBezTo>
                          <a:pt x="8191" y="13061"/>
                          <a:pt x="8257" y="12957"/>
                          <a:pt x="8231" y="12852"/>
                        </a:cubicBezTo>
                        <a:cubicBezTo>
                          <a:pt x="7611" y="10174"/>
                          <a:pt x="7031" y="7762"/>
                          <a:pt x="6230" y="5383"/>
                        </a:cubicBezTo>
                        <a:lnTo>
                          <a:pt x="6151" y="5155"/>
                        </a:lnTo>
                        <a:cubicBezTo>
                          <a:pt x="5571" y="3415"/>
                          <a:pt x="4907" y="1447"/>
                          <a:pt x="3375" y="319"/>
                        </a:cubicBezTo>
                        <a:cubicBezTo>
                          <a:pt x="3106" y="110"/>
                          <a:pt x="2777" y="0"/>
                          <a:pt x="244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3" name="Google Shape;6803;p73"/>
                  <p:cNvSpPr/>
                  <p:nvPr/>
                </p:nvSpPr>
                <p:spPr>
                  <a:xfrm>
                    <a:off x="2368581" y="2194344"/>
                    <a:ext cx="16461" cy="95158"/>
                  </a:xfrm>
                  <a:custGeom>
                    <a:rect b="b" l="l" r="r" t="t"/>
                    <a:pathLst>
                      <a:path extrusionOk="0" h="3769" w="652">
                        <a:moveTo>
                          <a:pt x="433" y="1"/>
                        </a:moveTo>
                        <a:cubicBezTo>
                          <a:pt x="331" y="1"/>
                          <a:pt x="228" y="73"/>
                          <a:pt x="235" y="210"/>
                        </a:cubicBezTo>
                        <a:cubicBezTo>
                          <a:pt x="248" y="621"/>
                          <a:pt x="222" y="1031"/>
                          <a:pt x="163" y="1442"/>
                        </a:cubicBezTo>
                        <a:cubicBezTo>
                          <a:pt x="85" y="2146"/>
                          <a:pt x="0" y="2876"/>
                          <a:pt x="248" y="3632"/>
                        </a:cubicBezTo>
                        <a:cubicBezTo>
                          <a:pt x="274" y="3710"/>
                          <a:pt x="346" y="3762"/>
                          <a:pt x="430" y="3769"/>
                        </a:cubicBezTo>
                        <a:cubicBezTo>
                          <a:pt x="450" y="3769"/>
                          <a:pt x="476" y="3762"/>
                          <a:pt x="495" y="3755"/>
                        </a:cubicBezTo>
                        <a:cubicBezTo>
                          <a:pt x="593" y="3723"/>
                          <a:pt x="652" y="3612"/>
                          <a:pt x="619" y="3508"/>
                        </a:cubicBezTo>
                        <a:cubicBezTo>
                          <a:pt x="398" y="2837"/>
                          <a:pt x="476" y="2152"/>
                          <a:pt x="554" y="1487"/>
                        </a:cubicBezTo>
                        <a:cubicBezTo>
                          <a:pt x="619" y="1057"/>
                          <a:pt x="639" y="621"/>
                          <a:pt x="626" y="184"/>
                        </a:cubicBezTo>
                        <a:cubicBezTo>
                          <a:pt x="617" y="60"/>
                          <a:pt x="525" y="1"/>
                          <a:pt x="4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4" name="Google Shape;6804;p73"/>
                  <p:cNvSpPr/>
                  <p:nvPr/>
                </p:nvSpPr>
                <p:spPr>
                  <a:xfrm>
                    <a:off x="2394359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270" y="0"/>
                        </a:moveTo>
                        <a:cubicBezTo>
                          <a:pt x="46" y="0"/>
                          <a:pt x="1" y="354"/>
                          <a:pt x="250" y="391"/>
                        </a:cubicBezTo>
                        <a:cubicBezTo>
                          <a:pt x="778" y="488"/>
                          <a:pt x="1091" y="892"/>
                          <a:pt x="1065" y="1440"/>
                        </a:cubicBezTo>
                        <a:cubicBezTo>
                          <a:pt x="1058" y="1551"/>
                          <a:pt x="1143" y="1642"/>
                          <a:pt x="1254" y="1648"/>
                        </a:cubicBezTo>
                        <a:lnTo>
                          <a:pt x="1260" y="1648"/>
                        </a:lnTo>
                        <a:cubicBezTo>
                          <a:pt x="1365" y="1648"/>
                          <a:pt x="1456" y="1564"/>
                          <a:pt x="1462" y="1459"/>
                        </a:cubicBezTo>
                        <a:cubicBezTo>
                          <a:pt x="1501" y="710"/>
                          <a:pt x="1052" y="136"/>
                          <a:pt x="322" y="6"/>
                        </a:cubicBezTo>
                        <a:cubicBezTo>
                          <a:pt x="304" y="2"/>
                          <a:pt x="287" y="0"/>
                          <a:pt x="27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5" name="Google Shape;6805;p73"/>
                  <p:cNvSpPr/>
                  <p:nvPr/>
                </p:nvSpPr>
                <p:spPr>
                  <a:xfrm>
                    <a:off x="2340607" y="2111709"/>
                    <a:ext cx="19516" cy="47137"/>
                  </a:xfrm>
                  <a:custGeom>
                    <a:rect b="b" l="l" r="r" t="t"/>
                    <a:pathLst>
                      <a:path extrusionOk="0" h="1867" w="773">
                        <a:moveTo>
                          <a:pt x="500" y="1"/>
                        </a:moveTo>
                        <a:cubicBezTo>
                          <a:pt x="441" y="1"/>
                          <a:pt x="382" y="28"/>
                          <a:pt x="339" y="94"/>
                        </a:cubicBezTo>
                        <a:cubicBezTo>
                          <a:pt x="0" y="628"/>
                          <a:pt x="7" y="1254"/>
                          <a:pt x="39" y="1684"/>
                        </a:cubicBezTo>
                        <a:cubicBezTo>
                          <a:pt x="46" y="1788"/>
                          <a:pt x="130" y="1867"/>
                          <a:pt x="235" y="1867"/>
                        </a:cubicBezTo>
                        <a:lnTo>
                          <a:pt x="248" y="1867"/>
                        </a:lnTo>
                        <a:cubicBezTo>
                          <a:pt x="352" y="1860"/>
                          <a:pt x="437" y="1762"/>
                          <a:pt x="430" y="1658"/>
                        </a:cubicBezTo>
                        <a:cubicBezTo>
                          <a:pt x="385" y="1058"/>
                          <a:pt x="456" y="641"/>
                          <a:pt x="671" y="309"/>
                        </a:cubicBezTo>
                        <a:cubicBezTo>
                          <a:pt x="772" y="153"/>
                          <a:pt x="638" y="1"/>
                          <a:pt x="5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6" name="Google Shape;6806;p73"/>
                  <p:cNvSpPr/>
                  <p:nvPr/>
                </p:nvSpPr>
                <p:spPr>
                  <a:xfrm>
                    <a:off x="2201393" y="2148823"/>
                    <a:ext cx="59104" cy="412519"/>
                  </a:xfrm>
                  <a:custGeom>
                    <a:rect b="b" l="l" r="r" t="t"/>
                    <a:pathLst>
                      <a:path extrusionOk="0" h="16339" w="2341">
                        <a:moveTo>
                          <a:pt x="196" y="1"/>
                        </a:moveTo>
                        <a:cubicBezTo>
                          <a:pt x="98" y="1"/>
                          <a:pt x="0" y="67"/>
                          <a:pt x="0" y="201"/>
                        </a:cubicBezTo>
                        <a:lnTo>
                          <a:pt x="0" y="358"/>
                        </a:lnTo>
                        <a:cubicBezTo>
                          <a:pt x="0" y="2456"/>
                          <a:pt x="0" y="4112"/>
                          <a:pt x="756" y="6080"/>
                        </a:cubicBezTo>
                        <a:cubicBezTo>
                          <a:pt x="1271" y="7429"/>
                          <a:pt x="1623" y="8948"/>
                          <a:pt x="1851" y="10851"/>
                        </a:cubicBezTo>
                        <a:cubicBezTo>
                          <a:pt x="1936" y="11587"/>
                          <a:pt x="1695" y="12285"/>
                          <a:pt x="1434" y="13028"/>
                        </a:cubicBezTo>
                        <a:cubicBezTo>
                          <a:pt x="1095" y="14012"/>
                          <a:pt x="743" y="15028"/>
                          <a:pt x="1154" y="16208"/>
                        </a:cubicBezTo>
                        <a:cubicBezTo>
                          <a:pt x="1180" y="16286"/>
                          <a:pt x="1258" y="16338"/>
                          <a:pt x="1343" y="16338"/>
                        </a:cubicBezTo>
                        <a:cubicBezTo>
                          <a:pt x="1362" y="16338"/>
                          <a:pt x="1382" y="16332"/>
                          <a:pt x="1408" y="16325"/>
                        </a:cubicBezTo>
                        <a:cubicBezTo>
                          <a:pt x="1506" y="16293"/>
                          <a:pt x="1564" y="16176"/>
                          <a:pt x="1525" y="16078"/>
                        </a:cubicBezTo>
                        <a:cubicBezTo>
                          <a:pt x="1160" y="15028"/>
                          <a:pt x="1473" y="14116"/>
                          <a:pt x="1812" y="13151"/>
                        </a:cubicBezTo>
                        <a:cubicBezTo>
                          <a:pt x="2066" y="12402"/>
                          <a:pt x="2340" y="11626"/>
                          <a:pt x="2242" y="10799"/>
                        </a:cubicBezTo>
                        <a:cubicBezTo>
                          <a:pt x="2008" y="8863"/>
                          <a:pt x="1656" y="7318"/>
                          <a:pt x="1121" y="5930"/>
                        </a:cubicBezTo>
                        <a:cubicBezTo>
                          <a:pt x="391" y="4040"/>
                          <a:pt x="391" y="2411"/>
                          <a:pt x="391" y="358"/>
                        </a:cubicBezTo>
                        <a:lnTo>
                          <a:pt x="391" y="201"/>
                        </a:lnTo>
                        <a:cubicBezTo>
                          <a:pt x="391" y="67"/>
                          <a:pt x="294" y="1"/>
                          <a:pt x="19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7" name="Google Shape;6807;p73"/>
                  <p:cNvSpPr/>
                  <p:nvPr/>
                </p:nvSpPr>
                <p:spPr>
                  <a:xfrm>
                    <a:off x="2239239" y="2442679"/>
                    <a:ext cx="41482" cy="305596"/>
                  </a:xfrm>
                  <a:custGeom>
                    <a:rect b="b" l="l" r="r" t="t"/>
                    <a:pathLst>
                      <a:path extrusionOk="0" h="12104" w="1643">
                        <a:moveTo>
                          <a:pt x="555" y="1"/>
                        </a:moveTo>
                        <a:cubicBezTo>
                          <a:pt x="427" y="1"/>
                          <a:pt x="297" y="122"/>
                          <a:pt x="372" y="281"/>
                        </a:cubicBezTo>
                        <a:cubicBezTo>
                          <a:pt x="1232" y="2373"/>
                          <a:pt x="906" y="4458"/>
                          <a:pt x="580" y="6472"/>
                        </a:cubicBezTo>
                        <a:cubicBezTo>
                          <a:pt x="300" y="8258"/>
                          <a:pt x="0" y="10103"/>
                          <a:pt x="522" y="11960"/>
                        </a:cubicBezTo>
                        <a:cubicBezTo>
                          <a:pt x="548" y="12045"/>
                          <a:pt x="626" y="12103"/>
                          <a:pt x="717" y="12103"/>
                        </a:cubicBezTo>
                        <a:cubicBezTo>
                          <a:pt x="730" y="12103"/>
                          <a:pt x="750" y="12103"/>
                          <a:pt x="769" y="12097"/>
                        </a:cubicBezTo>
                        <a:cubicBezTo>
                          <a:pt x="874" y="12071"/>
                          <a:pt x="932" y="11960"/>
                          <a:pt x="906" y="11856"/>
                        </a:cubicBezTo>
                        <a:cubicBezTo>
                          <a:pt x="404" y="10083"/>
                          <a:pt x="678" y="8362"/>
                          <a:pt x="971" y="6537"/>
                        </a:cubicBezTo>
                        <a:cubicBezTo>
                          <a:pt x="1304" y="4471"/>
                          <a:pt x="1643" y="2334"/>
                          <a:pt x="730" y="131"/>
                        </a:cubicBezTo>
                        <a:cubicBezTo>
                          <a:pt x="697" y="39"/>
                          <a:pt x="627" y="1"/>
                          <a:pt x="5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8" name="Google Shape;6808;p73"/>
                  <p:cNvSpPr/>
                  <p:nvPr/>
                </p:nvSpPr>
                <p:spPr>
                  <a:xfrm>
                    <a:off x="2213991" y="2290184"/>
                    <a:ext cx="72814" cy="157115"/>
                  </a:xfrm>
                  <a:custGeom>
                    <a:rect b="b" l="l" r="r" t="t"/>
                    <a:pathLst>
                      <a:path extrusionOk="0" h="6223" w="2884">
                        <a:moveTo>
                          <a:pt x="292" y="0"/>
                        </a:moveTo>
                        <a:cubicBezTo>
                          <a:pt x="124" y="0"/>
                          <a:pt x="1" y="242"/>
                          <a:pt x="186" y="364"/>
                        </a:cubicBezTo>
                        <a:cubicBezTo>
                          <a:pt x="1913" y="1602"/>
                          <a:pt x="2486" y="4098"/>
                          <a:pt x="2441" y="6021"/>
                        </a:cubicBezTo>
                        <a:cubicBezTo>
                          <a:pt x="2441" y="6132"/>
                          <a:pt x="2525" y="6223"/>
                          <a:pt x="2636" y="6223"/>
                        </a:cubicBezTo>
                        <a:cubicBezTo>
                          <a:pt x="2747" y="6223"/>
                          <a:pt x="2832" y="6138"/>
                          <a:pt x="2832" y="6034"/>
                        </a:cubicBezTo>
                        <a:cubicBezTo>
                          <a:pt x="2884" y="4007"/>
                          <a:pt x="2271" y="1374"/>
                          <a:pt x="414" y="44"/>
                        </a:cubicBezTo>
                        <a:cubicBezTo>
                          <a:pt x="373" y="13"/>
                          <a:pt x="332" y="0"/>
                          <a:pt x="29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09" name="Google Shape;6809;p73"/>
                  <p:cNvSpPr/>
                  <p:nvPr/>
                </p:nvSpPr>
                <p:spPr>
                  <a:xfrm>
                    <a:off x="2212729" y="1986709"/>
                    <a:ext cx="44309" cy="95284"/>
                  </a:xfrm>
                  <a:custGeom>
                    <a:rect b="b" l="l" r="r" t="t"/>
                    <a:pathLst>
                      <a:path extrusionOk="0" h="3774" w="1755">
                        <a:moveTo>
                          <a:pt x="1539" y="0"/>
                        </a:moveTo>
                        <a:cubicBezTo>
                          <a:pt x="1428" y="7"/>
                          <a:pt x="1344" y="98"/>
                          <a:pt x="1350" y="202"/>
                        </a:cubicBezTo>
                        <a:cubicBezTo>
                          <a:pt x="1363" y="808"/>
                          <a:pt x="1070" y="1219"/>
                          <a:pt x="757" y="1656"/>
                        </a:cubicBezTo>
                        <a:cubicBezTo>
                          <a:pt x="405" y="2151"/>
                          <a:pt x="1" y="2712"/>
                          <a:pt x="99" y="3591"/>
                        </a:cubicBezTo>
                        <a:cubicBezTo>
                          <a:pt x="105" y="3696"/>
                          <a:pt x="190" y="3767"/>
                          <a:pt x="294" y="3774"/>
                        </a:cubicBezTo>
                        <a:lnTo>
                          <a:pt x="307" y="3767"/>
                        </a:lnTo>
                        <a:cubicBezTo>
                          <a:pt x="418" y="3754"/>
                          <a:pt x="496" y="3663"/>
                          <a:pt x="483" y="3552"/>
                        </a:cubicBezTo>
                        <a:cubicBezTo>
                          <a:pt x="405" y="2822"/>
                          <a:pt x="731" y="2366"/>
                          <a:pt x="1076" y="1884"/>
                        </a:cubicBezTo>
                        <a:cubicBezTo>
                          <a:pt x="1409" y="1415"/>
                          <a:pt x="1754" y="926"/>
                          <a:pt x="1735" y="196"/>
                        </a:cubicBezTo>
                        <a:cubicBezTo>
                          <a:pt x="1735" y="85"/>
                          <a:pt x="1650" y="0"/>
                          <a:pt x="153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0" name="Google Shape;6810;p73"/>
                  <p:cNvSpPr/>
                  <p:nvPr/>
                </p:nvSpPr>
                <p:spPr>
                  <a:xfrm>
                    <a:off x="2279054" y="1992188"/>
                    <a:ext cx="34968" cy="41608"/>
                  </a:xfrm>
                  <a:custGeom>
                    <a:rect b="b" l="l" r="r" t="t"/>
                    <a:pathLst>
                      <a:path extrusionOk="0" h="1648" w="1385">
                        <a:moveTo>
                          <a:pt x="1107" y="0"/>
                        </a:moveTo>
                        <a:cubicBezTo>
                          <a:pt x="1081" y="0"/>
                          <a:pt x="1053" y="6"/>
                          <a:pt x="1024" y="18"/>
                        </a:cubicBezTo>
                        <a:cubicBezTo>
                          <a:pt x="379" y="259"/>
                          <a:pt x="1" y="807"/>
                          <a:pt x="27" y="1458"/>
                        </a:cubicBezTo>
                        <a:cubicBezTo>
                          <a:pt x="33" y="1563"/>
                          <a:pt x="118" y="1647"/>
                          <a:pt x="222" y="1647"/>
                        </a:cubicBezTo>
                        <a:lnTo>
                          <a:pt x="235" y="1647"/>
                        </a:lnTo>
                        <a:cubicBezTo>
                          <a:pt x="339" y="1647"/>
                          <a:pt x="424" y="1550"/>
                          <a:pt x="418" y="1445"/>
                        </a:cubicBezTo>
                        <a:cubicBezTo>
                          <a:pt x="398" y="963"/>
                          <a:pt x="672" y="565"/>
                          <a:pt x="1161" y="383"/>
                        </a:cubicBezTo>
                        <a:cubicBezTo>
                          <a:pt x="1385" y="308"/>
                          <a:pt x="1300" y="0"/>
                          <a:pt x="110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1" name="Google Shape;6811;p73"/>
                  <p:cNvSpPr/>
                  <p:nvPr/>
                </p:nvSpPr>
                <p:spPr>
                  <a:xfrm>
                    <a:off x="2199777" y="2195405"/>
                    <a:ext cx="63346" cy="88492"/>
                  </a:xfrm>
                  <a:custGeom>
                    <a:rect b="b" l="l" r="r" t="t"/>
                    <a:pathLst>
                      <a:path extrusionOk="0" h="3505" w="2509">
                        <a:moveTo>
                          <a:pt x="265" y="0"/>
                        </a:moveTo>
                        <a:cubicBezTo>
                          <a:pt x="132" y="0"/>
                          <a:pt x="1" y="134"/>
                          <a:pt x="84" y="292"/>
                        </a:cubicBezTo>
                        <a:cubicBezTo>
                          <a:pt x="240" y="585"/>
                          <a:pt x="527" y="924"/>
                          <a:pt x="833" y="1282"/>
                        </a:cubicBezTo>
                        <a:cubicBezTo>
                          <a:pt x="1381" y="1921"/>
                          <a:pt x="2059" y="2716"/>
                          <a:pt x="1870" y="3238"/>
                        </a:cubicBezTo>
                        <a:cubicBezTo>
                          <a:pt x="1831" y="3335"/>
                          <a:pt x="1883" y="3453"/>
                          <a:pt x="1987" y="3492"/>
                        </a:cubicBezTo>
                        <a:cubicBezTo>
                          <a:pt x="2013" y="3498"/>
                          <a:pt x="2033" y="3505"/>
                          <a:pt x="2059" y="3505"/>
                        </a:cubicBezTo>
                        <a:cubicBezTo>
                          <a:pt x="2137" y="3498"/>
                          <a:pt x="2215" y="3446"/>
                          <a:pt x="2241" y="3368"/>
                        </a:cubicBezTo>
                        <a:cubicBezTo>
                          <a:pt x="2508" y="2638"/>
                          <a:pt x="1778" y="1778"/>
                          <a:pt x="1133" y="1022"/>
                        </a:cubicBezTo>
                        <a:cubicBezTo>
                          <a:pt x="840" y="683"/>
                          <a:pt x="566" y="363"/>
                          <a:pt x="436" y="109"/>
                        </a:cubicBezTo>
                        <a:cubicBezTo>
                          <a:pt x="395" y="32"/>
                          <a:pt x="330" y="0"/>
                          <a:pt x="2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2" name="Google Shape;6812;p73"/>
                  <p:cNvSpPr/>
                  <p:nvPr/>
                </p:nvSpPr>
                <p:spPr>
                  <a:xfrm>
                    <a:off x="2221792" y="2239411"/>
                    <a:ext cx="22294" cy="28050"/>
                  </a:xfrm>
                  <a:custGeom>
                    <a:rect b="b" l="l" r="r" t="t"/>
                    <a:pathLst>
                      <a:path extrusionOk="0" h="1111" w="883">
                        <a:moveTo>
                          <a:pt x="594" y="0"/>
                        </a:moveTo>
                        <a:cubicBezTo>
                          <a:pt x="553" y="0"/>
                          <a:pt x="511" y="14"/>
                          <a:pt x="470" y="48"/>
                        </a:cubicBezTo>
                        <a:cubicBezTo>
                          <a:pt x="202" y="250"/>
                          <a:pt x="40" y="556"/>
                          <a:pt x="7" y="895"/>
                        </a:cubicBezTo>
                        <a:cubicBezTo>
                          <a:pt x="0" y="999"/>
                          <a:pt x="79" y="1097"/>
                          <a:pt x="189" y="1110"/>
                        </a:cubicBezTo>
                        <a:lnTo>
                          <a:pt x="209" y="1110"/>
                        </a:lnTo>
                        <a:cubicBezTo>
                          <a:pt x="307" y="1110"/>
                          <a:pt x="391" y="1032"/>
                          <a:pt x="405" y="934"/>
                        </a:cubicBezTo>
                        <a:cubicBezTo>
                          <a:pt x="424" y="706"/>
                          <a:pt x="528" y="504"/>
                          <a:pt x="704" y="361"/>
                        </a:cubicBezTo>
                        <a:cubicBezTo>
                          <a:pt x="882" y="235"/>
                          <a:pt x="758" y="0"/>
                          <a:pt x="5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3" name="Google Shape;6813;p73"/>
                  <p:cNvSpPr/>
                  <p:nvPr/>
                </p:nvSpPr>
                <p:spPr>
                  <a:xfrm>
                    <a:off x="2210280" y="2374106"/>
                    <a:ext cx="38906" cy="52641"/>
                  </a:xfrm>
                  <a:custGeom>
                    <a:rect b="b" l="l" r="r" t="t"/>
                    <a:pathLst>
                      <a:path extrusionOk="0" h="2085" w="1541">
                        <a:moveTo>
                          <a:pt x="1260" y="0"/>
                        </a:moveTo>
                        <a:cubicBezTo>
                          <a:pt x="1213" y="0"/>
                          <a:pt x="1165" y="19"/>
                          <a:pt x="1121" y="64"/>
                        </a:cubicBezTo>
                        <a:cubicBezTo>
                          <a:pt x="1050" y="135"/>
                          <a:pt x="978" y="207"/>
                          <a:pt x="906" y="272"/>
                        </a:cubicBezTo>
                        <a:cubicBezTo>
                          <a:pt x="463" y="715"/>
                          <a:pt x="0" y="1165"/>
                          <a:pt x="33" y="1895"/>
                        </a:cubicBezTo>
                        <a:cubicBezTo>
                          <a:pt x="33" y="1999"/>
                          <a:pt x="118" y="2084"/>
                          <a:pt x="228" y="2084"/>
                        </a:cubicBezTo>
                        <a:lnTo>
                          <a:pt x="235" y="2084"/>
                        </a:lnTo>
                        <a:cubicBezTo>
                          <a:pt x="346" y="2078"/>
                          <a:pt x="430" y="1986"/>
                          <a:pt x="424" y="1882"/>
                        </a:cubicBezTo>
                        <a:cubicBezTo>
                          <a:pt x="404" y="1328"/>
                          <a:pt x="782" y="950"/>
                          <a:pt x="1186" y="559"/>
                        </a:cubicBezTo>
                        <a:cubicBezTo>
                          <a:pt x="1258" y="481"/>
                          <a:pt x="1330" y="409"/>
                          <a:pt x="1401" y="337"/>
                        </a:cubicBezTo>
                        <a:cubicBezTo>
                          <a:pt x="1541" y="193"/>
                          <a:pt x="1411" y="0"/>
                          <a:pt x="126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4" name="Google Shape;6814;p73"/>
                  <p:cNvSpPr/>
                  <p:nvPr/>
                </p:nvSpPr>
                <p:spPr>
                  <a:xfrm>
                    <a:off x="2218662" y="2617189"/>
                    <a:ext cx="41557" cy="54080"/>
                  </a:xfrm>
                  <a:custGeom>
                    <a:rect b="b" l="l" r="r" t="t"/>
                    <a:pathLst>
                      <a:path extrusionOk="0" h="2142" w="1646">
                        <a:moveTo>
                          <a:pt x="1360" y="1"/>
                        </a:moveTo>
                        <a:cubicBezTo>
                          <a:pt x="1315" y="1"/>
                          <a:pt x="1269" y="17"/>
                          <a:pt x="1226" y="56"/>
                        </a:cubicBezTo>
                        <a:cubicBezTo>
                          <a:pt x="1167" y="114"/>
                          <a:pt x="1102" y="166"/>
                          <a:pt x="1043" y="225"/>
                        </a:cubicBezTo>
                        <a:cubicBezTo>
                          <a:pt x="555" y="655"/>
                          <a:pt x="1" y="1151"/>
                          <a:pt x="307" y="2011"/>
                        </a:cubicBezTo>
                        <a:cubicBezTo>
                          <a:pt x="333" y="2089"/>
                          <a:pt x="411" y="2141"/>
                          <a:pt x="496" y="2141"/>
                        </a:cubicBezTo>
                        <a:cubicBezTo>
                          <a:pt x="515" y="2141"/>
                          <a:pt x="535" y="2135"/>
                          <a:pt x="555" y="2128"/>
                        </a:cubicBezTo>
                        <a:cubicBezTo>
                          <a:pt x="659" y="2089"/>
                          <a:pt x="711" y="1978"/>
                          <a:pt x="678" y="1874"/>
                        </a:cubicBezTo>
                        <a:cubicBezTo>
                          <a:pt x="470" y="1294"/>
                          <a:pt x="783" y="981"/>
                          <a:pt x="1304" y="518"/>
                        </a:cubicBezTo>
                        <a:cubicBezTo>
                          <a:pt x="1369" y="460"/>
                          <a:pt x="1434" y="401"/>
                          <a:pt x="1493" y="342"/>
                        </a:cubicBezTo>
                        <a:cubicBezTo>
                          <a:pt x="1646" y="205"/>
                          <a:pt x="1517" y="1"/>
                          <a:pt x="136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5" name="Google Shape;6815;p73"/>
                  <p:cNvSpPr/>
                  <p:nvPr/>
                </p:nvSpPr>
                <p:spPr>
                  <a:xfrm>
                    <a:off x="2211719" y="2047278"/>
                    <a:ext cx="225334" cy="286004"/>
                  </a:xfrm>
                  <a:custGeom>
                    <a:rect b="b" l="l" r="r" t="t"/>
                    <a:pathLst>
                      <a:path extrusionOk="0" h="11328" w="8925">
                        <a:moveTo>
                          <a:pt x="3486" y="0"/>
                        </a:moveTo>
                        <a:cubicBezTo>
                          <a:pt x="3316" y="0"/>
                          <a:pt x="3141" y="17"/>
                          <a:pt x="2961" y="52"/>
                        </a:cubicBezTo>
                        <a:cubicBezTo>
                          <a:pt x="2459" y="150"/>
                          <a:pt x="2094" y="430"/>
                          <a:pt x="1775" y="678"/>
                        </a:cubicBezTo>
                        <a:cubicBezTo>
                          <a:pt x="1425" y="948"/>
                          <a:pt x="1119" y="1188"/>
                          <a:pt x="666" y="1188"/>
                        </a:cubicBezTo>
                        <a:cubicBezTo>
                          <a:pt x="562" y="1188"/>
                          <a:pt x="450" y="1175"/>
                          <a:pt x="328" y="1147"/>
                        </a:cubicBezTo>
                        <a:cubicBezTo>
                          <a:pt x="309" y="1143"/>
                          <a:pt x="292" y="1141"/>
                          <a:pt x="275" y="1141"/>
                        </a:cubicBezTo>
                        <a:cubicBezTo>
                          <a:pt x="57" y="1141"/>
                          <a:pt x="0" y="1477"/>
                          <a:pt x="236" y="1531"/>
                        </a:cubicBezTo>
                        <a:cubicBezTo>
                          <a:pt x="392" y="1567"/>
                          <a:pt x="535" y="1582"/>
                          <a:pt x="668" y="1582"/>
                        </a:cubicBezTo>
                        <a:cubicBezTo>
                          <a:pt x="1250" y="1582"/>
                          <a:pt x="1639" y="1282"/>
                          <a:pt x="2016" y="990"/>
                        </a:cubicBezTo>
                        <a:cubicBezTo>
                          <a:pt x="2329" y="743"/>
                          <a:pt x="2622" y="515"/>
                          <a:pt x="3033" y="443"/>
                        </a:cubicBezTo>
                        <a:cubicBezTo>
                          <a:pt x="3190" y="412"/>
                          <a:pt x="3342" y="397"/>
                          <a:pt x="3488" y="397"/>
                        </a:cubicBezTo>
                        <a:cubicBezTo>
                          <a:pt x="3938" y="397"/>
                          <a:pt x="4339" y="539"/>
                          <a:pt x="4688" y="814"/>
                        </a:cubicBezTo>
                        <a:cubicBezTo>
                          <a:pt x="5724" y="1642"/>
                          <a:pt x="6154" y="3610"/>
                          <a:pt x="6207" y="5044"/>
                        </a:cubicBezTo>
                        <a:cubicBezTo>
                          <a:pt x="6285" y="7410"/>
                          <a:pt x="6715" y="9372"/>
                          <a:pt x="8514" y="11269"/>
                        </a:cubicBezTo>
                        <a:cubicBezTo>
                          <a:pt x="8553" y="11308"/>
                          <a:pt x="8605" y="11327"/>
                          <a:pt x="8657" y="11327"/>
                        </a:cubicBezTo>
                        <a:lnTo>
                          <a:pt x="8664" y="11327"/>
                        </a:lnTo>
                        <a:cubicBezTo>
                          <a:pt x="8833" y="11327"/>
                          <a:pt x="8924" y="11119"/>
                          <a:pt x="8807" y="10995"/>
                        </a:cubicBezTo>
                        <a:cubicBezTo>
                          <a:pt x="7086" y="9183"/>
                          <a:pt x="6676" y="7299"/>
                          <a:pt x="6598" y="5031"/>
                        </a:cubicBezTo>
                        <a:cubicBezTo>
                          <a:pt x="6539" y="3441"/>
                          <a:pt x="6070" y="1414"/>
                          <a:pt x="4929" y="508"/>
                        </a:cubicBezTo>
                        <a:cubicBezTo>
                          <a:pt x="4508" y="171"/>
                          <a:pt x="4024" y="0"/>
                          <a:pt x="34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6" name="Google Shape;6816;p73"/>
                  <p:cNvSpPr/>
                  <p:nvPr/>
                </p:nvSpPr>
                <p:spPr>
                  <a:xfrm>
                    <a:off x="2206972" y="2154100"/>
                    <a:ext cx="77863" cy="447234"/>
                  </a:xfrm>
                  <a:custGeom>
                    <a:rect b="b" l="l" r="r" t="t"/>
                    <a:pathLst>
                      <a:path extrusionOk="0" h="17714" w="3084">
                        <a:moveTo>
                          <a:pt x="414" y="0"/>
                        </a:moveTo>
                        <a:cubicBezTo>
                          <a:pt x="301" y="0"/>
                          <a:pt x="186" y="88"/>
                          <a:pt x="222" y="240"/>
                        </a:cubicBezTo>
                        <a:cubicBezTo>
                          <a:pt x="385" y="1283"/>
                          <a:pt x="320" y="2423"/>
                          <a:pt x="235" y="3622"/>
                        </a:cubicBezTo>
                        <a:cubicBezTo>
                          <a:pt x="118" y="5460"/>
                          <a:pt x="1" y="7363"/>
                          <a:pt x="796" y="8921"/>
                        </a:cubicBezTo>
                        <a:lnTo>
                          <a:pt x="816" y="8973"/>
                        </a:lnTo>
                        <a:cubicBezTo>
                          <a:pt x="1774" y="10850"/>
                          <a:pt x="2673" y="12623"/>
                          <a:pt x="2269" y="14741"/>
                        </a:cubicBezTo>
                        <a:cubicBezTo>
                          <a:pt x="2191" y="15126"/>
                          <a:pt x="1943" y="15510"/>
                          <a:pt x="1702" y="15882"/>
                        </a:cubicBezTo>
                        <a:cubicBezTo>
                          <a:pt x="1363" y="16397"/>
                          <a:pt x="1018" y="16931"/>
                          <a:pt x="1089" y="17537"/>
                        </a:cubicBezTo>
                        <a:cubicBezTo>
                          <a:pt x="1096" y="17635"/>
                          <a:pt x="1181" y="17707"/>
                          <a:pt x="1285" y="17707"/>
                        </a:cubicBezTo>
                        <a:lnTo>
                          <a:pt x="1311" y="17713"/>
                        </a:lnTo>
                        <a:cubicBezTo>
                          <a:pt x="1415" y="17700"/>
                          <a:pt x="1493" y="17602"/>
                          <a:pt x="1480" y="17492"/>
                        </a:cubicBezTo>
                        <a:cubicBezTo>
                          <a:pt x="1428" y="17029"/>
                          <a:pt x="1721" y="16579"/>
                          <a:pt x="2034" y="16097"/>
                        </a:cubicBezTo>
                        <a:cubicBezTo>
                          <a:pt x="2295" y="15693"/>
                          <a:pt x="2569" y="15276"/>
                          <a:pt x="2660" y="14813"/>
                        </a:cubicBezTo>
                        <a:cubicBezTo>
                          <a:pt x="3084" y="12564"/>
                          <a:pt x="2113" y="10648"/>
                          <a:pt x="1168" y="8791"/>
                        </a:cubicBezTo>
                        <a:lnTo>
                          <a:pt x="1141" y="8745"/>
                        </a:lnTo>
                        <a:cubicBezTo>
                          <a:pt x="398" y="7279"/>
                          <a:pt x="516" y="5434"/>
                          <a:pt x="633" y="3648"/>
                        </a:cubicBezTo>
                        <a:cubicBezTo>
                          <a:pt x="705" y="2475"/>
                          <a:pt x="783" y="1263"/>
                          <a:pt x="607" y="181"/>
                        </a:cubicBezTo>
                        <a:cubicBezTo>
                          <a:pt x="595" y="56"/>
                          <a:pt x="505" y="0"/>
                          <a:pt x="41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7" name="Google Shape;6817;p73"/>
                  <p:cNvSpPr/>
                  <p:nvPr/>
                </p:nvSpPr>
                <p:spPr>
                  <a:xfrm>
                    <a:off x="2192834" y="2298566"/>
                    <a:ext cx="26308" cy="34715"/>
                  </a:xfrm>
                  <a:custGeom>
                    <a:rect b="b" l="l" r="r" t="t"/>
                    <a:pathLst>
                      <a:path extrusionOk="0" h="1375" w="1042">
                        <a:moveTo>
                          <a:pt x="754" y="0"/>
                        </a:moveTo>
                        <a:cubicBezTo>
                          <a:pt x="711" y="0"/>
                          <a:pt x="667" y="15"/>
                          <a:pt x="626" y="51"/>
                        </a:cubicBezTo>
                        <a:cubicBezTo>
                          <a:pt x="294" y="331"/>
                          <a:pt x="72" y="722"/>
                          <a:pt x="13" y="1153"/>
                        </a:cubicBezTo>
                        <a:cubicBezTo>
                          <a:pt x="0" y="1263"/>
                          <a:pt x="72" y="1361"/>
                          <a:pt x="183" y="1374"/>
                        </a:cubicBezTo>
                        <a:lnTo>
                          <a:pt x="209" y="1374"/>
                        </a:lnTo>
                        <a:cubicBezTo>
                          <a:pt x="307" y="1374"/>
                          <a:pt x="391" y="1302"/>
                          <a:pt x="404" y="1211"/>
                        </a:cubicBezTo>
                        <a:cubicBezTo>
                          <a:pt x="450" y="872"/>
                          <a:pt x="626" y="566"/>
                          <a:pt x="887" y="351"/>
                        </a:cubicBezTo>
                        <a:cubicBezTo>
                          <a:pt x="1041" y="212"/>
                          <a:pt x="911" y="0"/>
                          <a:pt x="754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8" name="Google Shape;6818;p73"/>
                  <p:cNvSpPr/>
                  <p:nvPr/>
                </p:nvSpPr>
                <p:spPr>
                  <a:xfrm>
                    <a:off x="2265748" y="2512841"/>
                    <a:ext cx="26005" cy="78772"/>
                  </a:xfrm>
                  <a:custGeom>
                    <a:rect b="b" l="l" r="r" t="t"/>
                    <a:pathLst>
                      <a:path extrusionOk="0" h="3120" w="1030">
                        <a:moveTo>
                          <a:pt x="268" y="1"/>
                        </a:moveTo>
                        <a:cubicBezTo>
                          <a:pt x="134" y="1"/>
                          <a:pt x="1" y="137"/>
                          <a:pt x="84" y="291"/>
                        </a:cubicBezTo>
                        <a:cubicBezTo>
                          <a:pt x="456" y="988"/>
                          <a:pt x="638" y="1894"/>
                          <a:pt x="606" y="2918"/>
                        </a:cubicBezTo>
                        <a:cubicBezTo>
                          <a:pt x="606" y="3022"/>
                          <a:pt x="690" y="3113"/>
                          <a:pt x="801" y="3120"/>
                        </a:cubicBezTo>
                        <a:lnTo>
                          <a:pt x="808" y="3120"/>
                        </a:lnTo>
                        <a:cubicBezTo>
                          <a:pt x="912" y="3120"/>
                          <a:pt x="1003" y="3035"/>
                          <a:pt x="1003" y="2931"/>
                        </a:cubicBezTo>
                        <a:cubicBezTo>
                          <a:pt x="1029" y="1823"/>
                          <a:pt x="840" y="878"/>
                          <a:pt x="436" y="109"/>
                        </a:cubicBezTo>
                        <a:cubicBezTo>
                          <a:pt x="396" y="32"/>
                          <a:pt x="332" y="1"/>
                          <a:pt x="2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19" name="Google Shape;6819;p73"/>
                  <p:cNvSpPr/>
                  <p:nvPr/>
                </p:nvSpPr>
                <p:spPr>
                  <a:xfrm>
                    <a:off x="2219167" y="2412533"/>
                    <a:ext cx="34438" cy="45799"/>
                  </a:xfrm>
                  <a:custGeom>
                    <a:rect b="b" l="l" r="r" t="t"/>
                    <a:pathLst>
                      <a:path extrusionOk="0" h="1814" w="1364">
                        <a:moveTo>
                          <a:pt x="1080" y="0"/>
                        </a:moveTo>
                        <a:cubicBezTo>
                          <a:pt x="1052" y="0"/>
                          <a:pt x="1022" y="7"/>
                          <a:pt x="991" y="21"/>
                        </a:cubicBezTo>
                        <a:cubicBezTo>
                          <a:pt x="424" y="275"/>
                          <a:pt x="20" y="927"/>
                          <a:pt x="7" y="1611"/>
                        </a:cubicBezTo>
                        <a:cubicBezTo>
                          <a:pt x="0" y="1722"/>
                          <a:pt x="85" y="1814"/>
                          <a:pt x="196" y="1814"/>
                        </a:cubicBezTo>
                        <a:lnTo>
                          <a:pt x="202" y="1814"/>
                        </a:lnTo>
                        <a:cubicBezTo>
                          <a:pt x="306" y="1814"/>
                          <a:pt x="398" y="1729"/>
                          <a:pt x="398" y="1625"/>
                        </a:cubicBezTo>
                        <a:cubicBezTo>
                          <a:pt x="411" y="1097"/>
                          <a:pt x="730" y="575"/>
                          <a:pt x="1154" y="380"/>
                        </a:cubicBezTo>
                        <a:cubicBezTo>
                          <a:pt x="1364" y="289"/>
                          <a:pt x="1267" y="0"/>
                          <a:pt x="1080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0" name="Google Shape;6820;p73"/>
                  <p:cNvSpPr/>
                  <p:nvPr/>
                </p:nvSpPr>
                <p:spPr>
                  <a:xfrm>
                    <a:off x="1974316" y="2023419"/>
                    <a:ext cx="208469" cy="330591"/>
                  </a:xfrm>
                  <a:custGeom>
                    <a:rect b="b" l="l" r="r" t="t"/>
                    <a:pathLst>
                      <a:path extrusionOk="0" h="13094" w="8257">
                        <a:moveTo>
                          <a:pt x="5811" y="0"/>
                        </a:moveTo>
                        <a:cubicBezTo>
                          <a:pt x="5479" y="0"/>
                          <a:pt x="5150" y="110"/>
                          <a:pt x="4882" y="319"/>
                        </a:cubicBezTo>
                        <a:cubicBezTo>
                          <a:pt x="3344" y="1447"/>
                          <a:pt x="2685" y="3415"/>
                          <a:pt x="2099" y="5155"/>
                        </a:cubicBezTo>
                        <a:lnTo>
                          <a:pt x="2027" y="5383"/>
                        </a:lnTo>
                        <a:cubicBezTo>
                          <a:pt x="1225" y="7756"/>
                          <a:pt x="645" y="10167"/>
                          <a:pt x="20" y="12852"/>
                        </a:cubicBezTo>
                        <a:cubicBezTo>
                          <a:pt x="0" y="12957"/>
                          <a:pt x="65" y="13061"/>
                          <a:pt x="169" y="13087"/>
                        </a:cubicBezTo>
                        <a:cubicBezTo>
                          <a:pt x="182" y="13087"/>
                          <a:pt x="196" y="13087"/>
                          <a:pt x="215" y="13093"/>
                        </a:cubicBezTo>
                        <a:cubicBezTo>
                          <a:pt x="306" y="13093"/>
                          <a:pt x="385" y="13028"/>
                          <a:pt x="404" y="12937"/>
                        </a:cubicBezTo>
                        <a:cubicBezTo>
                          <a:pt x="1023" y="10265"/>
                          <a:pt x="1603" y="7866"/>
                          <a:pt x="2398" y="5507"/>
                        </a:cubicBezTo>
                        <a:lnTo>
                          <a:pt x="2477" y="5279"/>
                        </a:lnTo>
                        <a:cubicBezTo>
                          <a:pt x="3037" y="3597"/>
                          <a:pt x="3676" y="1694"/>
                          <a:pt x="5116" y="632"/>
                        </a:cubicBezTo>
                        <a:cubicBezTo>
                          <a:pt x="5317" y="477"/>
                          <a:pt x="5564" y="394"/>
                          <a:pt x="5815" y="394"/>
                        </a:cubicBezTo>
                        <a:cubicBezTo>
                          <a:pt x="5891" y="394"/>
                          <a:pt x="5967" y="402"/>
                          <a:pt x="6042" y="417"/>
                        </a:cubicBezTo>
                        <a:cubicBezTo>
                          <a:pt x="6772" y="560"/>
                          <a:pt x="7463" y="1336"/>
                          <a:pt x="7828" y="1948"/>
                        </a:cubicBezTo>
                        <a:cubicBezTo>
                          <a:pt x="7868" y="2016"/>
                          <a:pt x="7927" y="2044"/>
                          <a:pt x="7987" y="2044"/>
                        </a:cubicBezTo>
                        <a:cubicBezTo>
                          <a:pt x="8122" y="2044"/>
                          <a:pt x="8257" y="1900"/>
                          <a:pt x="8167" y="1746"/>
                        </a:cubicBezTo>
                        <a:cubicBezTo>
                          <a:pt x="7736" y="1029"/>
                          <a:pt x="6980" y="208"/>
                          <a:pt x="6120" y="32"/>
                        </a:cubicBezTo>
                        <a:cubicBezTo>
                          <a:pt x="6018" y="11"/>
                          <a:pt x="5915" y="0"/>
                          <a:pt x="58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1" name="Google Shape;6821;p73"/>
                  <p:cNvSpPr/>
                  <p:nvPr/>
                </p:nvSpPr>
                <p:spPr>
                  <a:xfrm>
                    <a:off x="2013955" y="2194344"/>
                    <a:ext cx="16487" cy="95158"/>
                  </a:xfrm>
                  <a:custGeom>
                    <a:rect b="b" l="l" r="r" t="t"/>
                    <a:pathLst>
                      <a:path extrusionOk="0" h="3769" w="653">
                        <a:moveTo>
                          <a:pt x="222" y="0"/>
                        </a:moveTo>
                        <a:cubicBezTo>
                          <a:pt x="129" y="0"/>
                          <a:pt x="36" y="59"/>
                          <a:pt x="27" y="184"/>
                        </a:cubicBezTo>
                        <a:cubicBezTo>
                          <a:pt x="7" y="614"/>
                          <a:pt x="33" y="1051"/>
                          <a:pt x="99" y="1487"/>
                        </a:cubicBezTo>
                        <a:cubicBezTo>
                          <a:pt x="177" y="2152"/>
                          <a:pt x="255" y="2837"/>
                          <a:pt x="33" y="3508"/>
                        </a:cubicBezTo>
                        <a:cubicBezTo>
                          <a:pt x="1" y="3612"/>
                          <a:pt x="59" y="3723"/>
                          <a:pt x="157" y="3755"/>
                        </a:cubicBezTo>
                        <a:cubicBezTo>
                          <a:pt x="177" y="3762"/>
                          <a:pt x="203" y="3762"/>
                          <a:pt x="222" y="3769"/>
                        </a:cubicBezTo>
                        <a:cubicBezTo>
                          <a:pt x="307" y="3762"/>
                          <a:pt x="379" y="3710"/>
                          <a:pt x="411" y="3632"/>
                        </a:cubicBezTo>
                        <a:cubicBezTo>
                          <a:pt x="652" y="2876"/>
                          <a:pt x="574" y="2146"/>
                          <a:pt x="490" y="1442"/>
                        </a:cubicBezTo>
                        <a:cubicBezTo>
                          <a:pt x="431" y="1031"/>
                          <a:pt x="405" y="621"/>
                          <a:pt x="418" y="203"/>
                        </a:cubicBezTo>
                        <a:cubicBezTo>
                          <a:pt x="425" y="71"/>
                          <a:pt x="323" y="0"/>
                          <a:pt x="22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2" name="Google Shape;6822;p73"/>
                  <p:cNvSpPr/>
                  <p:nvPr/>
                </p:nvSpPr>
                <p:spPr>
                  <a:xfrm>
                    <a:off x="1966894" y="2265643"/>
                    <a:ext cx="37922" cy="41633"/>
                  </a:xfrm>
                  <a:custGeom>
                    <a:rect b="b" l="l" r="r" t="t"/>
                    <a:pathLst>
                      <a:path extrusionOk="0" h="1649" w="1502">
                        <a:moveTo>
                          <a:pt x="1232" y="0"/>
                        </a:moveTo>
                        <a:cubicBezTo>
                          <a:pt x="1216" y="0"/>
                          <a:pt x="1198" y="2"/>
                          <a:pt x="1180" y="6"/>
                        </a:cubicBezTo>
                        <a:cubicBezTo>
                          <a:pt x="444" y="136"/>
                          <a:pt x="1" y="710"/>
                          <a:pt x="40" y="1459"/>
                        </a:cubicBezTo>
                        <a:cubicBezTo>
                          <a:pt x="46" y="1564"/>
                          <a:pt x="131" y="1648"/>
                          <a:pt x="235" y="1648"/>
                        </a:cubicBezTo>
                        <a:lnTo>
                          <a:pt x="248" y="1648"/>
                        </a:lnTo>
                        <a:cubicBezTo>
                          <a:pt x="359" y="1642"/>
                          <a:pt x="437" y="1551"/>
                          <a:pt x="437" y="1440"/>
                        </a:cubicBezTo>
                        <a:cubicBezTo>
                          <a:pt x="405" y="892"/>
                          <a:pt x="718" y="488"/>
                          <a:pt x="1252" y="391"/>
                        </a:cubicBezTo>
                        <a:cubicBezTo>
                          <a:pt x="1501" y="354"/>
                          <a:pt x="1456" y="0"/>
                          <a:pt x="123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3" name="Google Shape;6823;p73"/>
                  <p:cNvSpPr/>
                  <p:nvPr/>
                </p:nvSpPr>
                <p:spPr>
                  <a:xfrm>
                    <a:off x="2038571" y="2111532"/>
                    <a:ext cx="19845" cy="47314"/>
                  </a:xfrm>
                  <a:custGeom>
                    <a:rect b="b" l="l" r="r" t="t"/>
                    <a:pathLst>
                      <a:path extrusionOk="0" h="1874" w="786">
                        <a:moveTo>
                          <a:pt x="277" y="1"/>
                        </a:moveTo>
                        <a:cubicBezTo>
                          <a:pt x="138" y="1"/>
                          <a:pt x="0" y="157"/>
                          <a:pt x="114" y="316"/>
                        </a:cubicBezTo>
                        <a:cubicBezTo>
                          <a:pt x="329" y="648"/>
                          <a:pt x="401" y="1065"/>
                          <a:pt x="355" y="1665"/>
                        </a:cubicBezTo>
                        <a:cubicBezTo>
                          <a:pt x="349" y="1769"/>
                          <a:pt x="427" y="1867"/>
                          <a:pt x="538" y="1874"/>
                        </a:cubicBezTo>
                        <a:lnTo>
                          <a:pt x="551" y="1874"/>
                        </a:lnTo>
                        <a:cubicBezTo>
                          <a:pt x="655" y="1874"/>
                          <a:pt x="740" y="1795"/>
                          <a:pt x="746" y="1691"/>
                        </a:cubicBezTo>
                        <a:cubicBezTo>
                          <a:pt x="779" y="1261"/>
                          <a:pt x="785" y="635"/>
                          <a:pt x="440" y="101"/>
                        </a:cubicBezTo>
                        <a:cubicBezTo>
                          <a:pt x="399" y="30"/>
                          <a:pt x="338" y="1"/>
                          <a:pt x="2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4" name="Google Shape;6824;p73"/>
                  <p:cNvSpPr/>
                  <p:nvPr/>
                </p:nvSpPr>
                <p:spPr>
                  <a:xfrm>
                    <a:off x="2138526" y="2148798"/>
                    <a:ext cx="59104" cy="412544"/>
                  </a:xfrm>
                  <a:custGeom>
                    <a:rect b="b" l="l" r="r" t="t"/>
                    <a:pathLst>
                      <a:path extrusionOk="0" h="16340" w="2341">
                        <a:moveTo>
                          <a:pt x="2145" y="0"/>
                        </a:moveTo>
                        <a:cubicBezTo>
                          <a:pt x="2034" y="0"/>
                          <a:pt x="1949" y="91"/>
                          <a:pt x="1949" y="196"/>
                        </a:cubicBezTo>
                        <a:lnTo>
                          <a:pt x="1949" y="359"/>
                        </a:lnTo>
                        <a:cubicBezTo>
                          <a:pt x="1949" y="2418"/>
                          <a:pt x="1949" y="4041"/>
                          <a:pt x="1219" y="5938"/>
                        </a:cubicBezTo>
                        <a:cubicBezTo>
                          <a:pt x="685" y="7326"/>
                          <a:pt x="333" y="8870"/>
                          <a:pt x="98" y="10800"/>
                        </a:cubicBezTo>
                        <a:cubicBezTo>
                          <a:pt x="1" y="11634"/>
                          <a:pt x="268" y="12409"/>
                          <a:pt x="535" y="13159"/>
                        </a:cubicBezTo>
                        <a:cubicBezTo>
                          <a:pt x="867" y="14117"/>
                          <a:pt x="1180" y="15029"/>
                          <a:pt x="815" y="16079"/>
                        </a:cubicBezTo>
                        <a:cubicBezTo>
                          <a:pt x="770" y="16209"/>
                          <a:pt x="867" y="16339"/>
                          <a:pt x="998" y="16339"/>
                        </a:cubicBezTo>
                        <a:cubicBezTo>
                          <a:pt x="1082" y="16339"/>
                          <a:pt x="1161" y="16287"/>
                          <a:pt x="1187" y="16216"/>
                        </a:cubicBezTo>
                        <a:cubicBezTo>
                          <a:pt x="1597" y="15029"/>
                          <a:pt x="1245" y="14013"/>
                          <a:pt x="906" y="13029"/>
                        </a:cubicBezTo>
                        <a:cubicBezTo>
                          <a:pt x="646" y="12292"/>
                          <a:pt x="405" y="11595"/>
                          <a:pt x="496" y="10852"/>
                        </a:cubicBezTo>
                        <a:cubicBezTo>
                          <a:pt x="717" y="8955"/>
                          <a:pt x="1069" y="7437"/>
                          <a:pt x="1584" y="6081"/>
                        </a:cubicBezTo>
                        <a:cubicBezTo>
                          <a:pt x="2340" y="4119"/>
                          <a:pt x="2340" y="2464"/>
                          <a:pt x="2340" y="365"/>
                        </a:cubicBezTo>
                        <a:lnTo>
                          <a:pt x="2340" y="202"/>
                        </a:lnTo>
                        <a:cubicBezTo>
                          <a:pt x="2340" y="91"/>
                          <a:pt x="2256" y="0"/>
                          <a:pt x="214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5" name="Google Shape;6825;p73"/>
                  <p:cNvSpPr/>
                  <p:nvPr/>
                </p:nvSpPr>
                <p:spPr>
                  <a:xfrm>
                    <a:off x="2118278" y="2442679"/>
                    <a:ext cx="41507" cy="305596"/>
                  </a:xfrm>
                  <a:custGeom>
                    <a:rect b="b" l="l" r="r" t="t"/>
                    <a:pathLst>
                      <a:path extrusionOk="0" h="12104" w="1644">
                        <a:moveTo>
                          <a:pt x="1092" y="1"/>
                        </a:moveTo>
                        <a:cubicBezTo>
                          <a:pt x="1020" y="1"/>
                          <a:pt x="949" y="39"/>
                          <a:pt x="913" y="131"/>
                        </a:cubicBezTo>
                        <a:cubicBezTo>
                          <a:pt x="1" y="2327"/>
                          <a:pt x="346" y="4465"/>
                          <a:pt x="679" y="6531"/>
                        </a:cubicBezTo>
                        <a:cubicBezTo>
                          <a:pt x="965" y="8356"/>
                          <a:pt x="1239" y="10076"/>
                          <a:pt x="744" y="11849"/>
                        </a:cubicBezTo>
                        <a:cubicBezTo>
                          <a:pt x="711" y="11953"/>
                          <a:pt x="770" y="12064"/>
                          <a:pt x="881" y="12090"/>
                        </a:cubicBezTo>
                        <a:cubicBezTo>
                          <a:pt x="894" y="12097"/>
                          <a:pt x="913" y="12103"/>
                          <a:pt x="933" y="12103"/>
                        </a:cubicBezTo>
                        <a:cubicBezTo>
                          <a:pt x="1024" y="12103"/>
                          <a:pt x="1102" y="12038"/>
                          <a:pt x="1122" y="11953"/>
                        </a:cubicBezTo>
                        <a:cubicBezTo>
                          <a:pt x="1643" y="10096"/>
                          <a:pt x="1350" y="8252"/>
                          <a:pt x="1063" y="6472"/>
                        </a:cubicBezTo>
                        <a:cubicBezTo>
                          <a:pt x="744" y="4458"/>
                          <a:pt x="411" y="2373"/>
                          <a:pt x="1278" y="281"/>
                        </a:cubicBezTo>
                        <a:cubicBezTo>
                          <a:pt x="1349" y="122"/>
                          <a:pt x="1220" y="1"/>
                          <a:pt x="10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6" name="Google Shape;6826;p73"/>
                  <p:cNvSpPr/>
                  <p:nvPr/>
                </p:nvSpPr>
                <p:spPr>
                  <a:xfrm>
                    <a:off x="2112370" y="2290462"/>
                    <a:ext cx="72082" cy="156837"/>
                  </a:xfrm>
                  <a:custGeom>
                    <a:rect b="b" l="l" r="r" t="t"/>
                    <a:pathLst>
                      <a:path extrusionOk="0" h="6212" w="2855">
                        <a:moveTo>
                          <a:pt x="2573" y="1"/>
                        </a:moveTo>
                        <a:cubicBezTo>
                          <a:pt x="2538" y="1"/>
                          <a:pt x="2501" y="11"/>
                          <a:pt x="2464" y="33"/>
                        </a:cubicBezTo>
                        <a:cubicBezTo>
                          <a:pt x="613" y="1363"/>
                          <a:pt x="0" y="3996"/>
                          <a:pt x="46" y="6023"/>
                        </a:cubicBezTo>
                        <a:cubicBezTo>
                          <a:pt x="46" y="6127"/>
                          <a:pt x="131" y="6212"/>
                          <a:pt x="241" y="6212"/>
                        </a:cubicBezTo>
                        <a:lnTo>
                          <a:pt x="248" y="6212"/>
                        </a:lnTo>
                        <a:cubicBezTo>
                          <a:pt x="352" y="6212"/>
                          <a:pt x="443" y="6121"/>
                          <a:pt x="437" y="6010"/>
                        </a:cubicBezTo>
                        <a:cubicBezTo>
                          <a:pt x="391" y="4087"/>
                          <a:pt x="965" y="1591"/>
                          <a:pt x="2699" y="353"/>
                        </a:cubicBezTo>
                        <a:cubicBezTo>
                          <a:pt x="2855" y="223"/>
                          <a:pt x="2739" y="1"/>
                          <a:pt x="257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7" name="Google Shape;6827;p73"/>
                  <p:cNvSpPr/>
                  <p:nvPr/>
                </p:nvSpPr>
                <p:spPr>
                  <a:xfrm>
                    <a:off x="2141808" y="1986860"/>
                    <a:ext cx="44461" cy="95133"/>
                  </a:xfrm>
                  <a:custGeom>
                    <a:rect b="b" l="l" r="r" t="t"/>
                    <a:pathLst>
                      <a:path extrusionOk="0" h="3768" w="1761">
                        <a:moveTo>
                          <a:pt x="216" y="1"/>
                        </a:moveTo>
                        <a:cubicBezTo>
                          <a:pt x="112" y="1"/>
                          <a:pt x="20" y="86"/>
                          <a:pt x="20" y="190"/>
                        </a:cubicBezTo>
                        <a:cubicBezTo>
                          <a:pt x="1" y="926"/>
                          <a:pt x="346" y="1409"/>
                          <a:pt x="685" y="1878"/>
                        </a:cubicBezTo>
                        <a:cubicBezTo>
                          <a:pt x="1031" y="2360"/>
                          <a:pt x="1357" y="2816"/>
                          <a:pt x="1272" y="3546"/>
                        </a:cubicBezTo>
                        <a:cubicBezTo>
                          <a:pt x="1265" y="3657"/>
                          <a:pt x="1344" y="3755"/>
                          <a:pt x="1448" y="3768"/>
                        </a:cubicBezTo>
                        <a:lnTo>
                          <a:pt x="1467" y="3768"/>
                        </a:lnTo>
                        <a:cubicBezTo>
                          <a:pt x="1572" y="3761"/>
                          <a:pt x="1656" y="3690"/>
                          <a:pt x="1663" y="3592"/>
                        </a:cubicBezTo>
                        <a:cubicBezTo>
                          <a:pt x="1761" y="2706"/>
                          <a:pt x="1357" y="2145"/>
                          <a:pt x="1005" y="1650"/>
                        </a:cubicBezTo>
                        <a:cubicBezTo>
                          <a:pt x="692" y="1213"/>
                          <a:pt x="398" y="802"/>
                          <a:pt x="412" y="196"/>
                        </a:cubicBezTo>
                        <a:cubicBezTo>
                          <a:pt x="418" y="92"/>
                          <a:pt x="33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8" name="Google Shape;6828;p73"/>
                  <p:cNvSpPr/>
                  <p:nvPr/>
                </p:nvSpPr>
                <p:spPr>
                  <a:xfrm>
                    <a:off x="2085103" y="1992213"/>
                    <a:ext cx="34867" cy="41583"/>
                  </a:xfrm>
                  <a:custGeom>
                    <a:rect b="b" l="l" r="r" t="t"/>
                    <a:pathLst>
                      <a:path extrusionOk="0" h="1647" w="1381">
                        <a:moveTo>
                          <a:pt x="276" y="1"/>
                        </a:moveTo>
                        <a:cubicBezTo>
                          <a:pt x="83" y="1"/>
                          <a:pt x="1" y="301"/>
                          <a:pt x="220" y="382"/>
                        </a:cubicBezTo>
                        <a:cubicBezTo>
                          <a:pt x="702" y="564"/>
                          <a:pt x="982" y="962"/>
                          <a:pt x="963" y="1444"/>
                        </a:cubicBezTo>
                        <a:cubicBezTo>
                          <a:pt x="956" y="1549"/>
                          <a:pt x="1041" y="1646"/>
                          <a:pt x="1152" y="1646"/>
                        </a:cubicBezTo>
                        <a:lnTo>
                          <a:pt x="1158" y="1646"/>
                        </a:lnTo>
                        <a:cubicBezTo>
                          <a:pt x="1263" y="1646"/>
                          <a:pt x="1347" y="1562"/>
                          <a:pt x="1354" y="1457"/>
                        </a:cubicBezTo>
                        <a:cubicBezTo>
                          <a:pt x="1380" y="812"/>
                          <a:pt x="1002" y="258"/>
                          <a:pt x="357" y="17"/>
                        </a:cubicBezTo>
                        <a:cubicBezTo>
                          <a:pt x="328" y="6"/>
                          <a:pt x="301" y="1"/>
                          <a:pt x="27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29" name="Google Shape;6829;p73"/>
                  <p:cNvSpPr/>
                  <p:nvPr/>
                </p:nvSpPr>
                <p:spPr>
                  <a:xfrm>
                    <a:off x="2135900" y="2195556"/>
                    <a:ext cx="63220" cy="88341"/>
                  </a:xfrm>
                  <a:custGeom>
                    <a:rect b="b" l="l" r="r" t="t"/>
                    <a:pathLst>
                      <a:path extrusionOk="0" h="3499" w="2504">
                        <a:moveTo>
                          <a:pt x="2242" y="1"/>
                        </a:moveTo>
                        <a:cubicBezTo>
                          <a:pt x="2178" y="1"/>
                          <a:pt x="2114" y="33"/>
                          <a:pt x="2073" y="110"/>
                        </a:cubicBezTo>
                        <a:cubicBezTo>
                          <a:pt x="1936" y="364"/>
                          <a:pt x="1662" y="683"/>
                          <a:pt x="1375" y="1022"/>
                        </a:cubicBezTo>
                        <a:cubicBezTo>
                          <a:pt x="730" y="1778"/>
                          <a:pt x="0" y="2639"/>
                          <a:pt x="267" y="3369"/>
                        </a:cubicBezTo>
                        <a:cubicBezTo>
                          <a:pt x="294" y="3447"/>
                          <a:pt x="372" y="3499"/>
                          <a:pt x="450" y="3499"/>
                        </a:cubicBezTo>
                        <a:cubicBezTo>
                          <a:pt x="476" y="3499"/>
                          <a:pt x="496" y="3492"/>
                          <a:pt x="522" y="3486"/>
                        </a:cubicBezTo>
                        <a:cubicBezTo>
                          <a:pt x="619" y="3447"/>
                          <a:pt x="672" y="3336"/>
                          <a:pt x="639" y="3232"/>
                        </a:cubicBezTo>
                        <a:cubicBezTo>
                          <a:pt x="450" y="2717"/>
                          <a:pt x="1128" y="1922"/>
                          <a:pt x="1675" y="1276"/>
                        </a:cubicBezTo>
                        <a:cubicBezTo>
                          <a:pt x="1982" y="918"/>
                          <a:pt x="2268" y="586"/>
                          <a:pt x="2425" y="292"/>
                        </a:cubicBezTo>
                        <a:cubicBezTo>
                          <a:pt x="2504" y="135"/>
                          <a:pt x="2374" y="1"/>
                          <a:pt x="224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0" name="Google Shape;6830;p73"/>
                  <p:cNvSpPr/>
                  <p:nvPr/>
                </p:nvSpPr>
                <p:spPr>
                  <a:xfrm>
                    <a:off x="2155265" y="2239487"/>
                    <a:ext cx="22117" cy="27974"/>
                  </a:xfrm>
                  <a:custGeom>
                    <a:rect b="b" l="l" r="r" t="t"/>
                    <a:pathLst>
                      <a:path extrusionOk="0" h="1108" w="876">
                        <a:moveTo>
                          <a:pt x="286" y="1"/>
                        </a:moveTo>
                        <a:cubicBezTo>
                          <a:pt x="122" y="1"/>
                          <a:pt x="0" y="225"/>
                          <a:pt x="165" y="358"/>
                        </a:cubicBezTo>
                        <a:cubicBezTo>
                          <a:pt x="341" y="495"/>
                          <a:pt x="452" y="703"/>
                          <a:pt x="465" y="925"/>
                        </a:cubicBezTo>
                        <a:cubicBezTo>
                          <a:pt x="478" y="1029"/>
                          <a:pt x="563" y="1101"/>
                          <a:pt x="661" y="1107"/>
                        </a:cubicBezTo>
                        <a:lnTo>
                          <a:pt x="687" y="1101"/>
                        </a:lnTo>
                        <a:cubicBezTo>
                          <a:pt x="797" y="1094"/>
                          <a:pt x="876" y="996"/>
                          <a:pt x="863" y="886"/>
                        </a:cubicBezTo>
                        <a:cubicBezTo>
                          <a:pt x="830" y="553"/>
                          <a:pt x="667" y="247"/>
                          <a:pt x="400" y="38"/>
                        </a:cubicBezTo>
                        <a:cubicBezTo>
                          <a:pt x="362" y="12"/>
                          <a:pt x="323" y="1"/>
                          <a:pt x="2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1" name="Google Shape;6831;p73"/>
                  <p:cNvSpPr/>
                  <p:nvPr/>
                </p:nvSpPr>
                <p:spPr>
                  <a:xfrm>
                    <a:off x="2150090" y="2374233"/>
                    <a:ext cx="38654" cy="52515"/>
                  </a:xfrm>
                  <a:custGeom>
                    <a:rect b="b" l="l" r="r" t="t"/>
                    <a:pathLst>
                      <a:path extrusionOk="0" h="2080" w="1531">
                        <a:moveTo>
                          <a:pt x="275" y="1"/>
                        </a:moveTo>
                        <a:cubicBezTo>
                          <a:pt x="127" y="1"/>
                          <a:pt x="1" y="189"/>
                          <a:pt x="129" y="332"/>
                        </a:cubicBezTo>
                        <a:cubicBezTo>
                          <a:pt x="201" y="404"/>
                          <a:pt x="273" y="476"/>
                          <a:pt x="344" y="554"/>
                        </a:cubicBezTo>
                        <a:cubicBezTo>
                          <a:pt x="748" y="945"/>
                          <a:pt x="1126" y="1323"/>
                          <a:pt x="1107" y="1877"/>
                        </a:cubicBezTo>
                        <a:cubicBezTo>
                          <a:pt x="1100" y="1981"/>
                          <a:pt x="1191" y="2073"/>
                          <a:pt x="1296" y="2079"/>
                        </a:cubicBezTo>
                        <a:lnTo>
                          <a:pt x="1302" y="2079"/>
                        </a:lnTo>
                        <a:cubicBezTo>
                          <a:pt x="1413" y="2079"/>
                          <a:pt x="1498" y="2001"/>
                          <a:pt x="1504" y="1897"/>
                        </a:cubicBezTo>
                        <a:cubicBezTo>
                          <a:pt x="1530" y="1173"/>
                          <a:pt x="1074" y="710"/>
                          <a:pt x="624" y="274"/>
                        </a:cubicBezTo>
                        <a:cubicBezTo>
                          <a:pt x="559" y="202"/>
                          <a:pt x="488" y="137"/>
                          <a:pt x="416" y="65"/>
                        </a:cubicBezTo>
                        <a:cubicBezTo>
                          <a:pt x="372" y="20"/>
                          <a:pt x="323" y="1"/>
                          <a:pt x="27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2" name="Google Shape;6832;p73"/>
                  <p:cNvSpPr/>
                  <p:nvPr/>
                </p:nvSpPr>
                <p:spPr>
                  <a:xfrm>
                    <a:off x="2138779" y="2617265"/>
                    <a:ext cx="41583" cy="54004"/>
                  </a:xfrm>
                  <a:custGeom>
                    <a:rect b="b" l="l" r="r" t="t"/>
                    <a:pathLst>
                      <a:path extrusionOk="0" h="2139" w="1647">
                        <a:moveTo>
                          <a:pt x="284" y="1"/>
                        </a:moveTo>
                        <a:cubicBezTo>
                          <a:pt x="128" y="1"/>
                          <a:pt x="1" y="205"/>
                          <a:pt x="147" y="346"/>
                        </a:cubicBezTo>
                        <a:cubicBezTo>
                          <a:pt x="212" y="405"/>
                          <a:pt x="277" y="463"/>
                          <a:pt x="342" y="522"/>
                        </a:cubicBezTo>
                        <a:cubicBezTo>
                          <a:pt x="864" y="978"/>
                          <a:pt x="1170" y="1297"/>
                          <a:pt x="968" y="1877"/>
                        </a:cubicBezTo>
                        <a:cubicBezTo>
                          <a:pt x="929" y="1975"/>
                          <a:pt x="988" y="2093"/>
                          <a:pt x="1085" y="2125"/>
                        </a:cubicBezTo>
                        <a:cubicBezTo>
                          <a:pt x="1112" y="2132"/>
                          <a:pt x="1131" y="2138"/>
                          <a:pt x="1151" y="2138"/>
                        </a:cubicBezTo>
                        <a:cubicBezTo>
                          <a:pt x="1235" y="2138"/>
                          <a:pt x="1314" y="2086"/>
                          <a:pt x="1340" y="2008"/>
                        </a:cubicBezTo>
                        <a:cubicBezTo>
                          <a:pt x="1646" y="1148"/>
                          <a:pt x="1092" y="659"/>
                          <a:pt x="603" y="229"/>
                        </a:cubicBezTo>
                        <a:cubicBezTo>
                          <a:pt x="545" y="170"/>
                          <a:pt x="479" y="111"/>
                          <a:pt x="421" y="59"/>
                        </a:cubicBezTo>
                        <a:cubicBezTo>
                          <a:pt x="377" y="18"/>
                          <a:pt x="329" y="1"/>
                          <a:pt x="2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3" name="Google Shape;6833;p73"/>
                  <p:cNvSpPr/>
                  <p:nvPr/>
                </p:nvSpPr>
                <p:spPr>
                  <a:xfrm>
                    <a:off x="1962122" y="2047252"/>
                    <a:ext cx="225309" cy="286029"/>
                  </a:xfrm>
                  <a:custGeom>
                    <a:rect b="b" l="l" r="r" t="t"/>
                    <a:pathLst>
                      <a:path extrusionOk="0" h="11329" w="8924">
                        <a:moveTo>
                          <a:pt x="5426" y="0"/>
                        </a:moveTo>
                        <a:cubicBezTo>
                          <a:pt x="4890" y="0"/>
                          <a:pt x="4408" y="168"/>
                          <a:pt x="3989" y="503"/>
                        </a:cubicBezTo>
                        <a:cubicBezTo>
                          <a:pt x="2849" y="1415"/>
                          <a:pt x="2386" y="3442"/>
                          <a:pt x="2327" y="5032"/>
                        </a:cubicBezTo>
                        <a:cubicBezTo>
                          <a:pt x="2243" y="7307"/>
                          <a:pt x="1832" y="9190"/>
                          <a:pt x="118" y="10996"/>
                        </a:cubicBezTo>
                        <a:cubicBezTo>
                          <a:pt x="1" y="11120"/>
                          <a:pt x="85" y="11328"/>
                          <a:pt x="261" y="11328"/>
                        </a:cubicBezTo>
                        <a:cubicBezTo>
                          <a:pt x="314" y="11328"/>
                          <a:pt x="366" y="11309"/>
                          <a:pt x="405" y="11270"/>
                        </a:cubicBezTo>
                        <a:cubicBezTo>
                          <a:pt x="2210" y="9366"/>
                          <a:pt x="2634" y="7405"/>
                          <a:pt x="2719" y="5045"/>
                        </a:cubicBezTo>
                        <a:cubicBezTo>
                          <a:pt x="2771" y="3611"/>
                          <a:pt x="3201" y="1643"/>
                          <a:pt x="4237" y="815"/>
                        </a:cubicBezTo>
                        <a:cubicBezTo>
                          <a:pt x="4588" y="534"/>
                          <a:pt x="4991" y="395"/>
                          <a:pt x="5443" y="395"/>
                        </a:cubicBezTo>
                        <a:cubicBezTo>
                          <a:pt x="5588" y="395"/>
                          <a:pt x="5738" y="409"/>
                          <a:pt x="5893" y="437"/>
                        </a:cubicBezTo>
                        <a:cubicBezTo>
                          <a:pt x="6303" y="516"/>
                          <a:pt x="6596" y="744"/>
                          <a:pt x="6903" y="985"/>
                        </a:cubicBezTo>
                        <a:cubicBezTo>
                          <a:pt x="7285" y="1282"/>
                          <a:pt x="7675" y="1583"/>
                          <a:pt x="8257" y="1583"/>
                        </a:cubicBezTo>
                        <a:cubicBezTo>
                          <a:pt x="8390" y="1583"/>
                          <a:pt x="8533" y="1568"/>
                          <a:pt x="8689" y="1532"/>
                        </a:cubicBezTo>
                        <a:cubicBezTo>
                          <a:pt x="8923" y="1472"/>
                          <a:pt x="8864" y="1140"/>
                          <a:pt x="8654" y="1140"/>
                        </a:cubicBezTo>
                        <a:cubicBezTo>
                          <a:pt x="8636" y="1140"/>
                          <a:pt x="8617" y="1143"/>
                          <a:pt x="8597" y="1148"/>
                        </a:cubicBezTo>
                        <a:cubicBezTo>
                          <a:pt x="8475" y="1176"/>
                          <a:pt x="8363" y="1189"/>
                          <a:pt x="8258" y="1189"/>
                        </a:cubicBezTo>
                        <a:cubicBezTo>
                          <a:pt x="7805" y="1189"/>
                          <a:pt x="7495" y="949"/>
                          <a:pt x="7150" y="679"/>
                        </a:cubicBezTo>
                        <a:cubicBezTo>
                          <a:pt x="6831" y="431"/>
                          <a:pt x="6466" y="144"/>
                          <a:pt x="5964" y="53"/>
                        </a:cubicBezTo>
                        <a:cubicBezTo>
                          <a:pt x="5779" y="18"/>
                          <a:pt x="5600" y="0"/>
                          <a:pt x="542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4" name="Google Shape;6834;p73"/>
                  <p:cNvSpPr/>
                  <p:nvPr/>
                </p:nvSpPr>
                <p:spPr>
                  <a:xfrm>
                    <a:off x="2114339" y="2154403"/>
                    <a:ext cx="77863" cy="446755"/>
                  </a:xfrm>
                  <a:custGeom>
                    <a:rect b="b" l="l" r="r" t="t"/>
                    <a:pathLst>
                      <a:path extrusionOk="0" h="17695" w="3084">
                        <a:moveTo>
                          <a:pt x="2663" y="0"/>
                        </a:moveTo>
                        <a:cubicBezTo>
                          <a:pt x="2575" y="0"/>
                          <a:pt x="2488" y="53"/>
                          <a:pt x="2471" y="169"/>
                        </a:cubicBezTo>
                        <a:cubicBezTo>
                          <a:pt x="2301" y="1251"/>
                          <a:pt x="2373" y="2463"/>
                          <a:pt x="2451" y="3636"/>
                        </a:cubicBezTo>
                        <a:cubicBezTo>
                          <a:pt x="2568" y="5422"/>
                          <a:pt x="2679" y="7267"/>
                          <a:pt x="1936" y="8733"/>
                        </a:cubicBezTo>
                        <a:lnTo>
                          <a:pt x="1917" y="8779"/>
                        </a:lnTo>
                        <a:cubicBezTo>
                          <a:pt x="972" y="10630"/>
                          <a:pt x="0" y="12546"/>
                          <a:pt x="424" y="14801"/>
                        </a:cubicBezTo>
                        <a:cubicBezTo>
                          <a:pt x="515" y="15264"/>
                          <a:pt x="783" y="15674"/>
                          <a:pt x="1050" y="16085"/>
                        </a:cubicBezTo>
                        <a:cubicBezTo>
                          <a:pt x="1356" y="16567"/>
                          <a:pt x="1656" y="17017"/>
                          <a:pt x="1597" y="17480"/>
                        </a:cubicBezTo>
                        <a:cubicBezTo>
                          <a:pt x="1584" y="17584"/>
                          <a:pt x="1662" y="17682"/>
                          <a:pt x="1773" y="17695"/>
                        </a:cubicBezTo>
                        <a:lnTo>
                          <a:pt x="1793" y="17695"/>
                        </a:lnTo>
                        <a:cubicBezTo>
                          <a:pt x="1897" y="17695"/>
                          <a:pt x="1982" y="17623"/>
                          <a:pt x="1988" y="17519"/>
                        </a:cubicBezTo>
                        <a:cubicBezTo>
                          <a:pt x="2060" y="16919"/>
                          <a:pt x="1715" y="16385"/>
                          <a:pt x="1376" y="15863"/>
                        </a:cubicBezTo>
                        <a:cubicBezTo>
                          <a:pt x="1135" y="15498"/>
                          <a:pt x="887" y="15114"/>
                          <a:pt x="809" y="14723"/>
                        </a:cubicBezTo>
                        <a:cubicBezTo>
                          <a:pt x="411" y="12605"/>
                          <a:pt x="1310" y="10832"/>
                          <a:pt x="2262" y="8955"/>
                        </a:cubicBezTo>
                        <a:lnTo>
                          <a:pt x="2288" y="8909"/>
                        </a:lnTo>
                        <a:cubicBezTo>
                          <a:pt x="3083" y="7345"/>
                          <a:pt x="2959" y="5448"/>
                          <a:pt x="2842" y="3610"/>
                        </a:cubicBezTo>
                        <a:cubicBezTo>
                          <a:pt x="2770" y="2405"/>
                          <a:pt x="2699" y="1271"/>
                          <a:pt x="2862" y="228"/>
                        </a:cubicBezTo>
                        <a:cubicBezTo>
                          <a:pt x="2883" y="83"/>
                          <a:pt x="2772" y="0"/>
                          <a:pt x="2663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5" name="Google Shape;6835;p73"/>
                  <p:cNvSpPr/>
                  <p:nvPr/>
                </p:nvSpPr>
                <p:spPr>
                  <a:xfrm>
                    <a:off x="2179907" y="2298490"/>
                    <a:ext cx="26283" cy="34791"/>
                  </a:xfrm>
                  <a:custGeom>
                    <a:rect b="b" l="l" r="r" t="t"/>
                    <a:pathLst>
                      <a:path extrusionOk="0" h="1378" w="1041">
                        <a:moveTo>
                          <a:pt x="288" y="1"/>
                        </a:moveTo>
                        <a:cubicBezTo>
                          <a:pt x="128" y="1"/>
                          <a:pt x="0" y="214"/>
                          <a:pt x="154" y="347"/>
                        </a:cubicBezTo>
                        <a:cubicBezTo>
                          <a:pt x="415" y="569"/>
                          <a:pt x="591" y="875"/>
                          <a:pt x="636" y="1208"/>
                        </a:cubicBezTo>
                        <a:cubicBezTo>
                          <a:pt x="649" y="1305"/>
                          <a:pt x="734" y="1377"/>
                          <a:pt x="832" y="1377"/>
                        </a:cubicBezTo>
                        <a:lnTo>
                          <a:pt x="858" y="1377"/>
                        </a:lnTo>
                        <a:cubicBezTo>
                          <a:pt x="969" y="1364"/>
                          <a:pt x="1040" y="1260"/>
                          <a:pt x="1027" y="1156"/>
                        </a:cubicBezTo>
                        <a:cubicBezTo>
                          <a:pt x="969" y="725"/>
                          <a:pt x="747" y="334"/>
                          <a:pt x="421" y="54"/>
                        </a:cubicBezTo>
                        <a:cubicBezTo>
                          <a:pt x="378" y="16"/>
                          <a:pt x="332" y="1"/>
                          <a:pt x="28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6" name="Google Shape;6836;p73"/>
                  <p:cNvSpPr/>
                  <p:nvPr/>
                </p:nvSpPr>
                <p:spPr>
                  <a:xfrm>
                    <a:off x="2107270" y="2512841"/>
                    <a:ext cx="25980" cy="78772"/>
                  </a:xfrm>
                  <a:custGeom>
                    <a:rect b="b" l="l" r="r" t="t"/>
                    <a:pathLst>
                      <a:path extrusionOk="0" h="3120" w="1029">
                        <a:moveTo>
                          <a:pt x="767" y="1"/>
                        </a:moveTo>
                        <a:cubicBezTo>
                          <a:pt x="704" y="1"/>
                          <a:pt x="640" y="32"/>
                          <a:pt x="600" y="109"/>
                        </a:cubicBezTo>
                        <a:cubicBezTo>
                          <a:pt x="189" y="878"/>
                          <a:pt x="0" y="1823"/>
                          <a:pt x="26" y="2931"/>
                        </a:cubicBezTo>
                        <a:cubicBezTo>
                          <a:pt x="33" y="3035"/>
                          <a:pt x="118" y="3120"/>
                          <a:pt x="228" y="3120"/>
                        </a:cubicBezTo>
                        <a:lnTo>
                          <a:pt x="235" y="3120"/>
                        </a:lnTo>
                        <a:cubicBezTo>
                          <a:pt x="346" y="3113"/>
                          <a:pt x="430" y="3022"/>
                          <a:pt x="424" y="2918"/>
                        </a:cubicBezTo>
                        <a:cubicBezTo>
                          <a:pt x="398" y="1894"/>
                          <a:pt x="580" y="988"/>
                          <a:pt x="945" y="291"/>
                        </a:cubicBezTo>
                        <a:cubicBezTo>
                          <a:pt x="1029" y="137"/>
                          <a:pt x="899" y="1"/>
                          <a:pt x="767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7" name="Google Shape;6837;p73"/>
                  <p:cNvSpPr/>
                  <p:nvPr/>
                </p:nvSpPr>
                <p:spPr>
                  <a:xfrm>
                    <a:off x="2145394" y="2412533"/>
                    <a:ext cx="34463" cy="45799"/>
                  </a:xfrm>
                  <a:custGeom>
                    <a:rect b="b" l="l" r="r" t="t"/>
                    <a:pathLst>
                      <a:path extrusionOk="0" h="1814" w="1365">
                        <a:moveTo>
                          <a:pt x="285" y="0"/>
                        </a:moveTo>
                        <a:cubicBezTo>
                          <a:pt x="97" y="0"/>
                          <a:pt x="1" y="289"/>
                          <a:pt x="211" y="380"/>
                        </a:cubicBezTo>
                        <a:cubicBezTo>
                          <a:pt x="641" y="575"/>
                          <a:pt x="954" y="1097"/>
                          <a:pt x="967" y="1625"/>
                        </a:cubicBezTo>
                        <a:cubicBezTo>
                          <a:pt x="967" y="1729"/>
                          <a:pt x="1058" y="1814"/>
                          <a:pt x="1162" y="1814"/>
                        </a:cubicBezTo>
                        <a:lnTo>
                          <a:pt x="1169" y="1814"/>
                        </a:lnTo>
                        <a:cubicBezTo>
                          <a:pt x="1280" y="1814"/>
                          <a:pt x="1364" y="1722"/>
                          <a:pt x="1364" y="1611"/>
                        </a:cubicBezTo>
                        <a:cubicBezTo>
                          <a:pt x="1345" y="927"/>
                          <a:pt x="941" y="275"/>
                          <a:pt x="374" y="21"/>
                        </a:cubicBezTo>
                        <a:cubicBezTo>
                          <a:pt x="343" y="7"/>
                          <a:pt x="313" y="0"/>
                          <a:pt x="285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8" name="Google Shape;6838;p73"/>
                  <p:cNvSpPr/>
                  <p:nvPr/>
                </p:nvSpPr>
                <p:spPr>
                  <a:xfrm>
                    <a:off x="2068262" y="1690152"/>
                    <a:ext cx="117199" cy="370128"/>
                  </a:xfrm>
                  <a:custGeom>
                    <a:rect b="b" l="l" r="r" t="t"/>
                    <a:pathLst>
                      <a:path extrusionOk="0" h="14660" w="4642">
                        <a:moveTo>
                          <a:pt x="782" y="0"/>
                        </a:moveTo>
                        <a:cubicBezTo>
                          <a:pt x="708" y="0"/>
                          <a:pt x="633" y="40"/>
                          <a:pt x="600" y="132"/>
                        </a:cubicBezTo>
                        <a:cubicBezTo>
                          <a:pt x="574" y="223"/>
                          <a:pt x="1" y="2309"/>
                          <a:pt x="2099" y="4323"/>
                        </a:cubicBezTo>
                        <a:cubicBezTo>
                          <a:pt x="4054" y="6200"/>
                          <a:pt x="4250" y="8846"/>
                          <a:pt x="4250" y="8859"/>
                        </a:cubicBezTo>
                        <a:lnTo>
                          <a:pt x="4250" y="14464"/>
                        </a:lnTo>
                        <a:cubicBezTo>
                          <a:pt x="4250" y="14575"/>
                          <a:pt x="4335" y="14660"/>
                          <a:pt x="4446" y="14660"/>
                        </a:cubicBezTo>
                        <a:cubicBezTo>
                          <a:pt x="4550" y="14660"/>
                          <a:pt x="4641" y="14575"/>
                          <a:pt x="4641" y="14471"/>
                        </a:cubicBezTo>
                        <a:lnTo>
                          <a:pt x="4641" y="8846"/>
                        </a:lnTo>
                        <a:cubicBezTo>
                          <a:pt x="4635" y="8729"/>
                          <a:pt x="4439" y="6024"/>
                          <a:pt x="2373" y="4043"/>
                        </a:cubicBezTo>
                        <a:cubicBezTo>
                          <a:pt x="450" y="2198"/>
                          <a:pt x="959" y="328"/>
                          <a:pt x="978" y="243"/>
                        </a:cubicBezTo>
                        <a:cubicBezTo>
                          <a:pt x="1014" y="96"/>
                          <a:pt x="898" y="0"/>
                          <a:pt x="78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9" name="Google Shape;6839;p73"/>
                  <p:cNvSpPr/>
                  <p:nvPr/>
                </p:nvSpPr>
                <p:spPr>
                  <a:xfrm>
                    <a:off x="2085380" y="1685632"/>
                    <a:ext cx="117174" cy="370381"/>
                  </a:xfrm>
                  <a:custGeom>
                    <a:rect b="b" l="l" r="r" t="t"/>
                    <a:pathLst>
                      <a:path extrusionOk="0" h="14670" w="4641">
                        <a:moveTo>
                          <a:pt x="785" y="0"/>
                        </a:moveTo>
                        <a:cubicBezTo>
                          <a:pt x="706" y="0"/>
                          <a:pt x="628" y="43"/>
                          <a:pt x="600" y="142"/>
                        </a:cubicBezTo>
                        <a:cubicBezTo>
                          <a:pt x="574" y="233"/>
                          <a:pt x="0" y="2318"/>
                          <a:pt x="2099" y="4332"/>
                        </a:cubicBezTo>
                        <a:cubicBezTo>
                          <a:pt x="4054" y="6209"/>
                          <a:pt x="4250" y="8856"/>
                          <a:pt x="4250" y="8869"/>
                        </a:cubicBezTo>
                        <a:lnTo>
                          <a:pt x="4250" y="14474"/>
                        </a:lnTo>
                        <a:cubicBezTo>
                          <a:pt x="4250" y="14584"/>
                          <a:pt x="4335" y="14669"/>
                          <a:pt x="4445" y="14669"/>
                        </a:cubicBezTo>
                        <a:cubicBezTo>
                          <a:pt x="4550" y="14669"/>
                          <a:pt x="4641" y="14584"/>
                          <a:pt x="4641" y="14480"/>
                        </a:cubicBezTo>
                        <a:lnTo>
                          <a:pt x="4641" y="8856"/>
                        </a:lnTo>
                        <a:cubicBezTo>
                          <a:pt x="4634" y="8738"/>
                          <a:pt x="4439" y="6033"/>
                          <a:pt x="2373" y="4052"/>
                        </a:cubicBezTo>
                        <a:cubicBezTo>
                          <a:pt x="450" y="2208"/>
                          <a:pt x="958" y="337"/>
                          <a:pt x="978" y="252"/>
                        </a:cubicBezTo>
                        <a:cubicBezTo>
                          <a:pt x="1025" y="99"/>
                          <a:pt x="904" y="0"/>
                          <a:pt x="78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0" name="Google Shape;6840;p73"/>
                  <p:cNvSpPr/>
                  <p:nvPr/>
                </p:nvSpPr>
                <p:spPr>
                  <a:xfrm>
                    <a:off x="2107093" y="1681315"/>
                    <a:ext cx="49106" cy="67966"/>
                  </a:xfrm>
                  <a:custGeom>
                    <a:rect b="b" l="l" r="r" t="t"/>
                    <a:pathLst>
                      <a:path extrusionOk="0" h="2692" w="1945">
                        <a:moveTo>
                          <a:pt x="1715" y="0"/>
                        </a:moveTo>
                        <a:cubicBezTo>
                          <a:pt x="1634" y="0"/>
                          <a:pt x="1553" y="48"/>
                          <a:pt x="1526" y="156"/>
                        </a:cubicBezTo>
                        <a:cubicBezTo>
                          <a:pt x="1135" y="1812"/>
                          <a:pt x="203" y="2307"/>
                          <a:pt x="183" y="2320"/>
                        </a:cubicBezTo>
                        <a:cubicBezTo>
                          <a:pt x="1" y="2411"/>
                          <a:pt x="66" y="2691"/>
                          <a:pt x="274" y="2691"/>
                        </a:cubicBezTo>
                        <a:cubicBezTo>
                          <a:pt x="307" y="2691"/>
                          <a:pt x="333" y="2685"/>
                          <a:pt x="366" y="2672"/>
                        </a:cubicBezTo>
                        <a:cubicBezTo>
                          <a:pt x="405" y="2646"/>
                          <a:pt x="1474" y="2098"/>
                          <a:pt x="1910" y="247"/>
                        </a:cubicBezTo>
                        <a:cubicBezTo>
                          <a:pt x="1945" y="95"/>
                          <a:pt x="1830" y="0"/>
                          <a:pt x="1715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1" name="Google Shape;6841;p73"/>
                  <p:cNvSpPr/>
                  <p:nvPr/>
                </p:nvSpPr>
                <p:spPr>
                  <a:xfrm>
                    <a:off x="2026629" y="1668313"/>
                    <a:ext cx="70617" cy="87710"/>
                  </a:xfrm>
                  <a:custGeom>
                    <a:rect b="b" l="l" r="r" t="t"/>
                    <a:pathLst>
                      <a:path extrusionOk="0" h="3474" w="2797">
                        <a:moveTo>
                          <a:pt x="819" y="1"/>
                        </a:moveTo>
                        <a:cubicBezTo>
                          <a:pt x="738" y="1"/>
                          <a:pt x="659" y="45"/>
                          <a:pt x="633" y="150"/>
                        </a:cubicBezTo>
                        <a:cubicBezTo>
                          <a:pt x="1" y="2418"/>
                          <a:pt x="2425" y="3448"/>
                          <a:pt x="2451" y="3454"/>
                        </a:cubicBezTo>
                        <a:cubicBezTo>
                          <a:pt x="2471" y="3467"/>
                          <a:pt x="2497" y="3474"/>
                          <a:pt x="2523" y="3474"/>
                        </a:cubicBezTo>
                        <a:cubicBezTo>
                          <a:pt x="2738" y="3467"/>
                          <a:pt x="2797" y="3174"/>
                          <a:pt x="2601" y="3096"/>
                        </a:cubicBezTo>
                        <a:cubicBezTo>
                          <a:pt x="2516" y="3057"/>
                          <a:pt x="476" y="2183"/>
                          <a:pt x="1017" y="254"/>
                        </a:cubicBezTo>
                        <a:cubicBezTo>
                          <a:pt x="1064" y="102"/>
                          <a:pt x="940" y="1"/>
                          <a:pt x="81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2" name="Google Shape;6842;p73"/>
                  <p:cNvSpPr/>
                  <p:nvPr/>
                </p:nvSpPr>
                <p:spPr>
                  <a:xfrm>
                    <a:off x="2214067" y="1690025"/>
                    <a:ext cx="117022" cy="370255"/>
                  </a:xfrm>
                  <a:custGeom>
                    <a:rect b="b" l="l" r="r" t="t"/>
                    <a:pathLst>
                      <a:path extrusionOk="0" h="14665" w="4635">
                        <a:moveTo>
                          <a:pt x="3856" y="1"/>
                        </a:moveTo>
                        <a:cubicBezTo>
                          <a:pt x="3738" y="1"/>
                          <a:pt x="3617" y="98"/>
                          <a:pt x="3656" y="248"/>
                        </a:cubicBezTo>
                        <a:cubicBezTo>
                          <a:pt x="3683" y="326"/>
                          <a:pt x="4184" y="2203"/>
                          <a:pt x="2262" y="4048"/>
                        </a:cubicBezTo>
                        <a:cubicBezTo>
                          <a:pt x="196" y="6029"/>
                          <a:pt x="13" y="8734"/>
                          <a:pt x="0" y="8864"/>
                        </a:cubicBezTo>
                        <a:lnTo>
                          <a:pt x="0" y="14469"/>
                        </a:lnTo>
                        <a:cubicBezTo>
                          <a:pt x="0" y="14580"/>
                          <a:pt x="91" y="14665"/>
                          <a:pt x="202" y="14665"/>
                        </a:cubicBezTo>
                        <a:cubicBezTo>
                          <a:pt x="306" y="14665"/>
                          <a:pt x="398" y="14580"/>
                          <a:pt x="398" y="14469"/>
                        </a:cubicBezTo>
                        <a:lnTo>
                          <a:pt x="398" y="8877"/>
                        </a:lnTo>
                        <a:cubicBezTo>
                          <a:pt x="398" y="8844"/>
                          <a:pt x="580" y="6205"/>
                          <a:pt x="2535" y="4328"/>
                        </a:cubicBezTo>
                        <a:cubicBezTo>
                          <a:pt x="4634" y="2314"/>
                          <a:pt x="4061" y="228"/>
                          <a:pt x="4041" y="137"/>
                        </a:cubicBezTo>
                        <a:cubicBezTo>
                          <a:pt x="4010" y="42"/>
                          <a:pt x="3934" y="1"/>
                          <a:pt x="385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3" name="Google Shape;6843;p73"/>
                  <p:cNvSpPr/>
                  <p:nvPr/>
                </p:nvSpPr>
                <p:spPr>
                  <a:xfrm>
                    <a:off x="2196949" y="1685683"/>
                    <a:ext cx="117022" cy="370330"/>
                  </a:xfrm>
                  <a:custGeom>
                    <a:rect b="b" l="l" r="r" t="t"/>
                    <a:pathLst>
                      <a:path extrusionOk="0" h="14668" w="4635">
                        <a:moveTo>
                          <a:pt x="3856" y="0"/>
                        </a:moveTo>
                        <a:cubicBezTo>
                          <a:pt x="3738" y="0"/>
                          <a:pt x="3617" y="100"/>
                          <a:pt x="3657" y="250"/>
                        </a:cubicBezTo>
                        <a:cubicBezTo>
                          <a:pt x="3683" y="329"/>
                          <a:pt x="4185" y="2206"/>
                          <a:pt x="2262" y="4050"/>
                        </a:cubicBezTo>
                        <a:cubicBezTo>
                          <a:pt x="189" y="6031"/>
                          <a:pt x="7" y="8736"/>
                          <a:pt x="0" y="8867"/>
                        </a:cubicBezTo>
                        <a:lnTo>
                          <a:pt x="0" y="14472"/>
                        </a:lnTo>
                        <a:cubicBezTo>
                          <a:pt x="0" y="14582"/>
                          <a:pt x="92" y="14667"/>
                          <a:pt x="196" y="14667"/>
                        </a:cubicBezTo>
                        <a:cubicBezTo>
                          <a:pt x="307" y="14667"/>
                          <a:pt x="398" y="14582"/>
                          <a:pt x="398" y="14472"/>
                        </a:cubicBezTo>
                        <a:lnTo>
                          <a:pt x="398" y="8873"/>
                        </a:lnTo>
                        <a:cubicBezTo>
                          <a:pt x="398" y="8847"/>
                          <a:pt x="580" y="6207"/>
                          <a:pt x="2536" y="4330"/>
                        </a:cubicBezTo>
                        <a:cubicBezTo>
                          <a:pt x="4634" y="2316"/>
                          <a:pt x="4061" y="231"/>
                          <a:pt x="4035" y="140"/>
                        </a:cubicBezTo>
                        <a:cubicBezTo>
                          <a:pt x="4006" y="42"/>
                          <a:pt x="3932" y="0"/>
                          <a:pt x="3856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4" name="Google Shape;6844;p73"/>
                  <p:cNvSpPr/>
                  <p:nvPr/>
                </p:nvSpPr>
                <p:spPr>
                  <a:xfrm>
                    <a:off x="2242874" y="1681315"/>
                    <a:ext cx="49207" cy="67966"/>
                  </a:xfrm>
                  <a:custGeom>
                    <a:rect b="b" l="l" r="r" t="t"/>
                    <a:pathLst>
                      <a:path extrusionOk="0" h="2692" w="1949">
                        <a:moveTo>
                          <a:pt x="232" y="0"/>
                        </a:moveTo>
                        <a:cubicBezTo>
                          <a:pt x="116" y="0"/>
                          <a:pt x="1" y="95"/>
                          <a:pt x="39" y="247"/>
                        </a:cubicBezTo>
                        <a:cubicBezTo>
                          <a:pt x="475" y="2098"/>
                          <a:pt x="1538" y="2646"/>
                          <a:pt x="1583" y="2672"/>
                        </a:cubicBezTo>
                        <a:cubicBezTo>
                          <a:pt x="1610" y="2685"/>
                          <a:pt x="1642" y="2691"/>
                          <a:pt x="1675" y="2691"/>
                        </a:cubicBezTo>
                        <a:cubicBezTo>
                          <a:pt x="1883" y="2691"/>
                          <a:pt x="1948" y="2411"/>
                          <a:pt x="1766" y="2320"/>
                        </a:cubicBezTo>
                        <a:cubicBezTo>
                          <a:pt x="1753" y="2313"/>
                          <a:pt x="814" y="1812"/>
                          <a:pt x="423" y="156"/>
                        </a:cubicBezTo>
                        <a:cubicBezTo>
                          <a:pt x="396" y="48"/>
                          <a:pt x="314" y="0"/>
                          <a:pt x="232" y="0"/>
                        </a:cubicBezTo>
                        <a:close/>
                      </a:path>
                    </a:pathLst>
                  </a:custGeom>
                  <a:solidFill>
                    <a:srgbClr val="8292A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5" name="Google Shape;6845;p73"/>
                  <p:cNvSpPr/>
                  <p:nvPr/>
                </p:nvSpPr>
                <p:spPr>
                  <a:xfrm>
                    <a:off x="2301751" y="1668313"/>
                    <a:ext cx="70643" cy="87710"/>
                  </a:xfrm>
                  <a:custGeom>
                    <a:rect b="b" l="l" r="r" t="t"/>
                    <a:pathLst>
                      <a:path extrusionOk="0" h="3474" w="2798">
                        <a:moveTo>
                          <a:pt x="1979" y="1"/>
                        </a:moveTo>
                        <a:cubicBezTo>
                          <a:pt x="1859" y="1"/>
                          <a:pt x="1736" y="102"/>
                          <a:pt x="1787" y="254"/>
                        </a:cubicBezTo>
                        <a:cubicBezTo>
                          <a:pt x="2321" y="2183"/>
                          <a:pt x="288" y="3057"/>
                          <a:pt x="197" y="3089"/>
                        </a:cubicBezTo>
                        <a:cubicBezTo>
                          <a:pt x="1" y="3174"/>
                          <a:pt x="60" y="3467"/>
                          <a:pt x="275" y="3474"/>
                        </a:cubicBezTo>
                        <a:cubicBezTo>
                          <a:pt x="301" y="3474"/>
                          <a:pt x="327" y="3467"/>
                          <a:pt x="353" y="3454"/>
                        </a:cubicBezTo>
                        <a:cubicBezTo>
                          <a:pt x="372" y="3448"/>
                          <a:pt x="2797" y="2418"/>
                          <a:pt x="2165" y="150"/>
                        </a:cubicBezTo>
                        <a:cubicBezTo>
                          <a:pt x="2139" y="45"/>
                          <a:pt x="2059" y="1"/>
                          <a:pt x="197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6" name="Google Shape;6846;p73"/>
                  <p:cNvSpPr/>
                  <p:nvPr/>
                </p:nvSpPr>
                <p:spPr>
                  <a:xfrm>
                    <a:off x="2160239" y="2043314"/>
                    <a:ext cx="33276" cy="33907"/>
                  </a:xfrm>
                  <a:custGeom>
                    <a:rect b="b" l="l" r="r" t="t"/>
                    <a:pathLst>
                      <a:path extrusionOk="0" h="1343" w="1318">
                        <a:moveTo>
                          <a:pt x="894" y="0"/>
                        </a:moveTo>
                        <a:cubicBezTo>
                          <a:pt x="848" y="0"/>
                          <a:pt x="803" y="7"/>
                          <a:pt x="763" y="20"/>
                        </a:cubicBezTo>
                        <a:lnTo>
                          <a:pt x="757" y="20"/>
                        </a:lnTo>
                        <a:lnTo>
                          <a:pt x="737" y="13"/>
                        </a:lnTo>
                        <a:lnTo>
                          <a:pt x="724" y="13"/>
                        </a:lnTo>
                        <a:cubicBezTo>
                          <a:pt x="640" y="13"/>
                          <a:pt x="209" y="339"/>
                          <a:pt x="209" y="339"/>
                        </a:cubicBezTo>
                        <a:cubicBezTo>
                          <a:pt x="125" y="437"/>
                          <a:pt x="53" y="548"/>
                          <a:pt x="7" y="672"/>
                        </a:cubicBezTo>
                        <a:lnTo>
                          <a:pt x="1" y="698"/>
                        </a:lnTo>
                        <a:lnTo>
                          <a:pt x="7" y="717"/>
                        </a:lnTo>
                        <a:cubicBezTo>
                          <a:pt x="53" y="926"/>
                          <a:pt x="99" y="1108"/>
                          <a:pt x="157" y="1271"/>
                        </a:cubicBezTo>
                        <a:lnTo>
                          <a:pt x="170" y="1323"/>
                        </a:lnTo>
                        <a:lnTo>
                          <a:pt x="222" y="1330"/>
                        </a:lnTo>
                        <a:lnTo>
                          <a:pt x="294" y="1336"/>
                        </a:lnTo>
                        <a:lnTo>
                          <a:pt x="333" y="1343"/>
                        </a:lnTo>
                        <a:lnTo>
                          <a:pt x="359" y="1323"/>
                        </a:lnTo>
                        <a:lnTo>
                          <a:pt x="405" y="1291"/>
                        </a:lnTo>
                        <a:lnTo>
                          <a:pt x="405" y="1252"/>
                        </a:lnTo>
                        <a:cubicBezTo>
                          <a:pt x="431" y="789"/>
                          <a:pt x="685" y="437"/>
                          <a:pt x="1161" y="209"/>
                        </a:cubicBezTo>
                        <a:lnTo>
                          <a:pt x="1317" y="137"/>
                        </a:lnTo>
                        <a:lnTo>
                          <a:pt x="1154" y="65"/>
                        </a:lnTo>
                        <a:cubicBezTo>
                          <a:pt x="1076" y="26"/>
                          <a:pt x="985" y="0"/>
                          <a:pt x="8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7" name="Google Shape;6847;p73"/>
                  <p:cNvSpPr/>
                  <p:nvPr/>
                </p:nvSpPr>
                <p:spPr>
                  <a:xfrm>
                    <a:off x="2157942" y="2041168"/>
                    <a:ext cx="40346" cy="38376"/>
                  </a:xfrm>
                  <a:custGeom>
                    <a:rect b="b" l="l" r="r" t="t"/>
                    <a:pathLst>
                      <a:path extrusionOk="0" h="1520" w="1598">
                        <a:moveTo>
                          <a:pt x="985" y="164"/>
                        </a:moveTo>
                        <a:cubicBezTo>
                          <a:pt x="1063" y="164"/>
                          <a:pt x="1141" y="183"/>
                          <a:pt x="1213" y="222"/>
                        </a:cubicBezTo>
                        <a:cubicBezTo>
                          <a:pt x="594" y="515"/>
                          <a:pt x="431" y="972"/>
                          <a:pt x="411" y="1337"/>
                        </a:cubicBezTo>
                        <a:lnTo>
                          <a:pt x="398" y="1343"/>
                        </a:lnTo>
                        <a:lnTo>
                          <a:pt x="326" y="1330"/>
                        </a:lnTo>
                        <a:cubicBezTo>
                          <a:pt x="268" y="1154"/>
                          <a:pt x="216" y="972"/>
                          <a:pt x="177" y="789"/>
                        </a:cubicBezTo>
                        <a:cubicBezTo>
                          <a:pt x="216" y="672"/>
                          <a:pt x="281" y="568"/>
                          <a:pt x="359" y="476"/>
                        </a:cubicBezTo>
                        <a:cubicBezTo>
                          <a:pt x="502" y="366"/>
                          <a:pt x="659" y="268"/>
                          <a:pt x="815" y="183"/>
                        </a:cubicBezTo>
                        <a:lnTo>
                          <a:pt x="848" y="183"/>
                        </a:lnTo>
                        <a:cubicBezTo>
                          <a:pt x="861" y="183"/>
                          <a:pt x="874" y="183"/>
                          <a:pt x="880" y="177"/>
                        </a:cubicBezTo>
                        <a:cubicBezTo>
                          <a:pt x="913" y="170"/>
                          <a:pt x="946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939" y="1"/>
                          <a:pt x="894" y="7"/>
                          <a:pt x="854" y="20"/>
                        </a:cubicBezTo>
                        <a:lnTo>
                          <a:pt x="815" y="20"/>
                        </a:lnTo>
                        <a:cubicBezTo>
                          <a:pt x="763" y="20"/>
                          <a:pt x="731" y="27"/>
                          <a:pt x="489" y="190"/>
                        </a:cubicBezTo>
                        <a:cubicBezTo>
                          <a:pt x="398" y="242"/>
                          <a:pt x="313" y="300"/>
                          <a:pt x="235" y="372"/>
                        </a:cubicBezTo>
                        <a:cubicBezTo>
                          <a:pt x="144" y="476"/>
                          <a:pt x="72" y="600"/>
                          <a:pt x="20" y="731"/>
                        </a:cubicBezTo>
                        <a:lnTo>
                          <a:pt x="1" y="776"/>
                        </a:lnTo>
                        <a:lnTo>
                          <a:pt x="14" y="822"/>
                        </a:lnTo>
                        <a:cubicBezTo>
                          <a:pt x="59" y="1030"/>
                          <a:pt x="111" y="1219"/>
                          <a:pt x="164" y="1382"/>
                        </a:cubicBezTo>
                        <a:lnTo>
                          <a:pt x="196" y="1480"/>
                        </a:lnTo>
                        <a:lnTo>
                          <a:pt x="300" y="1493"/>
                        </a:lnTo>
                        <a:lnTo>
                          <a:pt x="366" y="1506"/>
                        </a:lnTo>
                        <a:lnTo>
                          <a:pt x="437" y="1519"/>
                        </a:lnTo>
                        <a:lnTo>
                          <a:pt x="496" y="1474"/>
                        </a:lnTo>
                        <a:lnTo>
                          <a:pt x="502" y="1467"/>
                        </a:lnTo>
                        <a:lnTo>
                          <a:pt x="561" y="1421"/>
                        </a:lnTo>
                        <a:lnTo>
                          <a:pt x="568" y="1343"/>
                        </a:lnTo>
                        <a:cubicBezTo>
                          <a:pt x="587" y="913"/>
                          <a:pt x="828" y="581"/>
                          <a:pt x="1278" y="366"/>
                        </a:cubicBezTo>
                        <a:lnTo>
                          <a:pt x="1597" y="222"/>
                        </a:lnTo>
                        <a:lnTo>
                          <a:pt x="1285" y="72"/>
                        </a:lnTo>
                        <a:cubicBezTo>
                          <a:pt x="1187" y="27"/>
                          <a:pt x="1089" y="1"/>
                          <a:pt x="985" y="1"/>
                        </a:cubicBez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8" name="Google Shape;6848;p73"/>
                  <p:cNvSpPr/>
                  <p:nvPr/>
                </p:nvSpPr>
                <p:spPr>
                  <a:xfrm>
                    <a:off x="2204675" y="2051368"/>
                    <a:ext cx="27520" cy="26182"/>
                  </a:xfrm>
                  <a:custGeom>
                    <a:rect b="b" l="l" r="r" t="t"/>
                    <a:pathLst>
                      <a:path extrusionOk="0" h="1037" w="1090">
                        <a:moveTo>
                          <a:pt x="620" y="1"/>
                        </a:moveTo>
                        <a:lnTo>
                          <a:pt x="385" y="157"/>
                        </a:lnTo>
                        <a:lnTo>
                          <a:pt x="444" y="235"/>
                        </a:lnTo>
                        <a:cubicBezTo>
                          <a:pt x="340" y="281"/>
                          <a:pt x="40" y="424"/>
                          <a:pt x="20" y="633"/>
                        </a:cubicBezTo>
                        <a:cubicBezTo>
                          <a:pt x="1" y="848"/>
                          <a:pt x="196" y="959"/>
                          <a:pt x="372" y="985"/>
                        </a:cubicBezTo>
                        <a:lnTo>
                          <a:pt x="392" y="985"/>
                        </a:lnTo>
                        <a:cubicBezTo>
                          <a:pt x="437" y="978"/>
                          <a:pt x="483" y="978"/>
                          <a:pt x="529" y="978"/>
                        </a:cubicBezTo>
                        <a:cubicBezTo>
                          <a:pt x="626" y="978"/>
                          <a:pt x="731" y="991"/>
                          <a:pt x="828" y="1011"/>
                        </a:cubicBezTo>
                        <a:lnTo>
                          <a:pt x="926" y="1037"/>
                        </a:lnTo>
                        <a:lnTo>
                          <a:pt x="926" y="933"/>
                        </a:lnTo>
                        <a:cubicBezTo>
                          <a:pt x="920" y="789"/>
                          <a:pt x="926" y="587"/>
                          <a:pt x="1030" y="503"/>
                        </a:cubicBezTo>
                        <a:lnTo>
                          <a:pt x="1089" y="450"/>
                        </a:lnTo>
                        <a:lnTo>
                          <a:pt x="933" y="255"/>
                        </a:lnTo>
                        <a:lnTo>
                          <a:pt x="874" y="287"/>
                        </a:lnTo>
                        <a:cubicBezTo>
                          <a:pt x="815" y="320"/>
                          <a:pt x="750" y="359"/>
                          <a:pt x="698" y="405"/>
                        </a:cubicBezTo>
                        <a:cubicBezTo>
                          <a:pt x="698" y="340"/>
                          <a:pt x="718" y="281"/>
                          <a:pt x="744" y="229"/>
                        </a:cubicBezTo>
                        <a:lnTo>
                          <a:pt x="783" y="170"/>
                        </a:lnTo>
                        <a:lnTo>
                          <a:pt x="620" y="1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9" name="Google Shape;6849;p73"/>
                  <p:cNvSpPr/>
                  <p:nvPr/>
                </p:nvSpPr>
                <p:spPr>
                  <a:xfrm>
                    <a:off x="2202529" y="2048565"/>
                    <a:ext cx="32620" cy="31458"/>
                  </a:xfrm>
                  <a:custGeom>
                    <a:rect b="b" l="l" r="r" t="t"/>
                    <a:pathLst>
                      <a:path extrusionOk="0" h="1246" w="1292">
                        <a:moveTo>
                          <a:pt x="692" y="216"/>
                        </a:moveTo>
                        <a:lnTo>
                          <a:pt x="763" y="288"/>
                        </a:lnTo>
                        <a:cubicBezTo>
                          <a:pt x="718" y="379"/>
                          <a:pt x="692" y="483"/>
                          <a:pt x="698" y="581"/>
                        </a:cubicBezTo>
                        <a:cubicBezTo>
                          <a:pt x="698" y="607"/>
                          <a:pt x="718" y="627"/>
                          <a:pt x="737" y="633"/>
                        </a:cubicBezTo>
                        <a:lnTo>
                          <a:pt x="757" y="633"/>
                        </a:lnTo>
                        <a:cubicBezTo>
                          <a:pt x="770" y="633"/>
                          <a:pt x="790" y="620"/>
                          <a:pt x="796" y="607"/>
                        </a:cubicBezTo>
                        <a:cubicBezTo>
                          <a:pt x="855" y="548"/>
                          <a:pt x="926" y="503"/>
                          <a:pt x="998" y="464"/>
                        </a:cubicBezTo>
                        <a:lnTo>
                          <a:pt x="1063" y="548"/>
                        </a:lnTo>
                        <a:cubicBezTo>
                          <a:pt x="933" y="659"/>
                          <a:pt x="920" y="874"/>
                          <a:pt x="926" y="1044"/>
                        </a:cubicBezTo>
                        <a:cubicBezTo>
                          <a:pt x="829" y="1018"/>
                          <a:pt x="718" y="1005"/>
                          <a:pt x="614" y="1005"/>
                        </a:cubicBezTo>
                        <a:cubicBezTo>
                          <a:pt x="568" y="1005"/>
                          <a:pt x="516" y="1005"/>
                          <a:pt x="470" y="1011"/>
                        </a:cubicBezTo>
                        <a:cubicBezTo>
                          <a:pt x="425" y="1005"/>
                          <a:pt x="170" y="952"/>
                          <a:pt x="190" y="750"/>
                        </a:cubicBezTo>
                        <a:cubicBezTo>
                          <a:pt x="203" y="581"/>
                          <a:pt x="483" y="444"/>
                          <a:pt x="587" y="411"/>
                        </a:cubicBezTo>
                        <a:cubicBezTo>
                          <a:pt x="600" y="405"/>
                          <a:pt x="614" y="392"/>
                          <a:pt x="620" y="372"/>
                        </a:cubicBezTo>
                        <a:cubicBezTo>
                          <a:pt x="627" y="359"/>
                          <a:pt x="620" y="340"/>
                          <a:pt x="614" y="327"/>
                        </a:cubicBezTo>
                        <a:lnTo>
                          <a:pt x="587" y="281"/>
                        </a:lnTo>
                        <a:lnTo>
                          <a:pt x="692" y="216"/>
                        </a:lnTo>
                        <a:close/>
                        <a:moveTo>
                          <a:pt x="724" y="1"/>
                        </a:moveTo>
                        <a:lnTo>
                          <a:pt x="607" y="79"/>
                        </a:lnTo>
                        <a:lnTo>
                          <a:pt x="496" y="144"/>
                        </a:lnTo>
                        <a:lnTo>
                          <a:pt x="353" y="236"/>
                        </a:lnTo>
                        <a:lnTo>
                          <a:pt x="405" y="307"/>
                        </a:lnTo>
                        <a:cubicBezTo>
                          <a:pt x="262" y="385"/>
                          <a:pt x="40" y="529"/>
                          <a:pt x="27" y="737"/>
                        </a:cubicBezTo>
                        <a:cubicBezTo>
                          <a:pt x="1" y="1005"/>
                          <a:pt x="236" y="1135"/>
                          <a:pt x="438" y="1174"/>
                        </a:cubicBezTo>
                        <a:lnTo>
                          <a:pt x="483" y="1174"/>
                        </a:lnTo>
                        <a:cubicBezTo>
                          <a:pt x="529" y="1174"/>
                          <a:pt x="574" y="1168"/>
                          <a:pt x="614" y="1168"/>
                        </a:cubicBezTo>
                        <a:cubicBezTo>
                          <a:pt x="705" y="1168"/>
                          <a:pt x="803" y="1174"/>
                          <a:pt x="894" y="1200"/>
                        </a:cubicBezTo>
                        <a:lnTo>
                          <a:pt x="1102" y="1246"/>
                        </a:lnTo>
                        <a:lnTo>
                          <a:pt x="1089" y="1031"/>
                        </a:lnTo>
                        <a:cubicBezTo>
                          <a:pt x="1089" y="959"/>
                          <a:pt x="1083" y="744"/>
                          <a:pt x="1168" y="672"/>
                        </a:cubicBezTo>
                        <a:lnTo>
                          <a:pt x="1291" y="568"/>
                        </a:lnTo>
                        <a:lnTo>
                          <a:pt x="1194" y="451"/>
                        </a:lnTo>
                        <a:lnTo>
                          <a:pt x="1128" y="366"/>
                        </a:lnTo>
                        <a:lnTo>
                          <a:pt x="1044" y="262"/>
                        </a:lnTo>
                        <a:lnTo>
                          <a:pt x="946" y="314"/>
                        </a:lnTo>
                        <a:lnTo>
                          <a:pt x="972" y="275"/>
                        </a:lnTo>
                        <a:lnTo>
                          <a:pt x="887" y="183"/>
                        </a:lnTo>
                        <a:lnTo>
                          <a:pt x="816" y="105"/>
                        </a:lnTo>
                        <a:lnTo>
                          <a:pt x="724" y="7"/>
                        </a:lnTo>
                        <a:lnTo>
                          <a:pt x="724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0" name="Google Shape;6850;p73"/>
                  <p:cNvSpPr/>
                  <p:nvPr/>
                </p:nvSpPr>
                <p:spPr>
                  <a:xfrm>
                    <a:off x="2139183" y="2076388"/>
                    <a:ext cx="29489" cy="46102"/>
                  </a:xfrm>
                  <a:custGeom>
                    <a:rect b="b" l="l" r="r" t="t"/>
                    <a:pathLst>
                      <a:path extrusionOk="0" h="1826" w="1168">
                        <a:moveTo>
                          <a:pt x="900" y="0"/>
                        </a:moveTo>
                        <a:cubicBezTo>
                          <a:pt x="802" y="0"/>
                          <a:pt x="698" y="13"/>
                          <a:pt x="600" y="46"/>
                        </a:cubicBezTo>
                        <a:cubicBezTo>
                          <a:pt x="392" y="111"/>
                          <a:pt x="222" y="261"/>
                          <a:pt x="131" y="457"/>
                        </a:cubicBezTo>
                        <a:cubicBezTo>
                          <a:pt x="1" y="711"/>
                          <a:pt x="7" y="1376"/>
                          <a:pt x="183" y="1662"/>
                        </a:cubicBezTo>
                        <a:cubicBezTo>
                          <a:pt x="235" y="1760"/>
                          <a:pt x="326" y="1819"/>
                          <a:pt x="431" y="1825"/>
                        </a:cubicBezTo>
                        <a:lnTo>
                          <a:pt x="431" y="1819"/>
                        </a:lnTo>
                        <a:cubicBezTo>
                          <a:pt x="457" y="1819"/>
                          <a:pt x="483" y="1819"/>
                          <a:pt x="502" y="1806"/>
                        </a:cubicBezTo>
                        <a:cubicBezTo>
                          <a:pt x="542" y="1799"/>
                          <a:pt x="574" y="1773"/>
                          <a:pt x="587" y="1741"/>
                        </a:cubicBezTo>
                        <a:cubicBezTo>
                          <a:pt x="620" y="1669"/>
                          <a:pt x="613" y="1584"/>
                          <a:pt x="581" y="1512"/>
                        </a:cubicBezTo>
                        <a:cubicBezTo>
                          <a:pt x="568" y="1473"/>
                          <a:pt x="561" y="1441"/>
                          <a:pt x="555" y="1402"/>
                        </a:cubicBezTo>
                        <a:cubicBezTo>
                          <a:pt x="561" y="756"/>
                          <a:pt x="822" y="359"/>
                          <a:pt x="1043" y="137"/>
                        </a:cubicBezTo>
                        <a:lnTo>
                          <a:pt x="1167" y="13"/>
                        </a:lnTo>
                        <a:lnTo>
                          <a:pt x="991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1" name="Google Shape;6851;p73"/>
                  <p:cNvSpPr/>
                  <p:nvPr/>
                </p:nvSpPr>
                <p:spPr>
                  <a:xfrm>
                    <a:off x="2137213" y="2074242"/>
                    <a:ext cx="36053" cy="50041"/>
                  </a:xfrm>
                  <a:custGeom>
                    <a:rect b="b" l="l" r="r" t="t"/>
                    <a:pathLst>
                      <a:path extrusionOk="0" h="1982" w="1428">
                        <a:moveTo>
                          <a:pt x="978" y="164"/>
                        </a:moveTo>
                        <a:lnTo>
                          <a:pt x="978" y="170"/>
                        </a:lnTo>
                        <a:lnTo>
                          <a:pt x="1063" y="170"/>
                        </a:lnTo>
                        <a:cubicBezTo>
                          <a:pt x="854" y="379"/>
                          <a:pt x="561" y="796"/>
                          <a:pt x="554" y="1487"/>
                        </a:cubicBezTo>
                        <a:cubicBezTo>
                          <a:pt x="554" y="1591"/>
                          <a:pt x="665" y="1786"/>
                          <a:pt x="561" y="1812"/>
                        </a:cubicBezTo>
                        <a:cubicBezTo>
                          <a:pt x="541" y="1819"/>
                          <a:pt x="528" y="1819"/>
                          <a:pt x="509" y="1819"/>
                        </a:cubicBezTo>
                        <a:cubicBezTo>
                          <a:pt x="176" y="1819"/>
                          <a:pt x="137" y="854"/>
                          <a:pt x="281" y="568"/>
                        </a:cubicBezTo>
                        <a:cubicBezTo>
                          <a:pt x="365" y="398"/>
                          <a:pt x="515" y="261"/>
                          <a:pt x="698" y="203"/>
                        </a:cubicBezTo>
                        <a:cubicBezTo>
                          <a:pt x="789" y="177"/>
                          <a:pt x="887" y="164"/>
                          <a:pt x="978" y="164"/>
                        </a:cubicBezTo>
                        <a:close/>
                        <a:moveTo>
                          <a:pt x="978" y="1"/>
                        </a:moveTo>
                        <a:cubicBezTo>
                          <a:pt x="867" y="1"/>
                          <a:pt x="756" y="14"/>
                          <a:pt x="652" y="53"/>
                        </a:cubicBezTo>
                        <a:cubicBezTo>
                          <a:pt x="424" y="124"/>
                          <a:pt x="242" y="287"/>
                          <a:pt x="137" y="496"/>
                        </a:cubicBezTo>
                        <a:cubicBezTo>
                          <a:pt x="0" y="776"/>
                          <a:pt x="0" y="1474"/>
                          <a:pt x="196" y="1786"/>
                        </a:cubicBezTo>
                        <a:cubicBezTo>
                          <a:pt x="261" y="1904"/>
                          <a:pt x="378" y="1982"/>
                          <a:pt x="509" y="1982"/>
                        </a:cubicBezTo>
                        <a:cubicBezTo>
                          <a:pt x="548" y="1982"/>
                          <a:pt x="580" y="1982"/>
                          <a:pt x="613" y="1969"/>
                        </a:cubicBezTo>
                        <a:cubicBezTo>
                          <a:pt x="665" y="1956"/>
                          <a:pt x="717" y="1917"/>
                          <a:pt x="743" y="1865"/>
                        </a:cubicBezTo>
                        <a:cubicBezTo>
                          <a:pt x="783" y="1767"/>
                          <a:pt x="783" y="1663"/>
                          <a:pt x="737" y="1571"/>
                        </a:cubicBezTo>
                        <a:cubicBezTo>
                          <a:pt x="730" y="1545"/>
                          <a:pt x="724" y="1519"/>
                          <a:pt x="717" y="1487"/>
                        </a:cubicBezTo>
                        <a:cubicBezTo>
                          <a:pt x="724" y="874"/>
                          <a:pt x="972" y="489"/>
                          <a:pt x="1180" y="281"/>
                        </a:cubicBezTo>
                        <a:lnTo>
                          <a:pt x="1428" y="33"/>
                        </a:lnTo>
                        <a:lnTo>
                          <a:pt x="1076" y="1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2" name="Google Shape;6852;p73"/>
                  <p:cNvSpPr/>
                  <p:nvPr/>
                </p:nvSpPr>
                <p:spPr>
                  <a:xfrm>
                    <a:off x="2157134" y="2043642"/>
                    <a:ext cx="99399" cy="131666"/>
                  </a:xfrm>
                  <a:custGeom>
                    <a:rect b="b" l="l" r="r" t="t"/>
                    <a:pathLst>
                      <a:path extrusionOk="0" h="5215" w="3937">
                        <a:moveTo>
                          <a:pt x="2034" y="0"/>
                        </a:moveTo>
                        <a:lnTo>
                          <a:pt x="1981" y="13"/>
                        </a:lnTo>
                        <a:cubicBezTo>
                          <a:pt x="1890" y="33"/>
                          <a:pt x="1805" y="59"/>
                          <a:pt x="1721" y="85"/>
                        </a:cubicBezTo>
                        <a:cubicBezTo>
                          <a:pt x="1258" y="241"/>
                          <a:pt x="704" y="567"/>
                          <a:pt x="691" y="1278"/>
                        </a:cubicBezTo>
                        <a:cubicBezTo>
                          <a:pt x="665" y="1297"/>
                          <a:pt x="20" y="1701"/>
                          <a:pt x="13" y="2712"/>
                        </a:cubicBezTo>
                        <a:cubicBezTo>
                          <a:pt x="7" y="3227"/>
                          <a:pt x="0" y="4439"/>
                          <a:pt x="1740" y="5019"/>
                        </a:cubicBezTo>
                        <a:cubicBezTo>
                          <a:pt x="1949" y="5084"/>
                          <a:pt x="2503" y="5214"/>
                          <a:pt x="2718" y="5214"/>
                        </a:cubicBezTo>
                        <a:cubicBezTo>
                          <a:pt x="2744" y="5214"/>
                          <a:pt x="2770" y="5214"/>
                          <a:pt x="2796" y="5208"/>
                        </a:cubicBezTo>
                        <a:cubicBezTo>
                          <a:pt x="2815" y="5209"/>
                          <a:pt x="2833" y="5209"/>
                          <a:pt x="2851" y="5209"/>
                        </a:cubicBezTo>
                        <a:cubicBezTo>
                          <a:pt x="2983" y="5209"/>
                          <a:pt x="3114" y="5188"/>
                          <a:pt x="3239" y="5143"/>
                        </a:cubicBezTo>
                        <a:cubicBezTo>
                          <a:pt x="3533" y="5058"/>
                          <a:pt x="3885" y="4804"/>
                          <a:pt x="3904" y="4093"/>
                        </a:cubicBezTo>
                        <a:cubicBezTo>
                          <a:pt x="3911" y="3865"/>
                          <a:pt x="3917" y="3565"/>
                          <a:pt x="3904" y="3285"/>
                        </a:cubicBezTo>
                        <a:cubicBezTo>
                          <a:pt x="3937" y="2992"/>
                          <a:pt x="3767" y="2360"/>
                          <a:pt x="3709" y="2229"/>
                        </a:cubicBezTo>
                        <a:cubicBezTo>
                          <a:pt x="3637" y="2060"/>
                          <a:pt x="3533" y="1903"/>
                          <a:pt x="3402" y="1780"/>
                        </a:cubicBezTo>
                        <a:cubicBezTo>
                          <a:pt x="3161" y="1552"/>
                          <a:pt x="2842" y="1441"/>
                          <a:pt x="2418" y="1441"/>
                        </a:cubicBezTo>
                        <a:lnTo>
                          <a:pt x="2281" y="1441"/>
                        </a:lnTo>
                        <a:cubicBezTo>
                          <a:pt x="2249" y="1434"/>
                          <a:pt x="2223" y="1434"/>
                          <a:pt x="2190" y="1434"/>
                        </a:cubicBezTo>
                        <a:lnTo>
                          <a:pt x="2138" y="1434"/>
                        </a:lnTo>
                        <a:cubicBezTo>
                          <a:pt x="2040" y="1408"/>
                          <a:pt x="1695" y="1304"/>
                          <a:pt x="1721" y="991"/>
                        </a:cubicBezTo>
                        <a:cubicBezTo>
                          <a:pt x="1747" y="730"/>
                          <a:pt x="2099" y="548"/>
                          <a:pt x="2249" y="476"/>
                        </a:cubicBezTo>
                        <a:lnTo>
                          <a:pt x="2340" y="437"/>
                        </a:lnTo>
                        <a:lnTo>
                          <a:pt x="2034" y="0"/>
                        </a:ln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3" name="Google Shape;6853;p73"/>
                  <p:cNvSpPr/>
                  <p:nvPr/>
                </p:nvSpPr>
                <p:spPr>
                  <a:xfrm>
                    <a:off x="2155139" y="2041168"/>
                    <a:ext cx="103363" cy="136286"/>
                  </a:xfrm>
                  <a:custGeom>
                    <a:rect b="b" l="l" r="r" t="t"/>
                    <a:pathLst>
                      <a:path extrusionOk="0" h="5398" w="4094">
                        <a:moveTo>
                          <a:pt x="2152" y="1"/>
                        </a:moveTo>
                        <a:lnTo>
                          <a:pt x="2157" y="7"/>
                        </a:lnTo>
                        <a:lnTo>
                          <a:pt x="2157" y="7"/>
                        </a:lnTo>
                        <a:lnTo>
                          <a:pt x="2158" y="7"/>
                        </a:lnTo>
                        <a:lnTo>
                          <a:pt x="2152" y="1"/>
                        </a:lnTo>
                        <a:close/>
                        <a:moveTo>
                          <a:pt x="2081" y="191"/>
                        </a:moveTo>
                        <a:lnTo>
                          <a:pt x="2302" y="502"/>
                        </a:lnTo>
                        <a:cubicBezTo>
                          <a:pt x="2119" y="581"/>
                          <a:pt x="1748" y="783"/>
                          <a:pt x="1721" y="1082"/>
                        </a:cubicBezTo>
                        <a:cubicBezTo>
                          <a:pt x="1695" y="1415"/>
                          <a:pt x="2008" y="1571"/>
                          <a:pt x="2210" y="1617"/>
                        </a:cubicBezTo>
                        <a:cubicBezTo>
                          <a:pt x="2230" y="1610"/>
                          <a:pt x="2256" y="1610"/>
                          <a:pt x="2275" y="1610"/>
                        </a:cubicBezTo>
                        <a:cubicBezTo>
                          <a:pt x="2308" y="1610"/>
                          <a:pt x="2341" y="1617"/>
                          <a:pt x="2373" y="1623"/>
                        </a:cubicBezTo>
                        <a:cubicBezTo>
                          <a:pt x="2406" y="1630"/>
                          <a:pt x="2432" y="1636"/>
                          <a:pt x="2464" y="1650"/>
                        </a:cubicBezTo>
                        <a:cubicBezTo>
                          <a:pt x="2458" y="1636"/>
                          <a:pt x="2445" y="1623"/>
                          <a:pt x="2438" y="1617"/>
                        </a:cubicBezTo>
                        <a:lnTo>
                          <a:pt x="2497" y="1617"/>
                        </a:lnTo>
                        <a:cubicBezTo>
                          <a:pt x="2895" y="1617"/>
                          <a:pt x="3201" y="1721"/>
                          <a:pt x="3423" y="1930"/>
                        </a:cubicBezTo>
                        <a:cubicBezTo>
                          <a:pt x="3546" y="2047"/>
                          <a:pt x="3644" y="2197"/>
                          <a:pt x="3709" y="2353"/>
                        </a:cubicBezTo>
                        <a:cubicBezTo>
                          <a:pt x="3742" y="2393"/>
                          <a:pt x="3937" y="3083"/>
                          <a:pt x="3905" y="3383"/>
                        </a:cubicBezTo>
                        <a:cubicBezTo>
                          <a:pt x="3911" y="3637"/>
                          <a:pt x="3911" y="3911"/>
                          <a:pt x="3905" y="4185"/>
                        </a:cubicBezTo>
                        <a:cubicBezTo>
                          <a:pt x="3892" y="4706"/>
                          <a:pt x="3683" y="5045"/>
                          <a:pt x="3292" y="5162"/>
                        </a:cubicBezTo>
                        <a:cubicBezTo>
                          <a:pt x="3169" y="5203"/>
                          <a:pt x="3041" y="5229"/>
                          <a:pt x="2908" y="5229"/>
                        </a:cubicBezTo>
                        <a:cubicBezTo>
                          <a:pt x="2893" y="5229"/>
                          <a:pt x="2877" y="5228"/>
                          <a:pt x="2862" y="5228"/>
                        </a:cubicBezTo>
                        <a:cubicBezTo>
                          <a:pt x="2842" y="5228"/>
                          <a:pt x="2823" y="5234"/>
                          <a:pt x="2803" y="5234"/>
                        </a:cubicBezTo>
                        <a:cubicBezTo>
                          <a:pt x="2601" y="5234"/>
                          <a:pt x="2060" y="5110"/>
                          <a:pt x="1852" y="5039"/>
                        </a:cubicBezTo>
                        <a:cubicBezTo>
                          <a:pt x="157" y="4478"/>
                          <a:pt x="177" y="3311"/>
                          <a:pt x="177" y="2810"/>
                        </a:cubicBezTo>
                        <a:cubicBezTo>
                          <a:pt x="190" y="1852"/>
                          <a:pt x="789" y="1461"/>
                          <a:pt x="816" y="1447"/>
                        </a:cubicBezTo>
                        <a:cubicBezTo>
                          <a:pt x="842" y="1434"/>
                          <a:pt x="855" y="1408"/>
                          <a:pt x="855" y="1382"/>
                        </a:cubicBezTo>
                        <a:cubicBezTo>
                          <a:pt x="868" y="718"/>
                          <a:pt x="1389" y="405"/>
                          <a:pt x="1826" y="261"/>
                        </a:cubicBezTo>
                        <a:cubicBezTo>
                          <a:pt x="1909" y="236"/>
                          <a:pt x="1992" y="210"/>
                          <a:pt x="2081" y="191"/>
                        </a:cubicBezTo>
                        <a:close/>
                        <a:moveTo>
                          <a:pt x="2157" y="7"/>
                        </a:moveTo>
                        <a:lnTo>
                          <a:pt x="2047" y="33"/>
                        </a:lnTo>
                        <a:cubicBezTo>
                          <a:pt x="1956" y="53"/>
                          <a:pt x="1865" y="79"/>
                          <a:pt x="1774" y="111"/>
                        </a:cubicBezTo>
                        <a:cubicBezTo>
                          <a:pt x="1102" y="333"/>
                          <a:pt x="724" y="763"/>
                          <a:pt x="692" y="1337"/>
                        </a:cubicBezTo>
                        <a:cubicBezTo>
                          <a:pt x="542" y="1441"/>
                          <a:pt x="27" y="1891"/>
                          <a:pt x="14" y="2810"/>
                        </a:cubicBezTo>
                        <a:cubicBezTo>
                          <a:pt x="14" y="3298"/>
                          <a:pt x="1" y="4602"/>
                          <a:pt x="1800" y="5195"/>
                        </a:cubicBezTo>
                        <a:cubicBezTo>
                          <a:pt x="2015" y="5267"/>
                          <a:pt x="2575" y="5397"/>
                          <a:pt x="2803" y="5397"/>
                        </a:cubicBezTo>
                        <a:cubicBezTo>
                          <a:pt x="2829" y="5397"/>
                          <a:pt x="2856" y="5391"/>
                          <a:pt x="2882" y="5391"/>
                        </a:cubicBezTo>
                        <a:cubicBezTo>
                          <a:pt x="3045" y="5391"/>
                          <a:pt x="3201" y="5371"/>
                          <a:pt x="3351" y="5319"/>
                        </a:cubicBezTo>
                        <a:cubicBezTo>
                          <a:pt x="3670" y="5221"/>
                          <a:pt x="4048" y="4947"/>
                          <a:pt x="4068" y="4191"/>
                        </a:cubicBezTo>
                        <a:cubicBezTo>
                          <a:pt x="4074" y="3963"/>
                          <a:pt x="4081" y="3670"/>
                          <a:pt x="4068" y="3383"/>
                        </a:cubicBezTo>
                        <a:cubicBezTo>
                          <a:pt x="4094" y="3096"/>
                          <a:pt x="3950" y="2471"/>
                          <a:pt x="3859" y="2288"/>
                        </a:cubicBezTo>
                        <a:cubicBezTo>
                          <a:pt x="3788" y="2112"/>
                          <a:pt x="3677" y="1949"/>
                          <a:pt x="3533" y="1812"/>
                        </a:cubicBezTo>
                        <a:cubicBezTo>
                          <a:pt x="3279" y="1571"/>
                          <a:pt x="2940" y="1454"/>
                          <a:pt x="2497" y="1454"/>
                        </a:cubicBezTo>
                        <a:lnTo>
                          <a:pt x="2367" y="1454"/>
                        </a:lnTo>
                        <a:cubicBezTo>
                          <a:pt x="2334" y="1447"/>
                          <a:pt x="2302" y="1447"/>
                          <a:pt x="2275" y="1447"/>
                        </a:cubicBezTo>
                        <a:lnTo>
                          <a:pt x="2223" y="1447"/>
                        </a:lnTo>
                        <a:cubicBezTo>
                          <a:pt x="2126" y="1421"/>
                          <a:pt x="1865" y="1330"/>
                          <a:pt x="1884" y="1096"/>
                        </a:cubicBezTo>
                        <a:cubicBezTo>
                          <a:pt x="1904" y="867"/>
                          <a:pt x="2256" y="698"/>
                          <a:pt x="2367" y="646"/>
                        </a:cubicBezTo>
                        <a:lnTo>
                          <a:pt x="2549" y="568"/>
                        </a:lnTo>
                        <a:lnTo>
                          <a:pt x="2432" y="405"/>
                        </a:lnTo>
                        <a:lnTo>
                          <a:pt x="2217" y="92"/>
                        </a:lnTo>
                        <a:lnTo>
                          <a:pt x="2157" y="7"/>
                        </a:lnTo>
                        <a:close/>
                      </a:path>
                    </a:pathLst>
                  </a:custGeom>
                  <a:solidFill>
                    <a:srgbClr val="F2F4F6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854" name="Google Shape;6854;p73"/>
              <p:cNvSpPr/>
              <p:nvPr/>
            </p:nvSpPr>
            <p:spPr>
              <a:xfrm>
                <a:off x="1992394" y="1542757"/>
                <a:ext cx="406964" cy="325163"/>
              </a:xfrm>
              <a:custGeom>
                <a:rect b="b" l="l" r="r" t="t"/>
                <a:pathLst>
                  <a:path extrusionOk="0" h="12879" w="16119">
                    <a:moveTo>
                      <a:pt x="1011" y="8740"/>
                    </a:moveTo>
                    <a:cubicBezTo>
                      <a:pt x="1013" y="8829"/>
                      <a:pt x="1032" y="8962"/>
                      <a:pt x="1064" y="9126"/>
                    </a:cubicBezTo>
                    <a:lnTo>
                      <a:pt x="1064" y="9126"/>
                    </a:lnTo>
                    <a:cubicBezTo>
                      <a:pt x="1038" y="8982"/>
                      <a:pt x="1020" y="8852"/>
                      <a:pt x="1011" y="8740"/>
                    </a:cubicBezTo>
                    <a:close/>
                    <a:moveTo>
                      <a:pt x="8536" y="0"/>
                    </a:moveTo>
                    <a:cubicBezTo>
                      <a:pt x="7384" y="0"/>
                      <a:pt x="6105" y="274"/>
                      <a:pt x="4707" y="906"/>
                    </a:cubicBezTo>
                    <a:cubicBezTo>
                      <a:pt x="1" y="3031"/>
                      <a:pt x="1011" y="8740"/>
                      <a:pt x="1011" y="8740"/>
                    </a:cubicBezTo>
                    <a:cubicBezTo>
                      <a:pt x="953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9" y="6841"/>
                      <a:pt x="14775" y="11975"/>
                      <a:pt x="14754" y="12635"/>
                    </a:cubicBezTo>
                    <a:lnTo>
                      <a:pt x="14754" y="12635"/>
                    </a:lnTo>
                    <a:lnTo>
                      <a:pt x="15206" y="9548"/>
                    </a:lnTo>
                    <a:cubicBezTo>
                      <a:pt x="15206" y="9548"/>
                      <a:pt x="16119" y="6166"/>
                      <a:pt x="14444" y="3441"/>
                    </a:cubicBezTo>
                    <a:cubicBezTo>
                      <a:pt x="13263" y="1523"/>
                      <a:pt x="11255" y="0"/>
                      <a:pt x="8536" y="0"/>
                    </a:cubicBezTo>
                    <a:close/>
                    <a:moveTo>
                      <a:pt x="14754" y="12635"/>
                    </a:moveTo>
                    <a:lnTo>
                      <a:pt x="14744" y="12703"/>
                    </a:lnTo>
                    <a:cubicBezTo>
                      <a:pt x="14744" y="12704"/>
                      <a:pt x="14745" y="12705"/>
                      <a:pt x="14746" y="12705"/>
                    </a:cubicBezTo>
                    <a:cubicBezTo>
                      <a:pt x="14750" y="12705"/>
                      <a:pt x="14752" y="12681"/>
                      <a:pt x="14754" y="12635"/>
                    </a:cubicBezTo>
                    <a:close/>
                    <a:moveTo>
                      <a:pt x="1064" y="9126"/>
                    </a:moveTo>
                    <a:cubicBezTo>
                      <a:pt x="1293" y="10432"/>
                      <a:pt x="2113" y="12879"/>
                      <a:pt x="2113" y="12879"/>
                    </a:cubicBezTo>
                    <a:cubicBezTo>
                      <a:pt x="2113" y="12879"/>
                      <a:pt x="1283" y="10256"/>
                      <a:pt x="1064" y="9126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55" name="Google Shape;6855;p73"/>
          <p:cNvGrpSpPr/>
          <p:nvPr/>
        </p:nvGrpSpPr>
        <p:grpSpPr>
          <a:xfrm>
            <a:off x="2939074" y="1542757"/>
            <a:ext cx="557541" cy="1310345"/>
            <a:chOff x="2939074" y="1542757"/>
            <a:chExt cx="557541" cy="1310345"/>
          </a:xfrm>
        </p:grpSpPr>
        <p:sp>
          <p:nvSpPr>
            <p:cNvPr id="6856" name="Google Shape;6856;p73"/>
            <p:cNvSpPr/>
            <p:nvPr/>
          </p:nvSpPr>
          <p:spPr>
            <a:xfrm>
              <a:off x="2988761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6" y="1956"/>
                    <a:pt x="18120" y="1519"/>
                    <a:pt x="18120" y="978"/>
                  </a:cubicBezTo>
                  <a:cubicBezTo>
                    <a:pt x="18120" y="437"/>
                    <a:pt x="14066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57" name="Google Shape;6857;p73"/>
            <p:cNvGrpSpPr/>
            <p:nvPr/>
          </p:nvGrpSpPr>
          <p:grpSpPr>
            <a:xfrm>
              <a:off x="2939074" y="1542757"/>
              <a:ext cx="557541" cy="1277423"/>
              <a:chOff x="2939074" y="1542757"/>
              <a:chExt cx="557541" cy="1277423"/>
            </a:xfrm>
          </p:grpSpPr>
          <p:sp>
            <p:nvSpPr>
              <p:cNvPr id="6858" name="Google Shape;6858;p73"/>
              <p:cNvSpPr/>
              <p:nvPr/>
            </p:nvSpPr>
            <p:spPr>
              <a:xfrm>
                <a:off x="3032035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8" y="0"/>
                    </a:moveTo>
                    <a:cubicBezTo>
                      <a:pt x="966" y="0"/>
                      <a:pt x="1" y="958"/>
                      <a:pt x="1" y="2157"/>
                    </a:cubicBezTo>
                    <a:lnTo>
                      <a:pt x="1" y="11393"/>
                    </a:lnTo>
                    <a:cubicBezTo>
                      <a:pt x="1" y="12585"/>
                      <a:pt x="966" y="13550"/>
                      <a:pt x="2158" y="13550"/>
                    </a:cubicBezTo>
                    <a:lnTo>
                      <a:pt x="12378" y="13550"/>
                    </a:lnTo>
                    <a:cubicBezTo>
                      <a:pt x="13571" y="13550"/>
                      <a:pt x="14529" y="12585"/>
                      <a:pt x="14529" y="11393"/>
                    </a:cubicBezTo>
                    <a:lnTo>
                      <a:pt x="14529" y="2157"/>
                    </a:lnTo>
                    <a:cubicBezTo>
                      <a:pt x="14529" y="958"/>
                      <a:pt x="13571" y="0"/>
                      <a:pt x="12378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59" name="Google Shape;6859;p73"/>
              <p:cNvGrpSpPr/>
              <p:nvPr/>
            </p:nvGrpSpPr>
            <p:grpSpPr>
              <a:xfrm>
                <a:off x="2939074" y="1547529"/>
                <a:ext cx="557541" cy="1272651"/>
                <a:chOff x="2939074" y="1547529"/>
                <a:chExt cx="557541" cy="1272651"/>
              </a:xfrm>
            </p:grpSpPr>
            <p:sp>
              <p:nvSpPr>
                <p:cNvPr id="6860" name="Google Shape;6860;p73"/>
                <p:cNvSpPr/>
                <p:nvPr/>
              </p:nvSpPr>
              <p:spPr>
                <a:xfrm>
                  <a:off x="2939074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1035" y="0"/>
                      </a:moveTo>
                      <a:cubicBezTo>
                        <a:pt x="7053" y="0"/>
                        <a:pt x="3833" y="3226"/>
                        <a:pt x="3833" y="7202"/>
                      </a:cubicBezTo>
                      <a:lnTo>
                        <a:pt x="3833" y="7208"/>
                      </a:lnTo>
                      <a:cubicBezTo>
                        <a:pt x="3807" y="7208"/>
                        <a:pt x="3787" y="7202"/>
                        <a:pt x="3768" y="7202"/>
                      </a:cubicBezTo>
                      <a:cubicBezTo>
                        <a:pt x="3764" y="7202"/>
                        <a:pt x="3761" y="7202"/>
                        <a:pt x="3757" y="7202"/>
                      </a:cubicBezTo>
                      <a:cubicBezTo>
                        <a:pt x="3091" y="7202"/>
                        <a:pt x="2589" y="7811"/>
                        <a:pt x="2718" y="8466"/>
                      </a:cubicBezTo>
                      <a:cubicBezTo>
                        <a:pt x="2815" y="8983"/>
                        <a:pt x="3269" y="9322"/>
                        <a:pt x="3759" y="9322"/>
                      </a:cubicBezTo>
                      <a:cubicBezTo>
                        <a:pt x="3894" y="9322"/>
                        <a:pt x="4032" y="9297"/>
                        <a:pt x="4165" y="9242"/>
                      </a:cubicBezTo>
                      <a:cubicBezTo>
                        <a:pt x="4921" y="11543"/>
                        <a:pt x="6896" y="13367"/>
                        <a:pt x="9073" y="14078"/>
                      </a:cubicBezTo>
                      <a:lnTo>
                        <a:pt x="9073" y="16124"/>
                      </a:lnTo>
                      <a:lnTo>
                        <a:pt x="6864" y="16124"/>
                      </a:lnTo>
                      <a:cubicBezTo>
                        <a:pt x="6864" y="16124"/>
                        <a:pt x="6857" y="16170"/>
                        <a:pt x="6837" y="16183"/>
                      </a:cubicBezTo>
                      <a:cubicBezTo>
                        <a:pt x="6257" y="16183"/>
                        <a:pt x="5743" y="16561"/>
                        <a:pt x="5560" y="17109"/>
                      </a:cubicBezTo>
                      <a:lnTo>
                        <a:pt x="235" y="32861"/>
                      </a:lnTo>
                      <a:cubicBezTo>
                        <a:pt x="1" y="33559"/>
                        <a:pt x="372" y="34308"/>
                        <a:pt x="1069" y="34543"/>
                      </a:cubicBezTo>
                      <a:cubicBezTo>
                        <a:pt x="1208" y="34588"/>
                        <a:pt x="1350" y="34610"/>
                        <a:pt x="1489" y="34610"/>
                      </a:cubicBezTo>
                      <a:cubicBezTo>
                        <a:pt x="2047" y="34610"/>
                        <a:pt x="2568" y="34261"/>
                        <a:pt x="2751" y="33702"/>
                      </a:cubicBezTo>
                      <a:lnTo>
                        <a:pt x="2927" y="33187"/>
                      </a:lnTo>
                      <a:lnTo>
                        <a:pt x="3507" y="33428"/>
                      </a:lnTo>
                      <a:cubicBezTo>
                        <a:pt x="3507" y="33428"/>
                        <a:pt x="4015" y="32412"/>
                        <a:pt x="3468" y="31577"/>
                      </a:cubicBezTo>
                      <a:lnTo>
                        <a:pt x="6733" y="21918"/>
                      </a:lnTo>
                      <a:lnTo>
                        <a:pt x="6733" y="21918"/>
                      </a:lnTo>
                      <a:cubicBezTo>
                        <a:pt x="6733" y="27699"/>
                        <a:pt x="5951" y="29166"/>
                        <a:pt x="5951" y="32360"/>
                      </a:cubicBezTo>
                      <a:cubicBezTo>
                        <a:pt x="5951" y="35560"/>
                        <a:pt x="7861" y="48490"/>
                        <a:pt x="7861" y="48490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03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06" y="33709"/>
                      </a:lnTo>
                      <a:cubicBezTo>
                        <a:pt x="19484" y="34280"/>
                        <a:pt x="20013" y="34650"/>
                        <a:pt x="20579" y="34650"/>
                      </a:cubicBezTo>
                      <a:cubicBezTo>
                        <a:pt x="20717" y="34650"/>
                        <a:pt x="20856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21828" y="32868"/>
                      </a:lnTo>
                      <a:lnTo>
                        <a:pt x="16503" y="17128"/>
                      </a:lnTo>
                      <a:cubicBezTo>
                        <a:pt x="16334" y="16613"/>
                        <a:pt x="15877" y="16242"/>
                        <a:pt x="15336" y="16190"/>
                      </a:cubicBezTo>
                      <a:cubicBezTo>
                        <a:pt x="15323" y="16170"/>
                        <a:pt x="15310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30"/>
                      </a:lnTo>
                      <a:cubicBezTo>
                        <a:pt x="15050" y="13459"/>
                        <a:pt x="17096" y="11621"/>
                        <a:pt x="17885" y="9281"/>
                      </a:cubicBezTo>
                      <a:cubicBezTo>
                        <a:pt x="17969" y="9301"/>
                        <a:pt x="18054" y="9314"/>
                        <a:pt x="18139" y="9314"/>
                      </a:cubicBezTo>
                      <a:cubicBezTo>
                        <a:pt x="18706" y="9314"/>
                        <a:pt x="19169" y="8870"/>
                        <a:pt x="19195" y="8310"/>
                      </a:cubicBezTo>
                      <a:cubicBezTo>
                        <a:pt x="19214" y="7743"/>
                        <a:pt x="18797" y="7261"/>
                        <a:pt x="18230" y="7208"/>
                      </a:cubicBezTo>
                      <a:lnTo>
                        <a:pt x="18230" y="7202"/>
                      </a:lnTo>
                      <a:cubicBezTo>
                        <a:pt x="18230" y="3226"/>
                        <a:pt x="15011" y="0"/>
                        <a:pt x="11035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861" name="Google Shape;6861;p73"/>
                <p:cNvGrpSpPr/>
                <p:nvPr/>
              </p:nvGrpSpPr>
              <p:grpSpPr>
                <a:xfrm>
                  <a:off x="2977425" y="1655184"/>
                  <a:ext cx="476218" cy="1085365"/>
                  <a:chOff x="2977425" y="1655184"/>
                  <a:chExt cx="476218" cy="1085365"/>
                </a:xfrm>
              </p:grpSpPr>
              <p:sp>
                <p:nvSpPr>
                  <p:cNvPr id="6862" name="Google Shape;6862;p73"/>
                  <p:cNvSpPr/>
                  <p:nvPr/>
                </p:nvSpPr>
                <p:spPr>
                  <a:xfrm>
                    <a:off x="2977425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2183" y="0"/>
                        </a:moveTo>
                        <a:cubicBezTo>
                          <a:pt x="2148" y="0"/>
                          <a:pt x="2111" y="6"/>
                          <a:pt x="2073" y="19"/>
                        </a:cubicBezTo>
                        <a:cubicBezTo>
                          <a:pt x="430" y="573"/>
                          <a:pt x="0" y="3030"/>
                          <a:pt x="72" y="4510"/>
                        </a:cubicBezTo>
                        <a:cubicBezTo>
                          <a:pt x="76" y="4542"/>
                          <a:pt x="102" y="4562"/>
                          <a:pt x="127" y="4562"/>
                        </a:cubicBezTo>
                        <a:cubicBezTo>
                          <a:pt x="144" y="4562"/>
                          <a:pt x="159" y="4554"/>
                          <a:pt x="170" y="4536"/>
                        </a:cubicBezTo>
                        <a:cubicBezTo>
                          <a:pt x="515" y="3923"/>
                          <a:pt x="730" y="3272"/>
                          <a:pt x="984" y="2613"/>
                        </a:cubicBezTo>
                        <a:cubicBezTo>
                          <a:pt x="1317" y="1746"/>
                          <a:pt x="1799" y="1251"/>
                          <a:pt x="2412" y="593"/>
                        </a:cubicBezTo>
                        <a:cubicBezTo>
                          <a:pt x="2608" y="379"/>
                          <a:pt x="2461" y="0"/>
                          <a:pt x="21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3" name="Google Shape;6863;p73"/>
                  <p:cNvSpPr/>
                  <p:nvPr/>
                </p:nvSpPr>
                <p:spPr>
                  <a:xfrm>
                    <a:off x="3000198" y="2248172"/>
                    <a:ext cx="38124" cy="63422"/>
                  </a:xfrm>
                  <a:custGeom>
                    <a:rect b="b" l="l" r="r" t="t"/>
                    <a:pathLst>
                      <a:path extrusionOk="0" h="2512" w="1510">
                        <a:moveTo>
                          <a:pt x="1257" y="1"/>
                        </a:moveTo>
                        <a:cubicBezTo>
                          <a:pt x="1226" y="1"/>
                          <a:pt x="1194" y="11"/>
                          <a:pt x="1164" y="33"/>
                        </a:cubicBezTo>
                        <a:cubicBezTo>
                          <a:pt x="845" y="274"/>
                          <a:pt x="695" y="633"/>
                          <a:pt x="545" y="985"/>
                        </a:cubicBezTo>
                        <a:cubicBezTo>
                          <a:pt x="356" y="1408"/>
                          <a:pt x="187" y="1845"/>
                          <a:pt x="37" y="2288"/>
                        </a:cubicBezTo>
                        <a:cubicBezTo>
                          <a:pt x="1" y="2396"/>
                          <a:pt x="102" y="2512"/>
                          <a:pt x="207" y="2512"/>
                        </a:cubicBezTo>
                        <a:cubicBezTo>
                          <a:pt x="236" y="2512"/>
                          <a:pt x="264" y="2503"/>
                          <a:pt x="291" y="2484"/>
                        </a:cubicBezTo>
                        <a:cubicBezTo>
                          <a:pt x="643" y="2230"/>
                          <a:pt x="923" y="1884"/>
                          <a:pt x="1106" y="1487"/>
                        </a:cubicBezTo>
                        <a:cubicBezTo>
                          <a:pt x="1288" y="1096"/>
                          <a:pt x="1510" y="652"/>
                          <a:pt x="1464" y="209"/>
                        </a:cubicBezTo>
                        <a:cubicBezTo>
                          <a:pt x="1454" y="109"/>
                          <a:pt x="1359" y="1"/>
                          <a:pt x="125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4" name="Google Shape;6864;p73"/>
                  <p:cNvSpPr/>
                  <p:nvPr/>
                </p:nvSpPr>
                <p:spPr>
                  <a:xfrm>
                    <a:off x="3035772" y="2078231"/>
                    <a:ext cx="68698" cy="102581"/>
                  </a:xfrm>
                  <a:custGeom>
                    <a:rect b="b" l="l" r="r" t="t"/>
                    <a:pathLst>
                      <a:path extrusionOk="0" h="4063" w="2721">
                        <a:moveTo>
                          <a:pt x="1730" y="0"/>
                        </a:moveTo>
                        <a:cubicBezTo>
                          <a:pt x="1354" y="0"/>
                          <a:pt x="1057" y="265"/>
                          <a:pt x="915" y="625"/>
                        </a:cubicBezTo>
                        <a:cubicBezTo>
                          <a:pt x="557" y="1524"/>
                          <a:pt x="146" y="2554"/>
                          <a:pt x="35" y="3512"/>
                        </a:cubicBezTo>
                        <a:cubicBezTo>
                          <a:pt x="1" y="3825"/>
                          <a:pt x="314" y="4062"/>
                          <a:pt x="609" y="4062"/>
                        </a:cubicBezTo>
                        <a:cubicBezTo>
                          <a:pt x="702" y="4062"/>
                          <a:pt x="792" y="4039"/>
                          <a:pt x="870" y="3988"/>
                        </a:cubicBezTo>
                        <a:cubicBezTo>
                          <a:pt x="1802" y="3362"/>
                          <a:pt x="2173" y="2085"/>
                          <a:pt x="2551" y="1081"/>
                        </a:cubicBezTo>
                        <a:cubicBezTo>
                          <a:pt x="2721" y="644"/>
                          <a:pt x="2375" y="149"/>
                          <a:pt x="1958" y="32"/>
                        </a:cubicBezTo>
                        <a:cubicBezTo>
                          <a:pt x="1880" y="10"/>
                          <a:pt x="1804" y="0"/>
                          <a:pt x="173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5" name="Google Shape;6865;p73"/>
                  <p:cNvSpPr/>
                  <p:nvPr/>
                </p:nvSpPr>
                <p:spPr>
                  <a:xfrm>
                    <a:off x="3082934" y="1960300"/>
                    <a:ext cx="73546" cy="79100"/>
                  </a:xfrm>
                  <a:custGeom>
                    <a:rect b="b" l="l" r="r" t="t"/>
                    <a:pathLst>
                      <a:path extrusionOk="0" h="3133" w="2913">
                        <a:moveTo>
                          <a:pt x="1955" y="1"/>
                        </a:moveTo>
                        <a:cubicBezTo>
                          <a:pt x="1392" y="1"/>
                          <a:pt x="788" y="419"/>
                          <a:pt x="494" y="864"/>
                        </a:cubicBezTo>
                        <a:cubicBezTo>
                          <a:pt x="266" y="1209"/>
                          <a:pt x="273" y="1535"/>
                          <a:pt x="181" y="1913"/>
                        </a:cubicBezTo>
                        <a:cubicBezTo>
                          <a:pt x="103" y="2259"/>
                          <a:pt x="51" y="2610"/>
                          <a:pt x="12" y="2962"/>
                        </a:cubicBezTo>
                        <a:cubicBezTo>
                          <a:pt x="0" y="3069"/>
                          <a:pt x="96" y="3133"/>
                          <a:pt x="191" y="3133"/>
                        </a:cubicBezTo>
                        <a:cubicBezTo>
                          <a:pt x="253" y="3133"/>
                          <a:pt x="314" y="3106"/>
                          <a:pt x="344" y="3047"/>
                        </a:cubicBezTo>
                        <a:cubicBezTo>
                          <a:pt x="468" y="2819"/>
                          <a:pt x="572" y="2578"/>
                          <a:pt x="683" y="2343"/>
                        </a:cubicBezTo>
                        <a:cubicBezTo>
                          <a:pt x="807" y="2102"/>
                          <a:pt x="983" y="1939"/>
                          <a:pt x="1153" y="1724"/>
                        </a:cubicBezTo>
                        <a:cubicBezTo>
                          <a:pt x="1276" y="1555"/>
                          <a:pt x="1446" y="1424"/>
                          <a:pt x="1628" y="1333"/>
                        </a:cubicBezTo>
                        <a:cubicBezTo>
                          <a:pt x="1948" y="1209"/>
                          <a:pt x="2261" y="1307"/>
                          <a:pt x="2573" y="1118"/>
                        </a:cubicBezTo>
                        <a:cubicBezTo>
                          <a:pt x="2860" y="949"/>
                          <a:pt x="2912" y="551"/>
                          <a:pt x="2678" y="310"/>
                        </a:cubicBezTo>
                        <a:cubicBezTo>
                          <a:pt x="2469" y="91"/>
                          <a:pt x="2216" y="1"/>
                          <a:pt x="195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6" name="Google Shape;6866;p73"/>
                  <p:cNvSpPr/>
                  <p:nvPr/>
                </p:nvSpPr>
                <p:spPr>
                  <a:xfrm>
                    <a:off x="3114494" y="2001327"/>
                    <a:ext cx="113992" cy="97481"/>
                  </a:xfrm>
                  <a:custGeom>
                    <a:rect b="b" l="l" r="r" t="t"/>
                    <a:pathLst>
                      <a:path extrusionOk="0" h="3861" w="4515">
                        <a:moveTo>
                          <a:pt x="2398" y="0"/>
                        </a:moveTo>
                        <a:cubicBezTo>
                          <a:pt x="2353" y="0"/>
                          <a:pt x="2308" y="3"/>
                          <a:pt x="2262" y="8"/>
                        </a:cubicBezTo>
                        <a:cubicBezTo>
                          <a:pt x="1415" y="93"/>
                          <a:pt x="548" y="607"/>
                          <a:pt x="365" y="875"/>
                        </a:cubicBezTo>
                        <a:cubicBezTo>
                          <a:pt x="0" y="1409"/>
                          <a:pt x="131" y="2015"/>
                          <a:pt x="372" y="2569"/>
                        </a:cubicBezTo>
                        <a:cubicBezTo>
                          <a:pt x="714" y="3336"/>
                          <a:pt x="1496" y="3861"/>
                          <a:pt x="2279" y="3861"/>
                        </a:cubicBezTo>
                        <a:cubicBezTo>
                          <a:pt x="2675" y="3861"/>
                          <a:pt x="3070" y="3727"/>
                          <a:pt x="3409" y="3423"/>
                        </a:cubicBezTo>
                        <a:cubicBezTo>
                          <a:pt x="4514" y="2419"/>
                          <a:pt x="3802" y="0"/>
                          <a:pt x="23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7" name="Google Shape;6867;p73"/>
                  <p:cNvSpPr/>
                  <p:nvPr/>
                </p:nvSpPr>
                <p:spPr>
                  <a:xfrm>
                    <a:off x="3164383" y="1962345"/>
                    <a:ext cx="34968" cy="27520"/>
                  </a:xfrm>
                  <a:custGeom>
                    <a:rect b="b" l="l" r="r" t="t"/>
                    <a:pathLst>
                      <a:path extrusionOk="0" h="1090" w="1385">
                        <a:moveTo>
                          <a:pt x="393" y="0"/>
                        </a:moveTo>
                        <a:cubicBezTo>
                          <a:pt x="192" y="0"/>
                          <a:pt x="0" y="200"/>
                          <a:pt x="51" y="405"/>
                        </a:cubicBezTo>
                        <a:cubicBezTo>
                          <a:pt x="19" y="522"/>
                          <a:pt x="12" y="639"/>
                          <a:pt x="12" y="757"/>
                        </a:cubicBezTo>
                        <a:cubicBezTo>
                          <a:pt x="12" y="887"/>
                          <a:pt x="103" y="1004"/>
                          <a:pt x="227" y="1037"/>
                        </a:cubicBezTo>
                        <a:cubicBezTo>
                          <a:pt x="475" y="1070"/>
                          <a:pt x="716" y="1083"/>
                          <a:pt x="964" y="1089"/>
                        </a:cubicBezTo>
                        <a:cubicBezTo>
                          <a:pt x="969" y="1089"/>
                          <a:pt x="974" y="1089"/>
                          <a:pt x="979" y="1089"/>
                        </a:cubicBezTo>
                        <a:cubicBezTo>
                          <a:pt x="1274" y="1089"/>
                          <a:pt x="1384" y="721"/>
                          <a:pt x="1198" y="522"/>
                        </a:cubicBezTo>
                        <a:cubicBezTo>
                          <a:pt x="1101" y="418"/>
                          <a:pt x="990" y="333"/>
                          <a:pt x="872" y="255"/>
                        </a:cubicBezTo>
                        <a:cubicBezTo>
                          <a:pt x="729" y="164"/>
                          <a:pt x="644" y="66"/>
                          <a:pt x="481" y="14"/>
                        </a:cubicBezTo>
                        <a:cubicBezTo>
                          <a:pt x="452" y="5"/>
                          <a:pt x="423" y="0"/>
                          <a:pt x="39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8" name="Google Shape;6868;p73"/>
                  <p:cNvSpPr/>
                  <p:nvPr/>
                </p:nvSpPr>
                <p:spPr>
                  <a:xfrm>
                    <a:off x="3180794" y="1922782"/>
                    <a:ext cx="36407" cy="56504"/>
                  </a:xfrm>
                  <a:custGeom>
                    <a:rect b="b" l="l" r="r" t="t"/>
                    <a:pathLst>
                      <a:path extrusionOk="0" h="2238" w="1442">
                        <a:moveTo>
                          <a:pt x="235" y="0"/>
                        </a:moveTo>
                        <a:cubicBezTo>
                          <a:pt x="220" y="0"/>
                          <a:pt x="204" y="11"/>
                          <a:pt x="196" y="30"/>
                        </a:cubicBezTo>
                        <a:lnTo>
                          <a:pt x="196" y="43"/>
                        </a:lnTo>
                        <a:cubicBezTo>
                          <a:pt x="14" y="140"/>
                          <a:pt x="1" y="401"/>
                          <a:pt x="177" y="512"/>
                        </a:cubicBezTo>
                        <a:cubicBezTo>
                          <a:pt x="222" y="1092"/>
                          <a:pt x="503" y="1626"/>
                          <a:pt x="835" y="2122"/>
                        </a:cubicBezTo>
                        <a:cubicBezTo>
                          <a:pt x="886" y="2197"/>
                          <a:pt x="978" y="2237"/>
                          <a:pt x="1066" y="2237"/>
                        </a:cubicBezTo>
                        <a:cubicBezTo>
                          <a:pt x="1169" y="2237"/>
                          <a:pt x="1267" y="2182"/>
                          <a:pt x="1291" y="2063"/>
                        </a:cubicBezTo>
                        <a:cubicBezTo>
                          <a:pt x="1441" y="1300"/>
                          <a:pt x="1246" y="277"/>
                          <a:pt x="385" y="23"/>
                        </a:cubicBezTo>
                        <a:cubicBezTo>
                          <a:pt x="362" y="15"/>
                          <a:pt x="337" y="12"/>
                          <a:pt x="313" y="12"/>
                        </a:cubicBezTo>
                        <a:cubicBezTo>
                          <a:pt x="295" y="12"/>
                          <a:pt x="278" y="14"/>
                          <a:pt x="262" y="17"/>
                        </a:cubicBezTo>
                        <a:cubicBezTo>
                          <a:pt x="256" y="6"/>
                          <a:pt x="246" y="0"/>
                          <a:pt x="23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9" name="Google Shape;6869;p73"/>
                  <p:cNvSpPr/>
                  <p:nvPr/>
                </p:nvSpPr>
                <p:spPr>
                  <a:xfrm>
                    <a:off x="3159131" y="2111002"/>
                    <a:ext cx="48526" cy="50091"/>
                  </a:xfrm>
                  <a:custGeom>
                    <a:rect b="b" l="l" r="r" t="t"/>
                    <a:pathLst>
                      <a:path extrusionOk="0" h="1984" w="1922">
                        <a:moveTo>
                          <a:pt x="1410" y="0"/>
                        </a:moveTo>
                        <a:cubicBezTo>
                          <a:pt x="1343" y="0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81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2"/>
                          <a:pt x="1498" y="1816"/>
                          <a:pt x="1719" y="1517"/>
                        </a:cubicBezTo>
                        <a:cubicBezTo>
                          <a:pt x="1895" y="1262"/>
                          <a:pt x="1921" y="910"/>
                          <a:pt x="1921" y="611"/>
                        </a:cubicBezTo>
                        <a:cubicBezTo>
                          <a:pt x="1915" y="545"/>
                          <a:pt x="1908" y="487"/>
                          <a:pt x="1889" y="435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0"/>
                          <a:pt x="141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0" name="Google Shape;6870;p73"/>
                  <p:cNvSpPr/>
                  <p:nvPr/>
                </p:nvSpPr>
                <p:spPr>
                  <a:xfrm>
                    <a:off x="3159131" y="2164148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1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3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2"/>
                          <a:pt x="1804" y="76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1" name="Google Shape;6871;p73"/>
                  <p:cNvSpPr/>
                  <p:nvPr/>
                </p:nvSpPr>
                <p:spPr>
                  <a:xfrm>
                    <a:off x="3159131" y="2217294"/>
                    <a:ext cx="48526" cy="50116"/>
                  </a:xfrm>
                  <a:custGeom>
                    <a:rect b="b" l="l" r="r" t="t"/>
                    <a:pathLst>
                      <a:path extrusionOk="0" h="1985" w="1922">
                        <a:moveTo>
                          <a:pt x="1410" y="1"/>
                        </a:moveTo>
                        <a:cubicBezTo>
                          <a:pt x="1343" y="1"/>
                          <a:pt x="1276" y="9"/>
                          <a:pt x="1211" y="24"/>
                        </a:cubicBezTo>
                        <a:cubicBezTo>
                          <a:pt x="1087" y="44"/>
                          <a:pt x="976" y="96"/>
                          <a:pt x="885" y="174"/>
                        </a:cubicBezTo>
                        <a:cubicBezTo>
                          <a:pt x="507" y="442"/>
                          <a:pt x="240" y="943"/>
                          <a:pt x="116" y="1341"/>
                        </a:cubicBezTo>
                        <a:cubicBezTo>
                          <a:pt x="1" y="1713"/>
                          <a:pt x="281" y="1984"/>
                          <a:pt x="637" y="1984"/>
                        </a:cubicBezTo>
                        <a:cubicBezTo>
                          <a:pt x="704" y="1984"/>
                          <a:pt x="775" y="1974"/>
                          <a:pt x="846" y="1954"/>
                        </a:cubicBezTo>
                        <a:cubicBezTo>
                          <a:pt x="1198" y="1843"/>
                          <a:pt x="1498" y="1817"/>
                          <a:pt x="1719" y="1517"/>
                        </a:cubicBezTo>
                        <a:cubicBezTo>
                          <a:pt x="1895" y="1263"/>
                          <a:pt x="1921" y="911"/>
                          <a:pt x="1921" y="611"/>
                        </a:cubicBezTo>
                        <a:cubicBezTo>
                          <a:pt x="1915" y="546"/>
                          <a:pt x="1908" y="487"/>
                          <a:pt x="1889" y="428"/>
                        </a:cubicBezTo>
                        <a:cubicBezTo>
                          <a:pt x="1915" y="253"/>
                          <a:pt x="1804" y="77"/>
                          <a:pt x="1628" y="31"/>
                        </a:cubicBezTo>
                        <a:cubicBezTo>
                          <a:pt x="1556" y="10"/>
                          <a:pt x="1483" y="1"/>
                          <a:pt x="14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2" name="Google Shape;6872;p73"/>
                  <p:cNvSpPr/>
                  <p:nvPr/>
                </p:nvSpPr>
                <p:spPr>
                  <a:xfrm>
                    <a:off x="3121916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457" y="0"/>
                        </a:moveTo>
                        <a:cubicBezTo>
                          <a:pt x="228" y="0"/>
                          <a:pt x="1" y="197"/>
                          <a:pt x="52" y="505"/>
                        </a:cubicBezTo>
                        <a:cubicBezTo>
                          <a:pt x="110" y="883"/>
                          <a:pt x="202" y="1600"/>
                          <a:pt x="658" y="1685"/>
                        </a:cubicBezTo>
                        <a:cubicBezTo>
                          <a:pt x="692" y="1691"/>
                          <a:pt x="727" y="1694"/>
                          <a:pt x="762" y="1694"/>
                        </a:cubicBezTo>
                        <a:cubicBezTo>
                          <a:pt x="906" y="1694"/>
                          <a:pt x="1047" y="1637"/>
                          <a:pt x="1121" y="1496"/>
                        </a:cubicBezTo>
                        <a:cubicBezTo>
                          <a:pt x="1251" y="1248"/>
                          <a:pt x="1160" y="1020"/>
                          <a:pt x="1036" y="772"/>
                        </a:cubicBezTo>
                        <a:cubicBezTo>
                          <a:pt x="958" y="616"/>
                          <a:pt x="892" y="453"/>
                          <a:pt x="834" y="290"/>
                        </a:cubicBezTo>
                        <a:cubicBezTo>
                          <a:pt x="763" y="89"/>
                          <a:pt x="610" y="0"/>
                          <a:pt x="45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3" name="Google Shape;6873;p73"/>
                  <p:cNvSpPr/>
                  <p:nvPr/>
                </p:nvSpPr>
                <p:spPr>
                  <a:xfrm>
                    <a:off x="3118760" y="2152635"/>
                    <a:ext cx="30524" cy="45849"/>
                  </a:xfrm>
                  <a:custGeom>
                    <a:rect b="b" l="l" r="r" t="t"/>
                    <a:pathLst>
                      <a:path extrusionOk="0" h="1816" w="1209">
                        <a:moveTo>
                          <a:pt x="261" y="0"/>
                        </a:moveTo>
                        <a:cubicBezTo>
                          <a:pt x="136" y="0"/>
                          <a:pt x="1" y="101"/>
                          <a:pt x="1" y="239"/>
                        </a:cubicBezTo>
                        <a:cubicBezTo>
                          <a:pt x="1" y="728"/>
                          <a:pt x="53" y="1464"/>
                          <a:pt x="516" y="1751"/>
                        </a:cubicBezTo>
                        <a:cubicBezTo>
                          <a:pt x="586" y="1795"/>
                          <a:pt x="659" y="1815"/>
                          <a:pt x="729" y="1815"/>
                        </a:cubicBezTo>
                        <a:cubicBezTo>
                          <a:pt x="988" y="1815"/>
                          <a:pt x="1208" y="1546"/>
                          <a:pt x="1141" y="1269"/>
                        </a:cubicBezTo>
                        <a:cubicBezTo>
                          <a:pt x="1089" y="1047"/>
                          <a:pt x="913" y="904"/>
                          <a:pt x="796" y="715"/>
                        </a:cubicBezTo>
                        <a:cubicBezTo>
                          <a:pt x="659" y="526"/>
                          <a:pt x="542" y="330"/>
                          <a:pt x="444" y="122"/>
                        </a:cubicBezTo>
                        <a:cubicBezTo>
                          <a:pt x="407" y="36"/>
                          <a:pt x="336" y="0"/>
                          <a:pt x="26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4" name="Google Shape;6874;p73"/>
                  <p:cNvSpPr/>
                  <p:nvPr/>
                </p:nvSpPr>
                <p:spPr>
                  <a:xfrm>
                    <a:off x="3111186" y="2198561"/>
                    <a:ext cx="37543" cy="43198"/>
                  </a:xfrm>
                  <a:custGeom>
                    <a:rect b="b" l="l" r="r" t="t"/>
                    <a:pathLst>
                      <a:path extrusionOk="0" h="1711" w="1487">
                        <a:moveTo>
                          <a:pt x="275" y="0"/>
                        </a:moveTo>
                        <a:cubicBezTo>
                          <a:pt x="183" y="0"/>
                          <a:pt x="96" y="47"/>
                          <a:pt x="79" y="154"/>
                        </a:cubicBezTo>
                        <a:cubicBezTo>
                          <a:pt x="1" y="662"/>
                          <a:pt x="177" y="1073"/>
                          <a:pt x="477" y="1470"/>
                        </a:cubicBezTo>
                        <a:cubicBezTo>
                          <a:pt x="589" y="1614"/>
                          <a:pt x="744" y="1711"/>
                          <a:pt x="911" y="1711"/>
                        </a:cubicBezTo>
                        <a:cubicBezTo>
                          <a:pt x="986" y="1711"/>
                          <a:pt x="1064" y="1691"/>
                          <a:pt x="1142" y="1646"/>
                        </a:cubicBezTo>
                        <a:cubicBezTo>
                          <a:pt x="1389" y="1496"/>
                          <a:pt x="1487" y="1086"/>
                          <a:pt x="1239" y="884"/>
                        </a:cubicBezTo>
                        <a:cubicBezTo>
                          <a:pt x="952" y="662"/>
                          <a:pt x="698" y="395"/>
                          <a:pt x="490" y="102"/>
                        </a:cubicBezTo>
                        <a:cubicBezTo>
                          <a:pt x="444" y="37"/>
                          <a:pt x="357" y="0"/>
                          <a:pt x="27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5" name="Google Shape;6875;p73"/>
                  <p:cNvSpPr/>
                  <p:nvPr/>
                </p:nvSpPr>
                <p:spPr>
                  <a:xfrm>
                    <a:off x="3113812" y="2250924"/>
                    <a:ext cx="32620" cy="36028"/>
                  </a:xfrm>
                  <a:custGeom>
                    <a:rect b="b" l="l" r="r" t="t"/>
                    <a:pathLst>
                      <a:path extrusionOk="0" h="1427" w="1292">
                        <a:moveTo>
                          <a:pt x="192" y="1"/>
                        </a:moveTo>
                        <a:cubicBezTo>
                          <a:pt x="85" y="1"/>
                          <a:pt x="0" y="118"/>
                          <a:pt x="21" y="231"/>
                        </a:cubicBezTo>
                        <a:cubicBezTo>
                          <a:pt x="27" y="276"/>
                          <a:pt x="1" y="380"/>
                          <a:pt x="1" y="446"/>
                        </a:cubicBezTo>
                        <a:cubicBezTo>
                          <a:pt x="14" y="563"/>
                          <a:pt x="40" y="680"/>
                          <a:pt x="86" y="791"/>
                        </a:cubicBezTo>
                        <a:cubicBezTo>
                          <a:pt x="125" y="895"/>
                          <a:pt x="171" y="993"/>
                          <a:pt x="223" y="1091"/>
                        </a:cubicBezTo>
                        <a:cubicBezTo>
                          <a:pt x="353" y="1312"/>
                          <a:pt x="516" y="1397"/>
                          <a:pt x="764" y="1423"/>
                        </a:cubicBezTo>
                        <a:cubicBezTo>
                          <a:pt x="778" y="1425"/>
                          <a:pt x="792" y="1426"/>
                          <a:pt x="807" y="1426"/>
                        </a:cubicBezTo>
                        <a:cubicBezTo>
                          <a:pt x="964" y="1426"/>
                          <a:pt x="1129" y="1301"/>
                          <a:pt x="1200" y="1176"/>
                        </a:cubicBezTo>
                        <a:cubicBezTo>
                          <a:pt x="1292" y="1013"/>
                          <a:pt x="1292" y="817"/>
                          <a:pt x="1200" y="661"/>
                        </a:cubicBezTo>
                        <a:cubicBezTo>
                          <a:pt x="1142" y="543"/>
                          <a:pt x="1044" y="452"/>
                          <a:pt x="920" y="400"/>
                        </a:cubicBezTo>
                        <a:cubicBezTo>
                          <a:pt x="881" y="380"/>
                          <a:pt x="842" y="361"/>
                          <a:pt x="809" y="335"/>
                        </a:cubicBezTo>
                        <a:cubicBezTo>
                          <a:pt x="809" y="335"/>
                          <a:pt x="743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740" y="288"/>
                          <a:pt x="740" y="288"/>
                          <a:pt x="740" y="288"/>
                        </a:cubicBezTo>
                        <a:lnTo>
                          <a:pt x="740" y="288"/>
                        </a:lnTo>
                        <a:cubicBezTo>
                          <a:pt x="666" y="228"/>
                          <a:pt x="582" y="168"/>
                          <a:pt x="503" y="120"/>
                        </a:cubicBezTo>
                        <a:cubicBezTo>
                          <a:pt x="431" y="81"/>
                          <a:pt x="347" y="68"/>
                          <a:pt x="281" y="28"/>
                        </a:cubicBezTo>
                        <a:cubicBezTo>
                          <a:pt x="251" y="9"/>
                          <a:pt x="221" y="1"/>
                          <a:pt x="19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6" name="Google Shape;6876;p73"/>
                  <p:cNvSpPr/>
                  <p:nvPr/>
                </p:nvSpPr>
                <p:spPr>
                  <a:xfrm>
                    <a:off x="3179152" y="2275717"/>
                    <a:ext cx="75717" cy="61377"/>
                  </a:xfrm>
                  <a:custGeom>
                    <a:rect b="b" l="l" r="r" t="t"/>
                    <a:pathLst>
                      <a:path extrusionOk="0" h="2431" w="2999">
                        <a:moveTo>
                          <a:pt x="1501" y="0"/>
                        </a:moveTo>
                        <a:cubicBezTo>
                          <a:pt x="1115" y="0"/>
                          <a:pt x="732" y="77"/>
                          <a:pt x="372" y="259"/>
                        </a:cubicBezTo>
                        <a:cubicBezTo>
                          <a:pt x="66" y="415"/>
                          <a:pt x="1" y="735"/>
                          <a:pt x="85" y="1015"/>
                        </a:cubicBezTo>
                        <a:cubicBezTo>
                          <a:pt x="170" y="1673"/>
                          <a:pt x="561" y="2286"/>
                          <a:pt x="1265" y="2410"/>
                        </a:cubicBezTo>
                        <a:cubicBezTo>
                          <a:pt x="1347" y="2424"/>
                          <a:pt x="1426" y="2430"/>
                          <a:pt x="1502" y="2430"/>
                        </a:cubicBezTo>
                        <a:cubicBezTo>
                          <a:pt x="2309" y="2430"/>
                          <a:pt x="2785" y="1674"/>
                          <a:pt x="2934" y="917"/>
                        </a:cubicBezTo>
                        <a:cubicBezTo>
                          <a:pt x="2999" y="578"/>
                          <a:pt x="2842" y="259"/>
                          <a:pt x="2503" y="154"/>
                        </a:cubicBezTo>
                        <a:cubicBezTo>
                          <a:pt x="2174" y="58"/>
                          <a:pt x="1836" y="0"/>
                          <a:pt x="15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7" name="Google Shape;6877;p73"/>
                  <p:cNvSpPr/>
                  <p:nvPr/>
                </p:nvSpPr>
                <p:spPr>
                  <a:xfrm>
                    <a:off x="3103460" y="2303136"/>
                    <a:ext cx="46632" cy="110155"/>
                  </a:xfrm>
                  <a:custGeom>
                    <a:rect b="b" l="l" r="r" t="t"/>
                    <a:pathLst>
                      <a:path extrusionOk="0" h="4363" w="1847">
                        <a:moveTo>
                          <a:pt x="988" y="0"/>
                        </a:moveTo>
                        <a:cubicBezTo>
                          <a:pt x="718" y="0"/>
                          <a:pt x="455" y="139"/>
                          <a:pt x="366" y="470"/>
                        </a:cubicBezTo>
                        <a:cubicBezTo>
                          <a:pt x="40" y="1669"/>
                          <a:pt x="1" y="3103"/>
                          <a:pt x="483" y="4269"/>
                        </a:cubicBezTo>
                        <a:cubicBezTo>
                          <a:pt x="499" y="4331"/>
                          <a:pt x="551" y="4362"/>
                          <a:pt x="603" y="4362"/>
                        </a:cubicBezTo>
                        <a:cubicBezTo>
                          <a:pt x="656" y="4362"/>
                          <a:pt x="708" y="4331"/>
                          <a:pt x="724" y="4269"/>
                        </a:cubicBezTo>
                        <a:cubicBezTo>
                          <a:pt x="1180" y="3175"/>
                          <a:pt x="1219" y="1936"/>
                          <a:pt x="1656" y="822"/>
                        </a:cubicBezTo>
                        <a:cubicBezTo>
                          <a:pt x="1847" y="341"/>
                          <a:pt x="1410" y="0"/>
                          <a:pt x="98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8" name="Google Shape;6878;p73"/>
                  <p:cNvSpPr/>
                  <p:nvPr/>
                </p:nvSpPr>
                <p:spPr>
                  <a:xfrm>
                    <a:off x="3101314" y="2420915"/>
                    <a:ext cx="51985" cy="138331"/>
                  </a:xfrm>
                  <a:custGeom>
                    <a:rect b="b" l="l" r="r" t="t"/>
                    <a:pathLst>
                      <a:path extrusionOk="0" h="5479" w="2059">
                        <a:moveTo>
                          <a:pt x="1418" y="0"/>
                        </a:moveTo>
                        <a:cubicBezTo>
                          <a:pt x="1242" y="0"/>
                          <a:pt x="1060" y="81"/>
                          <a:pt x="933" y="263"/>
                        </a:cubicBezTo>
                        <a:cubicBezTo>
                          <a:pt x="33" y="1540"/>
                          <a:pt x="1" y="3997"/>
                          <a:pt x="861" y="5307"/>
                        </a:cubicBezTo>
                        <a:cubicBezTo>
                          <a:pt x="933" y="5418"/>
                          <a:pt x="1067" y="5478"/>
                          <a:pt x="1197" y="5478"/>
                        </a:cubicBezTo>
                        <a:cubicBezTo>
                          <a:pt x="1349" y="5478"/>
                          <a:pt x="1494" y="5396"/>
                          <a:pt x="1526" y="5216"/>
                        </a:cubicBezTo>
                        <a:cubicBezTo>
                          <a:pt x="1656" y="4525"/>
                          <a:pt x="1526" y="3821"/>
                          <a:pt x="1513" y="3117"/>
                        </a:cubicBezTo>
                        <a:cubicBezTo>
                          <a:pt x="1487" y="2257"/>
                          <a:pt x="1793" y="1521"/>
                          <a:pt x="1969" y="699"/>
                        </a:cubicBezTo>
                        <a:cubicBezTo>
                          <a:pt x="2058" y="279"/>
                          <a:pt x="1747" y="0"/>
                          <a:pt x="14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9" name="Google Shape;6879;p73"/>
                  <p:cNvSpPr/>
                  <p:nvPr/>
                </p:nvSpPr>
                <p:spPr>
                  <a:xfrm>
                    <a:off x="3153577" y="2340073"/>
                    <a:ext cx="54080" cy="195416"/>
                  </a:xfrm>
                  <a:custGeom>
                    <a:rect b="b" l="l" r="r" t="t"/>
                    <a:pathLst>
                      <a:path extrusionOk="0" h="7740" w="2142">
                        <a:moveTo>
                          <a:pt x="1063" y="1"/>
                        </a:moveTo>
                        <a:cubicBezTo>
                          <a:pt x="652" y="1"/>
                          <a:pt x="241" y="271"/>
                          <a:pt x="225" y="812"/>
                        </a:cubicBezTo>
                        <a:cubicBezTo>
                          <a:pt x="166" y="3009"/>
                          <a:pt x="238" y="5153"/>
                          <a:pt x="23" y="7343"/>
                        </a:cubicBezTo>
                        <a:cubicBezTo>
                          <a:pt x="1" y="7567"/>
                          <a:pt x="226" y="7739"/>
                          <a:pt x="436" y="7739"/>
                        </a:cubicBezTo>
                        <a:cubicBezTo>
                          <a:pt x="531" y="7739"/>
                          <a:pt x="623" y="7704"/>
                          <a:pt x="688" y="7623"/>
                        </a:cubicBezTo>
                        <a:cubicBezTo>
                          <a:pt x="2141" y="5818"/>
                          <a:pt x="1978" y="3002"/>
                          <a:pt x="1907" y="812"/>
                        </a:cubicBezTo>
                        <a:cubicBezTo>
                          <a:pt x="1887" y="271"/>
                          <a:pt x="1475" y="1"/>
                          <a:pt x="106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0" name="Google Shape;6880;p73"/>
                  <p:cNvSpPr/>
                  <p:nvPr/>
                </p:nvSpPr>
                <p:spPr>
                  <a:xfrm>
                    <a:off x="3124037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786" y="1"/>
                        </a:moveTo>
                        <a:cubicBezTo>
                          <a:pt x="627" y="1"/>
                          <a:pt x="463" y="80"/>
                          <a:pt x="372" y="219"/>
                        </a:cubicBezTo>
                        <a:cubicBezTo>
                          <a:pt x="0" y="805"/>
                          <a:pt x="228" y="1679"/>
                          <a:pt x="320" y="2324"/>
                        </a:cubicBezTo>
                        <a:cubicBezTo>
                          <a:pt x="443" y="3171"/>
                          <a:pt x="567" y="4253"/>
                          <a:pt x="1089" y="4950"/>
                        </a:cubicBezTo>
                        <a:cubicBezTo>
                          <a:pt x="1131" y="5011"/>
                          <a:pt x="1198" y="5043"/>
                          <a:pt x="1263" y="5043"/>
                        </a:cubicBezTo>
                        <a:cubicBezTo>
                          <a:pt x="1338" y="5043"/>
                          <a:pt x="1410" y="4999"/>
                          <a:pt x="1434" y="4905"/>
                        </a:cubicBezTo>
                        <a:cubicBezTo>
                          <a:pt x="1669" y="4155"/>
                          <a:pt x="1473" y="3223"/>
                          <a:pt x="1395" y="2454"/>
                        </a:cubicBezTo>
                        <a:cubicBezTo>
                          <a:pt x="1323" y="1750"/>
                          <a:pt x="1486" y="857"/>
                          <a:pt x="1154" y="219"/>
                        </a:cubicBezTo>
                        <a:cubicBezTo>
                          <a:pt x="1076" y="68"/>
                          <a:pt x="933" y="1"/>
                          <a:pt x="78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1" name="Google Shape;6881;p73"/>
                  <p:cNvSpPr/>
                  <p:nvPr/>
                </p:nvSpPr>
                <p:spPr>
                  <a:xfrm>
                    <a:off x="3156682" y="2559398"/>
                    <a:ext cx="40446" cy="181151"/>
                  </a:xfrm>
                  <a:custGeom>
                    <a:rect b="b" l="l" r="r" t="t"/>
                    <a:pathLst>
                      <a:path extrusionOk="0" h="7175" w="1602">
                        <a:moveTo>
                          <a:pt x="526" y="1"/>
                        </a:moveTo>
                        <a:cubicBezTo>
                          <a:pt x="257" y="1"/>
                          <a:pt x="1" y="269"/>
                          <a:pt x="17" y="533"/>
                        </a:cubicBezTo>
                        <a:cubicBezTo>
                          <a:pt x="24" y="728"/>
                          <a:pt x="43" y="911"/>
                          <a:pt x="193" y="1054"/>
                        </a:cubicBezTo>
                        <a:cubicBezTo>
                          <a:pt x="343" y="1204"/>
                          <a:pt x="369" y="1380"/>
                          <a:pt x="428" y="1628"/>
                        </a:cubicBezTo>
                        <a:cubicBezTo>
                          <a:pt x="597" y="2292"/>
                          <a:pt x="591" y="3009"/>
                          <a:pt x="584" y="3694"/>
                        </a:cubicBezTo>
                        <a:cubicBezTo>
                          <a:pt x="578" y="4339"/>
                          <a:pt x="552" y="4991"/>
                          <a:pt x="519" y="5636"/>
                        </a:cubicBezTo>
                        <a:cubicBezTo>
                          <a:pt x="493" y="6112"/>
                          <a:pt x="363" y="6692"/>
                          <a:pt x="597" y="7122"/>
                        </a:cubicBezTo>
                        <a:cubicBezTo>
                          <a:pt x="620" y="7156"/>
                          <a:pt x="657" y="7174"/>
                          <a:pt x="695" y="7174"/>
                        </a:cubicBezTo>
                        <a:cubicBezTo>
                          <a:pt x="723" y="7174"/>
                          <a:pt x="751" y="7164"/>
                          <a:pt x="773" y="7141"/>
                        </a:cubicBezTo>
                        <a:cubicBezTo>
                          <a:pt x="1119" y="6855"/>
                          <a:pt x="1164" y="6353"/>
                          <a:pt x="1262" y="5942"/>
                        </a:cubicBezTo>
                        <a:cubicBezTo>
                          <a:pt x="1419" y="5277"/>
                          <a:pt x="1484" y="4587"/>
                          <a:pt x="1549" y="3915"/>
                        </a:cubicBezTo>
                        <a:cubicBezTo>
                          <a:pt x="1601" y="3283"/>
                          <a:pt x="1588" y="2657"/>
                          <a:pt x="1529" y="2025"/>
                        </a:cubicBezTo>
                        <a:cubicBezTo>
                          <a:pt x="1484" y="1576"/>
                          <a:pt x="1217" y="982"/>
                          <a:pt x="1204" y="637"/>
                        </a:cubicBezTo>
                        <a:cubicBezTo>
                          <a:pt x="1184" y="350"/>
                          <a:pt x="1028" y="174"/>
                          <a:pt x="767" y="70"/>
                        </a:cubicBezTo>
                        <a:lnTo>
                          <a:pt x="676" y="31"/>
                        </a:lnTo>
                        <a:cubicBezTo>
                          <a:pt x="626" y="10"/>
                          <a:pt x="576" y="1"/>
                          <a:pt x="526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2" name="Google Shape;6882;p73"/>
                  <p:cNvSpPr/>
                  <p:nvPr/>
                </p:nvSpPr>
                <p:spPr>
                  <a:xfrm>
                    <a:off x="3387773" y="2207549"/>
                    <a:ext cx="65871" cy="115179"/>
                  </a:xfrm>
                  <a:custGeom>
                    <a:rect b="b" l="l" r="r" t="t"/>
                    <a:pathLst>
                      <a:path extrusionOk="0" h="4562" w="2609">
                        <a:moveTo>
                          <a:pt x="427" y="0"/>
                        </a:moveTo>
                        <a:cubicBezTo>
                          <a:pt x="153" y="0"/>
                          <a:pt x="1" y="379"/>
                          <a:pt x="197" y="593"/>
                        </a:cubicBezTo>
                        <a:cubicBezTo>
                          <a:pt x="810" y="1251"/>
                          <a:pt x="1292" y="1746"/>
                          <a:pt x="1625" y="2613"/>
                        </a:cubicBezTo>
                        <a:cubicBezTo>
                          <a:pt x="1879" y="3272"/>
                          <a:pt x="2094" y="3923"/>
                          <a:pt x="2440" y="4536"/>
                        </a:cubicBezTo>
                        <a:cubicBezTo>
                          <a:pt x="2450" y="4554"/>
                          <a:pt x="2466" y="4562"/>
                          <a:pt x="2481" y="4562"/>
                        </a:cubicBezTo>
                        <a:cubicBezTo>
                          <a:pt x="2506" y="4562"/>
                          <a:pt x="2531" y="4542"/>
                          <a:pt x="2531" y="4510"/>
                        </a:cubicBezTo>
                        <a:cubicBezTo>
                          <a:pt x="2609" y="3030"/>
                          <a:pt x="2179" y="573"/>
                          <a:pt x="536" y="19"/>
                        </a:cubicBezTo>
                        <a:cubicBezTo>
                          <a:pt x="498" y="6"/>
                          <a:pt x="462" y="0"/>
                          <a:pt x="42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3" name="Google Shape;6883;p73"/>
                  <p:cNvSpPr/>
                  <p:nvPr/>
                </p:nvSpPr>
                <p:spPr>
                  <a:xfrm>
                    <a:off x="3392746" y="2248172"/>
                    <a:ext cx="37997" cy="63422"/>
                  </a:xfrm>
                  <a:custGeom>
                    <a:rect b="b" l="l" r="r" t="t"/>
                    <a:pathLst>
                      <a:path extrusionOk="0" h="2512" w="1505">
                        <a:moveTo>
                          <a:pt x="251" y="1"/>
                        </a:moveTo>
                        <a:cubicBezTo>
                          <a:pt x="147" y="1"/>
                          <a:pt x="56" y="109"/>
                          <a:pt x="46" y="209"/>
                        </a:cubicBezTo>
                        <a:cubicBezTo>
                          <a:pt x="0" y="652"/>
                          <a:pt x="222" y="1096"/>
                          <a:pt x="405" y="1487"/>
                        </a:cubicBezTo>
                        <a:cubicBezTo>
                          <a:pt x="581" y="1884"/>
                          <a:pt x="861" y="2230"/>
                          <a:pt x="1219" y="2484"/>
                        </a:cubicBezTo>
                        <a:cubicBezTo>
                          <a:pt x="1246" y="2503"/>
                          <a:pt x="1274" y="2512"/>
                          <a:pt x="1302" y="2512"/>
                        </a:cubicBezTo>
                        <a:cubicBezTo>
                          <a:pt x="1406" y="2512"/>
                          <a:pt x="1504" y="2396"/>
                          <a:pt x="1473" y="2288"/>
                        </a:cubicBezTo>
                        <a:cubicBezTo>
                          <a:pt x="1324" y="1845"/>
                          <a:pt x="1154" y="1408"/>
                          <a:pt x="965" y="985"/>
                        </a:cubicBezTo>
                        <a:cubicBezTo>
                          <a:pt x="809" y="633"/>
                          <a:pt x="659" y="274"/>
                          <a:pt x="346" y="33"/>
                        </a:cubicBezTo>
                        <a:cubicBezTo>
                          <a:pt x="314" y="11"/>
                          <a:pt x="282" y="1"/>
                          <a:pt x="2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4" name="Google Shape;6884;p73"/>
                  <p:cNvSpPr/>
                  <p:nvPr/>
                </p:nvSpPr>
                <p:spPr>
                  <a:xfrm>
                    <a:off x="3326598" y="2078231"/>
                    <a:ext cx="68522" cy="102581"/>
                  </a:xfrm>
                  <a:custGeom>
                    <a:rect b="b" l="l" r="r" t="t"/>
                    <a:pathLst>
                      <a:path extrusionOk="0" h="4063" w="2714">
                        <a:moveTo>
                          <a:pt x="987" y="0"/>
                        </a:moveTo>
                        <a:cubicBezTo>
                          <a:pt x="913" y="0"/>
                          <a:pt x="836" y="10"/>
                          <a:pt x="756" y="32"/>
                        </a:cubicBezTo>
                        <a:cubicBezTo>
                          <a:pt x="346" y="149"/>
                          <a:pt x="0" y="644"/>
                          <a:pt x="163" y="1081"/>
                        </a:cubicBezTo>
                        <a:cubicBezTo>
                          <a:pt x="548" y="2085"/>
                          <a:pt x="913" y="3362"/>
                          <a:pt x="1851" y="3988"/>
                        </a:cubicBezTo>
                        <a:cubicBezTo>
                          <a:pt x="1929" y="4039"/>
                          <a:pt x="2019" y="4062"/>
                          <a:pt x="2111" y="4062"/>
                        </a:cubicBezTo>
                        <a:cubicBezTo>
                          <a:pt x="2404" y="4062"/>
                          <a:pt x="2714" y="3825"/>
                          <a:pt x="2679" y="3512"/>
                        </a:cubicBezTo>
                        <a:cubicBezTo>
                          <a:pt x="2568" y="2554"/>
                          <a:pt x="2164" y="1524"/>
                          <a:pt x="1806" y="625"/>
                        </a:cubicBezTo>
                        <a:cubicBezTo>
                          <a:pt x="1664" y="265"/>
                          <a:pt x="1367" y="0"/>
                          <a:pt x="98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5" name="Google Shape;6885;p73"/>
                  <p:cNvSpPr/>
                  <p:nvPr/>
                </p:nvSpPr>
                <p:spPr>
                  <a:xfrm>
                    <a:off x="3274588" y="1960300"/>
                    <a:ext cx="73571" cy="79100"/>
                  </a:xfrm>
                  <a:custGeom>
                    <a:rect b="b" l="l" r="r" t="t"/>
                    <a:pathLst>
                      <a:path extrusionOk="0" h="3133" w="2914">
                        <a:moveTo>
                          <a:pt x="958" y="1"/>
                        </a:moveTo>
                        <a:cubicBezTo>
                          <a:pt x="697" y="1"/>
                          <a:pt x="444" y="91"/>
                          <a:pt x="236" y="310"/>
                        </a:cubicBezTo>
                        <a:cubicBezTo>
                          <a:pt x="1" y="551"/>
                          <a:pt x="53" y="949"/>
                          <a:pt x="340" y="1118"/>
                        </a:cubicBezTo>
                        <a:cubicBezTo>
                          <a:pt x="646" y="1307"/>
                          <a:pt x="965" y="1209"/>
                          <a:pt x="1278" y="1333"/>
                        </a:cubicBezTo>
                        <a:cubicBezTo>
                          <a:pt x="1467" y="1424"/>
                          <a:pt x="1630" y="1555"/>
                          <a:pt x="1754" y="1724"/>
                        </a:cubicBezTo>
                        <a:cubicBezTo>
                          <a:pt x="1930" y="1939"/>
                          <a:pt x="2106" y="2102"/>
                          <a:pt x="2223" y="2343"/>
                        </a:cubicBezTo>
                        <a:cubicBezTo>
                          <a:pt x="2341" y="2578"/>
                          <a:pt x="2445" y="2819"/>
                          <a:pt x="2569" y="3047"/>
                        </a:cubicBezTo>
                        <a:cubicBezTo>
                          <a:pt x="2600" y="3106"/>
                          <a:pt x="2661" y="3133"/>
                          <a:pt x="2722" y="3133"/>
                        </a:cubicBezTo>
                        <a:cubicBezTo>
                          <a:pt x="2817" y="3133"/>
                          <a:pt x="2913" y="3069"/>
                          <a:pt x="2901" y="2962"/>
                        </a:cubicBezTo>
                        <a:cubicBezTo>
                          <a:pt x="2862" y="2610"/>
                          <a:pt x="2803" y="2259"/>
                          <a:pt x="2725" y="1913"/>
                        </a:cubicBezTo>
                        <a:cubicBezTo>
                          <a:pt x="2634" y="1535"/>
                          <a:pt x="2647" y="1209"/>
                          <a:pt x="2419" y="864"/>
                        </a:cubicBezTo>
                        <a:cubicBezTo>
                          <a:pt x="2125" y="419"/>
                          <a:pt x="1521" y="1"/>
                          <a:pt x="95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6" name="Google Shape;6886;p73"/>
                  <p:cNvSpPr/>
                  <p:nvPr/>
                </p:nvSpPr>
                <p:spPr>
                  <a:xfrm>
                    <a:off x="3208642" y="2004306"/>
                    <a:ext cx="112048" cy="95688"/>
                  </a:xfrm>
                  <a:custGeom>
                    <a:rect b="b" l="l" r="r" t="t"/>
                    <a:pathLst>
                      <a:path extrusionOk="0" h="3790" w="4438">
                        <a:moveTo>
                          <a:pt x="2084" y="0"/>
                        </a:moveTo>
                        <a:cubicBezTo>
                          <a:pt x="703" y="0"/>
                          <a:pt x="1" y="2377"/>
                          <a:pt x="1088" y="3357"/>
                        </a:cubicBezTo>
                        <a:cubicBezTo>
                          <a:pt x="1421" y="3658"/>
                          <a:pt x="1810" y="3790"/>
                          <a:pt x="2199" y="3790"/>
                        </a:cubicBezTo>
                        <a:cubicBezTo>
                          <a:pt x="2967" y="3790"/>
                          <a:pt x="3733" y="3275"/>
                          <a:pt x="4066" y="2523"/>
                        </a:cubicBezTo>
                        <a:cubicBezTo>
                          <a:pt x="4307" y="1982"/>
                          <a:pt x="4438" y="1382"/>
                          <a:pt x="4073" y="854"/>
                        </a:cubicBezTo>
                        <a:cubicBezTo>
                          <a:pt x="3897" y="600"/>
                          <a:pt x="3050" y="92"/>
                          <a:pt x="2215" y="7"/>
                        </a:cubicBezTo>
                        <a:cubicBezTo>
                          <a:pt x="2171" y="2"/>
                          <a:pt x="2127" y="0"/>
                          <a:pt x="20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7" name="Google Shape;6887;p73"/>
                  <p:cNvSpPr/>
                  <p:nvPr/>
                </p:nvSpPr>
                <p:spPr>
                  <a:xfrm>
                    <a:off x="3231894" y="1962345"/>
                    <a:ext cx="34816" cy="27520"/>
                  </a:xfrm>
                  <a:custGeom>
                    <a:rect b="b" l="l" r="r" t="t"/>
                    <a:pathLst>
                      <a:path extrusionOk="0" h="1090" w="1379">
                        <a:moveTo>
                          <a:pt x="983" y="0"/>
                        </a:moveTo>
                        <a:cubicBezTo>
                          <a:pt x="954" y="0"/>
                          <a:pt x="925" y="5"/>
                          <a:pt x="897" y="14"/>
                        </a:cubicBezTo>
                        <a:cubicBezTo>
                          <a:pt x="727" y="66"/>
                          <a:pt x="643" y="164"/>
                          <a:pt x="506" y="255"/>
                        </a:cubicBezTo>
                        <a:cubicBezTo>
                          <a:pt x="382" y="333"/>
                          <a:pt x="271" y="418"/>
                          <a:pt x="180" y="522"/>
                        </a:cubicBezTo>
                        <a:cubicBezTo>
                          <a:pt x="0" y="721"/>
                          <a:pt x="104" y="1089"/>
                          <a:pt x="399" y="1089"/>
                        </a:cubicBezTo>
                        <a:cubicBezTo>
                          <a:pt x="404" y="1089"/>
                          <a:pt x="409" y="1089"/>
                          <a:pt x="414" y="1089"/>
                        </a:cubicBezTo>
                        <a:cubicBezTo>
                          <a:pt x="656" y="1083"/>
                          <a:pt x="903" y="1070"/>
                          <a:pt x="1144" y="1037"/>
                        </a:cubicBezTo>
                        <a:cubicBezTo>
                          <a:pt x="1275" y="1004"/>
                          <a:pt x="1359" y="887"/>
                          <a:pt x="1359" y="757"/>
                        </a:cubicBezTo>
                        <a:cubicBezTo>
                          <a:pt x="1366" y="639"/>
                          <a:pt x="1353" y="522"/>
                          <a:pt x="1327" y="405"/>
                        </a:cubicBezTo>
                        <a:cubicBezTo>
                          <a:pt x="1378" y="200"/>
                          <a:pt x="1181" y="0"/>
                          <a:pt x="98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8" name="Google Shape;6888;p73"/>
                  <p:cNvSpPr/>
                  <p:nvPr/>
                </p:nvSpPr>
                <p:spPr>
                  <a:xfrm>
                    <a:off x="3213716" y="1922782"/>
                    <a:ext cx="36887" cy="56504"/>
                  </a:xfrm>
                  <a:custGeom>
                    <a:rect b="b" l="l" r="r" t="t"/>
                    <a:pathLst>
                      <a:path extrusionOk="0" h="2238" w="1461">
                        <a:moveTo>
                          <a:pt x="1211" y="0"/>
                        </a:moveTo>
                        <a:cubicBezTo>
                          <a:pt x="1200" y="0"/>
                          <a:pt x="1188" y="6"/>
                          <a:pt x="1180" y="17"/>
                        </a:cubicBezTo>
                        <a:cubicBezTo>
                          <a:pt x="1164" y="14"/>
                          <a:pt x="1148" y="12"/>
                          <a:pt x="1131" y="12"/>
                        </a:cubicBezTo>
                        <a:cubicBezTo>
                          <a:pt x="1109" y="12"/>
                          <a:pt x="1086" y="15"/>
                          <a:pt x="1063" y="23"/>
                        </a:cubicBezTo>
                        <a:cubicBezTo>
                          <a:pt x="202" y="277"/>
                          <a:pt x="0" y="1300"/>
                          <a:pt x="157" y="2063"/>
                        </a:cubicBezTo>
                        <a:cubicBezTo>
                          <a:pt x="181" y="2182"/>
                          <a:pt x="278" y="2237"/>
                          <a:pt x="379" y="2237"/>
                        </a:cubicBezTo>
                        <a:cubicBezTo>
                          <a:pt x="465" y="2237"/>
                          <a:pt x="555" y="2197"/>
                          <a:pt x="607" y="2122"/>
                        </a:cubicBezTo>
                        <a:cubicBezTo>
                          <a:pt x="939" y="1626"/>
                          <a:pt x="1226" y="1092"/>
                          <a:pt x="1265" y="512"/>
                        </a:cubicBezTo>
                        <a:cubicBezTo>
                          <a:pt x="1460" y="401"/>
                          <a:pt x="1408" y="127"/>
                          <a:pt x="1245" y="43"/>
                        </a:cubicBezTo>
                        <a:lnTo>
                          <a:pt x="1245" y="30"/>
                        </a:lnTo>
                        <a:cubicBezTo>
                          <a:pt x="1241" y="11"/>
                          <a:pt x="1227" y="0"/>
                          <a:pt x="121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9" name="Google Shape;6889;p73"/>
                  <p:cNvSpPr/>
                  <p:nvPr/>
                </p:nvSpPr>
                <p:spPr>
                  <a:xfrm>
                    <a:off x="3223260" y="2111002"/>
                    <a:ext cx="48677" cy="50091"/>
                  </a:xfrm>
                  <a:custGeom>
                    <a:rect b="b" l="l" r="r" t="t"/>
                    <a:pathLst>
                      <a:path extrusionOk="0" h="1984" w="1928">
                        <a:moveTo>
                          <a:pt x="518" y="0"/>
                        </a:moveTo>
                        <a:cubicBezTo>
                          <a:pt x="445" y="0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35"/>
                        </a:cubicBezTo>
                        <a:cubicBezTo>
                          <a:pt x="20" y="487"/>
                          <a:pt x="13" y="545"/>
                          <a:pt x="7" y="611"/>
                        </a:cubicBezTo>
                        <a:cubicBezTo>
                          <a:pt x="0" y="910"/>
                          <a:pt x="33" y="1262"/>
                          <a:pt x="209" y="1517"/>
                        </a:cubicBezTo>
                        <a:cubicBezTo>
                          <a:pt x="431" y="1816"/>
                          <a:pt x="730" y="1842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81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0"/>
                          <a:pt x="5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0" name="Google Shape;6890;p73"/>
                  <p:cNvSpPr/>
                  <p:nvPr/>
                </p:nvSpPr>
                <p:spPr>
                  <a:xfrm>
                    <a:off x="3223260" y="2164148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6"/>
                          <a:pt x="13" y="252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3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1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1" name="Google Shape;6891;p73"/>
                  <p:cNvSpPr/>
                  <p:nvPr/>
                </p:nvSpPr>
                <p:spPr>
                  <a:xfrm>
                    <a:off x="3223260" y="2217294"/>
                    <a:ext cx="48677" cy="50116"/>
                  </a:xfrm>
                  <a:custGeom>
                    <a:rect b="b" l="l" r="r" t="t"/>
                    <a:pathLst>
                      <a:path extrusionOk="0" h="1985" w="1928">
                        <a:moveTo>
                          <a:pt x="518" y="1"/>
                        </a:moveTo>
                        <a:cubicBezTo>
                          <a:pt x="445" y="1"/>
                          <a:pt x="372" y="10"/>
                          <a:pt x="300" y="31"/>
                        </a:cubicBezTo>
                        <a:cubicBezTo>
                          <a:pt x="124" y="77"/>
                          <a:pt x="13" y="253"/>
                          <a:pt x="39" y="428"/>
                        </a:cubicBezTo>
                        <a:cubicBezTo>
                          <a:pt x="20" y="487"/>
                          <a:pt x="13" y="546"/>
                          <a:pt x="7" y="611"/>
                        </a:cubicBezTo>
                        <a:cubicBezTo>
                          <a:pt x="0" y="911"/>
                          <a:pt x="33" y="1263"/>
                          <a:pt x="209" y="1517"/>
                        </a:cubicBezTo>
                        <a:cubicBezTo>
                          <a:pt x="431" y="1817"/>
                          <a:pt x="730" y="1843"/>
                          <a:pt x="1082" y="1954"/>
                        </a:cubicBezTo>
                        <a:cubicBezTo>
                          <a:pt x="1153" y="1974"/>
                          <a:pt x="1224" y="1984"/>
                          <a:pt x="1291" y="1984"/>
                        </a:cubicBezTo>
                        <a:cubicBezTo>
                          <a:pt x="1647" y="1984"/>
                          <a:pt x="1927" y="1713"/>
                          <a:pt x="1812" y="1341"/>
                        </a:cubicBezTo>
                        <a:cubicBezTo>
                          <a:pt x="1688" y="943"/>
                          <a:pt x="1421" y="442"/>
                          <a:pt x="1043" y="174"/>
                        </a:cubicBezTo>
                        <a:cubicBezTo>
                          <a:pt x="952" y="96"/>
                          <a:pt x="841" y="44"/>
                          <a:pt x="717" y="24"/>
                        </a:cubicBezTo>
                        <a:cubicBezTo>
                          <a:pt x="652" y="9"/>
                          <a:pt x="585" y="1"/>
                          <a:pt x="518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2" name="Google Shape;6892;p73"/>
                  <p:cNvSpPr/>
                  <p:nvPr/>
                </p:nvSpPr>
                <p:spPr>
                  <a:xfrm>
                    <a:off x="3277567" y="2111532"/>
                    <a:ext cx="31585" cy="42795"/>
                  </a:xfrm>
                  <a:custGeom>
                    <a:rect b="b" l="l" r="r" t="t"/>
                    <a:pathLst>
                      <a:path extrusionOk="0" h="1695" w="1251">
                        <a:moveTo>
                          <a:pt x="794" y="0"/>
                        </a:moveTo>
                        <a:cubicBezTo>
                          <a:pt x="641" y="0"/>
                          <a:pt x="488" y="89"/>
                          <a:pt x="417" y="290"/>
                        </a:cubicBezTo>
                        <a:cubicBezTo>
                          <a:pt x="359" y="453"/>
                          <a:pt x="287" y="616"/>
                          <a:pt x="209" y="772"/>
                        </a:cubicBezTo>
                        <a:cubicBezTo>
                          <a:pt x="91" y="1020"/>
                          <a:pt x="0" y="1248"/>
                          <a:pt x="131" y="1496"/>
                        </a:cubicBezTo>
                        <a:cubicBezTo>
                          <a:pt x="204" y="1637"/>
                          <a:pt x="341" y="1694"/>
                          <a:pt x="483" y="1694"/>
                        </a:cubicBezTo>
                        <a:cubicBezTo>
                          <a:pt x="517" y="1694"/>
                          <a:pt x="552" y="1691"/>
                          <a:pt x="587" y="1685"/>
                        </a:cubicBezTo>
                        <a:cubicBezTo>
                          <a:pt x="1050" y="1600"/>
                          <a:pt x="1141" y="883"/>
                          <a:pt x="1199" y="505"/>
                        </a:cubicBezTo>
                        <a:cubicBezTo>
                          <a:pt x="1250" y="197"/>
                          <a:pt x="1023" y="0"/>
                          <a:pt x="79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3" name="Google Shape;6893;p73"/>
                  <p:cNvSpPr/>
                  <p:nvPr/>
                </p:nvSpPr>
                <p:spPr>
                  <a:xfrm>
                    <a:off x="3281632" y="2152635"/>
                    <a:ext cx="30499" cy="45849"/>
                  </a:xfrm>
                  <a:custGeom>
                    <a:rect b="b" l="l" r="r" t="t"/>
                    <a:pathLst>
                      <a:path extrusionOk="0" h="1816" w="1208">
                        <a:moveTo>
                          <a:pt x="951" y="0"/>
                        </a:moveTo>
                        <a:cubicBezTo>
                          <a:pt x="876" y="0"/>
                          <a:pt x="804" y="36"/>
                          <a:pt x="765" y="122"/>
                        </a:cubicBezTo>
                        <a:cubicBezTo>
                          <a:pt x="667" y="330"/>
                          <a:pt x="556" y="526"/>
                          <a:pt x="419" y="715"/>
                        </a:cubicBezTo>
                        <a:cubicBezTo>
                          <a:pt x="295" y="904"/>
                          <a:pt x="126" y="1047"/>
                          <a:pt x="67" y="1269"/>
                        </a:cubicBezTo>
                        <a:cubicBezTo>
                          <a:pt x="1" y="1546"/>
                          <a:pt x="225" y="1815"/>
                          <a:pt x="486" y="1815"/>
                        </a:cubicBezTo>
                        <a:cubicBezTo>
                          <a:pt x="556" y="1815"/>
                          <a:pt x="629" y="1795"/>
                          <a:pt x="700" y="1751"/>
                        </a:cubicBezTo>
                        <a:cubicBezTo>
                          <a:pt x="1162" y="1464"/>
                          <a:pt x="1208" y="728"/>
                          <a:pt x="1208" y="239"/>
                        </a:cubicBezTo>
                        <a:cubicBezTo>
                          <a:pt x="1208" y="101"/>
                          <a:pt x="1075" y="0"/>
                          <a:pt x="95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4" name="Google Shape;6894;p73"/>
                  <p:cNvSpPr/>
                  <p:nvPr/>
                </p:nvSpPr>
                <p:spPr>
                  <a:xfrm>
                    <a:off x="3282339" y="2198561"/>
                    <a:ext cx="37366" cy="43198"/>
                  </a:xfrm>
                  <a:custGeom>
                    <a:rect b="b" l="l" r="r" t="t"/>
                    <a:pathLst>
                      <a:path extrusionOk="0" h="1711" w="1480">
                        <a:moveTo>
                          <a:pt x="1209" y="0"/>
                        </a:moveTo>
                        <a:cubicBezTo>
                          <a:pt x="1128" y="0"/>
                          <a:pt x="1043" y="37"/>
                          <a:pt x="997" y="102"/>
                        </a:cubicBezTo>
                        <a:cubicBezTo>
                          <a:pt x="782" y="395"/>
                          <a:pt x="528" y="662"/>
                          <a:pt x="241" y="884"/>
                        </a:cubicBezTo>
                        <a:cubicBezTo>
                          <a:pt x="0" y="1086"/>
                          <a:pt x="91" y="1496"/>
                          <a:pt x="339" y="1646"/>
                        </a:cubicBezTo>
                        <a:cubicBezTo>
                          <a:pt x="416" y="1691"/>
                          <a:pt x="494" y="1711"/>
                          <a:pt x="570" y="1711"/>
                        </a:cubicBezTo>
                        <a:cubicBezTo>
                          <a:pt x="737" y="1711"/>
                          <a:pt x="892" y="1614"/>
                          <a:pt x="1004" y="1470"/>
                        </a:cubicBezTo>
                        <a:cubicBezTo>
                          <a:pt x="1304" y="1073"/>
                          <a:pt x="1480" y="662"/>
                          <a:pt x="1401" y="154"/>
                        </a:cubicBezTo>
                        <a:cubicBezTo>
                          <a:pt x="1384" y="47"/>
                          <a:pt x="1299" y="0"/>
                          <a:pt x="120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5" name="Google Shape;6895;p73"/>
                  <p:cNvSpPr/>
                  <p:nvPr/>
                </p:nvSpPr>
                <p:spPr>
                  <a:xfrm>
                    <a:off x="3284636" y="2250924"/>
                    <a:ext cx="32595" cy="36028"/>
                  </a:xfrm>
                  <a:custGeom>
                    <a:rect b="b" l="l" r="r" t="t"/>
                    <a:pathLst>
                      <a:path extrusionOk="0" h="1427" w="1291">
                        <a:moveTo>
                          <a:pt x="1100" y="1"/>
                        </a:moveTo>
                        <a:cubicBezTo>
                          <a:pt x="1071" y="1"/>
                          <a:pt x="1041" y="9"/>
                          <a:pt x="1011" y="28"/>
                        </a:cubicBezTo>
                        <a:cubicBezTo>
                          <a:pt x="939" y="68"/>
                          <a:pt x="861" y="81"/>
                          <a:pt x="789" y="120"/>
                        </a:cubicBezTo>
                        <a:cubicBezTo>
                          <a:pt x="704" y="168"/>
                          <a:pt x="625" y="22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52" y="288"/>
                          <a:pt x="552" y="288"/>
                          <a:pt x="552" y="288"/>
                        </a:cubicBezTo>
                        <a:lnTo>
                          <a:pt x="552" y="288"/>
                        </a:lnTo>
                        <a:cubicBezTo>
                          <a:pt x="549" y="288"/>
                          <a:pt x="483" y="335"/>
                          <a:pt x="483" y="335"/>
                        </a:cubicBezTo>
                        <a:cubicBezTo>
                          <a:pt x="444" y="361"/>
                          <a:pt x="411" y="380"/>
                          <a:pt x="372" y="400"/>
                        </a:cubicBezTo>
                        <a:cubicBezTo>
                          <a:pt x="248" y="452"/>
                          <a:pt x="150" y="543"/>
                          <a:pt x="85" y="661"/>
                        </a:cubicBezTo>
                        <a:cubicBezTo>
                          <a:pt x="0" y="817"/>
                          <a:pt x="0" y="1013"/>
                          <a:pt x="85" y="1176"/>
                        </a:cubicBezTo>
                        <a:cubicBezTo>
                          <a:pt x="163" y="1301"/>
                          <a:pt x="323" y="1426"/>
                          <a:pt x="484" y="1426"/>
                        </a:cubicBezTo>
                        <a:cubicBezTo>
                          <a:pt x="499" y="1426"/>
                          <a:pt x="514" y="1425"/>
                          <a:pt x="528" y="1423"/>
                        </a:cubicBezTo>
                        <a:cubicBezTo>
                          <a:pt x="770" y="1397"/>
                          <a:pt x="939" y="1312"/>
                          <a:pt x="1063" y="1091"/>
                        </a:cubicBezTo>
                        <a:cubicBezTo>
                          <a:pt x="1115" y="993"/>
                          <a:pt x="1167" y="895"/>
                          <a:pt x="1206" y="791"/>
                        </a:cubicBezTo>
                        <a:cubicBezTo>
                          <a:pt x="1252" y="680"/>
                          <a:pt x="1278" y="563"/>
                          <a:pt x="1284" y="446"/>
                        </a:cubicBezTo>
                        <a:cubicBezTo>
                          <a:pt x="1291" y="380"/>
                          <a:pt x="1265" y="276"/>
                          <a:pt x="1271" y="231"/>
                        </a:cubicBezTo>
                        <a:cubicBezTo>
                          <a:pt x="1287" y="118"/>
                          <a:pt x="1205" y="1"/>
                          <a:pt x="110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6" name="Google Shape;6896;p73"/>
                  <p:cNvSpPr/>
                  <p:nvPr/>
                </p:nvSpPr>
                <p:spPr>
                  <a:xfrm>
                    <a:off x="3280900" y="2303136"/>
                    <a:ext cx="46708" cy="110155"/>
                  </a:xfrm>
                  <a:custGeom>
                    <a:rect b="b" l="l" r="r" t="t"/>
                    <a:pathLst>
                      <a:path extrusionOk="0" h="4363" w="1850">
                        <a:moveTo>
                          <a:pt x="862" y="0"/>
                        </a:moveTo>
                        <a:cubicBezTo>
                          <a:pt x="440" y="0"/>
                          <a:pt x="1" y="341"/>
                          <a:pt x="188" y="822"/>
                        </a:cubicBezTo>
                        <a:cubicBezTo>
                          <a:pt x="624" y="1936"/>
                          <a:pt x="670" y="3175"/>
                          <a:pt x="1120" y="4269"/>
                        </a:cubicBezTo>
                        <a:cubicBezTo>
                          <a:pt x="1136" y="4331"/>
                          <a:pt x="1190" y="4362"/>
                          <a:pt x="1243" y="4362"/>
                        </a:cubicBezTo>
                        <a:cubicBezTo>
                          <a:pt x="1297" y="4362"/>
                          <a:pt x="1351" y="4331"/>
                          <a:pt x="1367" y="4269"/>
                        </a:cubicBezTo>
                        <a:cubicBezTo>
                          <a:pt x="1850" y="3103"/>
                          <a:pt x="1810" y="1669"/>
                          <a:pt x="1485" y="470"/>
                        </a:cubicBezTo>
                        <a:cubicBezTo>
                          <a:pt x="1396" y="139"/>
                          <a:pt x="1132" y="0"/>
                          <a:pt x="86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7" name="Google Shape;6897;p73"/>
                  <p:cNvSpPr/>
                  <p:nvPr/>
                </p:nvSpPr>
                <p:spPr>
                  <a:xfrm>
                    <a:off x="3277668" y="2420915"/>
                    <a:ext cx="52086" cy="138331"/>
                  </a:xfrm>
                  <a:custGeom>
                    <a:rect b="b" l="l" r="r" t="t"/>
                    <a:pathLst>
                      <a:path extrusionOk="0" h="5479" w="2063">
                        <a:moveTo>
                          <a:pt x="640" y="0"/>
                        </a:moveTo>
                        <a:cubicBezTo>
                          <a:pt x="310" y="0"/>
                          <a:pt x="1" y="279"/>
                          <a:pt x="94" y="699"/>
                        </a:cubicBezTo>
                        <a:cubicBezTo>
                          <a:pt x="270" y="1521"/>
                          <a:pt x="570" y="2257"/>
                          <a:pt x="550" y="3117"/>
                        </a:cubicBezTo>
                        <a:cubicBezTo>
                          <a:pt x="531" y="3821"/>
                          <a:pt x="407" y="4525"/>
                          <a:pt x="531" y="5216"/>
                        </a:cubicBezTo>
                        <a:cubicBezTo>
                          <a:pt x="562" y="5396"/>
                          <a:pt x="710" y="5478"/>
                          <a:pt x="864" y="5478"/>
                        </a:cubicBezTo>
                        <a:cubicBezTo>
                          <a:pt x="995" y="5478"/>
                          <a:pt x="1130" y="5418"/>
                          <a:pt x="1202" y="5307"/>
                        </a:cubicBezTo>
                        <a:cubicBezTo>
                          <a:pt x="2062" y="3997"/>
                          <a:pt x="2030" y="1540"/>
                          <a:pt x="1130" y="263"/>
                        </a:cubicBezTo>
                        <a:cubicBezTo>
                          <a:pt x="1001" y="81"/>
                          <a:pt x="818" y="0"/>
                          <a:pt x="640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8" name="Google Shape;6898;p73"/>
                  <p:cNvSpPr/>
                  <p:nvPr/>
                </p:nvSpPr>
                <p:spPr>
                  <a:xfrm>
                    <a:off x="3223260" y="2340073"/>
                    <a:ext cx="54232" cy="195416"/>
                  </a:xfrm>
                  <a:custGeom>
                    <a:rect b="b" l="l" r="r" t="t"/>
                    <a:pathLst>
                      <a:path extrusionOk="0" h="7740" w="2148">
                        <a:moveTo>
                          <a:pt x="1084" y="1"/>
                        </a:moveTo>
                        <a:cubicBezTo>
                          <a:pt x="673" y="1"/>
                          <a:pt x="261" y="271"/>
                          <a:pt x="242" y="812"/>
                        </a:cubicBezTo>
                        <a:cubicBezTo>
                          <a:pt x="170" y="3002"/>
                          <a:pt x="0" y="5818"/>
                          <a:pt x="1454" y="7623"/>
                        </a:cubicBezTo>
                        <a:cubicBezTo>
                          <a:pt x="1519" y="7704"/>
                          <a:pt x="1611" y="7739"/>
                          <a:pt x="1707" y="7739"/>
                        </a:cubicBezTo>
                        <a:cubicBezTo>
                          <a:pt x="1919" y="7739"/>
                          <a:pt x="2148" y="7567"/>
                          <a:pt x="2125" y="7343"/>
                        </a:cubicBezTo>
                        <a:cubicBezTo>
                          <a:pt x="1910" y="5153"/>
                          <a:pt x="1982" y="3009"/>
                          <a:pt x="1917" y="812"/>
                        </a:cubicBezTo>
                        <a:cubicBezTo>
                          <a:pt x="1904" y="271"/>
                          <a:pt x="1495" y="1"/>
                          <a:pt x="10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9" name="Google Shape;6899;p73"/>
                  <p:cNvSpPr/>
                  <p:nvPr/>
                </p:nvSpPr>
                <p:spPr>
                  <a:xfrm>
                    <a:off x="3264893" y="2604843"/>
                    <a:ext cx="42138" cy="127348"/>
                  </a:xfrm>
                  <a:custGeom>
                    <a:rect b="b" l="l" r="r" t="t"/>
                    <a:pathLst>
                      <a:path extrusionOk="0" h="5044" w="1669">
                        <a:moveTo>
                          <a:pt x="883" y="1"/>
                        </a:moveTo>
                        <a:cubicBezTo>
                          <a:pt x="736" y="1"/>
                          <a:pt x="594" y="68"/>
                          <a:pt x="515" y="219"/>
                        </a:cubicBezTo>
                        <a:cubicBezTo>
                          <a:pt x="183" y="857"/>
                          <a:pt x="346" y="1750"/>
                          <a:pt x="274" y="2454"/>
                        </a:cubicBezTo>
                        <a:cubicBezTo>
                          <a:pt x="189" y="3223"/>
                          <a:pt x="0" y="4155"/>
                          <a:pt x="228" y="4905"/>
                        </a:cubicBezTo>
                        <a:cubicBezTo>
                          <a:pt x="256" y="4999"/>
                          <a:pt x="328" y="5043"/>
                          <a:pt x="403" y="5043"/>
                        </a:cubicBezTo>
                        <a:cubicBezTo>
                          <a:pt x="468" y="5043"/>
                          <a:pt x="535" y="5011"/>
                          <a:pt x="580" y="4950"/>
                        </a:cubicBezTo>
                        <a:cubicBezTo>
                          <a:pt x="1102" y="4253"/>
                          <a:pt x="1219" y="3171"/>
                          <a:pt x="1349" y="2324"/>
                        </a:cubicBezTo>
                        <a:cubicBezTo>
                          <a:pt x="1441" y="1679"/>
                          <a:pt x="1669" y="805"/>
                          <a:pt x="1297" y="219"/>
                        </a:cubicBezTo>
                        <a:cubicBezTo>
                          <a:pt x="1206" y="80"/>
                          <a:pt x="104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0" name="Google Shape;6900;p73"/>
                  <p:cNvSpPr/>
                  <p:nvPr/>
                </p:nvSpPr>
                <p:spPr>
                  <a:xfrm>
                    <a:off x="3233965" y="2559398"/>
                    <a:ext cx="40270" cy="181151"/>
                  </a:xfrm>
                  <a:custGeom>
                    <a:rect b="b" l="l" r="r" t="t"/>
                    <a:pathLst>
                      <a:path extrusionOk="0" h="7175" w="1595">
                        <a:moveTo>
                          <a:pt x="1069" y="1"/>
                        </a:moveTo>
                        <a:cubicBezTo>
                          <a:pt x="1019" y="1"/>
                          <a:pt x="968" y="10"/>
                          <a:pt x="919" y="31"/>
                        </a:cubicBezTo>
                        <a:lnTo>
                          <a:pt x="828" y="70"/>
                        </a:lnTo>
                        <a:cubicBezTo>
                          <a:pt x="567" y="174"/>
                          <a:pt x="417" y="350"/>
                          <a:pt x="398" y="637"/>
                        </a:cubicBezTo>
                        <a:cubicBezTo>
                          <a:pt x="378" y="982"/>
                          <a:pt x="111" y="1576"/>
                          <a:pt x="72" y="2025"/>
                        </a:cubicBezTo>
                        <a:cubicBezTo>
                          <a:pt x="7" y="2657"/>
                          <a:pt x="0" y="3283"/>
                          <a:pt x="46" y="3915"/>
                        </a:cubicBezTo>
                        <a:cubicBezTo>
                          <a:pt x="111" y="4587"/>
                          <a:pt x="176" y="5277"/>
                          <a:pt x="332" y="5942"/>
                        </a:cubicBezTo>
                        <a:cubicBezTo>
                          <a:pt x="430" y="6353"/>
                          <a:pt x="476" y="6855"/>
                          <a:pt x="821" y="7141"/>
                        </a:cubicBezTo>
                        <a:cubicBezTo>
                          <a:pt x="844" y="7164"/>
                          <a:pt x="872" y="7174"/>
                          <a:pt x="900" y="7174"/>
                        </a:cubicBezTo>
                        <a:cubicBezTo>
                          <a:pt x="937" y="7174"/>
                          <a:pt x="975" y="7156"/>
                          <a:pt x="997" y="7122"/>
                        </a:cubicBezTo>
                        <a:cubicBezTo>
                          <a:pt x="1238" y="6692"/>
                          <a:pt x="1102" y="6112"/>
                          <a:pt x="1075" y="5636"/>
                        </a:cubicBezTo>
                        <a:cubicBezTo>
                          <a:pt x="1043" y="4991"/>
                          <a:pt x="1017" y="4339"/>
                          <a:pt x="1010" y="3694"/>
                        </a:cubicBezTo>
                        <a:cubicBezTo>
                          <a:pt x="1004" y="3009"/>
                          <a:pt x="997" y="2292"/>
                          <a:pt x="1167" y="1628"/>
                        </a:cubicBezTo>
                        <a:cubicBezTo>
                          <a:pt x="1232" y="1380"/>
                          <a:pt x="1258" y="1204"/>
                          <a:pt x="1408" y="1054"/>
                        </a:cubicBezTo>
                        <a:cubicBezTo>
                          <a:pt x="1551" y="911"/>
                          <a:pt x="1571" y="728"/>
                          <a:pt x="1584" y="533"/>
                        </a:cubicBezTo>
                        <a:cubicBezTo>
                          <a:pt x="1595" y="269"/>
                          <a:pt x="1337" y="1"/>
                          <a:pt x="106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1" name="Google Shape;6901;p73"/>
                  <p:cNvSpPr/>
                  <p:nvPr/>
                </p:nvSpPr>
                <p:spPr>
                  <a:xfrm>
                    <a:off x="3097199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10" y="1"/>
                        </a:moveTo>
                        <a:cubicBezTo>
                          <a:pt x="1412" y="1"/>
                          <a:pt x="712" y="469"/>
                          <a:pt x="444" y="1106"/>
                        </a:cubicBezTo>
                        <a:cubicBezTo>
                          <a:pt x="229" y="1602"/>
                          <a:pt x="86" y="2117"/>
                          <a:pt x="1" y="2645"/>
                        </a:cubicBezTo>
                        <a:cubicBezTo>
                          <a:pt x="451" y="2182"/>
                          <a:pt x="1070" y="1921"/>
                          <a:pt x="1715" y="1921"/>
                        </a:cubicBezTo>
                        <a:cubicBezTo>
                          <a:pt x="2504" y="1928"/>
                          <a:pt x="3234" y="2312"/>
                          <a:pt x="3683" y="2964"/>
                        </a:cubicBezTo>
                        <a:cubicBezTo>
                          <a:pt x="3729" y="2847"/>
                          <a:pt x="3775" y="2736"/>
                          <a:pt x="3833" y="2619"/>
                        </a:cubicBezTo>
                        <a:cubicBezTo>
                          <a:pt x="4211" y="1823"/>
                          <a:pt x="3892" y="989"/>
                          <a:pt x="3299" y="416"/>
                        </a:cubicBezTo>
                        <a:cubicBezTo>
                          <a:pt x="3058" y="181"/>
                          <a:pt x="2738" y="90"/>
                          <a:pt x="2412" y="31"/>
                        </a:cubicBezTo>
                        <a:cubicBezTo>
                          <a:pt x="2312" y="10"/>
                          <a:pt x="2211" y="1"/>
                          <a:pt x="211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2" name="Google Shape;6902;p73"/>
                  <p:cNvSpPr/>
                  <p:nvPr/>
                </p:nvSpPr>
                <p:spPr>
                  <a:xfrm>
                    <a:off x="3104117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3312" y="1"/>
                        </a:moveTo>
                        <a:cubicBezTo>
                          <a:pt x="2855" y="574"/>
                          <a:pt x="2165" y="907"/>
                          <a:pt x="1435" y="913"/>
                        </a:cubicBezTo>
                        <a:cubicBezTo>
                          <a:pt x="920" y="913"/>
                          <a:pt x="418" y="737"/>
                          <a:pt x="1" y="424"/>
                        </a:cubicBezTo>
                        <a:lnTo>
                          <a:pt x="1" y="424"/>
                        </a:lnTo>
                        <a:cubicBezTo>
                          <a:pt x="397" y="1687"/>
                          <a:pt x="1621" y="3207"/>
                          <a:pt x="3010" y="3207"/>
                        </a:cubicBezTo>
                        <a:cubicBezTo>
                          <a:pt x="3084" y="3207"/>
                          <a:pt x="3159" y="3203"/>
                          <a:pt x="3233" y="3194"/>
                        </a:cubicBezTo>
                        <a:cubicBezTo>
                          <a:pt x="3690" y="3142"/>
                          <a:pt x="4113" y="2686"/>
                          <a:pt x="4015" y="2210"/>
                        </a:cubicBezTo>
                        <a:cubicBezTo>
                          <a:pt x="3853" y="1428"/>
                          <a:pt x="3488" y="763"/>
                          <a:pt x="33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3" name="Google Shape;6903;p73"/>
                  <p:cNvSpPr/>
                  <p:nvPr/>
                </p:nvSpPr>
                <p:spPr>
                  <a:xfrm>
                    <a:off x="3097199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2797" y="1200"/>
                        </a:moveTo>
                        <a:cubicBezTo>
                          <a:pt x="2797" y="2262"/>
                          <a:pt x="1506" y="2797"/>
                          <a:pt x="757" y="2041"/>
                        </a:cubicBezTo>
                        <a:cubicBezTo>
                          <a:pt x="1" y="1291"/>
                          <a:pt x="535" y="1"/>
                          <a:pt x="1604" y="7"/>
                        </a:cubicBezTo>
                        <a:cubicBezTo>
                          <a:pt x="2263" y="7"/>
                          <a:pt x="2797" y="542"/>
                          <a:pt x="2797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4" name="Google Shape;6904;p73"/>
                  <p:cNvSpPr/>
                  <p:nvPr/>
                </p:nvSpPr>
                <p:spPr>
                  <a:xfrm>
                    <a:off x="3227527" y="1655184"/>
                    <a:ext cx="106342" cy="74834"/>
                  </a:xfrm>
                  <a:custGeom>
                    <a:rect b="b" l="l" r="r" t="t"/>
                    <a:pathLst>
                      <a:path extrusionOk="0" h="2964" w="4212">
                        <a:moveTo>
                          <a:pt x="2102" y="1"/>
                        </a:moveTo>
                        <a:cubicBezTo>
                          <a:pt x="2001" y="1"/>
                          <a:pt x="1900" y="10"/>
                          <a:pt x="1800" y="31"/>
                        </a:cubicBezTo>
                        <a:cubicBezTo>
                          <a:pt x="1474" y="90"/>
                          <a:pt x="1154" y="181"/>
                          <a:pt x="913" y="416"/>
                        </a:cubicBezTo>
                        <a:cubicBezTo>
                          <a:pt x="320" y="989"/>
                          <a:pt x="1" y="1823"/>
                          <a:pt x="385" y="2619"/>
                        </a:cubicBezTo>
                        <a:cubicBezTo>
                          <a:pt x="438" y="2729"/>
                          <a:pt x="483" y="2847"/>
                          <a:pt x="529" y="2964"/>
                        </a:cubicBezTo>
                        <a:cubicBezTo>
                          <a:pt x="978" y="2312"/>
                          <a:pt x="1715" y="1928"/>
                          <a:pt x="2497" y="1921"/>
                        </a:cubicBezTo>
                        <a:cubicBezTo>
                          <a:pt x="3142" y="1921"/>
                          <a:pt x="3761" y="2182"/>
                          <a:pt x="4211" y="2645"/>
                        </a:cubicBezTo>
                        <a:cubicBezTo>
                          <a:pt x="4126" y="2117"/>
                          <a:pt x="3983" y="1602"/>
                          <a:pt x="3775" y="1106"/>
                        </a:cubicBezTo>
                        <a:cubicBezTo>
                          <a:pt x="3501" y="469"/>
                          <a:pt x="2801" y="1"/>
                          <a:pt x="210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5" name="Google Shape;6905;p73"/>
                  <p:cNvSpPr/>
                  <p:nvPr/>
                </p:nvSpPr>
                <p:spPr>
                  <a:xfrm>
                    <a:off x="3223083" y="1802074"/>
                    <a:ext cx="103868" cy="80994"/>
                  </a:xfrm>
                  <a:custGeom>
                    <a:rect b="b" l="l" r="r" t="t"/>
                    <a:pathLst>
                      <a:path extrusionOk="0" h="3208" w="4114">
                        <a:moveTo>
                          <a:pt x="803" y="1"/>
                        </a:moveTo>
                        <a:cubicBezTo>
                          <a:pt x="627" y="763"/>
                          <a:pt x="255" y="1428"/>
                          <a:pt x="99" y="2210"/>
                        </a:cubicBezTo>
                        <a:cubicBezTo>
                          <a:pt x="1" y="2686"/>
                          <a:pt x="425" y="3142"/>
                          <a:pt x="881" y="3194"/>
                        </a:cubicBezTo>
                        <a:cubicBezTo>
                          <a:pt x="956" y="3203"/>
                          <a:pt x="1030" y="3207"/>
                          <a:pt x="1104" y="3207"/>
                        </a:cubicBezTo>
                        <a:cubicBezTo>
                          <a:pt x="2493" y="3207"/>
                          <a:pt x="3717" y="1687"/>
                          <a:pt x="4113" y="424"/>
                        </a:cubicBezTo>
                        <a:lnTo>
                          <a:pt x="4113" y="424"/>
                        </a:lnTo>
                        <a:cubicBezTo>
                          <a:pt x="3696" y="737"/>
                          <a:pt x="3194" y="913"/>
                          <a:pt x="2680" y="913"/>
                        </a:cubicBezTo>
                        <a:cubicBezTo>
                          <a:pt x="1950" y="907"/>
                          <a:pt x="1259" y="574"/>
                          <a:pt x="80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6" name="Google Shape;6906;p73"/>
                  <p:cNvSpPr/>
                  <p:nvPr/>
                </p:nvSpPr>
                <p:spPr>
                  <a:xfrm>
                    <a:off x="3263252" y="1736910"/>
                    <a:ext cx="70617" cy="70617"/>
                  </a:xfrm>
                  <a:custGeom>
                    <a:rect b="b" l="l" r="r" t="t"/>
                    <a:pathLst>
                      <a:path extrusionOk="0" fill="none" h="2797" w="2797">
                        <a:moveTo>
                          <a:pt x="0" y="1200"/>
                        </a:moveTo>
                        <a:cubicBezTo>
                          <a:pt x="0" y="2262"/>
                          <a:pt x="1291" y="2797"/>
                          <a:pt x="2040" y="2041"/>
                        </a:cubicBezTo>
                        <a:cubicBezTo>
                          <a:pt x="2796" y="1291"/>
                          <a:pt x="2262" y="7"/>
                          <a:pt x="1199" y="7"/>
                        </a:cubicBezTo>
                        <a:cubicBezTo>
                          <a:pt x="541" y="1"/>
                          <a:pt x="7" y="535"/>
                          <a:pt x="0" y="1200"/>
                        </a:cubicBezTo>
                        <a:close/>
                      </a:path>
                    </a:pathLst>
                  </a:custGeom>
                  <a:noFill/>
                  <a:ln cap="flat" cmpd="sng" w="10275">
                    <a:solidFill>
                      <a:srgbClr val="445D73"/>
                    </a:solidFill>
                    <a:prstDash val="solid"/>
                    <a:miter lim="651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907" name="Google Shape;6907;p73"/>
              <p:cNvSpPr/>
              <p:nvPr/>
            </p:nvSpPr>
            <p:spPr>
              <a:xfrm>
                <a:off x="3010499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24"/>
                      <a:pt x="1024" y="8949"/>
                      <a:pt x="1054" y="9103"/>
                    </a:cubicBezTo>
                    <a:lnTo>
                      <a:pt x="1054" y="9103"/>
                    </a:lnTo>
                    <a:cubicBezTo>
                      <a:pt x="1030" y="8968"/>
                      <a:pt x="1013" y="8846"/>
                      <a:pt x="1004" y="8740"/>
                    </a:cubicBezTo>
                    <a:close/>
                    <a:moveTo>
                      <a:pt x="8530" y="0"/>
                    </a:moveTo>
                    <a:cubicBezTo>
                      <a:pt x="7378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1" y="4790"/>
                      <a:pt x="13544" y="6504"/>
                      <a:pt x="14215" y="6726"/>
                    </a:cubicBezTo>
                    <a:cubicBezTo>
                      <a:pt x="14557" y="6840"/>
                      <a:pt x="14772" y="11921"/>
                      <a:pt x="14748" y="12624"/>
                    </a:cubicBezTo>
                    <a:lnTo>
                      <a:pt x="14748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0" y="1523"/>
                      <a:pt x="11251" y="0"/>
                      <a:pt x="8530" y="0"/>
                    </a:cubicBezTo>
                    <a:close/>
                    <a:moveTo>
                      <a:pt x="14748" y="12624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4"/>
                    </a:cubicBezTo>
                    <a:close/>
                    <a:moveTo>
                      <a:pt x="1054" y="9103"/>
                    </a:moveTo>
                    <a:lnTo>
                      <a:pt x="1054" y="9103"/>
                    </a:lnTo>
                    <a:cubicBezTo>
                      <a:pt x="1283" y="10402"/>
                      <a:pt x="2112" y="12879"/>
                      <a:pt x="2112" y="12879"/>
                    </a:cubicBezTo>
                    <a:cubicBezTo>
                      <a:pt x="2112" y="12879"/>
                      <a:pt x="1271" y="10220"/>
                      <a:pt x="1054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08" name="Google Shape;6908;p73"/>
          <p:cNvGrpSpPr/>
          <p:nvPr/>
        </p:nvGrpSpPr>
        <p:grpSpPr>
          <a:xfrm>
            <a:off x="4910904" y="1542757"/>
            <a:ext cx="558677" cy="1310345"/>
            <a:chOff x="4910904" y="1542757"/>
            <a:chExt cx="558677" cy="1310345"/>
          </a:xfrm>
        </p:grpSpPr>
        <p:sp>
          <p:nvSpPr>
            <p:cNvPr id="6909" name="Google Shape;6909;p73"/>
            <p:cNvSpPr/>
            <p:nvPr/>
          </p:nvSpPr>
          <p:spPr>
            <a:xfrm>
              <a:off x="496175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1" y="437"/>
                    <a:pt x="1" y="978"/>
                  </a:cubicBezTo>
                  <a:cubicBezTo>
                    <a:pt x="1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10" name="Google Shape;6910;p73"/>
            <p:cNvGrpSpPr/>
            <p:nvPr/>
          </p:nvGrpSpPr>
          <p:grpSpPr>
            <a:xfrm>
              <a:off x="4910904" y="1542757"/>
              <a:ext cx="558677" cy="1277423"/>
              <a:chOff x="4910904" y="1542757"/>
              <a:chExt cx="558677" cy="1277423"/>
            </a:xfrm>
          </p:grpSpPr>
          <p:sp>
            <p:nvSpPr>
              <p:cNvPr id="6911" name="Google Shape;6911;p73"/>
              <p:cNvSpPr/>
              <p:nvPr/>
            </p:nvSpPr>
            <p:spPr>
              <a:xfrm>
                <a:off x="5007172" y="1674397"/>
                <a:ext cx="366821" cy="342104"/>
              </a:xfrm>
              <a:custGeom>
                <a:rect b="b" l="l" r="r" t="t"/>
                <a:pathLst>
                  <a:path extrusionOk="0" h="13550" w="14529">
                    <a:moveTo>
                      <a:pt x="2151" y="0"/>
                    </a:moveTo>
                    <a:cubicBezTo>
                      <a:pt x="959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9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12" name="Google Shape;6912;p73"/>
              <p:cNvGrpSpPr/>
              <p:nvPr/>
            </p:nvGrpSpPr>
            <p:grpSpPr>
              <a:xfrm>
                <a:off x="4910904" y="1547529"/>
                <a:ext cx="558677" cy="1272651"/>
                <a:chOff x="4910904" y="1547529"/>
                <a:chExt cx="558677" cy="1272651"/>
              </a:xfrm>
            </p:grpSpPr>
            <p:sp>
              <p:nvSpPr>
                <p:cNvPr id="6913" name="Google Shape;6913;p73"/>
                <p:cNvSpPr/>
                <p:nvPr/>
              </p:nvSpPr>
              <p:spPr>
                <a:xfrm>
                  <a:off x="4910904" y="1547529"/>
                  <a:ext cx="558677" cy="1272651"/>
                </a:xfrm>
                <a:custGeom>
                  <a:rect b="b" l="l" r="r" t="t"/>
                  <a:pathLst>
                    <a:path extrusionOk="0" h="50407" w="22128">
                      <a:moveTo>
                        <a:pt x="11074" y="0"/>
                      </a:moveTo>
                      <a:cubicBezTo>
                        <a:pt x="7098" y="0"/>
                        <a:pt x="3872" y="3226"/>
                        <a:pt x="3872" y="7202"/>
                      </a:cubicBezTo>
                      <a:lnTo>
                        <a:pt x="3872" y="7208"/>
                      </a:lnTo>
                      <a:cubicBezTo>
                        <a:pt x="3853" y="7208"/>
                        <a:pt x="3833" y="7202"/>
                        <a:pt x="3813" y="7202"/>
                      </a:cubicBezTo>
                      <a:cubicBezTo>
                        <a:pt x="3810" y="7202"/>
                        <a:pt x="3806" y="7202"/>
                        <a:pt x="3803" y="7202"/>
                      </a:cubicBezTo>
                      <a:cubicBezTo>
                        <a:pt x="3137" y="7202"/>
                        <a:pt x="2634" y="7811"/>
                        <a:pt x="2764" y="8466"/>
                      </a:cubicBezTo>
                      <a:cubicBezTo>
                        <a:pt x="2861" y="8983"/>
                        <a:pt x="3315" y="9322"/>
                        <a:pt x="3805" y="9322"/>
                      </a:cubicBezTo>
                      <a:cubicBezTo>
                        <a:pt x="3940" y="9322"/>
                        <a:pt x="4077" y="9297"/>
                        <a:pt x="4211" y="9242"/>
                      </a:cubicBezTo>
                      <a:cubicBezTo>
                        <a:pt x="4980" y="11569"/>
                        <a:pt x="6994" y="13413"/>
                        <a:pt x="9197" y="14104"/>
                      </a:cubicBezTo>
                      <a:lnTo>
                        <a:pt x="9197" y="16124"/>
                      </a:lnTo>
                      <a:lnTo>
                        <a:pt x="6909" y="16124"/>
                      </a:lnTo>
                      <a:cubicBezTo>
                        <a:pt x="6909" y="16124"/>
                        <a:pt x="6903" y="16170"/>
                        <a:pt x="6883" y="16183"/>
                      </a:cubicBezTo>
                      <a:cubicBezTo>
                        <a:pt x="6303" y="16183"/>
                        <a:pt x="5795" y="16561"/>
                        <a:pt x="5612" y="17109"/>
                      </a:cubicBezTo>
                      <a:lnTo>
                        <a:pt x="281" y="32861"/>
                      </a:lnTo>
                      <a:cubicBezTo>
                        <a:pt x="1" y="33565"/>
                        <a:pt x="372" y="34367"/>
                        <a:pt x="1096" y="34608"/>
                      </a:cubicBezTo>
                      <a:cubicBezTo>
                        <a:pt x="1236" y="34655"/>
                        <a:pt x="1379" y="34677"/>
                        <a:pt x="1519" y="34677"/>
                      </a:cubicBezTo>
                      <a:cubicBezTo>
                        <a:pt x="2099" y="34677"/>
                        <a:pt x="2634" y="34295"/>
                        <a:pt x="2797" y="33702"/>
                      </a:cubicBezTo>
                      <a:lnTo>
                        <a:pt x="2973" y="33187"/>
                      </a:lnTo>
                      <a:lnTo>
                        <a:pt x="3553" y="33428"/>
                      </a:lnTo>
                      <a:cubicBezTo>
                        <a:pt x="3553" y="33428"/>
                        <a:pt x="4061" y="32412"/>
                        <a:pt x="3514" y="31577"/>
                      </a:cubicBezTo>
                      <a:lnTo>
                        <a:pt x="6779" y="21918"/>
                      </a:lnTo>
                      <a:lnTo>
                        <a:pt x="6779" y="21918"/>
                      </a:lnTo>
                      <a:cubicBezTo>
                        <a:pt x="6779" y="27699"/>
                        <a:pt x="5997" y="29166"/>
                        <a:pt x="5997" y="32360"/>
                      </a:cubicBezTo>
                      <a:cubicBezTo>
                        <a:pt x="5997" y="35560"/>
                        <a:pt x="7906" y="48490"/>
                        <a:pt x="7906" y="48490"/>
                      </a:cubicBezTo>
                      <a:lnTo>
                        <a:pt x="5599" y="50407"/>
                      </a:lnTo>
                      <a:lnTo>
                        <a:pt x="10064" y="50407"/>
                      </a:lnTo>
                      <a:lnTo>
                        <a:pt x="10807" y="31630"/>
                      </a:lnTo>
                      <a:lnTo>
                        <a:pt x="11191" y="31630"/>
                      </a:lnTo>
                      <a:lnTo>
                        <a:pt x="11934" y="50407"/>
                      </a:lnTo>
                      <a:lnTo>
                        <a:pt x="16399" y="50407"/>
                      </a:lnTo>
                      <a:lnTo>
                        <a:pt x="14085" y="48503"/>
                      </a:lnTo>
                      <a:cubicBezTo>
                        <a:pt x="14085" y="48503"/>
                        <a:pt x="15995" y="34171"/>
                        <a:pt x="15995" y="31590"/>
                      </a:cubicBezTo>
                      <a:cubicBezTo>
                        <a:pt x="15995" y="29010"/>
                        <a:pt x="15336" y="27680"/>
                        <a:pt x="15336" y="21821"/>
                      </a:cubicBezTo>
                      <a:lnTo>
                        <a:pt x="15336" y="21821"/>
                      </a:lnTo>
                      <a:lnTo>
                        <a:pt x="18641" y="31584"/>
                      </a:lnTo>
                      <a:cubicBezTo>
                        <a:pt x="18093" y="32418"/>
                        <a:pt x="18602" y="33435"/>
                        <a:pt x="18602" y="33435"/>
                      </a:cubicBezTo>
                      <a:lnTo>
                        <a:pt x="19182" y="33187"/>
                      </a:lnTo>
                      <a:lnTo>
                        <a:pt x="19351" y="33709"/>
                      </a:lnTo>
                      <a:cubicBezTo>
                        <a:pt x="19530" y="34280"/>
                        <a:pt x="20058" y="34650"/>
                        <a:pt x="20625" y="34650"/>
                      </a:cubicBezTo>
                      <a:cubicBezTo>
                        <a:pt x="20762" y="34650"/>
                        <a:pt x="20902" y="34628"/>
                        <a:pt x="21039" y="34582"/>
                      </a:cubicBezTo>
                      <a:cubicBezTo>
                        <a:pt x="21750" y="34347"/>
                        <a:pt x="22128" y="33578"/>
                        <a:pt x="21874" y="32874"/>
                      </a:cubicBezTo>
                      <a:lnTo>
                        <a:pt x="21874" y="32868"/>
                      </a:lnTo>
                      <a:lnTo>
                        <a:pt x="16542" y="17128"/>
                      </a:lnTo>
                      <a:cubicBezTo>
                        <a:pt x="16379" y="16613"/>
                        <a:pt x="15923" y="16242"/>
                        <a:pt x="15382" y="16190"/>
                      </a:cubicBezTo>
                      <a:cubicBezTo>
                        <a:pt x="15369" y="16170"/>
                        <a:pt x="15356" y="16150"/>
                        <a:pt x="15350" y="16131"/>
                      </a:cubicBezTo>
                      <a:lnTo>
                        <a:pt x="12951" y="16131"/>
                      </a:lnTo>
                      <a:lnTo>
                        <a:pt x="12951" y="14104"/>
                      </a:lnTo>
                      <a:cubicBezTo>
                        <a:pt x="15147" y="13413"/>
                        <a:pt x="17148" y="11595"/>
                        <a:pt x="17930" y="9281"/>
                      </a:cubicBezTo>
                      <a:cubicBezTo>
                        <a:pt x="18015" y="9301"/>
                        <a:pt x="18100" y="9314"/>
                        <a:pt x="18185" y="9314"/>
                      </a:cubicBezTo>
                      <a:cubicBezTo>
                        <a:pt x="18189" y="9314"/>
                        <a:pt x="18193" y="9314"/>
                        <a:pt x="18197" y="9314"/>
                      </a:cubicBezTo>
                      <a:cubicBezTo>
                        <a:pt x="18758" y="9314"/>
                        <a:pt x="19221" y="8873"/>
                        <a:pt x="19247" y="8310"/>
                      </a:cubicBezTo>
                      <a:cubicBezTo>
                        <a:pt x="19273" y="7743"/>
                        <a:pt x="18843" y="7254"/>
                        <a:pt x="18276" y="7215"/>
                      </a:cubicBezTo>
                      <a:lnTo>
                        <a:pt x="18276" y="7202"/>
                      </a:lnTo>
                      <a:cubicBezTo>
                        <a:pt x="18276" y="3226"/>
                        <a:pt x="15056" y="0"/>
                        <a:pt x="1107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914" name="Google Shape;6914;p73"/>
                <p:cNvGrpSpPr/>
                <p:nvPr/>
              </p:nvGrpSpPr>
              <p:grpSpPr>
                <a:xfrm>
                  <a:off x="5086525" y="1888799"/>
                  <a:ext cx="204808" cy="326677"/>
                  <a:chOff x="5086525" y="1888799"/>
                  <a:chExt cx="204808" cy="326677"/>
                </a:xfrm>
              </p:grpSpPr>
              <p:grpSp>
                <p:nvGrpSpPr>
                  <p:cNvPr id="6915" name="Google Shape;6915;p73"/>
                  <p:cNvGrpSpPr/>
                  <p:nvPr/>
                </p:nvGrpSpPr>
                <p:grpSpPr>
                  <a:xfrm>
                    <a:off x="5147044" y="1888799"/>
                    <a:ext cx="80312" cy="199127"/>
                    <a:chOff x="5147044" y="1888799"/>
                    <a:chExt cx="80312" cy="199127"/>
                  </a:xfrm>
                </p:grpSpPr>
                <p:sp>
                  <p:nvSpPr>
                    <p:cNvPr id="6916" name="Google Shape;6916;p73"/>
                    <p:cNvSpPr/>
                    <p:nvPr/>
                  </p:nvSpPr>
                  <p:spPr>
                    <a:xfrm>
                      <a:off x="5176002" y="1888799"/>
                      <a:ext cx="24717" cy="164235"/>
                    </a:xfrm>
                    <a:custGeom>
                      <a:rect b="b" l="l" r="r" t="t"/>
                      <a:pathLst>
                        <a:path extrusionOk="0" h="6505" w="979">
                          <a:moveTo>
                            <a:pt x="489" y="0"/>
                          </a:moveTo>
                          <a:cubicBezTo>
                            <a:pt x="222" y="0"/>
                            <a:pt x="0" y="222"/>
                            <a:pt x="0" y="489"/>
                          </a:cubicBezTo>
                          <a:cubicBezTo>
                            <a:pt x="0" y="646"/>
                            <a:pt x="72" y="789"/>
                            <a:pt x="196" y="887"/>
                          </a:cubicBezTo>
                          <a:cubicBezTo>
                            <a:pt x="72" y="978"/>
                            <a:pt x="0" y="1121"/>
                            <a:pt x="0" y="1278"/>
                          </a:cubicBezTo>
                          <a:cubicBezTo>
                            <a:pt x="0" y="1434"/>
                            <a:pt x="72" y="1578"/>
                            <a:pt x="196" y="1675"/>
                          </a:cubicBezTo>
                          <a:cubicBezTo>
                            <a:pt x="72" y="1767"/>
                            <a:pt x="0" y="1910"/>
                            <a:pt x="0" y="2066"/>
                          </a:cubicBezTo>
                          <a:cubicBezTo>
                            <a:pt x="0" y="2223"/>
                            <a:pt x="72" y="2366"/>
                            <a:pt x="196" y="2464"/>
                          </a:cubicBezTo>
                          <a:cubicBezTo>
                            <a:pt x="72" y="2555"/>
                            <a:pt x="0" y="2699"/>
                            <a:pt x="0" y="2855"/>
                          </a:cubicBezTo>
                          <a:cubicBezTo>
                            <a:pt x="0" y="3011"/>
                            <a:pt x="72" y="3155"/>
                            <a:pt x="196" y="3253"/>
                          </a:cubicBezTo>
                          <a:cubicBezTo>
                            <a:pt x="72" y="3344"/>
                            <a:pt x="0" y="3487"/>
                            <a:pt x="0" y="3644"/>
                          </a:cubicBezTo>
                          <a:cubicBezTo>
                            <a:pt x="0" y="3800"/>
                            <a:pt x="72" y="3943"/>
                            <a:pt x="196" y="4041"/>
                          </a:cubicBezTo>
                          <a:cubicBezTo>
                            <a:pt x="72" y="4132"/>
                            <a:pt x="0" y="4276"/>
                            <a:pt x="0" y="4432"/>
                          </a:cubicBezTo>
                          <a:cubicBezTo>
                            <a:pt x="0" y="4589"/>
                            <a:pt x="72" y="4732"/>
                            <a:pt x="196" y="4830"/>
                          </a:cubicBezTo>
                          <a:cubicBezTo>
                            <a:pt x="72" y="4921"/>
                            <a:pt x="0" y="5064"/>
                            <a:pt x="0" y="5221"/>
                          </a:cubicBezTo>
                          <a:cubicBezTo>
                            <a:pt x="0" y="5377"/>
                            <a:pt x="72" y="5521"/>
                            <a:pt x="196" y="5618"/>
                          </a:cubicBezTo>
                          <a:cubicBezTo>
                            <a:pt x="72" y="5710"/>
                            <a:pt x="0" y="5853"/>
                            <a:pt x="0" y="6010"/>
                          </a:cubicBezTo>
                          <a:cubicBezTo>
                            <a:pt x="0" y="6283"/>
                            <a:pt x="216" y="6498"/>
                            <a:pt x="489" y="6505"/>
                          </a:cubicBezTo>
                          <a:cubicBezTo>
                            <a:pt x="763" y="6498"/>
                            <a:pt x="978" y="6283"/>
                            <a:pt x="978" y="6010"/>
                          </a:cubicBezTo>
                          <a:cubicBezTo>
                            <a:pt x="978" y="5853"/>
                            <a:pt x="906" y="5710"/>
                            <a:pt x="783" y="5618"/>
                          </a:cubicBezTo>
                          <a:cubicBezTo>
                            <a:pt x="906" y="5521"/>
                            <a:pt x="978" y="5377"/>
                            <a:pt x="978" y="5221"/>
                          </a:cubicBezTo>
                          <a:cubicBezTo>
                            <a:pt x="978" y="5064"/>
                            <a:pt x="906" y="4921"/>
                            <a:pt x="783" y="4830"/>
                          </a:cubicBezTo>
                          <a:cubicBezTo>
                            <a:pt x="906" y="4732"/>
                            <a:pt x="978" y="4589"/>
                            <a:pt x="978" y="4432"/>
                          </a:cubicBezTo>
                          <a:cubicBezTo>
                            <a:pt x="978" y="4276"/>
                            <a:pt x="906" y="4132"/>
                            <a:pt x="783" y="4041"/>
                          </a:cubicBezTo>
                          <a:cubicBezTo>
                            <a:pt x="906" y="3943"/>
                            <a:pt x="978" y="3800"/>
                            <a:pt x="978" y="3644"/>
                          </a:cubicBezTo>
                          <a:cubicBezTo>
                            <a:pt x="978" y="3487"/>
                            <a:pt x="906" y="3344"/>
                            <a:pt x="783" y="3253"/>
                          </a:cubicBezTo>
                          <a:cubicBezTo>
                            <a:pt x="906" y="3155"/>
                            <a:pt x="978" y="3011"/>
                            <a:pt x="978" y="2855"/>
                          </a:cubicBezTo>
                          <a:cubicBezTo>
                            <a:pt x="978" y="2699"/>
                            <a:pt x="906" y="2555"/>
                            <a:pt x="783" y="2464"/>
                          </a:cubicBezTo>
                          <a:cubicBezTo>
                            <a:pt x="906" y="2366"/>
                            <a:pt x="978" y="2223"/>
                            <a:pt x="978" y="2066"/>
                          </a:cubicBezTo>
                          <a:cubicBezTo>
                            <a:pt x="978" y="1910"/>
                            <a:pt x="906" y="1767"/>
                            <a:pt x="783" y="1675"/>
                          </a:cubicBezTo>
                          <a:cubicBezTo>
                            <a:pt x="906" y="1578"/>
                            <a:pt x="978" y="1434"/>
                            <a:pt x="978" y="1278"/>
                          </a:cubicBezTo>
                          <a:cubicBezTo>
                            <a:pt x="978" y="1121"/>
                            <a:pt x="906" y="978"/>
                            <a:pt x="783" y="887"/>
                          </a:cubicBezTo>
                          <a:cubicBezTo>
                            <a:pt x="906" y="789"/>
                            <a:pt x="978" y="646"/>
                            <a:pt x="978" y="489"/>
                          </a:cubicBezTo>
                          <a:cubicBezTo>
                            <a:pt x="978" y="222"/>
                            <a:pt x="756" y="0"/>
                            <a:pt x="4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17" name="Google Shape;6917;p73"/>
                    <p:cNvSpPr/>
                    <p:nvPr/>
                  </p:nvSpPr>
                  <p:spPr>
                    <a:xfrm>
                      <a:off x="5147044" y="2033063"/>
                      <a:ext cx="80312" cy="54863"/>
                    </a:xfrm>
                    <a:custGeom>
                      <a:rect b="b" l="l" r="r" t="t"/>
                      <a:pathLst>
                        <a:path extrusionOk="0" h="2173" w="3181">
                          <a:moveTo>
                            <a:pt x="1589" y="0"/>
                          </a:moveTo>
                          <a:cubicBezTo>
                            <a:pt x="1451" y="0"/>
                            <a:pt x="1312" y="58"/>
                            <a:pt x="1213" y="172"/>
                          </a:cubicBezTo>
                          <a:cubicBezTo>
                            <a:pt x="1115" y="289"/>
                            <a:pt x="1076" y="445"/>
                            <a:pt x="1108" y="595"/>
                          </a:cubicBezTo>
                          <a:cubicBezTo>
                            <a:pt x="1095" y="594"/>
                            <a:pt x="1082" y="594"/>
                            <a:pt x="1069" y="594"/>
                          </a:cubicBezTo>
                          <a:cubicBezTo>
                            <a:pt x="927" y="594"/>
                            <a:pt x="793" y="657"/>
                            <a:pt x="698" y="765"/>
                          </a:cubicBezTo>
                          <a:cubicBezTo>
                            <a:pt x="600" y="882"/>
                            <a:pt x="554" y="1039"/>
                            <a:pt x="587" y="1188"/>
                          </a:cubicBezTo>
                          <a:cubicBezTo>
                            <a:pt x="579" y="1188"/>
                            <a:pt x="572" y="1188"/>
                            <a:pt x="564" y="1188"/>
                          </a:cubicBezTo>
                          <a:cubicBezTo>
                            <a:pt x="422" y="1188"/>
                            <a:pt x="276" y="1246"/>
                            <a:pt x="183" y="1358"/>
                          </a:cubicBezTo>
                          <a:cubicBezTo>
                            <a:pt x="0" y="1566"/>
                            <a:pt x="20" y="1879"/>
                            <a:pt x="228" y="2055"/>
                          </a:cubicBezTo>
                          <a:cubicBezTo>
                            <a:pt x="320" y="2133"/>
                            <a:pt x="437" y="2173"/>
                            <a:pt x="554" y="2173"/>
                          </a:cubicBezTo>
                          <a:cubicBezTo>
                            <a:pt x="698" y="2173"/>
                            <a:pt x="835" y="2114"/>
                            <a:pt x="926" y="2003"/>
                          </a:cubicBezTo>
                          <a:cubicBezTo>
                            <a:pt x="1024" y="1886"/>
                            <a:pt x="1069" y="1729"/>
                            <a:pt x="1037" y="1573"/>
                          </a:cubicBezTo>
                          <a:lnTo>
                            <a:pt x="1037" y="1573"/>
                          </a:lnTo>
                          <a:cubicBezTo>
                            <a:pt x="1051" y="1574"/>
                            <a:pt x="1065" y="1575"/>
                            <a:pt x="1079" y="1575"/>
                          </a:cubicBezTo>
                          <a:cubicBezTo>
                            <a:pt x="1220" y="1575"/>
                            <a:pt x="1353" y="1517"/>
                            <a:pt x="1447" y="1410"/>
                          </a:cubicBezTo>
                          <a:cubicBezTo>
                            <a:pt x="1545" y="1293"/>
                            <a:pt x="1584" y="1136"/>
                            <a:pt x="1552" y="980"/>
                          </a:cubicBezTo>
                          <a:lnTo>
                            <a:pt x="1552" y="980"/>
                          </a:lnTo>
                          <a:cubicBezTo>
                            <a:pt x="1565" y="983"/>
                            <a:pt x="1576" y="985"/>
                            <a:pt x="1587" y="985"/>
                          </a:cubicBezTo>
                          <a:cubicBezTo>
                            <a:pt x="1597" y="985"/>
                            <a:pt x="1607" y="983"/>
                            <a:pt x="1617" y="980"/>
                          </a:cubicBezTo>
                          <a:cubicBezTo>
                            <a:pt x="1623" y="1091"/>
                            <a:pt x="1669" y="1201"/>
                            <a:pt x="1741" y="1286"/>
                          </a:cubicBezTo>
                          <a:cubicBezTo>
                            <a:pt x="1836" y="1388"/>
                            <a:pt x="1970" y="1451"/>
                            <a:pt x="2107" y="1451"/>
                          </a:cubicBezTo>
                          <a:cubicBezTo>
                            <a:pt x="2119" y="1451"/>
                            <a:pt x="2132" y="1450"/>
                            <a:pt x="2145" y="1449"/>
                          </a:cubicBezTo>
                          <a:lnTo>
                            <a:pt x="2145" y="1449"/>
                          </a:lnTo>
                          <a:cubicBezTo>
                            <a:pt x="2112" y="1599"/>
                            <a:pt x="2158" y="1762"/>
                            <a:pt x="2262" y="1873"/>
                          </a:cubicBezTo>
                          <a:cubicBezTo>
                            <a:pt x="2357" y="1986"/>
                            <a:pt x="2493" y="2043"/>
                            <a:pt x="2629" y="2043"/>
                          </a:cubicBezTo>
                          <a:cubicBezTo>
                            <a:pt x="2744" y="2043"/>
                            <a:pt x="2860" y="2002"/>
                            <a:pt x="2953" y="1918"/>
                          </a:cubicBezTo>
                          <a:cubicBezTo>
                            <a:pt x="3161" y="1736"/>
                            <a:pt x="3181" y="1430"/>
                            <a:pt x="2998" y="1221"/>
                          </a:cubicBezTo>
                          <a:cubicBezTo>
                            <a:pt x="2903" y="1120"/>
                            <a:pt x="2769" y="1056"/>
                            <a:pt x="2632" y="1056"/>
                          </a:cubicBezTo>
                          <a:cubicBezTo>
                            <a:pt x="2620" y="1056"/>
                            <a:pt x="2607" y="1057"/>
                            <a:pt x="2594" y="1058"/>
                          </a:cubicBezTo>
                          <a:cubicBezTo>
                            <a:pt x="2620" y="908"/>
                            <a:pt x="2581" y="752"/>
                            <a:pt x="2477" y="634"/>
                          </a:cubicBezTo>
                          <a:cubicBezTo>
                            <a:pt x="2388" y="533"/>
                            <a:pt x="2254" y="470"/>
                            <a:pt x="2118" y="470"/>
                          </a:cubicBezTo>
                          <a:cubicBezTo>
                            <a:pt x="2105" y="470"/>
                            <a:pt x="2092" y="470"/>
                            <a:pt x="2079" y="471"/>
                          </a:cubicBezTo>
                          <a:cubicBezTo>
                            <a:pt x="2073" y="335"/>
                            <a:pt x="2014" y="211"/>
                            <a:pt x="1910" y="120"/>
                          </a:cubicBezTo>
                          <a:cubicBezTo>
                            <a:pt x="1818" y="40"/>
                            <a:pt x="1704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D4DB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918" name="Google Shape;6918;p73"/>
                  <p:cNvSpPr/>
                  <p:nvPr/>
                </p:nvSpPr>
                <p:spPr>
                  <a:xfrm>
                    <a:off x="5086525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2684" y="1"/>
                        </a:moveTo>
                        <a:cubicBezTo>
                          <a:pt x="2130" y="1"/>
                          <a:pt x="892" y="2034"/>
                          <a:pt x="481" y="2784"/>
                        </a:cubicBezTo>
                        <a:cubicBezTo>
                          <a:pt x="64" y="3540"/>
                          <a:pt x="234" y="5071"/>
                          <a:pt x="175" y="5879"/>
                        </a:cubicBezTo>
                        <a:cubicBezTo>
                          <a:pt x="120" y="6646"/>
                          <a:pt x="1" y="7823"/>
                          <a:pt x="492" y="7823"/>
                        </a:cubicBezTo>
                        <a:cubicBezTo>
                          <a:pt x="523" y="7823"/>
                          <a:pt x="556" y="7818"/>
                          <a:pt x="592" y="7809"/>
                        </a:cubicBezTo>
                        <a:cubicBezTo>
                          <a:pt x="1198" y="7639"/>
                          <a:pt x="2202" y="6746"/>
                          <a:pt x="2782" y="6499"/>
                        </a:cubicBezTo>
                        <a:cubicBezTo>
                          <a:pt x="3355" y="6244"/>
                          <a:pt x="3382" y="5045"/>
                          <a:pt x="3329" y="4100"/>
                        </a:cubicBezTo>
                        <a:cubicBezTo>
                          <a:pt x="3271" y="3149"/>
                          <a:pt x="3610" y="222"/>
                          <a:pt x="2684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9" name="Google Shape;6919;p73"/>
                  <p:cNvSpPr/>
                  <p:nvPr/>
                </p:nvSpPr>
                <p:spPr>
                  <a:xfrm>
                    <a:off x="5200190" y="2017965"/>
                    <a:ext cx="91143" cy="197511"/>
                  </a:xfrm>
                  <a:custGeom>
                    <a:rect b="b" l="l" r="r" t="t"/>
                    <a:pathLst>
                      <a:path extrusionOk="0" h="7823" w="3610">
                        <a:moveTo>
                          <a:pt x="920" y="1"/>
                        </a:moveTo>
                        <a:cubicBezTo>
                          <a:pt x="1" y="222"/>
                          <a:pt x="339" y="3149"/>
                          <a:pt x="281" y="4100"/>
                        </a:cubicBezTo>
                        <a:cubicBezTo>
                          <a:pt x="222" y="5045"/>
                          <a:pt x="255" y="6244"/>
                          <a:pt x="828" y="6499"/>
                        </a:cubicBezTo>
                        <a:cubicBezTo>
                          <a:pt x="1408" y="6746"/>
                          <a:pt x="2412" y="7639"/>
                          <a:pt x="3018" y="7809"/>
                        </a:cubicBezTo>
                        <a:cubicBezTo>
                          <a:pt x="3054" y="7818"/>
                          <a:pt x="3087" y="7823"/>
                          <a:pt x="3118" y="7823"/>
                        </a:cubicBezTo>
                        <a:cubicBezTo>
                          <a:pt x="3609" y="7823"/>
                          <a:pt x="3491" y="6646"/>
                          <a:pt x="3435" y="5879"/>
                        </a:cubicBezTo>
                        <a:cubicBezTo>
                          <a:pt x="3377" y="5071"/>
                          <a:pt x="3546" y="3540"/>
                          <a:pt x="3129" y="2784"/>
                        </a:cubicBezTo>
                        <a:cubicBezTo>
                          <a:pt x="2718" y="2034"/>
                          <a:pt x="1480" y="1"/>
                          <a:pt x="920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920" name="Google Shape;6920;p73"/>
              <p:cNvSpPr/>
              <p:nvPr/>
            </p:nvSpPr>
            <p:spPr>
              <a:xfrm>
                <a:off x="4983465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5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5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5" y="8740"/>
                      <a:pt x="1005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32" y="4790"/>
                      <a:pt x="13544" y="6504"/>
                      <a:pt x="14216" y="6726"/>
                    </a:cubicBezTo>
                    <a:cubicBezTo>
                      <a:pt x="14558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3" y="12879"/>
                      <a:pt x="2113" y="12879"/>
                    </a:cubicBezTo>
                    <a:cubicBezTo>
                      <a:pt x="2113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21" name="Google Shape;6921;p73"/>
          <p:cNvGrpSpPr/>
          <p:nvPr/>
        </p:nvGrpSpPr>
        <p:grpSpPr>
          <a:xfrm>
            <a:off x="5901010" y="1542757"/>
            <a:ext cx="557541" cy="1310345"/>
            <a:chOff x="5901010" y="1542757"/>
            <a:chExt cx="557541" cy="1310345"/>
          </a:xfrm>
        </p:grpSpPr>
        <p:sp>
          <p:nvSpPr>
            <p:cNvPr id="6922" name="Google Shape;6922;p73"/>
            <p:cNvSpPr/>
            <p:nvPr/>
          </p:nvSpPr>
          <p:spPr>
            <a:xfrm>
              <a:off x="5950722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23" name="Google Shape;6923;p73"/>
            <p:cNvGrpSpPr/>
            <p:nvPr/>
          </p:nvGrpSpPr>
          <p:grpSpPr>
            <a:xfrm>
              <a:off x="5901010" y="1542757"/>
              <a:ext cx="557541" cy="1277423"/>
              <a:chOff x="5901010" y="1542757"/>
              <a:chExt cx="557541" cy="1277423"/>
            </a:xfrm>
          </p:grpSpPr>
          <p:sp>
            <p:nvSpPr>
              <p:cNvPr id="6924" name="Google Shape;6924;p73"/>
              <p:cNvSpPr/>
              <p:nvPr/>
            </p:nvSpPr>
            <p:spPr>
              <a:xfrm>
                <a:off x="5993996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1" y="0"/>
                    </a:moveTo>
                    <a:cubicBezTo>
                      <a:pt x="958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58" y="13550"/>
                      <a:pt x="2151" y="13550"/>
                    </a:cubicBezTo>
                    <a:lnTo>
                      <a:pt x="12371" y="13550"/>
                    </a:lnTo>
                    <a:cubicBezTo>
                      <a:pt x="13563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63" y="0"/>
                      <a:pt x="12371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5" name="Google Shape;6925;p73"/>
              <p:cNvSpPr/>
              <p:nvPr/>
            </p:nvSpPr>
            <p:spPr>
              <a:xfrm>
                <a:off x="6132554" y="1726054"/>
                <a:ext cx="682" cy="25"/>
              </a:xfrm>
              <a:custGeom>
                <a:rect b="b" l="l" r="r" t="t"/>
                <a:pathLst>
                  <a:path extrusionOk="0" h="1" w="27">
                    <a:moveTo>
                      <a:pt x="0" y="1"/>
                    </a:moveTo>
                    <a:lnTo>
                      <a:pt x="26" y="1"/>
                    </a:lnTo>
                    <a:cubicBezTo>
                      <a:pt x="13" y="1"/>
                      <a:pt x="7" y="1"/>
                      <a:pt x="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26" name="Google Shape;6926;p73"/>
              <p:cNvGrpSpPr/>
              <p:nvPr/>
            </p:nvGrpSpPr>
            <p:grpSpPr>
              <a:xfrm>
                <a:off x="5901010" y="1547529"/>
                <a:ext cx="557541" cy="1272651"/>
                <a:chOff x="5901010" y="1547529"/>
                <a:chExt cx="557541" cy="1272651"/>
              </a:xfrm>
            </p:grpSpPr>
            <p:sp>
              <p:nvSpPr>
                <p:cNvPr id="6927" name="Google Shape;6927;p73"/>
                <p:cNvSpPr/>
                <p:nvPr/>
              </p:nvSpPr>
              <p:spPr>
                <a:xfrm>
                  <a:off x="5901010" y="1547529"/>
                  <a:ext cx="557541" cy="1272651"/>
                </a:xfrm>
                <a:custGeom>
                  <a:rect b="b" l="l" r="r" t="t"/>
                  <a:pathLst>
                    <a:path extrusionOk="0" h="50407" w="22083">
                      <a:moveTo>
                        <a:pt x="10944" y="0"/>
                      </a:moveTo>
                      <a:cubicBezTo>
                        <a:pt x="6968" y="0"/>
                        <a:pt x="3742" y="3226"/>
                        <a:pt x="3742" y="7202"/>
                      </a:cubicBezTo>
                      <a:lnTo>
                        <a:pt x="3742" y="7208"/>
                      </a:lnTo>
                      <a:cubicBezTo>
                        <a:pt x="3722" y="7208"/>
                        <a:pt x="3703" y="7202"/>
                        <a:pt x="3677" y="7202"/>
                      </a:cubicBezTo>
                      <a:cubicBezTo>
                        <a:pt x="3673" y="7202"/>
                        <a:pt x="3670" y="7202"/>
                        <a:pt x="3666" y="7202"/>
                      </a:cubicBezTo>
                      <a:cubicBezTo>
                        <a:pt x="3007" y="7202"/>
                        <a:pt x="2504" y="7811"/>
                        <a:pt x="2627" y="8466"/>
                      </a:cubicBezTo>
                      <a:cubicBezTo>
                        <a:pt x="2730" y="8983"/>
                        <a:pt x="3181" y="9322"/>
                        <a:pt x="3669" y="9322"/>
                      </a:cubicBezTo>
                      <a:cubicBezTo>
                        <a:pt x="3804" y="9322"/>
                        <a:pt x="3941" y="9297"/>
                        <a:pt x="4074" y="9242"/>
                      </a:cubicBezTo>
                      <a:cubicBezTo>
                        <a:pt x="4843" y="11575"/>
                        <a:pt x="6864" y="13413"/>
                        <a:pt x="9067" y="14110"/>
                      </a:cubicBezTo>
                      <a:lnTo>
                        <a:pt x="9067" y="16131"/>
                      </a:lnTo>
                      <a:lnTo>
                        <a:pt x="6864" y="16131"/>
                      </a:lnTo>
                      <a:cubicBezTo>
                        <a:pt x="6864" y="16131"/>
                        <a:pt x="6851" y="16177"/>
                        <a:pt x="6838" y="16183"/>
                      </a:cubicBezTo>
                      <a:cubicBezTo>
                        <a:pt x="6258" y="16190"/>
                        <a:pt x="5743" y="16561"/>
                        <a:pt x="5560" y="17115"/>
                      </a:cubicBezTo>
                      <a:lnTo>
                        <a:pt x="229" y="32861"/>
                      </a:lnTo>
                      <a:cubicBezTo>
                        <a:pt x="1" y="33559"/>
                        <a:pt x="379" y="34315"/>
                        <a:pt x="1076" y="34543"/>
                      </a:cubicBezTo>
                      <a:cubicBezTo>
                        <a:pt x="1217" y="34590"/>
                        <a:pt x="1359" y="34613"/>
                        <a:pt x="1499" y="34613"/>
                      </a:cubicBezTo>
                      <a:cubicBezTo>
                        <a:pt x="2054" y="34613"/>
                        <a:pt x="2570" y="34259"/>
                        <a:pt x="2758" y="33702"/>
                      </a:cubicBezTo>
                      <a:lnTo>
                        <a:pt x="2934" y="33187"/>
                      </a:lnTo>
                      <a:lnTo>
                        <a:pt x="3507" y="33435"/>
                      </a:lnTo>
                      <a:cubicBezTo>
                        <a:pt x="3507" y="33435"/>
                        <a:pt x="4016" y="32418"/>
                        <a:pt x="3468" y="31577"/>
                      </a:cubicBezTo>
                      <a:lnTo>
                        <a:pt x="6740" y="21925"/>
                      </a:lnTo>
                      <a:lnTo>
                        <a:pt x="6740" y="21925"/>
                      </a:lnTo>
                      <a:cubicBezTo>
                        <a:pt x="6740" y="27706"/>
                        <a:pt x="5958" y="29172"/>
                        <a:pt x="5958" y="32366"/>
                      </a:cubicBezTo>
                      <a:cubicBezTo>
                        <a:pt x="5958" y="35560"/>
                        <a:pt x="7861" y="48497"/>
                        <a:pt x="7861" y="48497"/>
                      </a:cubicBezTo>
                      <a:lnTo>
                        <a:pt x="5554" y="50407"/>
                      </a:lnTo>
                      <a:lnTo>
                        <a:pt x="10018" y="50407"/>
                      </a:lnTo>
                      <a:lnTo>
                        <a:pt x="10761" y="31630"/>
                      </a:lnTo>
                      <a:lnTo>
                        <a:pt x="11146" y="31630"/>
                      </a:lnTo>
                      <a:lnTo>
                        <a:pt x="11889" y="50407"/>
                      </a:lnTo>
                      <a:lnTo>
                        <a:pt x="16353" y="50407"/>
                      </a:lnTo>
                      <a:lnTo>
                        <a:pt x="14046" y="48497"/>
                      </a:lnTo>
                      <a:cubicBezTo>
                        <a:pt x="14046" y="48497"/>
                        <a:pt x="15949" y="34171"/>
                        <a:pt x="15949" y="31590"/>
                      </a:cubicBezTo>
                      <a:cubicBezTo>
                        <a:pt x="15949" y="29010"/>
                        <a:pt x="15291" y="27680"/>
                        <a:pt x="15291" y="21821"/>
                      </a:cubicBezTo>
                      <a:lnTo>
                        <a:pt x="15291" y="21821"/>
                      </a:lnTo>
                      <a:lnTo>
                        <a:pt x="18596" y="31584"/>
                      </a:lnTo>
                      <a:cubicBezTo>
                        <a:pt x="18048" y="32418"/>
                        <a:pt x="18556" y="33435"/>
                        <a:pt x="18556" y="33435"/>
                      </a:cubicBezTo>
                      <a:lnTo>
                        <a:pt x="19136" y="33187"/>
                      </a:lnTo>
                      <a:lnTo>
                        <a:pt x="19312" y="33709"/>
                      </a:lnTo>
                      <a:cubicBezTo>
                        <a:pt x="19486" y="34280"/>
                        <a:pt x="20013" y="34650"/>
                        <a:pt x="20580" y="34650"/>
                      </a:cubicBezTo>
                      <a:cubicBezTo>
                        <a:pt x="20717" y="34650"/>
                        <a:pt x="20857" y="34628"/>
                        <a:pt x="20994" y="34582"/>
                      </a:cubicBezTo>
                      <a:cubicBezTo>
                        <a:pt x="21704" y="34347"/>
                        <a:pt x="22082" y="33578"/>
                        <a:pt x="21828" y="32874"/>
                      </a:cubicBezTo>
                      <a:lnTo>
                        <a:pt x="16503" y="17128"/>
                      </a:lnTo>
                      <a:cubicBezTo>
                        <a:pt x="16334" y="16613"/>
                        <a:pt x="15878" y="16242"/>
                        <a:pt x="15337" y="16190"/>
                      </a:cubicBezTo>
                      <a:cubicBezTo>
                        <a:pt x="15324" y="16170"/>
                        <a:pt x="15311" y="16150"/>
                        <a:pt x="15304" y="16131"/>
                      </a:cubicBezTo>
                      <a:lnTo>
                        <a:pt x="12827" y="16131"/>
                      </a:lnTo>
                      <a:lnTo>
                        <a:pt x="12827" y="14104"/>
                      </a:lnTo>
                      <a:cubicBezTo>
                        <a:pt x="15017" y="13413"/>
                        <a:pt x="17018" y="11588"/>
                        <a:pt x="17794" y="9281"/>
                      </a:cubicBezTo>
                      <a:cubicBezTo>
                        <a:pt x="17879" y="9301"/>
                        <a:pt x="17963" y="9314"/>
                        <a:pt x="18048" y="9314"/>
                      </a:cubicBezTo>
                      <a:cubicBezTo>
                        <a:pt x="18052" y="9314"/>
                        <a:pt x="18056" y="9314"/>
                        <a:pt x="18060" y="9314"/>
                      </a:cubicBezTo>
                      <a:cubicBezTo>
                        <a:pt x="18622" y="9314"/>
                        <a:pt x="19091" y="8873"/>
                        <a:pt x="19117" y="8310"/>
                      </a:cubicBezTo>
                      <a:cubicBezTo>
                        <a:pt x="19136" y="7743"/>
                        <a:pt x="18713" y="7254"/>
                        <a:pt x="18146" y="7215"/>
                      </a:cubicBezTo>
                      <a:lnTo>
                        <a:pt x="18146" y="7202"/>
                      </a:lnTo>
                      <a:cubicBezTo>
                        <a:pt x="18146" y="3226"/>
                        <a:pt x="14920" y="0"/>
                        <a:pt x="1094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928" name="Google Shape;6928;p73"/>
                <p:cNvGrpSpPr/>
                <p:nvPr/>
              </p:nvGrpSpPr>
              <p:grpSpPr>
                <a:xfrm>
                  <a:off x="5939032" y="1575982"/>
                  <a:ext cx="472785" cy="1194182"/>
                  <a:chOff x="5939032" y="1575983"/>
                  <a:chExt cx="472785" cy="1194182"/>
                </a:xfrm>
              </p:grpSpPr>
              <p:grpSp>
                <p:nvGrpSpPr>
                  <p:cNvPr id="6929" name="Google Shape;6929;p73"/>
                  <p:cNvGrpSpPr/>
                  <p:nvPr/>
                </p:nvGrpSpPr>
                <p:grpSpPr>
                  <a:xfrm>
                    <a:off x="5939032" y="1717495"/>
                    <a:ext cx="472785" cy="1052669"/>
                    <a:chOff x="5939032" y="1717495"/>
                    <a:chExt cx="472785" cy="1052669"/>
                  </a:xfrm>
                </p:grpSpPr>
                <p:sp>
                  <p:nvSpPr>
                    <p:cNvPr id="6930" name="Google Shape;6930;p73"/>
                    <p:cNvSpPr/>
                    <p:nvPr/>
                  </p:nvSpPr>
                  <p:spPr>
                    <a:xfrm>
                      <a:off x="5971930" y="1961992"/>
                      <a:ext cx="207560" cy="288352"/>
                    </a:xfrm>
                    <a:custGeom>
                      <a:rect b="b" l="l" r="r" t="t"/>
                      <a:pathLst>
                        <a:path extrusionOk="0" h="11421" w="8221">
                          <a:moveTo>
                            <a:pt x="7978" y="1"/>
                          </a:moveTo>
                          <a:cubicBezTo>
                            <a:pt x="7896" y="1"/>
                            <a:pt x="7816" y="46"/>
                            <a:pt x="7789" y="152"/>
                          </a:cubicBezTo>
                          <a:cubicBezTo>
                            <a:pt x="7535" y="1077"/>
                            <a:pt x="6903" y="1240"/>
                            <a:pt x="6101" y="1455"/>
                          </a:cubicBezTo>
                          <a:cubicBezTo>
                            <a:pt x="5821" y="1527"/>
                            <a:pt x="5541" y="1611"/>
                            <a:pt x="5267" y="1709"/>
                          </a:cubicBezTo>
                          <a:cubicBezTo>
                            <a:pt x="3788" y="2302"/>
                            <a:pt x="3625" y="2824"/>
                            <a:pt x="3188" y="4212"/>
                          </a:cubicBezTo>
                          <a:lnTo>
                            <a:pt x="3149" y="4342"/>
                          </a:lnTo>
                          <a:cubicBezTo>
                            <a:pt x="2321" y="6988"/>
                            <a:pt x="1057" y="9361"/>
                            <a:pt x="53" y="11127"/>
                          </a:cubicBezTo>
                          <a:cubicBezTo>
                            <a:pt x="1" y="11218"/>
                            <a:pt x="34" y="11342"/>
                            <a:pt x="125" y="11394"/>
                          </a:cubicBezTo>
                          <a:cubicBezTo>
                            <a:pt x="157" y="11414"/>
                            <a:pt x="190" y="11420"/>
                            <a:pt x="223" y="11420"/>
                          </a:cubicBezTo>
                          <a:cubicBezTo>
                            <a:pt x="294" y="11420"/>
                            <a:pt x="366" y="11381"/>
                            <a:pt x="399" y="11323"/>
                          </a:cubicBezTo>
                          <a:cubicBezTo>
                            <a:pt x="1415" y="9537"/>
                            <a:pt x="2686" y="7138"/>
                            <a:pt x="3527" y="4460"/>
                          </a:cubicBezTo>
                          <a:lnTo>
                            <a:pt x="3566" y="4329"/>
                          </a:lnTo>
                          <a:cubicBezTo>
                            <a:pt x="3996" y="2967"/>
                            <a:pt x="4114" y="2596"/>
                            <a:pt x="5417" y="2081"/>
                          </a:cubicBezTo>
                          <a:cubicBezTo>
                            <a:pt x="5671" y="1983"/>
                            <a:pt x="5932" y="1898"/>
                            <a:pt x="6206" y="1833"/>
                          </a:cubicBezTo>
                          <a:cubicBezTo>
                            <a:pt x="7014" y="1618"/>
                            <a:pt x="7855" y="1396"/>
                            <a:pt x="8174" y="256"/>
                          </a:cubicBezTo>
                          <a:cubicBezTo>
                            <a:pt x="8221" y="100"/>
                            <a:pt x="8098" y="1"/>
                            <a:pt x="7978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1" name="Google Shape;6931;p73"/>
                    <p:cNvSpPr/>
                    <p:nvPr/>
                  </p:nvSpPr>
                  <p:spPr>
                    <a:xfrm>
                      <a:off x="5961907" y="2188537"/>
                      <a:ext cx="52010" cy="152293"/>
                    </a:xfrm>
                    <a:custGeom>
                      <a:rect b="b" l="l" r="r" t="t"/>
                      <a:pathLst>
                        <a:path extrusionOk="0" h="6032" w="2060">
                          <a:moveTo>
                            <a:pt x="1766" y="0"/>
                          </a:moveTo>
                          <a:cubicBezTo>
                            <a:pt x="1658" y="0"/>
                            <a:pt x="1551" y="77"/>
                            <a:pt x="1571" y="225"/>
                          </a:cubicBezTo>
                          <a:cubicBezTo>
                            <a:pt x="1656" y="1437"/>
                            <a:pt x="1232" y="2460"/>
                            <a:pt x="776" y="3549"/>
                          </a:cubicBezTo>
                          <a:cubicBezTo>
                            <a:pt x="476" y="4266"/>
                            <a:pt x="163" y="5009"/>
                            <a:pt x="20" y="5804"/>
                          </a:cubicBezTo>
                          <a:cubicBezTo>
                            <a:pt x="0" y="5908"/>
                            <a:pt x="72" y="6012"/>
                            <a:pt x="176" y="6032"/>
                          </a:cubicBezTo>
                          <a:lnTo>
                            <a:pt x="215" y="6032"/>
                          </a:lnTo>
                          <a:cubicBezTo>
                            <a:pt x="307" y="6032"/>
                            <a:pt x="385" y="5960"/>
                            <a:pt x="404" y="5869"/>
                          </a:cubicBezTo>
                          <a:cubicBezTo>
                            <a:pt x="541" y="5120"/>
                            <a:pt x="848" y="4396"/>
                            <a:pt x="1141" y="3699"/>
                          </a:cubicBezTo>
                          <a:cubicBezTo>
                            <a:pt x="1591" y="2617"/>
                            <a:pt x="2060" y="1502"/>
                            <a:pt x="1962" y="192"/>
                          </a:cubicBezTo>
                          <a:cubicBezTo>
                            <a:pt x="1959" y="63"/>
                            <a:pt x="1862" y="0"/>
                            <a:pt x="176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2" name="Google Shape;6932;p73"/>
                    <p:cNvSpPr/>
                    <p:nvPr/>
                  </p:nvSpPr>
                  <p:spPr>
                    <a:xfrm>
                      <a:off x="5939032" y="2264810"/>
                      <a:ext cx="58195" cy="53499"/>
                    </a:xfrm>
                    <a:custGeom>
                      <a:rect b="b" l="l" r="r" t="t"/>
                      <a:pathLst>
                        <a:path extrusionOk="0" h="2119" w="2305">
                          <a:moveTo>
                            <a:pt x="2027" y="1"/>
                          </a:moveTo>
                          <a:cubicBezTo>
                            <a:pt x="2001" y="1"/>
                            <a:pt x="1972" y="7"/>
                            <a:pt x="1943" y="19"/>
                          </a:cubicBezTo>
                          <a:cubicBezTo>
                            <a:pt x="1167" y="345"/>
                            <a:pt x="261" y="997"/>
                            <a:pt x="33" y="1864"/>
                          </a:cubicBezTo>
                          <a:cubicBezTo>
                            <a:pt x="0" y="1968"/>
                            <a:pt x="66" y="2079"/>
                            <a:pt x="170" y="2112"/>
                          </a:cubicBezTo>
                          <a:cubicBezTo>
                            <a:pt x="189" y="2112"/>
                            <a:pt x="202" y="2112"/>
                            <a:pt x="222" y="2118"/>
                          </a:cubicBezTo>
                          <a:cubicBezTo>
                            <a:pt x="313" y="2112"/>
                            <a:pt x="391" y="2053"/>
                            <a:pt x="411" y="1968"/>
                          </a:cubicBezTo>
                          <a:cubicBezTo>
                            <a:pt x="607" y="1238"/>
                            <a:pt x="1408" y="671"/>
                            <a:pt x="2093" y="384"/>
                          </a:cubicBezTo>
                          <a:cubicBezTo>
                            <a:pt x="2304" y="293"/>
                            <a:pt x="2215" y="1"/>
                            <a:pt x="202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3" name="Google Shape;6933;p73"/>
                    <p:cNvSpPr/>
                    <p:nvPr/>
                  </p:nvSpPr>
                  <p:spPr>
                    <a:xfrm>
                      <a:off x="5992683" y="2128978"/>
                      <a:ext cx="45849" cy="36786"/>
                    </a:xfrm>
                    <a:custGeom>
                      <a:rect b="b" l="l" r="r" t="t"/>
                      <a:pathLst>
                        <a:path extrusionOk="0" h="1457" w="1816">
                          <a:moveTo>
                            <a:pt x="1532" y="0"/>
                          </a:moveTo>
                          <a:cubicBezTo>
                            <a:pt x="1499" y="0"/>
                            <a:pt x="1464" y="9"/>
                            <a:pt x="1428" y="29"/>
                          </a:cubicBezTo>
                          <a:cubicBezTo>
                            <a:pt x="919" y="316"/>
                            <a:pt x="456" y="687"/>
                            <a:pt x="72" y="1130"/>
                          </a:cubicBezTo>
                          <a:cubicBezTo>
                            <a:pt x="0" y="1215"/>
                            <a:pt x="7" y="1339"/>
                            <a:pt x="91" y="1411"/>
                          </a:cubicBezTo>
                          <a:cubicBezTo>
                            <a:pt x="124" y="1437"/>
                            <a:pt x="170" y="1456"/>
                            <a:pt x="215" y="1456"/>
                          </a:cubicBezTo>
                          <a:cubicBezTo>
                            <a:pt x="274" y="1456"/>
                            <a:pt x="333" y="1430"/>
                            <a:pt x="365" y="1391"/>
                          </a:cubicBezTo>
                          <a:cubicBezTo>
                            <a:pt x="724" y="981"/>
                            <a:pt x="1147" y="635"/>
                            <a:pt x="1623" y="368"/>
                          </a:cubicBezTo>
                          <a:cubicBezTo>
                            <a:pt x="1816" y="263"/>
                            <a:pt x="1711" y="0"/>
                            <a:pt x="153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4" name="Google Shape;6934;p73"/>
                    <p:cNvSpPr/>
                    <p:nvPr/>
                  </p:nvSpPr>
                  <p:spPr>
                    <a:xfrm>
                      <a:off x="6042042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5282" y="1"/>
                          </a:moveTo>
                          <a:cubicBezTo>
                            <a:pt x="5229" y="1"/>
                            <a:pt x="5174" y="24"/>
                            <a:pt x="5130" y="80"/>
                          </a:cubicBezTo>
                          <a:cubicBezTo>
                            <a:pt x="4550" y="778"/>
                            <a:pt x="3598" y="915"/>
                            <a:pt x="2673" y="1045"/>
                          </a:cubicBezTo>
                          <a:cubicBezTo>
                            <a:pt x="1656" y="1188"/>
                            <a:pt x="607" y="1332"/>
                            <a:pt x="53" y="2225"/>
                          </a:cubicBezTo>
                          <a:cubicBezTo>
                            <a:pt x="0" y="2322"/>
                            <a:pt x="27" y="2440"/>
                            <a:pt x="118" y="2498"/>
                          </a:cubicBezTo>
                          <a:cubicBezTo>
                            <a:pt x="150" y="2518"/>
                            <a:pt x="183" y="2531"/>
                            <a:pt x="222" y="2531"/>
                          </a:cubicBezTo>
                          <a:cubicBezTo>
                            <a:pt x="294" y="2531"/>
                            <a:pt x="352" y="2492"/>
                            <a:pt x="391" y="2433"/>
                          </a:cubicBezTo>
                          <a:cubicBezTo>
                            <a:pt x="848" y="1697"/>
                            <a:pt x="1760" y="1566"/>
                            <a:pt x="2725" y="1436"/>
                          </a:cubicBezTo>
                          <a:cubicBezTo>
                            <a:pt x="3722" y="1293"/>
                            <a:pt x="4758" y="1149"/>
                            <a:pt x="5436" y="335"/>
                          </a:cubicBezTo>
                          <a:cubicBezTo>
                            <a:pt x="5571" y="185"/>
                            <a:pt x="5432" y="1"/>
                            <a:pt x="5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5" name="Google Shape;6935;p73"/>
                    <p:cNvSpPr/>
                    <p:nvPr/>
                  </p:nvSpPr>
                  <p:spPr>
                    <a:xfrm>
                      <a:off x="6010937" y="2054751"/>
                      <a:ext cx="54206" cy="51278"/>
                    </a:xfrm>
                    <a:custGeom>
                      <a:rect b="b" l="l" r="r" t="t"/>
                      <a:pathLst>
                        <a:path extrusionOk="0" h="2031" w="2147">
                          <a:moveTo>
                            <a:pt x="1864" y="1"/>
                          </a:moveTo>
                          <a:cubicBezTo>
                            <a:pt x="1829" y="1"/>
                            <a:pt x="1792" y="12"/>
                            <a:pt x="1754" y="36"/>
                          </a:cubicBezTo>
                          <a:cubicBezTo>
                            <a:pt x="1115" y="440"/>
                            <a:pt x="313" y="949"/>
                            <a:pt x="40" y="1770"/>
                          </a:cubicBezTo>
                          <a:cubicBezTo>
                            <a:pt x="1" y="1900"/>
                            <a:pt x="98" y="2030"/>
                            <a:pt x="229" y="2030"/>
                          </a:cubicBezTo>
                          <a:cubicBezTo>
                            <a:pt x="313" y="2030"/>
                            <a:pt x="392" y="1978"/>
                            <a:pt x="418" y="1894"/>
                          </a:cubicBezTo>
                          <a:cubicBezTo>
                            <a:pt x="639" y="1203"/>
                            <a:pt x="1343" y="760"/>
                            <a:pt x="1962" y="369"/>
                          </a:cubicBezTo>
                          <a:cubicBezTo>
                            <a:pt x="2146" y="250"/>
                            <a:pt x="2034" y="1"/>
                            <a:pt x="186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6" name="Google Shape;6936;p73"/>
                    <p:cNvSpPr/>
                    <p:nvPr/>
                  </p:nvSpPr>
                  <p:spPr>
                    <a:xfrm>
                      <a:off x="6080545" y="1991077"/>
                      <a:ext cx="98112" cy="100460"/>
                    </a:xfrm>
                    <a:custGeom>
                      <a:rect b="b" l="l" r="r" t="t"/>
                      <a:pathLst>
                        <a:path extrusionOk="0" h="3979" w="3886">
                          <a:moveTo>
                            <a:pt x="3668" y="0"/>
                          </a:moveTo>
                          <a:cubicBezTo>
                            <a:pt x="3578" y="0"/>
                            <a:pt x="3498" y="68"/>
                            <a:pt x="3481" y="166"/>
                          </a:cubicBezTo>
                          <a:cubicBezTo>
                            <a:pt x="3338" y="1131"/>
                            <a:pt x="2555" y="1659"/>
                            <a:pt x="1721" y="2219"/>
                          </a:cubicBezTo>
                          <a:cubicBezTo>
                            <a:pt x="1109" y="2630"/>
                            <a:pt x="476" y="3060"/>
                            <a:pt x="79" y="3679"/>
                          </a:cubicBezTo>
                          <a:cubicBezTo>
                            <a:pt x="1" y="3809"/>
                            <a:pt x="92" y="3979"/>
                            <a:pt x="248" y="3979"/>
                          </a:cubicBezTo>
                          <a:cubicBezTo>
                            <a:pt x="313" y="3979"/>
                            <a:pt x="372" y="3946"/>
                            <a:pt x="411" y="3894"/>
                          </a:cubicBezTo>
                          <a:cubicBezTo>
                            <a:pt x="757" y="3340"/>
                            <a:pt x="1356" y="2943"/>
                            <a:pt x="1936" y="2552"/>
                          </a:cubicBezTo>
                          <a:cubicBezTo>
                            <a:pt x="2803" y="1965"/>
                            <a:pt x="3703" y="1359"/>
                            <a:pt x="3865" y="225"/>
                          </a:cubicBezTo>
                          <a:cubicBezTo>
                            <a:pt x="3885" y="121"/>
                            <a:pt x="3813" y="16"/>
                            <a:pt x="3703" y="3"/>
                          </a:cubicBezTo>
                          <a:cubicBezTo>
                            <a:pt x="3691" y="1"/>
                            <a:pt x="3680" y="0"/>
                            <a:pt x="36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7" name="Google Shape;6937;p73"/>
                    <p:cNvSpPr/>
                    <p:nvPr/>
                  </p:nvSpPr>
                  <p:spPr>
                    <a:xfrm>
                      <a:off x="6079055" y="2034073"/>
                      <a:ext cx="106342" cy="106999"/>
                    </a:xfrm>
                    <a:custGeom>
                      <a:rect b="b" l="l" r="r" t="t"/>
                      <a:pathLst>
                        <a:path extrusionOk="0" h="4238" w="4212">
                          <a:moveTo>
                            <a:pt x="3821" y="0"/>
                          </a:moveTo>
                          <a:cubicBezTo>
                            <a:pt x="3709" y="0"/>
                            <a:pt x="3595" y="86"/>
                            <a:pt x="3625" y="236"/>
                          </a:cubicBezTo>
                          <a:cubicBezTo>
                            <a:pt x="3781" y="1259"/>
                            <a:pt x="2797" y="1878"/>
                            <a:pt x="1761" y="2530"/>
                          </a:cubicBezTo>
                          <a:cubicBezTo>
                            <a:pt x="1096" y="2947"/>
                            <a:pt x="405" y="3377"/>
                            <a:pt x="60" y="3938"/>
                          </a:cubicBezTo>
                          <a:cubicBezTo>
                            <a:pt x="1" y="4029"/>
                            <a:pt x="27" y="4146"/>
                            <a:pt x="125" y="4205"/>
                          </a:cubicBezTo>
                          <a:cubicBezTo>
                            <a:pt x="151" y="4225"/>
                            <a:pt x="190" y="4238"/>
                            <a:pt x="229" y="4238"/>
                          </a:cubicBezTo>
                          <a:cubicBezTo>
                            <a:pt x="294" y="4238"/>
                            <a:pt x="359" y="4199"/>
                            <a:pt x="392" y="4140"/>
                          </a:cubicBezTo>
                          <a:cubicBezTo>
                            <a:pt x="692" y="3664"/>
                            <a:pt x="1311" y="3273"/>
                            <a:pt x="1969" y="2863"/>
                          </a:cubicBezTo>
                          <a:cubicBezTo>
                            <a:pt x="3019" y="2204"/>
                            <a:pt x="4211" y="1455"/>
                            <a:pt x="4009" y="171"/>
                          </a:cubicBezTo>
                          <a:cubicBezTo>
                            <a:pt x="3995" y="53"/>
                            <a:pt x="3909" y="0"/>
                            <a:pt x="3821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8" name="Google Shape;6938;p73"/>
                    <p:cNvSpPr/>
                    <p:nvPr/>
                  </p:nvSpPr>
                  <p:spPr>
                    <a:xfrm>
                      <a:off x="6079055" y="2075378"/>
                      <a:ext cx="110281" cy="119168"/>
                    </a:xfrm>
                    <a:custGeom>
                      <a:rect b="b" l="l" r="r" t="t"/>
                      <a:pathLst>
                        <a:path extrusionOk="0" h="4720" w="4368">
                          <a:moveTo>
                            <a:pt x="3823" y="1"/>
                          </a:moveTo>
                          <a:cubicBezTo>
                            <a:pt x="3699" y="1"/>
                            <a:pt x="3574" y="113"/>
                            <a:pt x="3631" y="268"/>
                          </a:cubicBezTo>
                          <a:cubicBezTo>
                            <a:pt x="3898" y="972"/>
                            <a:pt x="2634" y="2035"/>
                            <a:pt x="1624" y="2882"/>
                          </a:cubicBezTo>
                          <a:cubicBezTo>
                            <a:pt x="952" y="3449"/>
                            <a:pt x="320" y="3977"/>
                            <a:pt x="53" y="4427"/>
                          </a:cubicBezTo>
                          <a:cubicBezTo>
                            <a:pt x="1" y="4518"/>
                            <a:pt x="33" y="4642"/>
                            <a:pt x="125" y="4694"/>
                          </a:cubicBezTo>
                          <a:cubicBezTo>
                            <a:pt x="157" y="4713"/>
                            <a:pt x="190" y="4720"/>
                            <a:pt x="229" y="4720"/>
                          </a:cubicBezTo>
                          <a:cubicBezTo>
                            <a:pt x="294" y="4720"/>
                            <a:pt x="359" y="4687"/>
                            <a:pt x="398" y="4629"/>
                          </a:cubicBezTo>
                          <a:cubicBezTo>
                            <a:pt x="627" y="4231"/>
                            <a:pt x="1233" y="3723"/>
                            <a:pt x="1878" y="3188"/>
                          </a:cubicBezTo>
                          <a:cubicBezTo>
                            <a:pt x="3097" y="2159"/>
                            <a:pt x="4368" y="1096"/>
                            <a:pt x="4003" y="132"/>
                          </a:cubicBezTo>
                          <a:cubicBezTo>
                            <a:pt x="3969" y="40"/>
                            <a:pt x="3896" y="1"/>
                            <a:pt x="382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39" name="Google Shape;6939;p73"/>
                    <p:cNvSpPr/>
                    <p:nvPr/>
                  </p:nvSpPr>
                  <p:spPr>
                    <a:xfrm>
                      <a:off x="6074940" y="2138977"/>
                      <a:ext cx="105434" cy="88644"/>
                    </a:xfrm>
                    <a:custGeom>
                      <a:rect b="b" l="l" r="r" t="t"/>
                      <a:pathLst>
                        <a:path extrusionOk="0" h="3511" w="4176">
                          <a:moveTo>
                            <a:pt x="3899" y="0"/>
                          </a:moveTo>
                          <a:cubicBezTo>
                            <a:pt x="3836" y="0"/>
                            <a:pt x="3772" y="32"/>
                            <a:pt x="3729" y="109"/>
                          </a:cubicBezTo>
                          <a:cubicBezTo>
                            <a:pt x="3338" y="741"/>
                            <a:pt x="2686" y="1112"/>
                            <a:pt x="1995" y="1504"/>
                          </a:cubicBezTo>
                          <a:cubicBezTo>
                            <a:pt x="1233" y="1940"/>
                            <a:pt x="438" y="2390"/>
                            <a:pt x="47" y="3231"/>
                          </a:cubicBezTo>
                          <a:cubicBezTo>
                            <a:pt x="1" y="3328"/>
                            <a:pt x="47" y="3446"/>
                            <a:pt x="144" y="3491"/>
                          </a:cubicBezTo>
                          <a:cubicBezTo>
                            <a:pt x="170" y="3504"/>
                            <a:pt x="196" y="3511"/>
                            <a:pt x="223" y="3511"/>
                          </a:cubicBezTo>
                          <a:cubicBezTo>
                            <a:pt x="301" y="3511"/>
                            <a:pt x="372" y="3465"/>
                            <a:pt x="405" y="3394"/>
                          </a:cubicBezTo>
                          <a:cubicBezTo>
                            <a:pt x="744" y="2670"/>
                            <a:pt x="1448" y="2266"/>
                            <a:pt x="2191" y="1849"/>
                          </a:cubicBezTo>
                          <a:cubicBezTo>
                            <a:pt x="2895" y="1445"/>
                            <a:pt x="3625" y="1034"/>
                            <a:pt x="4068" y="317"/>
                          </a:cubicBezTo>
                          <a:cubicBezTo>
                            <a:pt x="4176" y="156"/>
                            <a:pt x="4039" y="0"/>
                            <a:pt x="38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0" name="Google Shape;6940;p73"/>
                    <p:cNvSpPr/>
                    <p:nvPr/>
                  </p:nvSpPr>
                  <p:spPr>
                    <a:xfrm>
                      <a:off x="6070496" y="2176419"/>
                      <a:ext cx="111417" cy="96622"/>
                    </a:xfrm>
                    <a:custGeom>
                      <a:rect b="b" l="l" r="r" t="t"/>
                      <a:pathLst>
                        <a:path extrusionOk="0" h="3827" w="4413">
                          <a:moveTo>
                            <a:pt x="4147" y="0"/>
                          </a:moveTo>
                          <a:cubicBezTo>
                            <a:pt x="4084" y="0"/>
                            <a:pt x="4021" y="31"/>
                            <a:pt x="3983" y="105"/>
                          </a:cubicBezTo>
                          <a:cubicBezTo>
                            <a:pt x="3599" y="842"/>
                            <a:pt x="2875" y="1252"/>
                            <a:pt x="2113" y="1696"/>
                          </a:cubicBezTo>
                          <a:cubicBezTo>
                            <a:pt x="1304" y="2158"/>
                            <a:pt x="464" y="2647"/>
                            <a:pt x="60" y="3547"/>
                          </a:cubicBezTo>
                          <a:cubicBezTo>
                            <a:pt x="1" y="3677"/>
                            <a:pt x="92" y="3820"/>
                            <a:pt x="236" y="3827"/>
                          </a:cubicBezTo>
                          <a:cubicBezTo>
                            <a:pt x="314" y="3820"/>
                            <a:pt x="386" y="3781"/>
                            <a:pt x="418" y="3709"/>
                          </a:cubicBezTo>
                          <a:cubicBezTo>
                            <a:pt x="777" y="2921"/>
                            <a:pt x="1520" y="2491"/>
                            <a:pt x="2315" y="2034"/>
                          </a:cubicBezTo>
                          <a:cubicBezTo>
                            <a:pt x="3090" y="1591"/>
                            <a:pt x="3892" y="1122"/>
                            <a:pt x="4329" y="288"/>
                          </a:cubicBezTo>
                          <a:cubicBezTo>
                            <a:pt x="4412" y="134"/>
                            <a:pt x="4279" y="0"/>
                            <a:pt x="414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1" name="Google Shape;6941;p73"/>
                    <p:cNvSpPr/>
                    <p:nvPr/>
                  </p:nvSpPr>
                  <p:spPr>
                    <a:xfrm>
                      <a:off x="6070850" y="2217572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4133" y="0"/>
                          </a:moveTo>
                          <a:cubicBezTo>
                            <a:pt x="4090" y="0"/>
                            <a:pt x="4044" y="16"/>
                            <a:pt x="4002" y="53"/>
                          </a:cubicBezTo>
                          <a:cubicBezTo>
                            <a:pt x="3539" y="489"/>
                            <a:pt x="2998" y="835"/>
                            <a:pt x="2470" y="1167"/>
                          </a:cubicBezTo>
                          <a:cubicBezTo>
                            <a:pt x="1525" y="1773"/>
                            <a:pt x="547" y="2392"/>
                            <a:pt x="39" y="3546"/>
                          </a:cubicBezTo>
                          <a:cubicBezTo>
                            <a:pt x="0" y="3644"/>
                            <a:pt x="46" y="3761"/>
                            <a:pt x="143" y="3807"/>
                          </a:cubicBezTo>
                          <a:cubicBezTo>
                            <a:pt x="169" y="3820"/>
                            <a:pt x="196" y="3826"/>
                            <a:pt x="222" y="3826"/>
                          </a:cubicBezTo>
                          <a:cubicBezTo>
                            <a:pt x="300" y="3820"/>
                            <a:pt x="372" y="3774"/>
                            <a:pt x="404" y="3702"/>
                          </a:cubicBezTo>
                          <a:cubicBezTo>
                            <a:pt x="860" y="2660"/>
                            <a:pt x="1747" y="2099"/>
                            <a:pt x="2685" y="1499"/>
                          </a:cubicBezTo>
                          <a:cubicBezTo>
                            <a:pt x="3226" y="1154"/>
                            <a:pt x="3780" y="802"/>
                            <a:pt x="4276" y="339"/>
                          </a:cubicBezTo>
                          <a:cubicBezTo>
                            <a:pt x="4418" y="202"/>
                            <a:pt x="4290" y="0"/>
                            <a:pt x="413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2" name="Google Shape;6942;p73"/>
                    <p:cNvSpPr/>
                    <p:nvPr/>
                  </p:nvSpPr>
                  <p:spPr>
                    <a:xfrm>
                      <a:off x="6093875" y="2268370"/>
                      <a:ext cx="90134" cy="393356"/>
                    </a:xfrm>
                    <a:custGeom>
                      <a:rect b="b" l="l" r="r" t="t"/>
                      <a:pathLst>
                        <a:path extrusionOk="0" h="15580" w="3570">
                          <a:moveTo>
                            <a:pt x="3284" y="1"/>
                          </a:moveTo>
                          <a:cubicBezTo>
                            <a:pt x="3242" y="1"/>
                            <a:pt x="3197" y="17"/>
                            <a:pt x="3155" y="54"/>
                          </a:cubicBezTo>
                          <a:cubicBezTo>
                            <a:pt x="0" y="2811"/>
                            <a:pt x="313" y="6989"/>
                            <a:pt x="613" y="11030"/>
                          </a:cubicBezTo>
                          <a:cubicBezTo>
                            <a:pt x="730" y="12575"/>
                            <a:pt x="835" y="14035"/>
                            <a:pt x="750" y="15371"/>
                          </a:cubicBezTo>
                          <a:cubicBezTo>
                            <a:pt x="737" y="15475"/>
                            <a:pt x="822" y="15573"/>
                            <a:pt x="932" y="15579"/>
                          </a:cubicBezTo>
                          <a:lnTo>
                            <a:pt x="946" y="15579"/>
                          </a:lnTo>
                          <a:cubicBezTo>
                            <a:pt x="1050" y="15579"/>
                            <a:pt x="1135" y="15501"/>
                            <a:pt x="1141" y="15397"/>
                          </a:cubicBezTo>
                          <a:cubicBezTo>
                            <a:pt x="1232" y="14028"/>
                            <a:pt x="1122" y="12562"/>
                            <a:pt x="1004" y="11004"/>
                          </a:cubicBezTo>
                          <a:cubicBezTo>
                            <a:pt x="711" y="7054"/>
                            <a:pt x="411" y="2974"/>
                            <a:pt x="3416" y="348"/>
                          </a:cubicBezTo>
                          <a:cubicBezTo>
                            <a:pt x="3569" y="215"/>
                            <a:pt x="3441" y="1"/>
                            <a:pt x="3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3" name="Google Shape;6943;p73"/>
                    <p:cNvSpPr/>
                    <p:nvPr/>
                  </p:nvSpPr>
                  <p:spPr>
                    <a:xfrm>
                      <a:off x="6104631" y="2464821"/>
                      <a:ext cx="36003" cy="133711"/>
                    </a:xfrm>
                    <a:custGeom>
                      <a:rect b="b" l="l" r="r" t="t"/>
                      <a:pathLst>
                        <a:path extrusionOk="0" h="5296" w="1426">
                          <a:moveTo>
                            <a:pt x="253" y="0"/>
                          </a:moveTo>
                          <a:cubicBezTo>
                            <a:pt x="128" y="0"/>
                            <a:pt x="1" y="119"/>
                            <a:pt x="63" y="277"/>
                          </a:cubicBezTo>
                          <a:cubicBezTo>
                            <a:pt x="748" y="1965"/>
                            <a:pt x="1028" y="3405"/>
                            <a:pt x="1028" y="5100"/>
                          </a:cubicBezTo>
                          <a:cubicBezTo>
                            <a:pt x="1028" y="5204"/>
                            <a:pt x="1119" y="5295"/>
                            <a:pt x="1223" y="5295"/>
                          </a:cubicBezTo>
                          <a:cubicBezTo>
                            <a:pt x="1334" y="5295"/>
                            <a:pt x="1425" y="5204"/>
                            <a:pt x="1425" y="5093"/>
                          </a:cubicBezTo>
                          <a:cubicBezTo>
                            <a:pt x="1425" y="3379"/>
                            <a:pt x="1119" y="1841"/>
                            <a:pt x="428" y="127"/>
                          </a:cubicBezTo>
                          <a:cubicBezTo>
                            <a:pt x="393" y="38"/>
                            <a:pt x="323" y="0"/>
                            <a:pt x="25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4" name="Google Shape;6944;p73"/>
                    <p:cNvSpPr/>
                    <p:nvPr/>
                  </p:nvSpPr>
                  <p:spPr>
                    <a:xfrm>
                      <a:off x="6111321" y="2647587"/>
                      <a:ext cx="27015" cy="122577"/>
                    </a:xfrm>
                    <a:custGeom>
                      <a:rect b="b" l="l" r="r" t="t"/>
                      <a:pathLst>
                        <a:path extrusionOk="0" h="4855" w="1070">
                          <a:moveTo>
                            <a:pt x="199" y="0"/>
                          </a:moveTo>
                          <a:cubicBezTo>
                            <a:pt x="100" y="0"/>
                            <a:pt x="0" y="67"/>
                            <a:pt x="0" y="201"/>
                          </a:cubicBezTo>
                          <a:cubicBezTo>
                            <a:pt x="0" y="1758"/>
                            <a:pt x="202" y="3108"/>
                            <a:pt x="665" y="4711"/>
                          </a:cubicBezTo>
                          <a:cubicBezTo>
                            <a:pt x="685" y="4796"/>
                            <a:pt x="763" y="4854"/>
                            <a:pt x="854" y="4854"/>
                          </a:cubicBezTo>
                          <a:cubicBezTo>
                            <a:pt x="867" y="4854"/>
                            <a:pt x="887" y="4854"/>
                            <a:pt x="906" y="4848"/>
                          </a:cubicBezTo>
                          <a:cubicBezTo>
                            <a:pt x="1011" y="4822"/>
                            <a:pt x="1069" y="4711"/>
                            <a:pt x="1043" y="4607"/>
                          </a:cubicBezTo>
                          <a:cubicBezTo>
                            <a:pt x="587" y="3036"/>
                            <a:pt x="398" y="1719"/>
                            <a:pt x="398" y="201"/>
                          </a:cubicBezTo>
                          <a:cubicBezTo>
                            <a:pt x="398" y="67"/>
                            <a:pt x="299" y="0"/>
                            <a:pt x="199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5" name="Google Shape;6945;p73"/>
                    <p:cNvSpPr/>
                    <p:nvPr/>
                  </p:nvSpPr>
                  <p:spPr>
                    <a:xfrm>
                      <a:off x="6109655" y="2649077"/>
                      <a:ext cx="29817" cy="63497"/>
                    </a:xfrm>
                    <a:custGeom>
                      <a:rect b="b" l="l" r="r" t="t"/>
                      <a:pathLst>
                        <a:path extrusionOk="0" h="2515" w="1181">
                          <a:moveTo>
                            <a:pt x="272" y="0"/>
                          </a:moveTo>
                          <a:cubicBezTo>
                            <a:pt x="129" y="0"/>
                            <a:pt x="1" y="168"/>
                            <a:pt x="112" y="318"/>
                          </a:cubicBezTo>
                          <a:cubicBezTo>
                            <a:pt x="562" y="852"/>
                            <a:pt x="705" y="1862"/>
                            <a:pt x="777" y="2345"/>
                          </a:cubicBezTo>
                          <a:cubicBezTo>
                            <a:pt x="790" y="2442"/>
                            <a:pt x="875" y="2514"/>
                            <a:pt x="972" y="2514"/>
                          </a:cubicBezTo>
                          <a:cubicBezTo>
                            <a:pt x="985" y="2514"/>
                            <a:pt x="992" y="2514"/>
                            <a:pt x="1005" y="2508"/>
                          </a:cubicBezTo>
                          <a:cubicBezTo>
                            <a:pt x="1109" y="2495"/>
                            <a:pt x="1181" y="2390"/>
                            <a:pt x="1168" y="2286"/>
                          </a:cubicBezTo>
                          <a:cubicBezTo>
                            <a:pt x="1044" y="1452"/>
                            <a:pt x="868" y="611"/>
                            <a:pt x="418" y="70"/>
                          </a:cubicBezTo>
                          <a:cubicBezTo>
                            <a:pt x="374" y="21"/>
                            <a:pt x="323" y="0"/>
                            <a:pt x="272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6" name="Google Shape;6946;p73"/>
                    <p:cNvSpPr/>
                    <p:nvPr/>
                  </p:nvSpPr>
                  <p:spPr>
                    <a:xfrm>
                      <a:off x="6083170" y="2514407"/>
                      <a:ext cx="31913" cy="78520"/>
                    </a:xfrm>
                    <a:custGeom>
                      <a:rect b="b" l="l" r="r" t="t"/>
                      <a:pathLst>
                        <a:path extrusionOk="0" h="3110" w="1264">
                          <a:moveTo>
                            <a:pt x="1037" y="1"/>
                          </a:moveTo>
                          <a:cubicBezTo>
                            <a:pt x="957" y="1"/>
                            <a:pt x="878" y="45"/>
                            <a:pt x="848" y="144"/>
                          </a:cubicBezTo>
                          <a:cubicBezTo>
                            <a:pt x="770" y="451"/>
                            <a:pt x="659" y="744"/>
                            <a:pt x="522" y="1031"/>
                          </a:cubicBezTo>
                          <a:cubicBezTo>
                            <a:pt x="268" y="1624"/>
                            <a:pt x="1" y="2236"/>
                            <a:pt x="144" y="2947"/>
                          </a:cubicBezTo>
                          <a:cubicBezTo>
                            <a:pt x="157" y="3045"/>
                            <a:pt x="242" y="3110"/>
                            <a:pt x="333" y="3110"/>
                          </a:cubicBezTo>
                          <a:cubicBezTo>
                            <a:pt x="346" y="3110"/>
                            <a:pt x="359" y="3110"/>
                            <a:pt x="372" y="3103"/>
                          </a:cubicBezTo>
                          <a:cubicBezTo>
                            <a:pt x="477" y="3084"/>
                            <a:pt x="548" y="2979"/>
                            <a:pt x="529" y="2875"/>
                          </a:cubicBezTo>
                          <a:cubicBezTo>
                            <a:pt x="411" y="2282"/>
                            <a:pt x="640" y="1748"/>
                            <a:pt x="887" y="1187"/>
                          </a:cubicBezTo>
                          <a:cubicBezTo>
                            <a:pt x="1031" y="881"/>
                            <a:pt x="1148" y="561"/>
                            <a:pt x="1233" y="236"/>
                          </a:cubicBezTo>
                          <a:cubicBezTo>
                            <a:pt x="1263" y="90"/>
                            <a:pt x="1150" y="1"/>
                            <a:pt x="103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7" name="Google Shape;6947;p73"/>
                    <p:cNvSpPr/>
                    <p:nvPr/>
                  </p:nvSpPr>
                  <p:spPr>
                    <a:xfrm>
                      <a:off x="6063099" y="2396148"/>
                      <a:ext cx="57691" cy="73218"/>
                    </a:xfrm>
                    <a:custGeom>
                      <a:rect b="b" l="l" r="r" t="t"/>
                      <a:pathLst>
                        <a:path extrusionOk="0" h="2900" w="2285">
                          <a:moveTo>
                            <a:pt x="1998" y="0"/>
                          </a:moveTo>
                          <a:cubicBezTo>
                            <a:pt x="1951" y="0"/>
                            <a:pt x="1902" y="19"/>
                            <a:pt x="1858" y="64"/>
                          </a:cubicBezTo>
                          <a:cubicBezTo>
                            <a:pt x="1754" y="168"/>
                            <a:pt x="1624" y="292"/>
                            <a:pt x="1493" y="416"/>
                          </a:cubicBezTo>
                          <a:cubicBezTo>
                            <a:pt x="861" y="996"/>
                            <a:pt x="1" y="1791"/>
                            <a:pt x="463" y="2788"/>
                          </a:cubicBezTo>
                          <a:cubicBezTo>
                            <a:pt x="496" y="2854"/>
                            <a:pt x="561" y="2899"/>
                            <a:pt x="639" y="2899"/>
                          </a:cubicBezTo>
                          <a:cubicBezTo>
                            <a:pt x="672" y="2899"/>
                            <a:pt x="698" y="2893"/>
                            <a:pt x="724" y="2880"/>
                          </a:cubicBezTo>
                          <a:cubicBezTo>
                            <a:pt x="822" y="2834"/>
                            <a:pt x="868" y="2717"/>
                            <a:pt x="815" y="2619"/>
                          </a:cubicBezTo>
                          <a:cubicBezTo>
                            <a:pt x="476" y="1882"/>
                            <a:pt x="1154" y="1257"/>
                            <a:pt x="1754" y="703"/>
                          </a:cubicBezTo>
                          <a:cubicBezTo>
                            <a:pt x="1897" y="579"/>
                            <a:pt x="2028" y="455"/>
                            <a:pt x="2145" y="338"/>
                          </a:cubicBezTo>
                          <a:cubicBezTo>
                            <a:pt x="2284" y="194"/>
                            <a:pt x="2150" y="0"/>
                            <a:pt x="199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8" name="Google Shape;6948;p73"/>
                    <p:cNvSpPr/>
                    <p:nvPr/>
                  </p:nvSpPr>
                  <p:spPr>
                    <a:xfrm>
                      <a:off x="6107458" y="2398496"/>
                      <a:ext cx="39765" cy="70870"/>
                    </a:xfrm>
                    <a:custGeom>
                      <a:rect b="b" l="l" r="r" t="t"/>
                      <a:pathLst>
                        <a:path extrusionOk="0" h="2807" w="1575">
                          <a:moveTo>
                            <a:pt x="294" y="1"/>
                          </a:moveTo>
                          <a:cubicBezTo>
                            <a:pt x="144" y="1"/>
                            <a:pt x="1" y="185"/>
                            <a:pt x="147" y="336"/>
                          </a:cubicBezTo>
                          <a:cubicBezTo>
                            <a:pt x="597" y="903"/>
                            <a:pt x="1118" y="1978"/>
                            <a:pt x="929" y="2545"/>
                          </a:cubicBezTo>
                          <a:cubicBezTo>
                            <a:pt x="890" y="2650"/>
                            <a:pt x="948" y="2761"/>
                            <a:pt x="1053" y="2800"/>
                          </a:cubicBezTo>
                          <a:cubicBezTo>
                            <a:pt x="1072" y="2800"/>
                            <a:pt x="1092" y="2806"/>
                            <a:pt x="1111" y="2806"/>
                          </a:cubicBezTo>
                          <a:cubicBezTo>
                            <a:pt x="1196" y="2806"/>
                            <a:pt x="1274" y="2754"/>
                            <a:pt x="1300" y="2676"/>
                          </a:cubicBezTo>
                          <a:cubicBezTo>
                            <a:pt x="1574" y="1861"/>
                            <a:pt x="844" y="584"/>
                            <a:pt x="453" y="95"/>
                          </a:cubicBezTo>
                          <a:cubicBezTo>
                            <a:pt x="410" y="28"/>
                            <a:pt x="351" y="1"/>
                            <a:pt x="29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49" name="Google Shape;6949;p73"/>
                    <p:cNvSpPr/>
                    <p:nvPr/>
                  </p:nvSpPr>
                  <p:spPr>
                    <a:xfrm>
                      <a:off x="6084660" y="2269784"/>
                      <a:ext cx="96269" cy="88341"/>
                    </a:xfrm>
                    <a:custGeom>
                      <a:rect b="b" l="l" r="r" t="t"/>
                      <a:pathLst>
                        <a:path extrusionOk="0" h="3499" w="3813">
                          <a:moveTo>
                            <a:pt x="3536" y="0"/>
                          </a:moveTo>
                          <a:cubicBezTo>
                            <a:pt x="3492" y="0"/>
                            <a:pt x="3445" y="17"/>
                            <a:pt x="3403" y="57"/>
                          </a:cubicBezTo>
                          <a:cubicBezTo>
                            <a:pt x="3057" y="396"/>
                            <a:pt x="2627" y="663"/>
                            <a:pt x="2171" y="950"/>
                          </a:cubicBezTo>
                          <a:cubicBezTo>
                            <a:pt x="1278" y="1510"/>
                            <a:pt x="359" y="2091"/>
                            <a:pt x="33" y="3244"/>
                          </a:cubicBezTo>
                          <a:cubicBezTo>
                            <a:pt x="0" y="3348"/>
                            <a:pt x="66" y="3459"/>
                            <a:pt x="170" y="3492"/>
                          </a:cubicBezTo>
                          <a:cubicBezTo>
                            <a:pt x="183" y="3492"/>
                            <a:pt x="203" y="3498"/>
                            <a:pt x="222" y="3498"/>
                          </a:cubicBezTo>
                          <a:cubicBezTo>
                            <a:pt x="313" y="3498"/>
                            <a:pt x="392" y="3433"/>
                            <a:pt x="411" y="3348"/>
                          </a:cubicBezTo>
                          <a:cubicBezTo>
                            <a:pt x="698" y="2338"/>
                            <a:pt x="1513" y="1823"/>
                            <a:pt x="2379" y="1282"/>
                          </a:cubicBezTo>
                          <a:cubicBezTo>
                            <a:pt x="2836" y="996"/>
                            <a:pt x="3298" y="702"/>
                            <a:pt x="3676" y="337"/>
                          </a:cubicBezTo>
                          <a:cubicBezTo>
                            <a:pt x="3813" y="196"/>
                            <a:pt x="3687" y="0"/>
                            <a:pt x="35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0" name="Google Shape;6950;p73"/>
                    <p:cNvSpPr/>
                    <p:nvPr/>
                  </p:nvSpPr>
                  <p:spPr>
                    <a:xfrm>
                      <a:off x="6171612" y="1962168"/>
                      <a:ext cx="207459" cy="288175"/>
                    </a:xfrm>
                    <a:custGeom>
                      <a:rect b="b" l="l" r="r" t="t"/>
                      <a:pathLst>
                        <a:path extrusionOk="0" h="11414" w="8217">
                          <a:moveTo>
                            <a:pt x="238" y="0"/>
                          </a:moveTo>
                          <a:cubicBezTo>
                            <a:pt x="120" y="0"/>
                            <a:pt x="0" y="100"/>
                            <a:pt x="43" y="249"/>
                          </a:cubicBezTo>
                          <a:cubicBezTo>
                            <a:pt x="363" y="1389"/>
                            <a:pt x="1204" y="1611"/>
                            <a:pt x="2012" y="1826"/>
                          </a:cubicBezTo>
                          <a:cubicBezTo>
                            <a:pt x="2279" y="1891"/>
                            <a:pt x="2540" y="1976"/>
                            <a:pt x="2800" y="2074"/>
                          </a:cubicBezTo>
                          <a:cubicBezTo>
                            <a:pt x="4104" y="2589"/>
                            <a:pt x="4221" y="2960"/>
                            <a:pt x="4645" y="4322"/>
                          </a:cubicBezTo>
                          <a:lnTo>
                            <a:pt x="4690" y="4453"/>
                          </a:lnTo>
                          <a:cubicBezTo>
                            <a:pt x="5525" y="7131"/>
                            <a:pt x="6802" y="9530"/>
                            <a:pt x="7812" y="11316"/>
                          </a:cubicBezTo>
                          <a:cubicBezTo>
                            <a:pt x="7851" y="11374"/>
                            <a:pt x="7917" y="11413"/>
                            <a:pt x="7988" y="11413"/>
                          </a:cubicBezTo>
                          <a:cubicBezTo>
                            <a:pt x="8021" y="11413"/>
                            <a:pt x="8053" y="11407"/>
                            <a:pt x="8086" y="11387"/>
                          </a:cubicBezTo>
                          <a:cubicBezTo>
                            <a:pt x="8184" y="11335"/>
                            <a:pt x="8216" y="11211"/>
                            <a:pt x="8158" y="11120"/>
                          </a:cubicBezTo>
                          <a:cubicBezTo>
                            <a:pt x="7154" y="9347"/>
                            <a:pt x="5890" y="6981"/>
                            <a:pt x="5062" y="4335"/>
                          </a:cubicBezTo>
                          <a:lnTo>
                            <a:pt x="5023" y="4205"/>
                          </a:lnTo>
                          <a:cubicBezTo>
                            <a:pt x="4593" y="2817"/>
                            <a:pt x="4430" y="2295"/>
                            <a:pt x="2944" y="1709"/>
                          </a:cubicBezTo>
                          <a:cubicBezTo>
                            <a:pt x="2670" y="1604"/>
                            <a:pt x="2396" y="1520"/>
                            <a:pt x="2116" y="1448"/>
                          </a:cubicBezTo>
                          <a:cubicBezTo>
                            <a:pt x="1314" y="1233"/>
                            <a:pt x="682" y="1064"/>
                            <a:pt x="421" y="145"/>
                          </a:cubicBezTo>
                          <a:cubicBezTo>
                            <a:pt x="393" y="43"/>
                            <a:pt x="316" y="0"/>
                            <a:pt x="23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1" name="Google Shape;6951;p73"/>
                    <p:cNvSpPr/>
                    <p:nvPr/>
                  </p:nvSpPr>
                  <p:spPr>
                    <a:xfrm>
                      <a:off x="6336908" y="2188765"/>
                      <a:ext cx="51858" cy="152066"/>
                    </a:xfrm>
                    <a:custGeom>
                      <a:rect b="b" l="l" r="r" t="t"/>
                      <a:pathLst>
                        <a:path extrusionOk="0" h="6023" w="2054">
                          <a:moveTo>
                            <a:pt x="294" y="0"/>
                          </a:moveTo>
                          <a:cubicBezTo>
                            <a:pt x="201" y="0"/>
                            <a:pt x="108" y="59"/>
                            <a:pt x="99" y="183"/>
                          </a:cubicBezTo>
                          <a:cubicBezTo>
                            <a:pt x="1" y="1487"/>
                            <a:pt x="464" y="2601"/>
                            <a:pt x="920" y="3683"/>
                          </a:cubicBezTo>
                          <a:cubicBezTo>
                            <a:pt x="1213" y="4381"/>
                            <a:pt x="1520" y="5104"/>
                            <a:pt x="1650" y="5860"/>
                          </a:cubicBezTo>
                          <a:cubicBezTo>
                            <a:pt x="1669" y="5951"/>
                            <a:pt x="1748" y="6023"/>
                            <a:pt x="1845" y="6023"/>
                          </a:cubicBezTo>
                          <a:lnTo>
                            <a:pt x="1878" y="6023"/>
                          </a:lnTo>
                          <a:cubicBezTo>
                            <a:pt x="1982" y="6003"/>
                            <a:pt x="2054" y="5899"/>
                            <a:pt x="2041" y="5795"/>
                          </a:cubicBezTo>
                          <a:cubicBezTo>
                            <a:pt x="1898" y="4993"/>
                            <a:pt x="1585" y="4257"/>
                            <a:pt x="1285" y="3533"/>
                          </a:cubicBezTo>
                          <a:cubicBezTo>
                            <a:pt x="829" y="2451"/>
                            <a:pt x="399" y="1422"/>
                            <a:pt x="490" y="209"/>
                          </a:cubicBezTo>
                          <a:cubicBezTo>
                            <a:pt x="500" y="73"/>
                            <a:pt x="397" y="0"/>
                            <a:pt x="29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2" name="Google Shape;6952;p73"/>
                    <p:cNvSpPr/>
                    <p:nvPr/>
                  </p:nvSpPr>
                  <p:spPr>
                    <a:xfrm>
                      <a:off x="6353596" y="2264861"/>
                      <a:ext cx="58221" cy="53449"/>
                    </a:xfrm>
                    <a:custGeom>
                      <a:rect b="b" l="l" r="r" t="t"/>
                      <a:pathLst>
                        <a:path extrusionOk="0" h="2117" w="2306">
                          <a:moveTo>
                            <a:pt x="282" y="1"/>
                          </a:moveTo>
                          <a:cubicBezTo>
                            <a:pt x="92" y="1"/>
                            <a:pt x="1" y="290"/>
                            <a:pt x="213" y="382"/>
                          </a:cubicBezTo>
                          <a:cubicBezTo>
                            <a:pt x="898" y="676"/>
                            <a:pt x="1699" y="1243"/>
                            <a:pt x="1895" y="1966"/>
                          </a:cubicBezTo>
                          <a:cubicBezTo>
                            <a:pt x="1914" y="2051"/>
                            <a:pt x="1993" y="2110"/>
                            <a:pt x="2084" y="2116"/>
                          </a:cubicBezTo>
                          <a:cubicBezTo>
                            <a:pt x="2103" y="2116"/>
                            <a:pt x="2116" y="2110"/>
                            <a:pt x="2136" y="2110"/>
                          </a:cubicBezTo>
                          <a:cubicBezTo>
                            <a:pt x="2240" y="2084"/>
                            <a:pt x="2305" y="1973"/>
                            <a:pt x="2273" y="1868"/>
                          </a:cubicBezTo>
                          <a:cubicBezTo>
                            <a:pt x="2045" y="995"/>
                            <a:pt x="1139" y="343"/>
                            <a:pt x="363" y="17"/>
                          </a:cubicBezTo>
                          <a:cubicBezTo>
                            <a:pt x="335" y="6"/>
                            <a:pt x="308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3" name="Google Shape;6953;p73"/>
                    <p:cNvSpPr/>
                    <p:nvPr/>
                  </p:nvSpPr>
                  <p:spPr>
                    <a:xfrm>
                      <a:off x="6311938" y="2128802"/>
                      <a:ext cx="46228" cy="36962"/>
                    </a:xfrm>
                    <a:custGeom>
                      <a:rect b="b" l="l" r="r" t="t"/>
                      <a:pathLst>
                        <a:path extrusionOk="0" h="1464" w="1831">
                          <a:moveTo>
                            <a:pt x="286" y="1"/>
                          </a:moveTo>
                          <a:cubicBezTo>
                            <a:pt x="108" y="1"/>
                            <a:pt x="1" y="278"/>
                            <a:pt x="208" y="381"/>
                          </a:cubicBezTo>
                          <a:cubicBezTo>
                            <a:pt x="684" y="642"/>
                            <a:pt x="1107" y="988"/>
                            <a:pt x="1459" y="1398"/>
                          </a:cubicBezTo>
                          <a:cubicBezTo>
                            <a:pt x="1498" y="1437"/>
                            <a:pt x="1550" y="1463"/>
                            <a:pt x="1609" y="1463"/>
                          </a:cubicBezTo>
                          <a:cubicBezTo>
                            <a:pt x="1655" y="1463"/>
                            <a:pt x="1700" y="1444"/>
                            <a:pt x="1739" y="1418"/>
                          </a:cubicBezTo>
                          <a:cubicBezTo>
                            <a:pt x="1818" y="1346"/>
                            <a:pt x="1831" y="1222"/>
                            <a:pt x="1759" y="1137"/>
                          </a:cubicBezTo>
                          <a:cubicBezTo>
                            <a:pt x="1374" y="694"/>
                            <a:pt x="912" y="323"/>
                            <a:pt x="397" y="36"/>
                          </a:cubicBezTo>
                          <a:cubicBezTo>
                            <a:pt x="358" y="12"/>
                            <a:pt x="321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4" name="Google Shape;6954;p73"/>
                    <p:cNvSpPr/>
                    <p:nvPr/>
                  </p:nvSpPr>
                  <p:spPr>
                    <a:xfrm>
                      <a:off x="6168153" y="1957699"/>
                      <a:ext cx="140654" cy="63901"/>
                    </a:xfrm>
                    <a:custGeom>
                      <a:rect b="b" l="l" r="r" t="t"/>
                      <a:pathLst>
                        <a:path extrusionOk="0" h="2531" w="5571">
                          <a:moveTo>
                            <a:pt x="289" y="1"/>
                          </a:moveTo>
                          <a:cubicBezTo>
                            <a:pt x="139" y="1"/>
                            <a:pt x="0" y="185"/>
                            <a:pt x="135" y="335"/>
                          </a:cubicBezTo>
                          <a:cubicBezTo>
                            <a:pt x="813" y="1149"/>
                            <a:pt x="1849" y="1293"/>
                            <a:pt x="2846" y="1436"/>
                          </a:cubicBezTo>
                          <a:cubicBezTo>
                            <a:pt x="3811" y="1573"/>
                            <a:pt x="4723" y="1697"/>
                            <a:pt x="5179" y="2433"/>
                          </a:cubicBezTo>
                          <a:cubicBezTo>
                            <a:pt x="5218" y="2492"/>
                            <a:pt x="5284" y="2531"/>
                            <a:pt x="5349" y="2531"/>
                          </a:cubicBezTo>
                          <a:cubicBezTo>
                            <a:pt x="5388" y="2531"/>
                            <a:pt x="5421" y="2518"/>
                            <a:pt x="5453" y="2498"/>
                          </a:cubicBezTo>
                          <a:cubicBezTo>
                            <a:pt x="5544" y="2440"/>
                            <a:pt x="5570" y="2322"/>
                            <a:pt x="5518" y="2225"/>
                          </a:cubicBezTo>
                          <a:cubicBezTo>
                            <a:pt x="4964" y="1332"/>
                            <a:pt x="3915" y="1188"/>
                            <a:pt x="2898" y="1045"/>
                          </a:cubicBezTo>
                          <a:cubicBezTo>
                            <a:pt x="1973" y="915"/>
                            <a:pt x="1021" y="778"/>
                            <a:pt x="441" y="80"/>
                          </a:cubicBezTo>
                          <a:cubicBezTo>
                            <a:pt x="397" y="24"/>
                            <a:pt x="342" y="1"/>
                            <a:pt x="28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5" name="Google Shape;6955;p73"/>
                    <p:cNvSpPr/>
                    <p:nvPr/>
                  </p:nvSpPr>
                  <p:spPr>
                    <a:xfrm>
                      <a:off x="6285554" y="2054751"/>
                      <a:ext cx="54181" cy="51278"/>
                    </a:xfrm>
                    <a:custGeom>
                      <a:rect b="b" l="l" r="r" t="t"/>
                      <a:pathLst>
                        <a:path extrusionOk="0" h="2031" w="2146">
                          <a:moveTo>
                            <a:pt x="282" y="1"/>
                          </a:moveTo>
                          <a:cubicBezTo>
                            <a:pt x="112" y="1"/>
                            <a:pt x="0" y="250"/>
                            <a:pt x="184" y="369"/>
                          </a:cubicBezTo>
                          <a:cubicBezTo>
                            <a:pt x="803" y="760"/>
                            <a:pt x="1507" y="1203"/>
                            <a:pt x="1735" y="1894"/>
                          </a:cubicBezTo>
                          <a:cubicBezTo>
                            <a:pt x="1761" y="1978"/>
                            <a:pt x="1833" y="2030"/>
                            <a:pt x="1924" y="2030"/>
                          </a:cubicBezTo>
                          <a:cubicBezTo>
                            <a:pt x="1944" y="2030"/>
                            <a:pt x="1963" y="2030"/>
                            <a:pt x="1983" y="2017"/>
                          </a:cubicBezTo>
                          <a:cubicBezTo>
                            <a:pt x="2087" y="1985"/>
                            <a:pt x="2146" y="1874"/>
                            <a:pt x="2113" y="1770"/>
                          </a:cubicBezTo>
                          <a:cubicBezTo>
                            <a:pt x="1839" y="949"/>
                            <a:pt x="1038" y="440"/>
                            <a:pt x="393" y="36"/>
                          </a:cubicBezTo>
                          <a:cubicBezTo>
                            <a:pt x="355" y="12"/>
                            <a:pt x="317" y="1"/>
                            <a:pt x="282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6" name="Google Shape;6956;p73"/>
                    <p:cNvSpPr/>
                    <p:nvPr/>
                  </p:nvSpPr>
                  <p:spPr>
                    <a:xfrm>
                      <a:off x="6171865" y="1990698"/>
                      <a:ext cx="97935" cy="100839"/>
                    </a:xfrm>
                    <a:custGeom>
                      <a:rect b="b" l="l" r="r" t="t"/>
                      <a:pathLst>
                        <a:path extrusionOk="0" h="3994" w="3879">
                          <a:moveTo>
                            <a:pt x="227" y="0"/>
                          </a:moveTo>
                          <a:cubicBezTo>
                            <a:pt x="115" y="0"/>
                            <a:pt x="1" y="88"/>
                            <a:pt x="33" y="240"/>
                          </a:cubicBezTo>
                          <a:cubicBezTo>
                            <a:pt x="196" y="1374"/>
                            <a:pt x="1096" y="1980"/>
                            <a:pt x="1963" y="2560"/>
                          </a:cubicBezTo>
                          <a:cubicBezTo>
                            <a:pt x="2543" y="2951"/>
                            <a:pt x="3136" y="3355"/>
                            <a:pt x="3488" y="3903"/>
                          </a:cubicBezTo>
                          <a:cubicBezTo>
                            <a:pt x="3520" y="3961"/>
                            <a:pt x="3585" y="3994"/>
                            <a:pt x="3657" y="3994"/>
                          </a:cubicBezTo>
                          <a:cubicBezTo>
                            <a:pt x="3690" y="3994"/>
                            <a:pt x="3729" y="3987"/>
                            <a:pt x="3761" y="3968"/>
                          </a:cubicBezTo>
                          <a:cubicBezTo>
                            <a:pt x="3853" y="3909"/>
                            <a:pt x="3879" y="3785"/>
                            <a:pt x="3820" y="3694"/>
                          </a:cubicBezTo>
                          <a:cubicBezTo>
                            <a:pt x="3429" y="3075"/>
                            <a:pt x="2797" y="2645"/>
                            <a:pt x="2184" y="2234"/>
                          </a:cubicBezTo>
                          <a:cubicBezTo>
                            <a:pt x="1350" y="1674"/>
                            <a:pt x="561" y="1146"/>
                            <a:pt x="418" y="181"/>
                          </a:cubicBezTo>
                          <a:cubicBezTo>
                            <a:pt x="406" y="57"/>
                            <a:pt x="317" y="0"/>
                            <a:pt x="227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7" name="Google Shape;6957;p73"/>
                    <p:cNvSpPr/>
                    <p:nvPr/>
                  </p:nvSpPr>
                  <p:spPr>
                    <a:xfrm>
                      <a:off x="6165452" y="2034199"/>
                      <a:ext cx="106999" cy="106873"/>
                    </a:xfrm>
                    <a:custGeom>
                      <a:rect b="b" l="l" r="r" t="t"/>
                      <a:pathLst>
                        <a:path extrusionOk="0" h="4233" w="4238">
                          <a:moveTo>
                            <a:pt x="396" y="1"/>
                          </a:moveTo>
                          <a:cubicBezTo>
                            <a:pt x="307" y="1"/>
                            <a:pt x="220" y="54"/>
                            <a:pt x="203" y="172"/>
                          </a:cubicBezTo>
                          <a:cubicBezTo>
                            <a:pt x="1" y="1450"/>
                            <a:pt x="1193" y="2199"/>
                            <a:pt x="2249" y="2858"/>
                          </a:cubicBezTo>
                          <a:cubicBezTo>
                            <a:pt x="2901" y="3275"/>
                            <a:pt x="3527" y="3659"/>
                            <a:pt x="3820" y="4141"/>
                          </a:cubicBezTo>
                          <a:cubicBezTo>
                            <a:pt x="3859" y="4194"/>
                            <a:pt x="3924" y="4233"/>
                            <a:pt x="3989" y="4233"/>
                          </a:cubicBezTo>
                          <a:cubicBezTo>
                            <a:pt x="4146" y="4233"/>
                            <a:pt x="4237" y="4063"/>
                            <a:pt x="4159" y="3933"/>
                          </a:cubicBezTo>
                          <a:cubicBezTo>
                            <a:pt x="3807" y="3379"/>
                            <a:pt x="3123" y="2949"/>
                            <a:pt x="2458" y="2532"/>
                          </a:cubicBezTo>
                          <a:cubicBezTo>
                            <a:pt x="1415" y="1873"/>
                            <a:pt x="431" y="1261"/>
                            <a:pt x="594" y="231"/>
                          </a:cubicBezTo>
                          <a:cubicBezTo>
                            <a:pt x="619" y="86"/>
                            <a:pt x="507" y="1"/>
                            <a:pt x="39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8" name="Google Shape;6958;p73"/>
                    <p:cNvSpPr/>
                    <p:nvPr/>
                  </p:nvSpPr>
                  <p:spPr>
                    <a:xfrm>
                      <a:off x="6161665" y="2075378"/>
                      <a:ext cx="110104" cy="119168"/>
                    </a:xfrm>
                    <a:custGeom>
                      <a:rect b="b" l="l" r="r" t="t"/>
                      <a:pathLst>
                        <a:path extrusionOk="0" h="4720" w="4361">
                          <a:moveTo>
                            <a:pt x="543" y="1"/>
                          </a:moveTo>
                          <a:cubicBezTo>
                            <a:pt x="471" y="1"/>
                            <a:pt x="400" y="40"/>
                            <a:pt x="366" y="132"/>
                          </a:cubicBezTo>
                          <a:cubicBezTo>
                            <a:pt x="1" y="1096"/>
                            <a:pt x="1265" y="2159"/>
                            <a:pt x="2490" y="3188"/>
                          </a:cubicBezTo>
                          <a:cubicBezTo>
                            <a:pt x="3129" y="3723"/>
                            <a:pt x="3735" y="4231"/>
                            <a:pt x="3970" y="4629"/>
                          </a:cubicBezTo>
                          <a:cubicBezTo>
                            <a:pt x="4003" y="4687"/>
                            <a:pt x="4068" y="4720"/>
                            <a:pt x="4139" y="4720"/>
                          </a:cubicBezTo>
                          <a:cubicBezTo>
                            <a:pt x="4172" y="4720"/>
                            <a:pt x="4211" y="4713"/>
                            <a:pt x="4237" y="4694"/>
                          </a:cubicBezTo>
                          <a:cubicBezTo>
                            <a:pt x="4335" y="4642"/>
                            <a:pt x="4361" y="4518"/>
                            <a:pt x="4309" y="4427"/>
                          </a:cubicBezTo>
                          <a:cubicBezTo>
                            <a:pt x="4048" y="3970"/>
                            <a:pt x="3409" y="3442"/>
                            <a:pt x="2745" y="2882"/>
                          </a:cubicBezTo>
                          <a:cubicBezTo>
                            <a:pt x="1728" y="2035"/>
                            <a:pt x="463" y="972"/>
                            <a:pt x="731" y="268"/>
                          </a:cubicBezTo>
                          <a:cubicBezTo>
                            <a:pt x="788" y="113"/>
                            <a:pt x="665" y="1"/>
                            <a:pt x="543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59" name="Google Shape;6959;p73"/>
                    <p:cNvSpPr/>
                    <p:nvPr/>
                  </p:nvSpPr>
                  <p:spPr>
                    <a:xfrm>
                      <a:off x="6170956" y="2139279"/>
                      <a:ext cx="105434" cy="88341"/>
                    </a:xfrm>
                    <a:custGeom>
                      <a:rect b="b" l="l" r="r" t="t"/>
                      <a:pathLst>
                        <a:path extrusionOk="0" h="3499" w="4176">
                          <a:moveTo>
                            <a:pt x="269" y="1"/>
                          </a:moveTo>
                          <a:cubicBezTo>
                            <a:pt x="132" y="1"/>
                            <a:pt x="0" y="147"/>
                            <a:pt x="95" y="305"/>
                          </a:cubicBezTo>
                          <a:cubicBezTo>
                            <a:pt x="539" y="1022"/>
                            <a:pt x="1269" y="1439"/>
                            <a:pt x="1973" y="1837"/>
                          </a:cubicBezTo>
                          <a:cubicBezTo>
                            <a:pt x="2716" y="2254"/>
                            <a:pt x="3419" y="2658"/>
                            <a:pt x="3758" y="3382"/>
                          </a:cubicBezTo>
                          <a:cubicBezTo>
                            <a:pt x="3784" y="3453"/>
                            <a:pt x="3856" y="3499"/>
                            <a:pt x="3934" y="3499"/>
                          </a:cubicBezTo>
                          <a:cubicBezTo>
                            <a:pt x="4078" y="3499"/>
                            <a:pt x="4175" y="3349"/>
                            <a:pt x="4117" y="3219"/>
                          </a:cubicBezTo>
                          <a:cubicBezTo>
                            <a:pt x="3726" y="2378"/>
                            <a:pt x="2931" y="1928"/>
                            <a:pt x="2168" y="1492"/>
                          </a:cubicBezTo>
                          <a:cubicBezTo>
                            <a:pt x="1477" y="1100"/>
                            <a:pt x="819" y="729"/>
                            <a:pt x="434" y="97"/>
                          </a:cubicBezTo>
                          <a:cubicBezTo>
                            <a:pt x="391" y="29"/>
                            <a:pt x="329" y="1"/>
                            <a:pt x="26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0" name="Google Shape;6960;p73"/>
                    <p:cNvSpPr/>
                    <p:nvPr/>
                  </p:nvSpPr>
                  <p:spPr>
                    <a:xfrm>
                      <a:off x="6168936" y="2176419"/>
                      <a:ext cx="111569" cy="96622"/>
                    </a:xfrm>
                    <a:custGeom>
                      <a:rect b="b" l="l" r="r" t="t"/>
                      <a:pathLst>
                        <a:path extrusionOk="0" h="3827" w="4419">
                          <a:moveTo>
                            <a:pt x="268" y="0"/>
                          </a:moveTo>
                          <a:cubicBezTo>
                            <a:pt x="134" y="0"/>
                            <a:pt x="1" y="134"/>
                            <a:pt x="84" y="288"/>
                          </a:cubicBezTo>
                          <a:cubicBezTo>
                            <a:pt x="521" y="1122"/>
                            <a:pt x="1316" y="1578"/>
                            <a:pt x="2105" y="2034"/>
                          </a:cubicBezTo>
                          <a:cubicBezTo>
                            <a:pt x="2893" y="2491"/>
                            <a:pt x="3643" y="2921"/>
                            <a:pt x="3995" y="3709"/>
                          </a:cubicBezTo>
                          <a:cubicBezTo>
                            <a:pt x="4027" y="3781"/>
                            <a:pt x="4099" y="3827"/>
                            <a:pt x="4177" y="3827"/>
                          </a:cubicBezTo>
                          <a:cubicBezTo>
                            <a:pt x="4321" y="3820"/>
                            <a:pt x="4418" y="3677"/>
                            <a:pt x="4353" y="3547"/>
                          </a:cubicBezTo>
                          <a:cubicBezTo>
                            <a:pt x="3949" y="2647"/>
                            <a:pt x="3108" y="2165"/>
                            <a:pt x="2300" y="1696"/>
                          </a:cubicBezTo>
                          <a:cubicBezTo>
                            <a:pt x="1538" y="1252"/>
                            <a:pt x="814" y="842"/>
                            <a:pt x="436" y="105"/>
                          </a:cubicBezTo>
                          <a:cubicBezTo>
                            <a:pt x="396" y="31"/>
                            <a:pt x="332" y="0"/>
                            <a:pt x="268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1" name="Google Shape;6961;p73"/>
                    <p:cNvSpPr/>
                    <p:nvPr/>
                  </p:nvSpPr>
                  <p:spPr>
                    <a:xfrm>
                      <a:off x="6168229" y="2217496"/>
                      <a:ext cx="112099" cy="96698"/>
                    </a:xfrm>
                    <a:custGeom>
                      <a:rect b="b" l="l" r="r" t="t"/>
                      <a:pathLst>
                        <a:path extrusionOk="0" h="3830" w="4440">
                          <a:moveTo>
                            <a:pt x="286" y="1"/>
                          </a:moveTo>
                          <a:cubicBezTo>
                            <a:pt x="129" y="1"/>
                            <a:pt x="0" y="208"/>
                            <a:pt x="151" y="349"/>
                          </a:cubicBezTo>
                          <a:cubicBezTo>
                            <a:pt x="647" y="812"/>
                            <a:pt x="1201" y="1163"/>
                            <a:pt x="1742" y="1509"/>
                          </a:cubicBezTo>
                          <a:cubicBezTo>
                            <a:pt x="2680" y="2102"/>
                            <a:pt x="3567" y="2663"/>
                            <a:pt x="4023" y="3705"/>
                          </a:cubicBezTo>
                          <a:cubicBezTo>
                            <a:pt x="4055" y="3777"/>
                            <a:pt x="4127" y="3829"/>
                            <a:pt x="4205" y="3829"/>
                          </a:cubicBezTo>
                          <a:cubicBezTo>
                            <a:pt x="4342" y="3823"/>
                            <a:pt x="4440" y="3679"/>
                            <a:pt x="4388" y="3555"/>
                          </a:cubicBezTo>
                          <a:cubicBezTo>
                            <a:pt x="3879" y="2395"/>
                            <a:pt x="2902" y="1776"/>
                            <a:pt x="1957" y="1177"/>
                          </a:cubicBezTo>
                          <a:cubicBezTo>
                            <a:pt x="1429" y="844"/>
                            <a:pt x="888" y="499"/>
                            <a:pt x="425" y="62"/>
                          </a:cubicBezTo>
                          <a:cubicBezTo>
                            <a:pt x="381" y="19"/>
                            <a:pt x="332" y="1"/>
                            <a:pt x="286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2" name="Google Shape;6962;p73"/>
                    <p:cNvSpPr/>
                    <p:nvPr/>
                  </p:nvSpPr>
                  <p:spPr>
                    <a:xfrm>
                      <a:off x="6166487" y="2268193"/>
                      <a:ext cx="90487" cy="393533"/>
                    </a:xfrm>
                    <a:custGeom>
                      <a:rect b="b" l="l" r="r" t="t"/>
                      <a:pathLst>
                        <a:path extrusionOk="0" h="15587" w="3584">
                          <a:moveTo>
                            <a:pt x="290" y="0"/>
                          </a:moveTo>
                          <a:cubicBezTo>
                            <a:pt x="130" y="0"/>
                            <a:pt x="1" y="223"/>
                            <a:pt x="168" y="355"/>
                          </a:cubicBezTo>
                          <a:cubicBezTo>
                            <a:pt x="3173" y="2981"/>
                            <a:pt x="2873" y="7068"/>
                            <a:pt x="2580" y="11011"/>
                          </a:cubicBezTo>
                          <a:cubicBezTo>
                            <a:pt x="2462" y="12569"/>
                            <a:pt x="2352" y="14035"/>
                            <a:pt x="2443" y="15404"/>
                          </a:cubicBezTo>
                          <a:cubicBezTo>
                            <a:pt x="2449" y="15508"/>
                            <a:pt x="2534" y="15586"/>
                            <a:pt x="2638" y="15586"/>
                          </a:cubicBezTo>
                          <a:lnTo>
                            <a:pt x="2651" y="15586"/>
                          </a:lnTo>
                          <a:cubicBezTo>
                            <a:pt x="2762" y="15580"/>
                            <a:pt x="2840" y="15482"/>
                            <a:pt x="2834" y="15378"/>
                          </a:cubicBezTo>
                          <a:cubicBezTo>
                            <a:pt x="2749" y="14042"/>
                            <a:pt x="2853" y="12582"/>
                            <a:pt x="2971" y="11037"/>
                          </a:cubicBezTo>
                          <a:cubicBezTo>
                            <a:pt x="3271" y="6996"/>
                            <a:pt x="3583" y="2818"/>
                            <a:pt x="429" y="61"/>
                          </a:cubicBezTo>
                          <a:cubicBezTo>
                            <a:pt x="384" y="18"/>
                            <a:pt x="336" y="0"/>
                            <a:pt x="290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3" name="Google Shape;6963;p73"/>
                    <p:cNvSpPr/>
                    <p:nvPr/>
                  </p:nvSpPr>
                  <p:spPr>
                    <a:xfrm>
                      <a:off x="6210216" y="2464896"/>
                      <a:ext cx="36003" cy="133635"/>
                    </a:xfrm>
                    <a:custGeom>
                      <a:rect b="b" l="l" r="r" t="t"/>
                      <a:pathLst>
                        <a:path extrusionOk="0" h="5293" w="1426">
                          <a:moveTo>
                            <a:pt x="1174" y="0"/>
                          </a:moveTo>
                          <a:cubicBezTo>
                            <a:pt x="1103" y="0"/>
                            <a:pt x="1033" y="37"/>
                            <a:pt x="998" y="124"/>
                          </a:cubicBezTo>
                          <a:cubicBezTo>
                            <a:pt x="307" y="1845"/>
                            <a:pt x="0" y="3376"/>
                            <a:pt x="0" y="5097"/>
                          </a:cubicBezTo>
                          <a:cubicBezTo>
                            <a:pt x="0" y="5201"/>
                            <a:pt x="92" y="5292"/>
                            <a:pt x="202" y="5292"/>
                          </a:cubicBezTo>
                          <a:cubicBezTo>
                            <a:pt x="307" y="5292"/>
                            <a:pt x="398" y="5201"/>
                            <a:pt x="398" y="5097"/>
                          </a:cubicBezTo>
                          <a:cubicBezTo>
                            <a:pt x="391" y="3409"/>
                            <a:pt x="685" y="1962"/>
                            <a:pt x="1363" y="274"/>
                          </a:cubicBezTo>
                          <a:cubicBezTo>
                            <a:pt x="1425" y="116"/>
                            <a:pt x="1299" y="0"/>
                            <a:pt x="1174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4" name="Google Shape;6964;p73"/>
                    <p:cNvSpPr/>
                    <p:nvPr/>
                  </p:nvSpPr>
                  <p:spPr>
                    <a:xfrm>
                      <a:off x="6212513" y="2647537"/>
                      <a:ext cx="27015" cy="122627"/>
                    </a:xfrm>
                    <a:custGeom>
                      <a:rect b="b" l="l" r="r" t="t"/>
                      <a:pathLst>
                        <a:path extrusionOk="0" h="4857" w="1070">
                          <a:moveTo>
                            <a:pt x="871" y="1"/>
                          </a:moveTo>
                          <a:cubicBezTo>
                            <a:pt x="771" y="1"/>
                            <a:pt x="672" y="66"/>
                            <a:pt x="672" y="196"/>
                          </a:cubicBezTo>
                          <a:cubicBezTo>
                            <a:pt x="672" y="1715"/>
                            <a:pt x="483" y="3038"/>
                            <a:pt x="27" y="4609"/>
                          </a:cubicBezTo>
                          <a:cubicBezTo>
                            <a:pt x="1" y="4713"/>
                            <a:pt x="59" y="4817"/>
                            <a:pt x="164" y="4850"/>
                          </a:cubicBezTo>
                          <a:cubicBezTo>
                            <a:pt x="183" y="4856"/>
                            <a:pt x="196" y="4856"/>
                            <a:pt x="216" y="4856"/>
                          </a:cubicBezTo>
                          <a:cubicBezTo>
                            <a:pt x="307" y="4856"/>
                            <a:pt x="385" y="4798"/>
                            <a:pt x="405" y="4713"/>
                          </a:cubicBezTo>
                          <a:cubicBezTo>
                            <a:pt x="867" y="3110"/>
                            <a:pt x="1070" y="1754"/>
                            <a:pt x="1070" y="196"/>
                          </a:cubicBezTo>
                          <a:cubicBezTo>
                            <a:pt x="1070" y="66"/>
                            <a:pt x="970" y="1"/>
                            <a:pt x="871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5" name="Google Shape;6965;p73"/>
                    <p:cNvSpPr/>
                    <p:nvPr/>
                  </p:nvSpPr>
                  <p:spPr>
                    <a:xfrm>
                      <a:off x="6211377" y="2649102"/>
                      <a:ext cx="29944" cy="63472"/>
                    </a:xfrm>
                    <a:custGeom>
                      <a:rect b="b" l="l" r="r" t="t"/>
                      <a:pathLst>
                        <a:path extrusionOk="0" h="2514" w="1186">
                          <a:moveTo>
                            <a:pt x="913" y="0"/>
                          </a:moveTo>
                          <a:cubicBezTo>
                            <a:pt x="864" y="0"/>
                            <a:pt x="812" y="21"/>
                            <a:pt x="769" y="69"/>
                          </a:cubicBezTo>
                          <a:cubicBezTo>
                            <a:pt x="313" y="610"/>
                            <a:pt x="137" y="1457"/>
                            <a:pt x="20" y="2285"/>
                          </a:cubicBezTo>
                          <a:cubicBezTo>
                            <a:pt x="0" y="2396"/>
                            <a:pt x="72" y="2494"/>
                            <a:pt x="183" y="2513"/>
                          </a:cubicBezTo>
                          <a:lnTo>
                            <a:pt x="209" y="2513"/>
                          </a:lnTo>
                          <a:cubicBezTo>
                            <a:pt x="306" y="2513"/>
                            <a:pt x="391" y="2441"/>
                            <a:pt x="404" y="2344"/>
                          </a:cubicBezTo>
                          <a:cubicBezTo>
                            <a:pt x="476" y="1861"/>
                            <a:pt x="626" y="851"/>
                            <a:pt x="1069" y="317"/>
                          </a:cubicBezTo>
                          <a:cubicBezTo>
                            <a:pt x="1185" y="171"/>
                            <a:pt x="1056" y="0"/>
                            <a:pt x="913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6" name="Google Shape;6966;p73"/>
                    <p:cNvSpPr/>
                    <p:nvPr/>
                  </p:nvSpPr>
                  <p:spPr>
                    <a:xfrm>
                      <a:off x="6235564" y="2514382"/>
                      <a:ext cx="32115" cy="78671"/>
                    </a:xfrm>
                    <a:custGeom>
                      <a:rect b="b" l="l" r="r" t="t"/>
                      <a:pathLst>
                        <a:path extrusionOk="0" h="3116" w="1272">
                          <a:moveTo>
                            <a:pt x="234" y="1"/>
                          </a:moveTo>
                          <a:cubicBezTo>
                            <a:pt x="118" y="1"/>
                            <a:pt x="1" y="94"/>
                            <a:pt x="39" y="243"/>
                          </a:cubicBezTo>
                          <a:cubicBezTo>
                            <a:pt x="124" y="569"/>
                            <a:pt x="241" y="888"/>
                            <a:pt x="385" y="1195"/>
                          </a:cubicBezTo>
                          <a:cubicBezTo>
                            <a:pt x="626" y="1755"/>
                            <a:pt x="860" y="2290"/>
                            <a:pt x="743" y="2883"/>
                          </a:cubicBezTo>
                          <a:cubicBezTo>
                            <a:pt x="724" y="2987"/>
                            <a:pt x="795" y="3091"/>
                            <a:pt x="900" y="3111"/>
                          </a:cubicBezTo>
                          <a:cubicBezTo>
                            <a:pt x="906" y="3114"/>
                            <a:pt x="913" y="3116"/>
                            <a:pt x="919" y="3116"/>
                          </a:cubicBezTo>
                          <a:cubicBezTo>
                            <a:pt x="926" y="3116"/>
                            <a:pt x="932" y="3114"/>
                            <a:pt x="939" y="3111"/>
                          </a:cubicBezTo>
                          <a:cubicBezTo>
                            <a:pt x="1030" y="3111"/>
                            <a:pt x="1115" y="3046"/>
                            <a:pt x="1128" y="2954"/>
                          </a:cubicBezTo>
                          <a:cubicBezTo>
                            <a:pt x="1271" y="2244"/>
                            <a:pt x="1004" y="1631"/>
                            <a:pt x="750" y="1038"/>
                          </a:cubicBezTo>
                          <a:cubicBezTo>
                            <a:pt x="613" y="752"/>
                            <a:pt x="502" y="458"/>
                            <a:pt x="424" y="152"/>
                          </a:cubicBezTo>
                          <a:cubicBezTo>
                            <a:pt x="397" y="47"/>
                            <a:pt x="315" y="1"/>
                            <a:pt x="23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7" name="Google Shape;6967;p73"/>
                    <p:cNvSpPr/>
                    <p:nvPr/>
                  </p:nvSpPr>
                  <p:spPr>
                    <a:xfrm>
                      <a:off x="6230010" y="2395996"/>
                      <a:ext cx="57893" cy="73369"/>
                    </a:xfrm>
                    <a:custGeom>
                      <a:rect b="b" l="l" r="r" t="t"/>
                      <a:pathLst>
                        <a:path extrusionOk="0" h="2906" w="2293">
                          <a:moveTo>
                            <a:pt x="285" y="1"/>
                          </a:moveTo>
                          <a:cubicBezTo>
                            <a:pt x="133" y="1"/>
                            <a:pt x="0" y="200"/>
                            <a:pt x="148" y="344"/>
                          </a:cubicBezTo>
                          <a:cubicBezTo>
                            <a:pt x="259" y="461"/>
                            <a:pt x="390" y="585"/>
                            <a:pt x="533" y="709"/>
                          </a:cubicBezTo>
                          <a:cubicBezTo>
                            <a:pt x="1133" y="1263"/>
                            <a:pt x="1810" y="1895"/>
                            <a:pt x="1471" y="2625"/>
                          </a:cubicBezTo>
                          <a:cubicBezTo>
                            <a:pt x="1426" y="2723"/>
                            <a:pt x="1465" y="2840"/>
                            <a:pt x="1563" y="2886"/>
                          </a:cubicBezTo>
                          <a:cubicBezTo>
                            <a:pt x="1589" y="2899"/>
                            <a:pt x="1615" y="2905"/>
                            <a:pt x="1647" y="2905"/>
                          </a:cubicBezTo>
                          <a:cubicBezTo>
                            <a:pt x="1726" y="2905"/>
                            <a:pt x="1797" y="2860"/>
                            <a:pt x="1830" y="2794"/>
                          </a:cubicBezTo>
                          <a:cubicBezTo>
                            <a:pt x="2293" y="1797"/>
                            <a:pt x="1426" y="1002"/>
                            <a:pt x="800" y="422"/>
                          </a:cubicBezTo>
                          <a:cubicBezTo>
                            <a:pt x="663" y="298"/>
                            <a:pt x="533" y="181"/>
                            <a:pt x="429" y="70"/>
                          </a:cubicBezTo>
                          <a:cubicBezTo>
                            <a:pt x="385" y="21"/>
                            <a:pt x="334" y="1"/>
                            <a:pt x="28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8" name="Google Shape;6968;p73"/>
                    <p:cNvSpPr/>
                    <p:nvPr/>
                  </p:nvSpPr>
                  <p:spPr>
                    <a:xfrm>
                      <a:off x="6203626" y="2399228"/>
                      <a:ext cx="38502" cy="70138"/>
                    </a:xfrm>
                    <a:custGeom>
                      <a:rect b="b" l="l" r="r" t="t"/>
                      <a:pathLst>
                        <a:path extrusionOk="0" h="2778" w="1525">
                          <a:moveTo>
                            <a:pt x="1265" y="1"/>
                          </a:moveTo>
                          <a:cubicBezTo>
                            <a:pt x="1216" y="1"/>
                            <a:pt x="1166" y="20"/>
                            <a:pt x="1122" y="66"/>
                          </a:cubicBezTo>
                          <a:cubicBezTo>
                            <a:pt x="731" y="555"/>
                            <a:pt x="1" y="1832"/>
                            <a:pt x="274" y="2647"/>
                          </a:cubicBezTo>
                          <a:cubicBezTo>
                            <a:pt x="301" y="2725"/>
                            <a:pt x="379" y="2777"/>
                            <a:pt x="463" y="2777"/>
                          </a:cubicBezTo>
                          <a:cubicBezTo>
                            <a:pt x="483" y="2777"/>
                            <a:pt x="503" y="2771"/>
                            <a:pt x="522" y="2764"/>
                          </a:cubicBezTo>
                          <a:cubicBezTo>
                            <a:pt x="626" y="2732"/>
                            <a:pt x="685" y="2621"/>
                            <a:pt x="646" y="2516"/>
                          </a:cubicBezTo>
                          <a:cubicBezTo>
                            <a:pt x="450" y="1949"/>
                            <a:pt x="978" y="868"/>
                            <a:pt x="1428" y="307"/>
                          </a:cubicBezTo>
                          <a:cubicBezTo>
                            <a:pt x="1525" y="158"/>
                            <a:pt x="1403" y="1"/>
                            <a:pt x="1265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69" name="Google Shape;6969;p73"/>
                    <p:cNvSpPr/>
                    <p:nvPr/>
                  </p:nvSpPr>
                  <p:spPr>
                    <a:xfrm>
                      <a:off x="6169668" y="2269708"/>
                      <a:ext cx="96521" cy="88417"/>
                    </a:xfrm>
                    <a:custGeom>
                      <a:rect b="b" l="l" r="r" t="t"/>
                      <a:pathLst>
                        <a:path extrusionOk="0" h="3502" w="3823">
                          <a:moveTo>
                            <a:pt x="284" y="1"/>
                          </a:moveTo>
                          <a:cubicBezTo>
                            <a:pt x="130" y="1"/>
                            <a:pt x="1" y="200"/>
                            <a:pt x="146" y="340"/>
                          </a:cubicBezTo>
                          <a:cubicBezTo>
                            <a:pt x="524" y="712"/>
                            <a:pt x="987" y="1005"/>
                            <a:pt x="1443" y="1285"/>
                          </a:cubicBezTo>
                          <a:cubicBezTo>
                            <a:pt x="2310" y="1833"/>
                            <a:pt x="3125" y="2348"/>
                            <a:pt x="3412" y="3358"/>
                          </a:cubicBezTo>
                          <a:cubicBezTo>
                            <a:pt x="3438" y="3443"/>
                            <a:pt x="3510" y="3501"/>
                            <a:pt x="3601" y="3501"/>
                          </a:cubicBezTo>
                          <a:cubicBezTo>
                            <a:pt x="3620" y="3501"/>
                            <a:pt x="3640" y="3501"/>
                            <a:pt x="3653" y="3495"/>
                          </a:cubicBezTo>
                          <a:cubicBezTo>
                            <a:pt x="3757" y="3469"/>
                            <a:pt x="3822" y="3358"/>
                            <a:pt x="3790" y="3254"/>
                          </a:cubicBezTo>
                          <a:cubicBezTo>
                            <a:pt x="3464" y="2100"/>
                            <a:pt x="2545" y="1513"/>
                            <a:pt x="1652" y="960"/>
                          </a:cubicBezTo>
                          <a:cubicBezTo>
                            <a:pt x="1196" y="666"/>
                            <a:pt x="766" y="399"/>
                            <a:pt x="420" y="60"/>
                          </a:cubicBezTo>
                          <a:cubicBezTo>
                            <a:pt x="377" y="18"/>
                            <a:pt x="329" y="1"/>
                            <a:pt x="284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0" name="Google Shape;6970;p73"/>
                    <p:cNvSpPr/>
                    <p:nvPr/>
                  </p:nvSpPr>
                  <p:spPr>
                    <a:xfrm>
                      <a:off x="6083019" y="1717495"/>
                      <a:ext cx="184862" cy="609020"/>
                    </a:xfrm>
                    <a:custGeom>
                      <a:rect b="b" l="l" r="r" t="t"/>
                      <a:pathLst>
                        <a:path extrusionOk="0" h="24122" w="7322">
                          <a:moveTo>
                            <a:pt x="5019" y="1"/>
                          </a:moveTo>
                          <a:lnTo>
                            <a:pt x="1988" y="340"/>
                          </a:lnTo>
                          <a:cubicBezTo>
                            <a:pt x="2210" y="353"/>
                            <a:pt x="2920" y="1109"/>
                            <a:pt x="3344" y="2744"/>
                          </a:cubicBezTo>
                          <a:cubicBezTo>
                            <a:pt x="2607" y="2881"/>
                            <a:pt x="737" y="3364"/>
                            <a:pt x="85" y="4791"/>
                          </a:cubicBezTo>
                          <a:cubicBezTo>
                            <a:pt x="0" y="4952"/>
                            <a:pt x="133" y="5083"/>
                            <a:pt x="265" y="5083"/>
                          </a:cubicBezTo>
                          <a:cubicBezTo>
                            <a:pt x="336" y="5083"/>
                            <a:pt x="407" y="5045"/>
                            <a:pt x="444" y="4954"/>
                          </a:cubicBezTo>
                          <a:cubicBezTo>
                            <a:pt x="1017" y="3696"/>
                            <a:pt x="2777" y="3253"/>
                            <a:pt x="3435" y="3129"/>
                          </a:cubicBezTo>
                          <a:cubicBezTo>
                            <a:pt x="3442" y="3181"/>
                            <a:pt x="3455" y="3240"/>
                            <a:pt x="3461" y="3292"/>
                          </a:cubicBezTo>
                          <a:lnTo>
                            <a:pt x="3461" y="4576"/>
                          </a:lnTo>
                          <a:cubicBezTo>
                            <a:pt x="3461" y="4576"/>
                            <a:pt x="3455" y="4569"/>
                            <a:pt x="3448" y="4569"/>
                          </a:cubicBezTo>
                          <a:cubicBezTo>
                            <a:pt x="3437" y="4567"/>
                            <a:pt x="3371" y="4554"/>
                            <a:pt x="3263" y="4554"/>
                          </a:cubicBezTo>
                          <a:cubicBezTo>
                            <a:pt x="2879" y="4554"/>
                            <a:pt x="1965" y="4716"/>
                            <a:pt x="1050" y="6068"/>
                          </a:cubicBezTo>
                          <a:cubicBezTo>
                            <a:pt x="943" y="6221"/>
                            <a:pt x="1077" y="6378"/>
                            <a:pt x="1217" y="6378"/>
                          </a:cubicBezTo>
                          <a:cubicBezTo>
                            <a:pt x="1274" y="6378"/>
                            <a:pt x="1332" y="6352"/>
                            <a:pt x="1376" y="6290"/>
                          </a:cubicBezTo>
                          <a:cubicBezTo>
                            <a:pt x="2208" y="5067"/>
                            <a:pt x="2985" y="4947"/>
                            <a:pt x="3263" y="4947"/>
                          </a:cubicBezTo>
                          <a:cubicBezTo>
                            <a:pt x="3324" y="4947"/>
                            <a:pt x="3362" y="4953"/>
                            <a:pt x="3370" y="4954"/>
                          </a:cubicBezTo>
                          <a:cubicBezTo>
                            <a:pt x="3379" y="4956"/>
                            <a:pt x="3389" y="4957"/>
                            <a:pt x="3398" y="4957"/>
                          </a:cubicBezTo>
                          <a:cubicBezTo>
                            <a:pt x="3421" y="4957"/>
                            <a:pt x="3443" y="4952"/>
                            <a:pt x="3461" y="4947"/>
                          </a:cubicBezTo>
                          <a:lnTo>
                            <a:pt x="3461" y="7268"/>
                          </a:lnTo>
                          <a:lnTo>
                            <a:pt x="3461" y="7274"/>
                          </a:lnTo>
                          <a:lnTo>
                            <a:pt x="3461" y="23926"/>
                          </a:lnTo>
                          <a:cubicBezTo>
                            <a:pt x="3461" y="24057"/>
                            <a:pt x="3561" y="24122"/>
                            <a:pt x="3660" y="24122"/>
                          </a:cubicBezTo>
                          <a:cubicBezTo>
                            <a:pt x="3759" y="24122"/>
                            <a:pt x="3859" y="24057"/>
                            <a:pt x="3859" y="23926"/>
                          </a:cubicBezTo>
                          <a:lnTo>
                            <a:pt x="3859" y="23125"/>
                          </a:lnTo>
                          <a:lnTo>
                            <a:pt x="3859" y="23118"/>
                          </a:lnTo>
                          <a:lnTo>
                            <a:pt x="3859" y="4947"/>
                          </a:lnTo>
                          <a:cubicBezTo>
                            <a:pt x="3867" y="4947"/>
                            <a:pt x="3876" y="4947"/>
                            <a:pt x="3885" y="4947"/>
                          </a:cubicBezTo>
                          <a:cubicBezTo>
                            <a:pt x="4154" y="4947"/>
                            <a:pt x="4937" y="5055"/>
                            <a:pt x="5781" y="6290"/>
                          </a:cubicBezTo>
                          <a:cubicBezTo>
                            <a:pt x="5814" y="6342"/>
                            <a:pt x="5879" y="6375"/>
                            <a:pt x="5944" y="6375"/>
                          </a:cubicBezTo>
                          <a:cubicBezTo>
                            <a:pt x="6101" y="6375"/>
                            <a:pt x="6192" y="6199"/>
                            <a:pt x="6107" y="6068"/>
                          </a:cubicBezTo>
                          <a:cubicBezTo>
                            <a:pt x="5177" y="4711"/>
                            <a:pt x="4258" y="4556"/>
                            <a:pt x="3883" y="4556"/>
                          </a:cubicBezTo>
                          <a:cubicBezTo>
                            <a:pt x="3875" y="4556"/>
                            <a:pt x="3867" y="4556"/>
                            <a:pt x="3859" y="4556"/>
                          </a:cubicBezTo>
                          <a:lnTo>
                            <a:pt x="3859" y="3123"/>
                          </a:lnTo>
                          <a:cubicBezTo>
                            <a:pt x="4491" y="3240"/>
                            <a:pt x="6296" y="3676"/>
                            <a:pt x="6883" y="4954"/>
                          </a:cubicBezTo>
                          <a:cubicBezTo>
                            <a:pt x="6917" y="5045"/>
                            <a:pt x="6986" y="5083"/>
                            <a:pt x="7057" y="5083"/>
                          </a:cubicBezTo>
                          <a:cubicBezTo>
                            <a:pt x="7187" y="5083"/>
                            <a:pt x="7322" y="4952"/>
                            <a:pt x="7241" y="4791"/>
                          </a:cubicBezTo>
                          <a:cubicBezTo>
                            <a:pt x="6544" y="3279"/>
                            <a:pt x="4478" y="2823"/>
                            <a:pt x="3859" y="2725"/>
                          </a:cubicBezTo>
                          <a:cubicBezTo>
                            <a:pt x="4041" y="1702"/>
                            <a:pt x="4387" y="639"/>
                            <a:pt x="5019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971" name="Google Shape;6971;p73"/>
                  <p:cNvSpPr/>
                  <p:nvPr/>
                </p:nvSpPr>
                <p:spPr>
                  <a:xfrm>
                    <a:off x="6020658" y="1575983"/>
                    <a:ext cx="321880" cy="161054"/>
                  </a:xfrm>
                  <a:custGeom>
                    <a:rect b="b" l="l" r="r" t="t"/>
                    <a:pathLst>
                      <a:path extrusionOk="0" h="6379" w="12749">
                        <a:moveTo>
                          <a:pt x="5794" y="1"/>
                        </a:moveTo>
                        <a:cubicBezTo>
                          <a:pt x="5038" y="1"/>
                          <a:pt x="4543" y="411"/>
                          <a:pt x="4308" y="939"/>
                        </a:cubicBezTo>
                        <a:cubicBezTo>
                          <a:pt x="4056" y="756"/>
                          <a:pt x="3749" y="665"/>
                          <a:pt x="3441" y="665"/>
                        </a:cubicBezTo>
                        <a:cubicBezTo>
                          <a:pt x="3430" y="665"/>
                          <a:pt x="3419" y="665"/>
                          <a:pt x="3409" y="665"/>
                        </a:cubicBezTo>
                        <a:cubicBezTo>
                          <a:pt x="2236" y="665"/>
                          <a:pt x="1753" y="1734"/>
                          <a:pt x="1962" y="2614"/>
                        </a:cubicBezTo>
                        <a:cubicBezTo>
                          <a:pt x="1799" y="2627"/>
                          <a:pt x="1649" y="2679"/>
                          <a:pt x="1506" y="2757"/>
                        </a:cubicBezTo>
                        <a:cubicBezTo>
                          <a:pt x="1460" y="2784"/>
                          <a:pt x="1414" y="2816"/>
                          <a:pt x="1369" y="2855"/>
                        </a:cubicBezTo>
                        <a:cubicBezTo>
                          <a:pt x="0" y="3474"/>
                          <a:pt x="222" y="5951"/>
                          <a:pt x="2053" y="5951"/>
                        </a:cubicBezTo>
                        <a:cubicBezTo>
                          <a:pt x="2063" y="5951"/>
                          <a:pt x="2073" y="5951"/>
                          <a:pt x="2083" y="5951"/>
                        </a:cubicBezTo>
                        <a:cubicBezTo>
                          <a:pt x="2393" y="5951"/>
                          <a:pt x="2700" y="5854"/>
                          <a:pt x="2966" y="5677"/>
                        </a:cubicBezTo>
                        <a:cubicBezTo>
                          <a:pt x="3251" y="6084"/>
                          <a:pt x="3729" y="6323"/>
                          <a:pt x="4229" y="6323"/>
                        </a:cubicBezTo>
                        <a:cubicBezTo>
                          <a:pt x="4243" y="6323"/>
                          <a:pt x="4256" y="6323"/>
                          <a:pt x="4269" y="6323"/>
                        </a:cubicBezTo>
                        <a:cubicBezTo>
                          <a:pt x="4830" y="6323"/>
                          <a:pt x="5253" y="6114"/>
                          <a:pt x="5553" y="5808"/>
                        </a:cubicBezTo>
                        <a:cubicBezTo>
                          <a:pt x="5841" y="6064"/>
                          <a:pt x="6213" y="6213"/>
                          <a:pt x="6599" y="6213"/>
                        </a:cubicBezTo>
                        <a:cubicBezTo>
                          <a:pt x="6616" y="6213"/>
                          <a:pt x="6632" y="6212"/>
                          <a:pt x="6648" y="6212"/>
                        </a:cubicBezTo>
                        <a:cubicBezTo>
                          <a:pt x="6660" y="6212"/>
                          <a:pt x="6671" y="6212"/>
                          <a:pt x="6683" y="6212"/>
                        </a:cubicBezTo>
                        <a:cubicBezTo>
                          <a:pt x="7016" y="6212"/>
                          <a:pt x="7342" y="6121"/>
                          <a:pt x="7626" y="5951"/>
                        </a:cubicBezTo>
                        <a:cubicBezTo>
                          <a:pt x="7821" y="6114"/>
                          <a:pt x="8049" y="6231"/>
                          <a:pt x="8291" y="6303"/>
                        </a:cubicBezTo>
                        <a:lnTo>
                          <a:pt x="8323" y="6316"/>
                        </a:lnTo>
                        <a:cubicBezTo>
                          <a:pt x="8479" y="6358"/>
                          <a:pt x="8640" y="6379"/>
                          <a:pt x="8800" y="6379"/>
                        </a:cubicBezTo>
                        <a:cubicBezTo>
                          <a:pt x="9115" y="6379"/>
                          <a:pt x="9428" y="6298"/>
                          <a:pt x="9705" y="6134"/>
                        </a:cubicBezTo>
                        <a:lnTo>
                          <a:pt x="10063" y="5853"/>
                        </a:lnTo>
                        <a:cubicBezTo>
                          <a:pt x="10213" y="5703"/>
                          <a:pt x="10331" y="5534"/>
                          <a:pt x="10415" y="5345"/>
                        </a:cubicBezTo>
                        <a:cubicBezTo>
                          <a:pt x="10602" y="5463"/>
                          <a:pt x="10812" y="5528"/>
                          <a:pt x="11035" y="5528"/>
                        </a:cubicBezTo>
                        <a:cubicBezTo>
                          <a:pt x="11046" y="5528"/>
                          <a:pt x="11056" y="5528"/>
                          <a:pt x="11067" y="5527"/>
                        </a:cubicBezTo>
                        <a:cubicBezTo>
                          <a:pt x="12605" y="5527"/>
                          <a:pt x="12749" y="3546"/>
                          <a:pt x="11478" y="3194"/>
                        </a:cubicBezTo>
                        <a:cubicBezTo>
                          <a:pt x="11536" y="2497"/>
                          <a:pt x="11119" y="1741"/>
                          <a:pt x="10207" y="1741"/>
                        </a:cubicBezTo>
                        <a:cubicBezTo>
                          <a:pt x="10037" y="1741"/>
                          <a:pt x="9868" y="1773"/>
                          <a:pt x="9711" y="1832"/>
                        </a:cubicBezTo>
                        <a:cubicBezTo>
                          <a:pt x="9672" y="972"/>
                          <a:pt x="8968" y="287"/>
                          <a:pt x="8102" y="281"/>
                        </a:cubicBezTo>
                        <a:cubicBezTo>
                          <a:pt x="7737" y="281"/>
                          <a:pt x="7385" y="411"/>
                          <a:pt x="7104" y="639"/>
                        </a:cubicBezTo>
                        <a:cubicBezTo>
                          <a:pt x="6837" y="261"/>
                          <a:pt x="6400" y="1"/>
                          <a:pt x="5794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972" name="Google Shape;6972;p73"/>
              <p:cNvSpPr/>
              <p:nvPr/>
            </p:nvSpPr>
            <p:spPr>
              <a:xfrm>
                <a:off x="5970289" y="1542757"/>
                <a:ext cx="406813" cy="325163"/>
              </a:xfrm>
              <a:custGeom>
                <a:rect b="b" l="l" r="r" t="t"/>
                <a:pathLst>
                  <a:path extrusionOk="0" h="12879" w="16113">
                    <a:moveTo>
                      <a:pt x="1004" y="8740"/>
                    </a:moveTo>
                    <a:cubicBezTo>
                      <a:pt x="1007" y="8824"/>
                      <a:pt x="1025" y="8949"/>
                      <a:pt x="1055" y="9103"/>
                    </a:cubicBezTo>
                    <a:lnTo>
                      <a:pt x="1055" y="9103"/>
                    </a:lnTo>
                    <a:cubicBezTo>
                      <a:pt x="1031" y="8968"/>
                      <a:pt x="1014" y="8846"/>
                      <a:pt x="1004" y="8740"/>
                    </a:cubicBezTo>
                    <a:close/>
                    <a:moveTo>
                      <a:pt x="8531" y="0"/>
                    </a:moveTo>
                    <a:cubicBezTo>
                      <a:pt x="7378" y="0"/>
                      <a:pt x="6098" y="274"/>
                      <a:pt x="4700" y="906"/>
                    </a:cubicBezTo>
                    <a:cubicBezTo>
                      <a:pt x="1" y="3031"/>
                      <a:pt x="1004" y="8740"/>
                      <a:pt x="1004" y="8740"/>
                    </a:cubicBezTo>
                    <a:cubicBezTo>
                      <a:pt x="952" y="6113"/>
                      <a:pt x="4048" y="3448"/>
                      <a:pt x="4048" y="3448"/>
                    </a:cubicBezTo>
                    <a:cubicBezTo>
                      <a:pt x="6225" y="4790"/>
                      <a:pt x="13544" y="6504"/>
                      <a:pt x="14216" y="6726"/>
                    </a:cubicBezTo>
                    <a:cubicBezTo>
                      <a:pt x="14557" y="6840"/>
                      <a:pt x="14772" y="11921"/>
                      <a:pt x="14749" y="12624"/>
                    </a:cubicBezTo>
                    <a:lnTo>
                      <a:pt x="14749" y="12624"/>
                    </a:lnTo>
                    <a:lnTo>
                      <a:pt x="15206" y="9548"/>
                    </a:lnTo>
                    <a:cubicBezTo>
                      <a:pt x="15206" y="9548"/>
                      <a:pt x="16112" y="6166"/>
                      <a:pt x="14437" y="3441"/>
                    </a:cubicBezTo>
                    <a:cubicBezTo>
                      <a:pt x="13261" y="1523"/>
                      <a:pt x="11251" y="0"/>
                      <a:pt x="8531" y="0"/>
                    </a:cubicBezTo>
                    <a:close/>
                    <a:moveTo>
                      <a:pt x="14749" y="12624"/>
                    </a:moveTo>
                    <a:lnTo>
                      <a:pt x="14737" y="12703"/>
                    </a:lnTo>
                    <a:cubicBezTo>
                      <a:pt x="14738" y="12704"/>
                      <a:pt x="14739" y="12705"/>
                      <a:pt x="14739" y="12705"/>
                    </a:cubicBezTo>
                    <a:cubicBezTo>
                      <a:pt x="14744" y="12705"/>
                      <a:pt x="14747" y="12677"/>
                      <a:pt x="14749" y="12624"/>
                    </a:cubicBezTo>
                    <a:close/>
                    <a:moveTo>
                      <a:pt x="1055" y="9103"/>
                    </a:moveTo>
                    <a:cubicBezTo>
                      <a:pt x="1284" y="10402"/>
                      <a:pt x="2112" y="12879"/>
                      <a:pt x="2112" y="12879"/>
                    </a:cubicBezTo>
                    <a:cubicBezTo>
                      <a:pt x="2112" y="12879"/>
                      <a:pt x="1272" y="10220"/>
                      <a:pt x="1055" y="9103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73" name="Google Shape;6973;p73"/>
          <p:cNvGrpSpPr/>
          <p:nvPr/>
        </p:nvGrpSpPr>
        <p:grpSpPr>
          <a:xfrm>
            <a:off x="1924124" y="3064707"/>
            <a:ext cx="550774" cy="1310497"/>
            <a:chOff x="1924124" y="3050537"/>
            <a:chExt cx="550774" cy="1310497"/>
          </a:xfrm>
        </p:grpSpPr>
        <p:sp>
          <p:nvSpPr>
            <p:cNvPr id="6974" name="Google Shape;6974;p73"/>
            <p:cNvSpPr/>
            <p:nvPr/>
          </p:nvSpPr>
          <p:spPr>
            <a:xfrm>
              <a:off x="1972978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6" y="0"/>
                    <a:pt x="1" y="437"/>
                    <a:pt x="1" y="972"/>
                  </a:cubicBezTo>
                  <a:cubicBezTo>
                    <a:pt x="1" y="1506"/>
                    <a:pt x="4016" y="1943"/>
                    <a:pt x="8969" y="1943"/>
                  </a:cubicBezTo>
                  <a:cubicBezTo>
                    <a:pt x="13922" y="1943"/>
                    <a:pt x="17944" y="1506"/>
                    <a:pt x="17944" y="972"/>
                  </a:cubicBezTo>
                  <a:cubicBezTo>
                    <a:pt x="17944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3"/>
            <p:cNvSpPr/>
            <p:nvPr/>
          </p:nvSpPr>
          <p:spPr>
            <a:xfrm>
              <a:off x="1924124" y="3050537"/>
              <a:ext cx="550774" cy="1278256"/>
            </a:xfrm>
            <a:custGeom>
              <a:rect b="b" l="l" r="r" t="t"/>
              <a:pathLst>
                <a:path extrusionOk="0" h="50629" w="21815">
                  <a:moveTo>
                    <a:pt x="3780" y="7802"/>
                  </a:moveTo>
                  <a:lnTo>
                    <a:pt x="3780" y="7834"/>
                  </a:lnTo>
                  <a:lnTo>
                    <a:pt x="3761" y="7834"/>
                  </a:lnTo>
                  <a:cubicBezTo>
                    <a:pt x="3761" y="7821"/>
                    <a:pt x="3774" y="7815"/>
                    <a:pt x="3780" y="7802"/>
                  </a:cubicBezTo>
                  <a:close/>
                  <a:moveTo>
                    <a:pt x="10695" y="0"/>
                  </a:moveTo>
                  <a:cubicBezTo>
                    <a:pt x="6752" y="0"/>
                    <a:pt x="3565" y="3187"/>
                    <a:pt x="3559" y="7130"/>
                  </a:cubicBezTo>
                  <a:cubicBezTo>
                    <a:pt x="3565" y="7365"/>
                    <a:pt x="3578" y="7600"/>
                    <a:pt x="3604" y="7834"/>
                  </a:cubicBezTo>
                  <a:cubicBezTo>
                    <a:pt x="2972" y="7906"/>
                    <a:pt x="2549" y="8512"/>
                    <a:pt x="2698" y="9131"/>
                  </a:cubicBezTo>
                  <a:cubicBezTo>
                    <a:pt x="2820" y="9609"/>
                    <a:pt x="3251" y="9920"/>
                    <a:pt x="3713" y="9920"/>
                  </a:cubicBezTo>
                  <a:cubicBezTo>
                    <a:pt x="3843" y="9920"/>
                    <a:pt x="3977" y="9895"/>
                    <a:pt x="4106" y="9842"/>
                  </a:cubicBezTo>
                  <a:cubicBezTo>
                    <a:pt x="4836" y="12044"/>
                    <a:pt x="6687" y="13804"/>
                    <a:pt x="8753" y="14560"/>
                  </a:cubicBezTo>
                  <a:lnTo>
                    <a:pt x="8890" y="14606"/>
                  </a:lnTo>
                  <a:lnTo>
                    <a:pt x="8890" y="16620"/>
                  </a:lnTo>
                  <a:lnTo>
                    <a:pt x="5651" y="16620"/>
                  </a:lnTo>
                  <a:cubicBezTo>
                    <a:pt x="5651" y="16620"/>
                    <a:pt x="5644" y="16685"/>
                    <a:pt x="5625" y="16698"/>
                  </a:cubicBezTo>
                  <a:cubicBezTo>
                    <a:pt x="5051" y="16705"/>
                    <a:pt x="4536" y="17076"/>
                    <a:pt x="4360" y="17623"/>
                  </a:cubicBezTo>
                  <a:lnTo>
                    <a:pt x="215" y="33239"/>
                  </a:lnTo>
                  <a:cubicBezTo>
                    <a:pt x="0" y="33872"/>
                    <a:pt x="293" y="34563"/>
                    <a:pt x="900" y="34849"/>
                  </a:cubicBezTo>
                  <a:cubicBezTo>
                    <a:pt x="1081" y="34936"/>
                    <a:pt x="1273" y="34977"/>
                    <a:pt x="1463" y="34977"/>
                  </a:cubicBezTo>
                  <a:cubicBezTo>
                    <a:pt x="1903" y="34977"/>
                    <a:pt x="2331" y="34756"/>
                    <a:pt x="2581" y="34360"/>
                  </a:cubicBezTo>
                  <a:cubicBezTo>
                    <a:pt x="2620" y="34387"/>
                    <a:pt x="2672" y="34413"/>
                    <a:pt x="2724" y="34419"/>
                  </a:cubicBezTo>
                  <a:cubicBezTo>
                    <a:pt x="2755" y="34427"/>
                    <a:pt x="2786" y="34430"/>
                    <a:pt x="2817" y="34430"/>
                  </a:cubicBezTo>
                  <a:cubicBezTo>
                    <a:pt x="2998" y="34430"/>
                    <a:pt x="3162" y="34303"/>
                    <a:pt x="3207" y="34119"/>
                  </a:cubicBezTo>
                  <a:lnTo>
                    <a:pt x="3565" y="32542"/>
                  </a:lnTo>
                  <a:cubicBezTo>
                    <a:pt x="3604" y="32347"/>
                    <a:pt x="3481" y="32040"/>
                    <a:pt x="3298" y="31949"/>
                  </a:cubicBezTo>
                  <a:lnTo>
                    <a:pt x="6335" y="20954"/>
                  </a:lnTo>
                  <a:cubicBezTo>
                    <a:pt x="6335" y="22844"/>
                    <a:pt x="6381" y="26507"/>
                    <a:pt x="6453" y="30567"/>
                  </a:cubicBezTo>
                  <a:lnTo>
                    <a:pt x="6407" y="30567"/>
                  </a:lnTo>
                  <a:lnTo>
                    <a:pt x="6466" y="32360"/>
                  </a:lnTo>
                  <a:lnTo>
                    <a:pt x="6485" y="32360"/>
                  </a:lnTo>
                  <a:cubicBezTo>
                    <a:pt x="6622" y="40194"/>
                    <a:pt x="6804" y="48732"/>
                    <a:pt x="6804" y="48732"/>
                  </a:cubicBezTo>
                  <a:cubicBezTo>
                    <a:pt x="6804" y="48732"/>
                    <a:pt x="4517" y="49090"/>
                    <a:pt x="4517" y="50622"/>
                  </a:cubicBezTo>
                  <a:lnTo>
                    <a:pt x="8936" y="50622"/>
                  </a:lnTo>
                  <a:lnTo>
                    <a:pt x="10630" y="33428"/>
                  </a:lnTo>
                  <a:lnTo>
                    <a:pt x="10669" y="33461"/>
                  </a:lnTo>
                  <a:lnTo>
                    <a:pt x="11034" y="33461"/>
                  </a:lnTo>
                  <a:lnTo>
                    <a:pt x="11041" y="33455"/>
                  </a:lnTo>
                  <a:lnTo>
                    <a:pt x="12892" y="50628"/>
                  </a:lnTo>
                  <a:lnTo>
                    <a:pt x="17311" y="50628"/>
                  </a:lnTo>
                  <a:cubicBezTo>
                    <a:pt x="17311" y="49097"/>
                    <a:pt x="15023" y="48738"/>
                    <a:pt x="15023" y="48738"/>
                  </a:cubicBezTo>
                  <a:cubicBezTo>
                    <a:pt x="15023" y="48738"/>
                    <a:pt x="15193" y="40102"/>
                    <a:pt x="15316" y="32216"/>
                  </a:cubicBezTo>
                  <a:cubicBezTo>
                    <a:pt x="15323" y="31897"/>
                    <a:pt x="15356" y="30574"/>
                    <a:pt x="15356" y="30574"/>
                  </a:cubicBezTo>
                  <a:lnTo>
                    <a:pt x="15343" y="30574"/>
                  </a:lnTo>
                  <a:cubicBezTo>
                    <a:pt x="15408" y="26481"/>
                    <a:pt x="15453" y="22779"/>
                    <a:pt x="15453" y="20863"/>
                  </a:cubicBezTo>
                  <a:lnTo>
                    <a:pt x="18510" y="31929"/>
                  </a:lnTo>
                  <a:cubicBezTo>
                    <a:pt x="18301" y="31995"/>
                    <a:pt x="18158" y="32334"/>
                    <a:pt x="18204" y="32542"/>
                  </a:cubicBezTo>
                  <a:lnTo>
                    <a:pt x="18562" y="34119"/>
                  </a:lnTo>
                  <a:cubicBezTo>
                    <a:pt x="18605" y="34315"/>
                    <a:pt x="18775" y="34433"/>
                    <a:pt x="18952" y="34433"/>
                  </a:cubicBezTo>
                  <a:cubicBezTo>
                    <a:pt x="19046" y="34433"/>
                    <a:pt x="19141" y="34400"/>
                    <a:pt x="19220" y="34328"/>
                  </a:cubicBezTo>
                  <a:cubicBezTo>
                    <a:pt x="19463" y="34748"/>
                    <a:pt x="19903" y="34984"/>
                    <a:pt x="20358" y="34984"/>
                  </a:cubicBezTo>
                  <a:cubicBezTo>
                    <a:pt x="20538" y="34984"/>
                    <a:pt x="20721" y="34947"/>
                    <a:pt x="20895" y="34869"/>
                  </a:cubicBezTo>
                  <a:cubicBezTo>
                    <a:pt x="21508" y="34589"/>
                    <a:pt x="21814" y="33891"/>
                    <a:pt x="21599" y="33252"/>
                  </a:cubicBezTo>
                  <a:lnTo>
                    <a:pt x="21599" y="33246"/>
                  </a:lnTo>
                  <a:lnTo>
                    <a:pt x="17291" y="17663"/>
                  </a:lnTo>
                  <a:cubicBezTo>
                    <a:pt x="17122" y="17141"/>
                    <a:pt x="16653" y="16744"/>
                    <a:pt x="16138" y="16705"/>
                  </a:cubicBezTo>
                  <a:cubicBezTo>
                    <a:pt x="16125" y="16691"/>
                    <a:pt x="16112" y="16626"/>
                    <a:pt x="16112" y="16626"/>
                  </a:cubicBezTo>
                  <a:lnTo>
                    <a:pt x="12631" y="16626"/>
                  </a:lnTo>
                  <a:lnTo>
                    <a:pt x="12631" y="14704"/>
                  </a:lnTo>
                  <a:lnTo>
                    <a:pt x="12664" y="14691"/>
                  </a:lnTo>
                  <a:lnTo>
                    <a:pt x="12703" y="14678"/>
                  </a:lnTo>
                  <a:cubicBezTo>
                    <a:pt x="14899" y="14013"/>
                    <a:pt x="16913" y="12194"/>
                    <a:pt x="17695" y="9887"/>
                  </a:cubicBezTo>
                  <a:cubicBezTo>
                    <a:pt x="17774" y="9907"/>
                    <a:pt x="17858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1" y="9920"/>
                    <a:pt x="18973" y="9492"/>
                    <a:pt x="19005" y="8936"/>
                  </a:cubicBezTo>
                  <a:cubicBezTo>
                    <a:pt x="19038" y="8375"/>
                    <a:pt x="18627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1" y="6061"/>
                    <a:pt x="17637" y="4295"/>
                    <a:pt x="16692" y="2992"/>
                  </a:cubicBezTo>
                  <a:cubicBezTo>
                    <a:pt x="17656" y="2464"/>
                    <a:pt x="17774" y="1786"/>
                    <a:pt x="18158" y="1147"/>
                  </a:cubicBezTo>
                  <a:lnTo>
                    <a:pt x="18158" y="1147"/>
                  </a:lnTo>
                  <a:cubicBezTo>
                    <a:pt x="17949" y="1170"/>
                    <a:pt x="17738" y="1181"/>
                    <a:pt x="17526" y="1181"/>
                  </a:cubicBezTo>
                  <a:cubicBezTo>
                    <a:pt x="15283" y="1181"/>
                    <a:pt x="12905" y="0"/>
                    <a:pt x="1069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76" name="Google Shape;6976;p73"/>
            <p:cNvGrpSpPr/>
            <p:nvPr/>
          </p:nvGrpSpPr>
          <p:grpSpPr>
            <a:xfrm>
              <a:off x="1959824" y="3177406"/>
              <a:ext cx="474931" cy="1079810"/>
              <a:chOff x="1959824" y="3177406"/>
              <a:chExt cx="474931" cy="1079810"/>
            </a:xfrm>
          </p:grpSpPr>
          <p:sp>
            <p:nvSpPr>
              <p:cNvPr id="6977" name="Google Shape;6977;p73"/>
              <p:cNvSpPr/>
              <p:nvPr/>
            </p:nvSpPr>
            <p:spPr>
              <a:xfrm>
                <a:off x="2214193" y="3532512"/>
                <a:ext cx="208368" cy="330439"/>
              </a:xfrm>
              <a:custGeom>
                <a:rect b="b" l="l" r="r" t="t"/>
                <a:pathLst>
                  <a:path extrusionOk="0" h="13088" w="8253">
                    <a:moveTo>
                      <a:pt x="2439" y="0"/>
                    </a:moveTo>
                    <a:cubicBezTo>
                      <a:pt x="2335" y="0"/>
                      <a:pt x="2230" y="11"/>
                      <a:pt x="2126" y="33"/>
                    </a:cubicBezTo>
                    <a:cubicBezTo>
                      <a:pt x="1273" y="202"/>
                      <a:pt x="510" y="1030"/>
                      <a:pt x="86" y="1740"/>
                    </a:cubicBezTo>
                    <a:cubicBezTo>
                      <a:pt x="1" y="1898"/>
                      <a:pt x="130" y="2037"/>
                      <a:pt x="263" y="2037"/>
                    </a:cubicBezTo>
                    <a:cubicBezTo>
                      <a:pt x="323" y="2037"/>
                      <a:pt x="383" y="2009"/>
                      <a:pt x="425" y="1942"/>
                    </a:cubicBezTo>
                    <a:cubicBezTo>
                      <a:pt x="790" y="1329"/>
                      <a:pt x="1475" y="560"/>
                      <a:pt x="2205" y="417"/>
                    </a:cubicBezTo>
                    <a:cubicBezTo>
                      <a:pt x="2284" y="400"/>
                      <a:pt x="2364" y="391"/>
                      <a:pt x="2444" y="391"/>
                    </a:cubicBezTo>
                    <a:cubicBezTo>
                      <a:pt x="2693" y="391"/>
                      <a:pt x="2939" y="474"/>
                      <a:pt x="3137" y="632"/>
                    </a:cubicBezTo>
                    <a:cubicBezTo>
                      <a:pt x="4570" y="1688"/>
                      <a:pt x="5216" y="3598"/>
                      <a:pt x="5776" y="5273"/>
                    </a:cubicBezTo>
                    <a:lnTo>
                      <a:pt x="5854" y="5501"/>
                    </a:lnTo>
                    <a:cubicBezTo>
                      <a:pt x="6650" y="7867"/>
                      <a:pt x="7223" y="10265"/>
                      <a:pt x="7849" y="12937"/>
                    </a:cubicBezTo>
                    <a:cubicBezTo>
                      <a:pt x="7868" y="13022"/>
                      <a:pt x="7947" y="13087"/>
                      <a:pt x="8038" y="13087"/>
                    </a:cubicBezTo>
                    <a:cubicBezTo>
                      <a:pt x="8051" y="13087"/>
                      <a:pt x="8064" y="13087"/>
                      <a:pt x="8077" y="13081"/>
                    </a:cubicBezTo>
                    <a:cubicBezTo>
                      <a:pt x="8188" y="13061"/>
                      <a:pt x="8253" y="12950"/>
                      <a:pt x="8227" y="12846"/>
                    </a:cubicBezTo>
                    <a:cubicBezTo>
                      <a:pt x="7608" y="10167"/>
                      <a:pt x="7021" y="7756"/>
                      <a:pt x="6226" y="5377"/>
                    </a:cubicBezTo>
                    <a:lnTo>
                      <a:pt x="6148" y="5149"/>
                    </a:lnTo>
                    <a:cubicBezTo>
                      <a:pt x="5568" y="3409"/>
                      <a:pt x="4903" y="1447"/>
                      <a:pt x="3365" y="313"/>
                    </a:cubicBezTo>
                    <a:cubicBezTo>
                      <a:pt x="3097" y="109"/>
                      <a:pt x="2772" y="0"/>
                      <a:pt x="243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8" name="Google Shape;6978;p73"/>
              <p:cNvSpPr/>
              <p:nvPr/>
            </p:nvSpPr>
            <p:spPr>
              <a:xfrm>
                <a:off x="2369061" y="3697530"/>
                <a:ext cx="14517" cy="91850"/>
              </a:xfrm>
              <a:custGeom>
                <a:rect b="b" l="l" r="r" t="t"/>
                <a:pathLst>
                  <a:path extrusionOk="0" h="3638" w="575">
                    <a:moveTo>
                      <a:pt x="353" y="1"/>
                    </a:moveTo>
                    <a:cubicBezTo>
                      <a:pt x="242" y="8"/>
                      <a:pt x="157" y="99"/>
                      <a:pt x="164" y="210"/>
                    </a:cubicBezTo>
                    <a:cubicBezTo>
                      <a:pt x="170" y="607"/>
                      <a:pt x="157" y="1005"/>
                      <a:pt x="111" y="1402"/>
                    </a:cubicBezTo>
                    <a:cubicBezTo>
                      <a:pt x="59" y="2074"/>
                      <a:pt x="1" y="2771"/>
                      <a:pt x="170" y="3488"/>
                    </a:cubicBezTo>
                    <a:cubicBezTo>
                      <a:pt x="190" y="3573"/>
                      <a:pt x="268" y="3638"/>
                      <a:pt x="359" y="3638"/>
                    </a:cubicBezTo>
                    <a:cubicBezTo>
                      <a:pt x="372" y="3638"/>
                      <a:pt x="392" y="3638"/>
                      <a:pt x="405" y="3631"/>
                    </a:cubicBezTo>
                    <a:cubicBezTo>
                      <a:pt x="509" y="3605"/>
                      <a:pt x="574" y="3501"/>
                      <a:pt x="548" y="3397"/>
                    </a:cubicBezTo>
                    <a:cubicBezTo>
                      <a:pt x="398" y="2738"/>
                      <a:pt x="450" y="2080"/>
                      <a:pt x="509" y="1435"/>
                    </a:cubicBezTo>
                    <a:cubicBezTo>
                      <a:pt x="548" y="1024"/>
                      <a:pt x="568" y="607"/>
                      <a:pt x="555" y="190"/>
                    </a:cubicBezTo>
                    <a:cubicBezTo>
                      <a:pt x="548" y="86"/>
                      <a:pt x="457" y="1"/>
                      <a:pt x="35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9" name="Google Shape;6979;p73"/>
              <p:cNvSpPr/>
              <p:nvPr/>
            </p:nvSpPr>
            <p:spPr>
              <a:xfrm>
                <a:off x="2392238" y="3774560"/>
                <a:ext cx="37745" cy="41658"/>
              </a:xfrm>
              <a:custGeom>
                <a:rect b="b" l="l" r="r" t="t"/>
                <a:pathLst>
                  <a:path extrusionOk="0" h="1650" w="1495">
                    <a:moveTo>
                      <a:pt x="264" y="1"/>
                    </a:moveTo>
                    <a:cubicBezTo>
                      <a:pt x="46" y="1"/>
                      <a:pt x="0" y="349"/>
                      <a:pt x="249" y="391"/>
                    </a:cubicBezTo>
                    <a:cubicBezTo>
                      <a:pt x="777" y="489"/>
                      <a:pt x="1090" y="887"/>
                      <a:pt x="1064" y="1441"/>
                    </a:cubicBezTo>
                    <a:cubicBezTo>
                      <a:pt x="1057" y="1545"/>
                      <a:pt x="1136" y="1643"/>
                      <a:pt x="1247" y="1649"/>
                    </a:cubicBezTo>
                    <a:lnTo>
                      <a:pt x="1260" y="1649"/>
                    </a:lnTo>
                    <a:cubicBezTo>
                      <a:pt x="1364" y="1649"/>
                      <a:pt x="1455" y="1564"/>
                      <a:pt x="1455" y="1460"/>
                    </a:cubicBezTo>
                    <a:cubicBezTo>
                      <a:pt x="1494" y="711"/>
                      <a:pt x="1051" y="137"/>
                      <a:pt x="314" y="7"/>
                    </a:cubicBezTo>
                    <a:cubicBezTo>
                      <a:pt x="297" y="3"/>
                      <a:pt x="280" y="1"/>
                      <a:pt x="26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0" name="Google Shape;6980;p73"/>
              <p:cNvSpPr/>
              <p:nvPr/>
            </p:nvSpPr>
            <p:spPr>
              <a:xfrm>
                <a:off x="2342072" y="3613405"/>
                <a:ext cx="19415" cy="47137"/>
              </a:xfrm>
              <a:custGeom>
                <a:rect b="b" l="l" r="r" t="t"/>
                <a:pathLst>
                  <a:path extrusionOk="0" h="1867" w="769">
                    <a:moveTo>
                      <a:pt x="496" y="1"/>
                    </a:moveTo>
                    <a:cubicBezTo>
                      <a:pt x="438" y="1"/>
                      <a:pt x="380" y="28"/>
                      <a:pt x="340" y="94"/>
                    </a:cubicBezTo>
                    <a:cubicBezTo>
                      <a:pt x="1" y="628"/>
                      <a:pt x="1" y="1260"/>
                      <a:pt x="33" y="1684"/>
                    </a:cubicBezTo>
                    <a:cubicBezTo>
                      <a:pt x="40" y="1788"/>
                      <a:pt x="131" y="1867"/>
                      <a:pt x="229" y="1867"/>
                    </a:cubicBezTo>
                    <a:lnTo>
                      <a:pt x="242" y="1867"/>
                    </a:lnTo>
                    <a:cubicBezTo>
                      <a:pt x="353" y="1860"/>
                      <a:pt x="431" y="1762"/>
                      <a:pt x="424" y="1658"/>
                    </a:cubicBezTo>
                    <a:cubicBezTo>
                      <a:pt x="385" y="1058"/>
                      <a:pt x="457" y="641"/>
                      <a:pt x="672" y="309"/>
                    </a:cubicBezTo>
                    <a:cubicBezTo>
                      <a:pt x="768" y="153"/>
                      <a:pt x="633" y="1"/>
                      <a:pt x="49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1" name="Google Shape;6981;p73"/>
              <p:cNvSpPr/>
              <p:nvPr/>
            </p:nvSpPr>
            <p:spPr>
              <a:xfrm>
                <a:off x="2199246" y="3657891"/>
                <a:ext cx="59104" cy="412393"/>
              </a:xfrm>
              <a:custGeom>
                <a:rect b="b" l="l" r="r" t="t"/>
                <a:pathLst>
                  <a:path extrusionOk="0" h="16334" w="2341">
                    <a:moveTo>
                      <a:pt x="196" y="0"/>
                    </a:moveTo>
                    <a:cubicBezTo>
                      <a:pt x="98" y="0"/>
                      <a:pt x="1" y="65"/>
                      <a:pt x="1" y="196"/>
                    </a:cubicBezTo>
                    <a:lnTo>
                      <a:pt x="1" y="352"/>
                    </a:lnTo>
                    <a:cubicBezTo>
                      <a:pt x="1" y="2451"/>
                      <a:pt x="1" y="4106"/>
                      <a:pt x="750" y="6075"/>
                    </a:cubicBezTo>
                    <a:cubicBezTo>
                      <a:pt x="1271" y="7430"/>
                      <a:pt x="1617" y="8942"/>
                      <a:pt x="1845" y="10845"/>
                    </a:cubicBezTo>
                    <a:cubicBezTo>
                      <a:pt x="1936" y="11582"/>
                      <a:pt x="1695" y="12286"/>
                      <a:pt x="1434" y="13022"/>
                    </a:cubicBezTo>
                    <a:cubicBezTo>
                      <a:pt x="1095" y="14000"/>
                      <a:pt x="737" y="15023"/>
                      <a:pt x="1154" y="16203"/>
                    </a:cubicBezTo>
                    <a:cubicBezTo>
                      <a:pt x="1180" y="16281"/>
                      <a:pt x="1252" y="16333"/>
                      <a:pt x="1337" y="16333"/>
                    </a:cubicBezTo>
                    <a:cubicBezTo>
                      <a:pt x="1363" y="16333"/>
                      <a:pt x="1382" y="16333"/>
                      <a:pt x="1402" y="16327"/>
                    </a:cubicBezTo>
                    <a:cubicBezTo>
                      <a:pt x="1506" y="16288"/>
                      <a:pt x="1558" y="16177"/>
                      <a:pt x="1526" y="16072"/>
                    </a:cubicBezTo>
                    <a:cubicBezTo>
                      <a:pt x="1154" y="15030"/>
                      <a:pt x="1474" y="14117"/>
                      <a:pt x="1806" y="13153"/>
                    </a:cubicBezTo>
                    <a:cubicBezTo>
                      <a:pt x="2067" y="12403"/>
                      <a:pt x="2340" y="11628"/>
                      <a:pt x="2236" y="10800"/>
                    </a:cubicBezTo>
                    <a:cubicBezTo>
                      <a:pt x="2008" y="8864"/>
                      <a:pt x="1649" y="7319"/>
                      <a:pt x="1122" y="5931"/>
                    </a:cubicBezTo>
                    <a:cubicBezTo>
                      <a:pt x="392" y="4035"/>
                      <a:pt x="392" y="2412"/>
                      <a:pt x="392" y="352"/>
                    </a:cubicBezTo>
                    <a:lnTo>
                      <a:pt x="392" y="196"/>
                    </a:lnTo>
                    <a:cubicBezTo>
                      <a:pt x="392" y="65"/>
                      <a:pt x="294" y="0"/>
                      <a:pt x="19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2" name="Google Shape;6982;p73"/>
              <p:cNvSpPr/>
              <p:nvPr/>
            </p:nvSpPr>
            <p:spPr>
              <a:xfrm>
                <a:off x="2237092" y="3951444"/>
                <a:ext cx="41330" cy="305772"/>
              </a:xfrm>
              <a:custGeom>
                <a:rect b="b" l="l" r="r" t="t"/>
                <a:pathLst>
                  <a:path extrusionOk="0" h="12111" w="1637">
                    <a:moveTo>
                      <a:pt x="550" y="0"/>
                    </a:moveTo>
                    <a:cubicBezTo>
                      <a:pt x="420" y="0"/>
                      <a:pt x="287" y="125"/>
                      <a:pt x="366" y="287"/>
                    </a:cubicBezTo>
                    <a:cubicBezTo>
                      <a:pt x="1226" y="2379"/>
                      <a:pt x="900" y="4465"/>
                      <a:pt x="574" y="6479"/>
                    </a:cubicBezTo>
                    <a:cubicBezTo>
                      <a:pt x="294" y="8265"/>
                      <a:pt x="1" y="10109"/>
                      <a:pt x="522" y="11967"/>
                    </a:cubicBezTo>
                    <a:cubicBezTo>
                      <a:pt x="542" y="12045"/>
                      <a:pt x="620" y="12104"/>
                      <a:pt x="711" y="12110"/>
                    </a:cubicBezTo>
                    <a:cubicBezTo>
                      <a:pt x="731" y="12110"/>
                      <a:pt x="744" y="12104"/>
                      <a:pt x="763" y="12104"/>
                    </a:cubicBezTo>
                    <a:cubicBezTo>
                      <a:pt x="867" y="12071"/>
                      <a:pt x="933" y="11967"/>
                      <a:pt x="900" y="11856"/>
                    </a:cubicBezTo>
                    <a:cubicBezTo>
                      <a:pt x="398" y="10083"/>
                      <a:pt x="672" y="8363"/>
                      <a:pt x="965" y="6544"/>
                    </a:cubicBezTo>
                    <a:cubicBezTo>
                      <a:pt x="1298" y="4472"/>
                      <a:pt x="1636" y="2334"/>
                      <a:pt x="731" y="137"/>
                    </a:cubicBezTo>
                    <a:cubicBezTo>
                      <a:pt x="697" y="41"/>
                      <a:pt x="624" y="0"/>
                      <a:pt x="55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3" name="Google Shape;6983;p73"/>
              <p:cNvSpPr/>
              <p:nvPr/>
            </p:nvSpPr>
            <p:spPr>
              <a:xfrm>
                <a:off x="2212097" y="3799176"/>
                <a:ext cx="72587" cy="157065"/>
              </a:xfrm>
              <a:custGeom>
                <a:rect b="b" l="l" r="r" t="t"/>
                <a:pathLst>
                  <a:path extrusionOk="0" h="6221" w="2875">
                    <a:moveTo>
                      <a:pt x="286" y="0"/>
                    </a:moveTo>
                    <a:cubicBezTo>
                      <a:pt x="119" y="0"/>
                      <a:pt x="1" y="239"/>
                      <a:pt x="176" y="361"/>
                    </a:cubicBezTo>
                    <a:cubicBezTo>
                      <a:pt x="1903" y="1600"/>
                      <a:pt x="2477" y="4096"/>
                      <a:pt x="2431" y="6018"/>
                    </a:cubicBezTo>
                    <a:cubicBezTo>
                      <a:pt x="2431" y="6129"/>
                      <a:pt x="2516" y="6221"/>
                      <a:pt x="2626" y="6221"/>
                    </a:cubicBezTo>
                    <a:cubicBezTo>
                      <a:pt x="2731" y="6221"/>
                      <a:pt x="2822" y="6136"/>
                      <a:pt x="2829" y="6025"/>
                    </a:cubicBezTo>
                    <a:cubicBezTo>
                      <a:pt x="2874" y="4005"/>
                      <a:pt x="2261" y="1372"/>
                      <a:pt x="404" y="42"/>
                    </a:cubicBezTo>
                    <a:cubicBezTo>
                      <a:pt x="364" y="13"/>
                      <a:pt x="324" y="0"/>
                      <a:pt x="2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4" name="Google Shape;6984;p73"/>
              <p:cNvSpPr/>
              <p:nvPr/>
            </p:nvSpPr>
            <p:spPr>
              <a:xfrm>
                <a:off x="221060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1538" y="1"/>
                    </a:moveTo>
                    <a:cubicBezTo>
                      <a:pt x="1428" y="8"/>
                      <a:pt x="1343" y="92"/>
                      <a:pt x="1343" y="203"/>
                    </a:cubicBezTo>
                    <a:cubicBezTo>
                      <a:pt x="1356" y="809"/>
                      <a:pt x="1063" y="1220"/>
                      <a:pt x="756" y="1656"/>
                    </a:cubicBezTo>
                    <a:cubicBezTo>
                      <a:pt x="404" y="2152"/>
                      <a:pt x="0" y="2712"/>
                      <a:pt x="91" y="3592"/>
                    </a:cubicBezTo>
                    <a:cubicBezTo>
                      <a:pt x="105" y="3696"/>
                      <a:pt x="189" y="3768"/>
                      <a:pt x="287" y="3768"/>
                    </a:cubicBezTo>
                    <a:lnTo>
                      <a:pt x="313" y="3768"/>
                    </a:lnTo>
                    <a:cubicBezTo>
                      <a:pt x="417" y="3755"/>
                      <a:pt x="496" y="3657"/>
                      <a:pt x="489" y="3553"/>
                    </a:cubicBezTo>
                    <a:cubicBezTo>
                      <a:pt x="404" y="2823"/>
                      <a:pt x="730" y="2367"/>
                      <a:pt x="1076" y="1885"/>
                    </a:cubicBezTo>
                    <a:cubicBezTo>
                      <a:pt x="1415" y="1415"/>
                      <a:pt x="1753" y="926"/>
                      <a:pt x="1740" y="197"/>
                    </a:cubicBezTo>
                    <a:cubicBezTo>
                      <a:pt x="1734" y="86"/>
                      <a:pt x="1649" y="1"/>
                      <a:pt x="1538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5" name="Google Shape;6985;p73"/>
              <p:cNvSpPr/>
              <p:nvPr/>
            </p:nvSpPr>
            <p:spPr>
              <a:xfrm>
                <a:off x="2276756" y="3501104"/>
                <a:ext cx="35145" cy="41608"/>
              </a:xfrm>
              <a:custGeom>
                <a:rect b="b" l="l" r="r" t="t"/>
                <a:pathLst>
                  <a:path extrusionOk="0" h="1648" w="1392">
                    <a:moveTo>
                      <a:pt x="1113" y="1"/>
                    </a:moveTo>
                    <a:cubicBezTo>
                      <a:pt x="1087" y="1"/>
                      <a:pt x="1059" y="6"/>
                      <a:pt x="1030" y="19"/>
                    </a:cubicBezTo>
                    <a:cubicBezTo>
                      <a:pt x="385" y="260"/>
                      <a:pt x="0" y="807"/>
                      <a:pt x="33" y="1459"/>
                    </a:cubicBezTo>
                    <a:cubicBezTo>
                      <a:pt x="33" y="1563"/>
                      <a:pt x="124" y="1648"/>
                      <a:pt x="228" y="1648"/>
                    </a:cubicBezTo>
                    <a:lnTo>
                      <a:pt x="235" y="1648"/>
                    </a:lnTo>
                    <a:cubicBezTo>
                      <a:pt x="346" y="1641"/>
                      <a:pt x="430" y="1550"/>
                      <a:pt x="424" y="1446"/>
                    </a:cubicBezTo>
                    <a:cubicBezTo>
                      <a:pt x="404" y="964"/>
                      <a:pt x="678" y="566"/>
                      <a:pt x="1167" y="384"/>
                    </a:cubicBezTo>
                    <a:cubicBezTo>
                      <a:pt x="1391" y="309"/>
                      <a:pt x="1306" y="1"/>
                      <a:pt x="111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6" name="Google Shape;6986;p73"/>
              <p:cNvSpPr/>
              <p:nvPr/>
            </p:nvSpPr>
            <p:spPr>
              <a:xfrm>
                <a:off x="2197959" y="3704574"/>
                <a:ext cx="63018" cy="88265"/>
              </a:xfrm>
              <a:custGeom>
                <a:rect b="b" l="l" r="r" t="t"/>
                <a:pathLst>
                  <a:path extrusionOk="0" h="3496" w="2496">
                    <a:moveTo>
                      <a:pt x="256" y="1"/>
                    </a:moveTo>
                    <a:cubicBezTo>
                      <a:pt x="127" y="1"/>
                      <a:pt x="1" y="128"/>
                      <a:pt x="71" y="282"/>
                    </a:cubicBezTo>
                    <a:cubicBezTo>
                      <a:pt x="228" y="576"/>
                      <a:pt x="514" y="915"/>
                      <a:pt x="821" y="1273"/>
                    </a:cubicBezTo>
                    <a:cubicBezTo>
                      <a:pt x="1368" y="1912"/>
                      <a:pt x="2046" y="2714"/>
                      <a:pt x="1857" y="3228"/>
                    </a:cubicBezTo>
                    <a:cubicBezTo>
                      <a:pt x="1818" y="3333"/>
                      <a:pt x="1870" y="3443"/>
                      <a:pt x="1974" y="3483"/>
                    </a:cubicBezTo>
                    <a:cubicBezTo>
                      <a:pt x="1994" y="3489"/>
                      <a:pt x="2020" y="3496"/>
                      <a:pt x="2039" y="3496"/>
                    </a:cubicBezTo>
                    <a:cubicBezTo>
                      <a:pt x="2124" y="3496"/>
                      <a:pt x="2196" y="3443"/>
                      <a:pt x="2228" y="3365"/>
                    </a:cubicBezTo>
                    <a:cubicBezTo>
                      <a:pt x="2496" y="2629"/>
                      <a:pt x="1766" y="1775"/>
                      <a:pt x="1120" y="1019"/>
                    </a:cubicBezTo>
                    <a:cubicBezTo>
                      <a:pt x="827" y="674"/>
                      <a:pt x="553" y="354"/>
                      <a:pt x="423" y="100"/>
                    </a:cubicBezTo>
                    <a:cubicBezTo>
                      <a:pt x="381" y="30"/>
                      <a:pt x="318" y="1"/>
                      <a:pt x="2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7" name="Google Shape;6987;p73"/>
              <p:cNvSpPr/>
              <p:nvPr/>
            </p:nvSpPr>
            <p:spPr>
              <a:xfrm>
                <a:off x="2219646" y="3748252"/>
                <a:ext cx="22319" cy="27974"/>
              </a:xfrm>
              <a:custGeom>
                <a:rect b="b" l="l" r="r" t="t"/>
                <a:pathLst>
                  <a:path extrusionOk="0" h="1108" w="884">
                    <a:moveTo>
                      <a:pt x="590" y="1"/>
                    </a:moveTo>
                    <a:cubicBezTo>
                      <a:pt x="551" y="1"/>
                      <a:pt x="510" y="14"/>
                      <a:pt x="470" y="45"/>
                    </a:cubicBezTo>
                    <a:cubicBezTo>
                      <a:pt x="203" y="254"/>
                      <a:pt x="40" y="560"/>
                      <a:pt x="7" y="892"/>
                    </a:cubicBezTo>
                    <a:cubicBezTo>
                      <a:pt x="1" y="1003"/>
                      <a:pt x="79" y="1101"/>
                      <a:pt x="190" y="1107"/>
                    </a:cubicBezTo>
                    <a:lnTo>
                      <a:pt x="203" y="1107"/>
                    </a:lnTo>
                    <a:cubicBezTo>
                      <a:pt x="207" y="1108"/>
                      <a:pt x="211" y="1108"/>
                      <a:pt x="215" y="1108"/>
                    </a:cubicBezTo>
                    <a:cubicBezTo>
                      <a:pt x="314" y="1108"/>
                      <a:pt x="392" y="1032"/>
                      <a:pt x="405" y="931"/>
                    </a:cubicBezTo>
                    <a:cubicBezTo>
                      <a:pt x="418" y="710"/>
                      <a:pt x="529" y="508"/>
                      <a:pt x="705" y="364"/>
                    </a:cubicBezTo>
                    <a:cubicBezTo>
                      <a:pt x="884" y="238"/>
                      <a:pt x="756" y="1"/>
                      <a:pt x="59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8" name="Google Shape;6988;p73"/>
              <p:cNvSpPr/>
              <p:nvPr/>
            </p:nvSpPr>
            <p:spPr>
              <a:xfrm>
                <a:off x="2208134" y="3883023"/>
                <a:ext cx="38906" cy="52641"/>
              </a:xfrm>
              <a:custGeom>
                <a:rect b="b" l="l" r="r" t="t"/>
                <a:pathLst>
                  <a:path extrusionOk="0" h="2085" w="1541">
                    <a:moveTo>
                      <a:pt x="1255" y="1"/>
                    </a:moveTo>
                    <a:cubicBezTo>
                      <a:pt x="1208" y="1"/>
                      <a:pt x="1158" y="20"/>
                      <a:pt x="1115" y="64"/>
                    </a:cubicBezTo>
                    <a:cubicBezTo>
                      <a:pt x="1050" y="136"/>
                      <a:pt x="978" y="208"/>
                      <a:pt x="906" y="273"/>
                    </a:cubicBezTo>
                    <a:cubicBezTo>
                      <a:pt x="463" y="716"/>
                      <a:pt x="0" y="1166"/>
                      <a:pt x="27" y="1896"/>
                    </a:cubicBezTo>
                    <a:cubicBezTo>
                      <a:pt x="33" y="2000"/>
                      <a:pt x="118" y="2085"/>
                      <a:pt x="222" y="2085"/>
                    </a:cubicBezTo>
                    <a:lnTo>
                      <a:pt x="235" y="2085"/>
                    </a:lnTo>
                    <a:cubicBezTo>
                      <a:pt x="339" y="2078"/>
                      <a:pt x="424" y="1987"/>
                      <a:pt x="424" y="1876"/>
                    </a:cubicBezTo>
                    <a:cubicBezTo>
                      <a:pt x="398" y="1329"/>
                      <a:pt x="783" y="951"/>
                      <a:pt x="1180" y="553"/>
                    </a:cubicBezTo>
                    <a:cubicBezTo>
                      <a:pt x="1258" y="482"/>
                      <a:pt x="1330" y="410"/>
                      <a:pt x="1402" y="338"/>
                    </a:cubicBezTo>
                    <a:cubicBezTo>
                      <a:pt x="1541" y="194"/>
                      <a:pt x="1407" y="1"/>
                      <a:pt x="1255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9" name="Google Shape;6989;p73"/>
              <p:cNvSpPr/>
              <p:nvPr/>
            </p:nvSpPr>
            <p:spPr>
              <a:xfrm>
                <a:off x="2209573" y="3556194"/>
                <a:ext cx="225182" cy="286004"/>
              </a:xfrm>
              <a:custGeom>
                <a:rect b="b" l="l" r="r" t="t"/>
                <a:pathLst>
                  <a:path extrusionOk="0" h="11328" w="8919">
                    <a:moveTo>
                      <a:pt x="3483" y="1"/>
                    </a:moveTo>
                    <a:cubicBezTo>
                      <a:pt x="3312" y="1"/>
                      <a:pt x="3136" y="18"/>
                      <a:pt x="2955" y="53"/>
                    </a:cubicBezTo>
                    <a:cubicBezTo>
                      <a:pt x="2453" y="150"/>
                      <a:pt x="2088" y="431"/>
                      <a:pt x="1768" y="678"/>
                    </a:cubicBezTo>
                    <a:cubicBezTo>
                      <a:pt x="1424" y="948"/>
                      <a:pt x="1114" y="1188"/>
                      <a:pt x="661" y="1188"/>
                    </a:cubicBezTo>
                    <a:cubicBezTo>
                      <a:pt x="556" y="1188"/>
                      <a:pt x="444" y="1176"/>
                      <a:pt x="321" y="1148"/>
                    </a:cubicBezTo>
                    <a:cubicBezTo>
                      <a:pt x="303" y="1143"/>
                      <a:pt x="286" y="1141"/>
                      <a:pt x="270" y="1141"/>
                    </a:cubicBezTo>
                    <a:cubicBezTo>
                      <a:pt x="57" y="1141"/>
                      <a:pt x="0" y="1472"/>
                      <a:pt x="230" y="1532"/>
                    </a:cubicBezTo>
                    <a:cubicBezTo>
                      <a:pt x="386" y="1567"/>
                      <a:pt x="529" y="1583"/>
                      <a:pt x="662" y="1583"/>
                    </a:cubicBezTo>
                    <a:cubicBezTo>
                      <a:pt x="1244" y="1583"/>
                      <a:pt x="1633" y="1283"/>
                      <a:pt x="2010" y="991"/>
                    </a:cubicBezTo>
                    <a:cubicBezTo>
                      <a:pt x="2322" y="743"/>
                      <a:pt x="2622" y="522"/>
                      <a:pt x="3026" y="437"/>
                    </a:cubicBezTo>
                    <a:cubicBezTo>
                      <a:pt x="3181" y="409"/>
                      <a:pt x="3331" y="394"/>
                      <a:pt x="3476" y="394"/>
                    </a:cubicBezTo>
                    <a:cubicBezTo>
                      <a:pt x="3928" y="394"/>
                      <a:pt x="4331" y="534"/>
                      <a:pt x="4682" y="815"/>
                    </a:cubicBezTo>
                    <a:cubicBezTo>
                      <a:pt x="5718" y="1643"/>
                      <a:pt x="6148" y="3611"/>
                      <a:pt x="6200" y="5045"/>
                    </a:cubicBezTo>
                    <a:cubicBezTo>
                      <a:pt x="6285" y="7404"/>
                      <a:pt x="6709" y="9373"/>
                      <a:pt x="8514" y="11269"/>
                    </a:cubicBezTo>
                    <a:cubicBezTo>
                      <a:pt x="8547" y="11308"/>
                      <a:pt x="8599" y="11328"/>
                      <a:pt x="8657" y="11328"/>
                    </a:cubicBezTo>
                    <a:cubicBezTo>
                      <a:pt x="8827" y="11328"/>
                      <a:pt x="8918" y="11119"/>
                      <a:pt x="8801" y="10996"/>
                    </a:cubicBezTo>
                    <a:cubicBezTo>
                      <a:pt x="7080" y="9184"/>
                      <a:pt x="6676" y="7300"/>
                      <a:pt x="6591" y="5032"/>
                    </a:cubicBezTo>
                    <a:cubicBezTo>
                      <a:pt x="6533" y="3442"/>
                      <a:pt x="6063" y="1415"/>
                      <a:pt x="4923" y="509"/>
                    </a:cubicBezTo>
                    <a:cubicBezTo>
                      <a:pt x="4502" y="172"/>
                      <a:pt x="4021" y="1"/>
                      <a:pt x="34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0" name="Google Shape;6990;p73"/>
              <p:cNvSpPr/>
              <p:nvPr/>
            </p:nvSpPr>
            <p:spPr>
              <a:xfrm>
                <a:off x="2204675" y="3663471"/>
                <a:ext cx="77863" cy="446780"/>
              </a:xfrm>
              <a:custGeom>
                <a:rect b="b" l="l" r="r" t="t"/>
                <a:pathLst>
                  <a:path extrusionOk="0" h="17696" w="3084">
                    <a:moveTo>
                      <a:pt x="421" y="1"/>
                    </a:moveTo>
                    <a:cubicBezTo>
                      <a:pt x="311" y="1"/>
                      <a:pt x="200" y="83"/>
                      <a:pt x="222" y="229"/>
                    </a:cubicBezTo>
                    <a:cubicBezTo>
                      <a:pt x="385" y="1272"/>
                      <a:pt x="313" y="2406"/>
                      <a:pt x="235" y="3612"/>
                    </a:cubicBezTo>
                    <a:cubicBezTo>
                      <a:pt x="118" y="5443"/>
                      <a:pt x="1" y="7340"/>
                      <a:pt x="796" y="8904"/>
                    </a:cubicBezTo>
                    <a:lnTo>
                      <a:pt x="815" y="8949"/>
                    </a:lnTo>
                    <a:cubicBezTo>
                      <a:pt x="1773" y="10826"/>
                      <a:pt x="2673" y="12606"/>
                      <a:pt x="2269" y="14724"/>
                    </a:cubicBezTo>
                    <a:cubicBezTo>
                      <a:pt x="2191" y="15102"/>
                      <a:pt x="1949" y="15487"/>
                      <a:pt x="1702" y="15865"/>
                    </a:cubicBezTo>
                    <a:cubicBezTo>
                      <a:pt x="1369" y="16379"/>
                      <a:pt x="1017" y="16914"/>
                      <a:pt x="1089" y="17520"/>
                    </a:cubicBezTo>
                    <a:cubicBezTo>
                      <a:pt x="1102" y="17618"/>
                      <a:pt x="1187" y="17689"/>
                      <a:pt x="1285" y="17689"/>
                    </a:cubicBezTo>
                    <a:lnTo>
                      <a:pt x="1311" y="17696"/>
                    </a:lnTo>
                    <a:cubicBezTo>
                      <a:pt x="1415" y="17683"/>
                      <a:pt x="1493" y="17585"/>
                      <a:pt x="1480" y="17481"/>
                    </a:cubicBezTo>
                    <a:cubicBezTo>
                      <a:pt x="1428" y="17018"/>
                      <a:pt x="1721" y="16562"/>
                      <a:pt x="2034" y="16086"/>
                    </a:cubicBezTo>
                    <a:cubicBezTo>
                      <a:pt x="2295" y="15682"/>
                      <a:pt x="2569" y="15265"/>
                      <a:pt x="2660" y="14796"/>
                    </a:cubicBezTo>
                    <a:cubicBezTo>
                      <a:pt x="3083" y="12547"/>
                      <a:pt x="2112" y="10631"/>
                      <a:pt x="1167" y="8780"/>
                    </a:cubicBezTo>
                    <a:lnTo>
                      <a:pt x="1141" y="8728"/>
                    </a:lnTo>
                    <a:cubicBezTo>
                      <a:pt x="398" y="7261"/>
                      <a:pt x="515" y="5417"/>
                      <a:pt x="633" y="3631"/>
                    </a:cubicBezTo>
                    <a:cubicBezTo>
                      <a:pt x="705" y="2464"/>
                      <a:pt x="783" y="1252"/>
                      <a:pt x="613" y="164"/>
                    </a:cubicBezTo>
                    <a:cubicBezTo>
                      <a:pt x="593" y="52"/>
                      <a:pt x="507" y="1"/>
                      <a:pt x="42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1" name="Google Shape;6991;p73"/>
              <p:cNvSpPr/>
              <p:nvPr/>
            </p:nvSpPr>
            <p:spPr>
              <a:xfrm>
                <a:off x="2190688" y="3807432"/>
                <a:ext cx="26257" cy="34766"/>
              </a:xfrm>
              <a:custGeom>
                <a:rect b="b" l="l" r="r" t="t"/>
                <a:pathLst>
                  <a:path extrusionOk="0" h="1377" w="1040">
                    <a:moveTo>
                      <a:pt x="750" y="0"/>
                    </a:moveTo>
                    <a:cubicBezTo>
                      <a:pt x="707" y="0"/>
                      <a:pt x="662" y="16"/>
                      <a:pt x="620" y="54"/>
                    </a:cubicBezTo>
                    <a:cubicBezTo>
                      <a:pt x="287" y="334"/>
                      <a:pt x="72" y="725"/>
                      <a:pt x="14" y="1155"/>
                    </a:cubicBezTo>
                    <a:cubicBezTo>
                      <a:pt x="1" y="1266"/>
                      <a:pt x="72" y="1364"/>
                      <a:pt x="183" y="1377"/>
                    </a:cubicBezTo>
                    <a:lnTo>
                      <a:pt x="209" y="1377"/>
                    </a:lnTo>
                    <a:cubicBezTo>
                      <a:pt x="307" y="1377"/>
                      <a:pt x="392" y="1305"/>
                      <a:pt x="405" y="1207"/>
                    </a:cubicBezTo>
                    <a:cubicBezTo>
                      <a:pt x="450" y="875"/>
                      <a:pt x="620" y="569"/>
                      <a:pt x="880" y="354"/>
                    </a:cubicBezTo>
                    <a:cubicBezTo>
                      <a:pt x="1039" y="215"/>
                      <a:pt x="908" y="0"/>
                      <a:pt x="75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2" name="Google Shape;6992;p73"/>
              <p:cNvSpPr/>
              <p:nvPr/>
            </p:nvSpPr>
            <p:spPr>
              <a:xfrm>
                <a:off x="2263628" y="4021784"/>
                <a:ext cx="25980" cy="78772"/>
              </a:xfrm>
              <a:custGeom>
                <a:rect b="b" l="l" r="r" t="t"/>
                <a:pathLst>
                  <a:path extrusionOk="0" h="3120" w="1029">
                    <a:moveTo>
                      <a:pt x="262" y="1"/>
                    </a:moveTo>
                    <a:cubicBezTo>
                      <a:pt x="130" y="1"/>
                      <a:pt x="0" y="137"/>
                      <a:pt x="84" y="291"/>
                    </a:cubicBezTo>
                    <a:cubicBezTo>
                      <a:pt x="455" y="988"/>
                      <a:pt x="631" y="1894"/>
                      <a:pt x="605" y="2917"/>
                    </a:cubicBezTo>
                    <a:cubicBezTo>
                      <a:pt x="599" y="3022"/>
                      <a:pt x="690" y="3113"/>
                      <a:pt x="794" y="3119"/>
                    </a:cubicBezTo>
                    <a:lnTo>
                      <a:pt x="801" y="3119"/>
                    </a:lnTo>
                    <a:cubicBezTo>
                      <a:pt x="911" y="3119"/>
                      <a:pt x="996" y="3035"/>
                      <a:pt x="1003" y="2924"/>
                    </a:cubicBezTo>
                    <a:cubicBezTo>
                      <a:pt x="1029" y="1816"/>
                      <a:pt x="840" y="877"/>
                      <a:pt x="429" y="108"/>
                    </a:cubicBezTo>
                    <a:cubicBezTo>
                      <a:pt x="389" y="32"/>
                      <a:pt x="325" y="1"/>
                      <a:pt x="2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3" name="Google Shape;6993;p73"/>
              <p:cNvSpPr/>
              <p:nvPr/>
            </p:nvSpPr>
            <p:spPr>
              <a:xfrm>
                <a:off x="2217021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1080" y="0"/>
                    </a:moveTo>
                    <a:cubicBezTo>
                      <a:pt x="1052" y="0"/>
                      <a:pt x="1022" y="7"/>
                      <a:pt x="991" y="21"/>
                    </a:cubicBezTo>
                    <a:cubicBezTo>
                      <a:pt x="424" y="275"/>
                      <a:pt x="20" y="927"/>
                      <a:pt x="0" y="1611"/>
                    </a:cubicBezTo>
                    <a:cubicBezTo>
                      <a:pt x="0" y="1722"/>
                      <a:pt x="85" y="1807"/>
                      <a:pt x="196" y="1813"/>
                    </a:cubicBezTo>
                    <a:lnTo>
                      <a:pt x="202" y="1813"/>
                    </a:lnTo>
                    <a:cubicBezTo>
                      <a:pt x="307" y="1813"/>
                      <a:pt x="398" y="1728"/>
                      <a:pt x="398" y="1618"/>
                    </a:cubicBezTo>
                    <a:cubicBezTo>
                      <a:pt x="411" y="1090"/>
                      <a:pt x="730" y="568"/>
                      <a:pt x="1154" y="379"/>
                    </a:cubicBezTo>
                    <a:cubicBezTo>
                      <a:pt x="1364" y="289"/>
                      <a:pt x="1268" y="0"/>
                      <a:pt x="108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4" name="Google Shape;6994;p73"/>
              <p:cNvSpPr/>
              <p:nvPr/>
            </p:nvSpPr>
            <p:spPr>
              <a:xfrm>
                <a:off x="1971994" y="3532411"/>
                <a:ext cx="208393" cy="330540"/>
              </a:xfrm>
              <a:custGeom>
                <a:rect b="b" l="l" r="r" t="t"/>
                <a:pathLst>
                  <a:path extrusionOk="0" h="13092" w="8254">
                    <a:moveTo>
                      <a:pt x="5803" y="1"/>
                    </a:moveTo>
                    <a:cubicBezTo>
                      <a:pt x="5475" y="1"/>
                      <a:pt x="5154" y="111"/>
                      <a:pt x="4889" y="317"/>
                    </a:cubicBezTo>
                    <a:cubicBezTo>
                      <a:pt x="3351" y="1451"/>
                      <a:pt x="2686" y="3419"/>
                      <a:pt x="2106" y="5153"/>
                    </a:cubicBezTo>
                    <a:lnTo>
                      <a:pt x="2028" y="5381"/>
                    </a:lnTo>
                    <a:cubicBezTo>
                      <a:pt x="1226" y="7760"/>
                      <a:pt x="646" y="10171"/>
                      <a:pt x="27" y="12850"/>
                    </a:cubicBezTo>
                    <a:cubicBezTo>
                      <a:pt x="1" y="12954"/>
                      <a:pt x="66" y="13059"/>
                      <a:pt x="177" y="13085"/>
                    </a:cubicBezTo>
                    <a:cubicBezTo>
                      <a:pt x="190" y="13091"/>
                      <a:pt x="203" y="13091"/>
                      <a:pt x="222" y="13091"/>
                    </a:cubicBezTo>
                    <a:cubicBezTo>
                      <a:pt x="314" y="13091"/>
                      <a:pt x="392" y="13026"/>
                      <a:pt x="411" y="12935"/>
                    </a:cubicBezTo>
                    <a:cubicBezTo>
                      <a:pt x="1031" y="10269"/>
                      <a:pt x="1611" y="7871"/>
                      <a:pt x="2406" y="5505"/>
                    </a:cubicBezTo>
                    <a:lnTo>
                      <a:pt x="2484" y="5277"/>
                    </a:lnTo>
                    <a:cubicBezTo>
                      <a:pt x="3044" y="3595"/>
                      <a:pt x="3683" y="1692"/>
                      <a:pt x="5117" y="636"/>
                    </a:cubicBezTo>
                    <a:cubicBezTo>
                      <a:pt x="5319" y="478"/>
                      <a:pt x="5563" y="395"/>
                      <a:pt x="5810" y="395"/>
                    </a:cubicBezTo>
                    <a:cubicBezTo>
                      <a:pt x="5890" y="395"/>
                      <a:pt x="5970" y="404"/>
                      <a:pt x="6049" y="421"/>
                    </a:cubicBezTo>
                    <a:cubicBezTo>
                      <a:pt x="6779" y="564"/>
                      <a:pt x="7463" y="1333"/>
                      <a:pt x="7828" y="1946"/>
                    </a:cubicBezTo>
                    <a:cubicBezTo>
                      <a:pt x="7870" y="2012"/>
                      <a:pt x="7930" y="2039"/>
                      <a:pt x="7989" y="2039"/>
                    </a:cubicBezTo>
                    <a:cubicBezTo>
                      <a:pt x="8122" y="2039"/>
                      <a:pt x="8253" y="1898"/>
                      <a:pt x="8167" y="1744"/>
                    </a:cubicBezTo>
                    <a:cubicBezTo>
                      <a:pt x="7744" y="1034"/>
                      <a:pt x="6988" y="206"/>
                      <a:pt x="6127" y="37"/>
                    </a:cubicBezTo>
                    <a:cubicBezTo>
                      <a:pt x="6019" y="12"/>
                      <a:pt x="5911" y="1"/>
                      <a:pt x="580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5" name="Google Shape;6995;p73"/>
              <p:cNvSpPr/>
              <p:nvPr/>
            </p:nvSpPr>
            <p:spPr>
              <a:xfrm>
                <a:off x="2011481" y="3703135"/>
                <a:ext cx="16815" cy="95133"/>
              </a:xfrm>
              <a:custGeom>
                <a:rect b="b" l="l" r="r" t="t"/>
                <a:pathLst>
                  <a:path extrusionOk="0" h="3768" w="666">
                    <a:moveTo>
                      <a:pt x="230" y="0"/>
                    </a:moveTo>
                    <a:cubicBezTo>
                      <a:pt x="131" y="0"/>
                      <a:pt x="46" y="77"/>
                      <a:pt x="34" y="183"/>
                    </a:cubicBezTo>
                    <a:cubicBezTo>
                      <a:pt x="21" y="620"/>
                      <a:pt x="47" y="1056"/>
                      <a:pt x="112" y="1487"/>
                    </a:cubicBezTo>
                    <a:cubicBezTo>
                      <a:pt x="183" y="2151"/>
                      <a:pt x="262" y="2836"/>
                      <a:pt x="47" y="3507"/>
                    </a:cubicBezTo>
                    <a:cubicBezTo>
                      <a:pt x="1" y="3637"/>
                      <a:pt x="99" y="3768"/>
                      <a:pt x="236" y="3768"/>
                    </a:cubicBezTo>
                    <a:cubicBezTo>
                      <a:pt x="320" y="3768"/>
                      <a:pt x="392" y="3709"/>
                      <a:pt x="418" y="3631"/>
                    </a:cubicBezTo>
                    <a:cubicBezTo>
                      <a:pt x="666" y="2875"/>
                      <a:pt x="581" y="2145"/>
                      <a:pt x="503" y="1441"/>
                    </a:cubicBezTo>
                    <a:cubicBezTo>
                      <a:pt x="438" y="1030"/>
                      <a:pt x="418" y="620"/>
                      <a:pt x="431" y="209"/>
                    </a:cubicBezTo>
                    <a:cubicBezTo>
                      <a:pt x="438" y="98"/>
                      <a:pt x="353" y="7"/>
                      <a:pt x="242" y="1"/>
                    </a:cubicBezTo>
                    <a:cubicBezTo>
                      <a:pt x="238" y="0"/>
                      <a:pt x="234" y="0"/>
                      <a:pt x="23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6" name="Google Shape;6996;p73"/>
              <p:cNvSpPr/>
              <p:nvPr/>
            </p:nvSpPr>
            <p:spPr>
              <a:xfrm>
                <a:off x="1964748" y="3774560"/>
                <a:ext cx="37770" cy="41658"/>
              </a:xfrm>
              <a:custGeom>
                <a:rect b="b" l="l" r="r" t="t"/>
                <a:pathLst>
                  <a:path extrusionOk="0" h="1650" w="1496">
                    <a:moveTo>
                      <a:pt x="1226" y="1"/>
                    </a:moveTo>
                    <a:cubicBezTo>
                      <a:pt x="1209" y="1"/>
                      <a:pt x="1192" y="3"/>
                      <a:pt x="1174" y="7"/>
                    </a:cubicBezTo>
                    <a:cubicBezTo>
                      <a:pt x="444" y="137"/>
                      <a:pt x="1" y="711"/>
                      <a:pt x="34" y="1460"/>
                    </a:cubicBezTo>
                    <a:cubicBezTo>
                      <a:pt x="40" y="1564"/>
                      <a:pt x="125" y="1649"/>
                      <a:pt x="236" y="1649"/>
                    </a:cubicBezTo>
                    <a:lnTo>
                      <a:pt x="242" y="1649"/>
                    </a:lnTo>
                    <a:cubicBezTo>
                      <a:pt x="353" y="1643"/>
                      <a:pt x="438" y="1545"/>
                      <a:pt x="431" y="1441"/>
                    </a:cubicBezTo>
                    <a:cubicBezTo>
                      <a:pt x="399" y="887"/>
                      <a:pt x="718" y="489"/>
                      <a:pt x="1246" y="391"/>
                    </a:cubicBezTo>
                    <a:cubicBezTo>
                      <a:pt x="1495" y="355"/>
                      <a:pt x="1449" y="1"/>
                      <a:pt x="122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7" name="Google Shape;6997;p73"/>
              <p:cNvSpPr/>
              <p:nvPr/>
            </p:nvSpPr>
            <p:spPr>
              <a:xfrm>
                <a:off x="2036602" y="3620651"/>
                <a:ext cx="19516" cy="47137"/>
              </a:xfrm>
              <a:custGeom>
                <a:rect b="b" l="l" r="r" t="t"/>
                <a:pathLst>
                  <a:path extrusionOk="0" h="1867" w="773">
                    <a:moveTo>
                      <a:pt x="273" y="0"/>
                    </a:moveTo>
                    <a:cubicBezTo>
                      <a:pt x="134" y="0"/>
                      <a:pt x="0" y="153"/>
                      <a:pt x="101" y="309"/>
                    </a:cubicBezTo>
                    <a:cubicBezTo>
                      <a:pt x="316" y="641"/>
                      <a:pt x="394" y="1058"/>
                      <a:pt x="349" y="1651"/>
                    </a:cubicBezTo>
                    <a:cubicBezTo>
                      <a:pt x="336" y="1762"/>
                      <a:pt x="420" y="1860"/>
                      <a:pt x="531" y="1866"/>
                    </a:cubicBezTo>
                    <a:lnTo>
                      <a:pt x="544" y="1866"/>
                    </a:lnTo>
                    <a:cubicBezTo>
                      <a:pt x="642" y="1866"/>
                      <a:pt x="727" y="1788"/>
                      <a:pt x="740" y="1684"/>
                    </a:cubicBezTo>
                    <a:cubicBezTo>
                      <a:pt x="772" y="1254"/>
                      <a:pt x="772" y="628"/>
                      <a:pt x="433" y="94"/>
                    </a:cubicBezTo>
                    <a:cubicBezTo>
                      <a:pt x="391" y="28"/>
                      <a:pt x="331" y="0"/>
                      <a:pt x="273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8" name="Google Shape;6998;p73"/>
              <p:cNvSpPr/>
              <p:nvPr/>
            </p:nvSpPr>
            <p:spPr>
              <a:xfrm>
                <a:off x="2136380" y="3657715"/>
                <a:ext cx="59104" cy="412569"/>
              </a:xfrm>
              <a:custGeom>
                <a:rect b="b" l="l" r="r" t="t"/>
                <a:pathLst>
                  <a:path extrusionOk="0" h="16341" w="2341">
                    <a:moveTo>
                      <a:pt x="2139" y="1"/>
                    </a:moveTo>
                    <a:cubicBezTo>
                      <a:pt x="2034" y="1"/>
                      <a:pt x="1943" y="85"/>
                      <a:pt x="1943" y="196"/>
                    </a:cubicBezTo>
                    <a:lnTo>
                      <a:pt x="1943" y="359"/>
                    </a:lnTo>
                    <a:cubicBezTo>
                      <a:pt x="1943" y="2419"/>
                      <a:pt x="1943" y="4042"/>
                      <a:pt x="1220" y="5938"/>
                    </a:cubicBezTo>
                    <a:cubicBezTo>
                      <a:pt x="685" y="7320"/>
                      <a:pt x="333" y="8871"/>
                      <a:pt x="99" y="10800"/>
                    </a:cubicBezTo>
                    <a:cubicBezTo>
                      <a:pt x="1" y="11635"/>
                      <a:pt x="268" y="12410"/>
                      <a:pt x="529" y="13160"/>
                    </a:cubicBezTo>
                    <a:cubicBezTo>
                      <a:pt x="868" y="14118"/>
                      <a:pt x="1180" y="15024"/>
                      <a:pt x="816" y="16079"/>
                    </a:cubicBezTo>
                    <a:cubicBezTo>
                      <a:pt x="776" y="16184"/>
                      <a:pt x="829" y="16295"/>
                      <a:pt x="933" y="16327"/>
                    </a:cubicBezTo>
                    <a:cubicBezTo>
                      <a:pt x="952" y="16340"/>
                      <a:pt x="978" y="16340"/>
                      <a:pt x="998" y="16340"/>
                    </a:cubicBezTo>
                    <a:cubicBezTo>
                      <a:pt x="1083" y="16340"/>
                      <a:pt x="1161" y="16288"/>
                      <a:pt x="1187" y="16203"/>
                    </a:cubicBezTo>
                    <a:cubicBezTo>
                      <a:pt x="1598" y="15030"/>
                      <a:pt x="1246" y="14013"/>
                      <a:pt x="900" y="13029"/>
                    </a:cubicBezTo>
                    <a:cubicBezTo>
                      <a:pt x="646" y="12286"/>
                      <a:pt x="405" y="11589"/>
                      <a:pt x="490" y="10846"/>
                    </a:cubicBezTo>
                    <a:cubicBezTo>
                      <a:pt x="718" y="8949"/>
                      <a:pt x="1063" y="7431"/>
                      <a:pt x="1585" y="6075"/>
                    </a:cubicBezTo>
                    <a:cubicBezTo>
                      <a:pt x="2341" y="4113"/>
                      <a:pt x="2341" y="2458"/>
                      <a:pt x="2341" y="359"/>
                    </a:cubicBezTo>
                    <a:lnTo>
                      <a:pt x="2341" y="196"/>
                    </a:lnTo>
                    <a:cubicBezTo>
                      <a:pt x="2341" y="85"/>
                      <a:pt x="2249" y="1"/>
                      <a:pt x="213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9" name="Google Shape;6999;p73"/>
              <p:cNvSpPr/>
              <p:nvPr/>
            </p:nvSpPr>
            <p:spPr>
              <a:xfrm>
                <a:off x="2116157" y="3951747"/>
                <a:ext cx="41482" cy="305470"/>
              </a:xfrm>
              <a:custGeom>
                <a:rect b="b" l="l" r="r" t="t"/>
                <a:pathLst>
                  <a:path extrusionOk="0" h="12099" w="1643">
                    <a:moveTo>
                      <a:pt x="1086" y="0"/>
                    </a:moveTo>
                    <a:cubicBezTo>
                      <a:pt x="1016" y="0"/>
                      <a:pt x="947" y="37"/>
                      <a:pt x="913" y="125"/>
                    </a:cubicBezTo>
                    <a:cubicBezTo>
                      <a:pt x="0" y="2322"/>
                      <a:pt x="339" y="4460"/>
                      <a:pt x="671" y="6532"/>
                    </a:cubicBezTo>
                    <a:cubicBezTo>
                      <a:pt x="965" y="8351"/>
                      <a:pt x="1238" y="10071"/>
                      <a:pt x="737" y="11844"/>
                    </a:cubicBezTo>
                    <a:cubicBezTo>
                      <a:pt x="704" y="11968"/>
                      <a:pt x="795" y="12092"/>
                      <a:pt x="926" y="12098"/>
                    </a:cubicBezTo>
                    <a:cubicBezTo>
                      <a:pt x="1017" y="12092"/>
                      <a:pt x="1095" y="12033"/>
                      <a:pt x="1121" y="11948"/>
                    </a:cubicBezTo>
                    <a:cubicBezTo>
                      <a:pt x="1643" y="10091"/>
                      <a:pt x="1349" y="8246"/>
                      <a:pt x="1063" y="6467"/>
                    </a:cubicBezTo>
                    <a:cubicBezTo>
                      <a:pt x="737" y="4453"/>
                      <a:pt x="404" y="2367"/>
                      <a:pt x="1271" y="275"/>
                    </a:cubicBezTo>
                    <a:cubicBezTo>
                      <a:pt x="1338" y="120"/>
                      <a:pt x="1211" y="0"/>
                      <a:pt x="1086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0" name="Google Shape;7000;p73"/>
              <p:cNvSpPr/>
              <p:nvPr/>
            </p:nvSpPr>
            <p:spPr>
              <a:xfrm>
                <a:off x="2110072" y="3799227"/>
                <a:ext cx="72435" cy="157014"/>
              </a:xfrm>
              <a:custGeom>
                <a:rect b="b" l="l" r="r" t="t"/>
                <a:pathLst>
                  <a:path extrusionOk="0" h="6219" w="2869">
                    <a:moveTo>
                      <a:pt x="2583" y="1"/>
                    </a:moveTo>
                    <a:cubicBezTo>
                      <a:pt x="2547" y="1"/>
                      <a:pt x="2508" y="13"/>
                      <a:pt x="2470" y="40"/>
                    </a:cubicBezTo>
                    <a:cubicBezTo>
                      <a:pt x="613" y="1370"/>
                      <a:pt x="0" y="4003"/>
                      <a:pt x="46" y="6030"/>
                    </a:cubicBezTo>
                    <a:cubicBezTo>
                      <a:pt x="46" y="6134"/>
                      <a:pt x="137" y="6219"/>
                      <a:pt x="248" y="6219"/>
                    </a:cubicBezTo>
                    <a:cubicBezTo>
                      <a:pt x="358" y="6219"/>
                      <a:pt x="443" y="6127"/>
                      <a:pt x="437" y="6016"/>
                    </a:cubicBezTo>
                    <a:cubicBezTo>
                      <a:pt x="398" y="4094"/>
                      <a:pt x="965" y="1598"/>
                      <a:pt x="2698" y="359"/>
                    </a:cubicBezTo>
                    <a:cubicBezTo>
                      <a:pt x="2869" y="237"/>
                      <a:pt x="2747" y="1"/>
                      <a:pt x="25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1" name="Google Shape;7001;p73"/>
              <p:cNvSpPr/>
              <p:nvPr/>
            </p:nvSpPr>
            <p:spPr>
              <a:xfrm>
                <a:off x="2139688" y="3495626"/>
                <a:ext cx="44284" cy="95158"/>
              </a:xfrm>
              <a:custGeom>
                <a:rect b="b" l="l" r="r" t="t"/>
                <a:pathLst>
                  <a:path extrusionOk="0" h="3769" w="1754">
                    <a:moveTo>
                      <a:pt x="215" y="1"/>
                    </a:moveTo>
                    <a:cubicBezTo>
                      <a:pt x="104" y="1"/>
                      <a:pt x="20" y="86"/>
                      <a:pt x="20" y="197"/>
                    </a:cubicBezTo>
                    <a:cubicBezTo>
                      <a:pt x="0" y="933"/>
                      <a:pt x="346" y="1415"/>
                      <a:pt x="678" y="1885"/>
                    </a:cubicBezTo>
                    <a:cubicBezTo>
                      <a:pt x="1023" y="2367"/>
                      <a:pt x="1349" y="2823"/>
                      <a:pt x="1271" y="3553"/>
                    </a:cubicBezTo>
                    <a:cubicBezTo>
                      <a:pt x="1258" y="3664"/>
                      <a:pt x="1336" y="3755"/>
                      <a:pt x="1447" y="3768"/>
                    </a:cubicBezTo>
                    <a:lnTo>
                      <a:pt x="1467" y="3768"/>
                    </a:lnTo>
                    <a:cubicBezTo>
                      <a:pt x="1564" y="3768"/>
                      <a:pt x="1649" y="3696"/>
                      <a:pt x="1662" y="3592"/>
                    </a:cubicBezTo>
                    <a:cubicBezTo>
                      <a:pt x="1753" y="2712"/>
                      <a:pt x="1356" y="2152"/>
                      <a:pt x="1004" y="1656"/>
                    </a:cubicBezTo>
                    <a:cubicBezTo>
                      <a:pt x="691" y="1220"/>
                      <a:pt x="398" y="809"/>
                      <a:pt x="411" y="203"/>
                    </a:cubicBezTo>
                    <a:cubicBezTo>
                      <a:pt x="417" y="99"/>
                      <a:pt x="326" y="8"/>
                      <a:pt x="222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2" name="Google Shape;7002;p73"/>
              <p:cNvSpPr/>
              <p:nvPr/>
            </p:nvSpPr>
            <p:spPr>
              <a:xfrm>
                <a:off x="2082956" y="3501155"/>
                <a:ext cx="34867" cy="41557"/>
              </a:xfrm>
              <a:custGeom>
                <a:rect b="b" l="l" r="r" t="t"/>
                <a:pathLst>
                  <a:path extrusionOk="0" h="1646" w="1381">
                    <a:moveTo>
                      <a:pt x="277" y="0"/>
                    </a:moveTo>
                    <a:cubicBezTo>
                      <a:pt x="83" y="0"/>
                      <a:pt x="0" y="301"/>
                      <a:pt x="214" y="382"/>
                    </a:cubicBezTo>
                    <a:cubicBezTo>
                      <a:pt x="703" y="564"/>
                      <a:pt x="976" y="962"/>
                      <a:pt x="957" y="1444"/>
                    </a:cubicBezTo>
                    <a:cubicBezTo>
                      <a:pt x="957" y="1548"/>
                      <a:pt x="1041" y="1639"/>
                      <a:pt x="1146" y="1646"/>
                    </a:cubicBezTo>
                    <a:lnTo>
                      <a:pt x="1159" y="1646"/>
                    </a:lnTo>
                    <a:cubicBezTo>
                      <a:pt x="1263" y="1646"/>
                      <a:pt x="1348" y="1561"/>
                      <a:pt x="1354" y="1457"/>
                    </a:cubicBezTo>
                    <a:cubicBezTo>
                      <a:pt x="1380" y="812"/>
                      <a:pt x="996" y="258"/>
                      <a:pt x="357" y="17"/>
                    </a:cubicBezTo>
                    <a:cubicBezTo>
                      <a:pt x="329" y="5"/>
                      <a:pt x="302" y="0"/>
                      <a:pt x="277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3" name="Google Shape;7003;p73"/>
              <p:cNvSpPr/>
              <p:nvPr/>
            </p:nvSpPr>
            <p:spPr>
              <a:xfrm>
                <a:off x="2133603" y="3704624"/>
                <a:ext cx="63119" cy="88215"/>
              </a:xfrm>
              <a:custGeom>
                <a:rect b="b" l="l" r="r" t="t"/>
                <a:pathLst>
                  <a:path extrusionOk="0" h="3494" w="2500">
                    <a:moveTo>
                      <a:pt x="2240" y="1"/>
                    </a:moveTo>
                    <a:cubicBezTo>
                      <a:pt x="2179" y="1"/>
                      <a:pt x="2119" y="29"/>
                      <a:pt x="2079" y="98"/>
                    </a:cubicBezTo>
                    <a:cubicBezTo>
                      <a:pt x="1942" y="352"/>
                      <a:pt x="1669" y="678"/>
                      <a:pt x="1382" y="1017"/>
                    </a:cubicBezTo>
                    <a:cubicBezTo>
                      <a:pt x="730" y="1773"/>
                      <a:pt x="0" y="2627"/>
                      <a:pt x="274" y="3363"/>
                    </a:cubicBezTo>
                    <a:cubicBezTo>
                      <a:pt x="300" y="3441"/>
                      <a:pt x="372" y="3494"/>
                      <a:pt x="456" y="3494"/>
                    </a:cubicBezTo>
                    <a:cubicBezTo>
                      <a:pt x="476" y="3494"/>
                      <a:pt x="502" y="3487"/>
                      <a:pt x="521" y="3481"/>
                    </a:cubicBezTo>
                    <a:cubicBezTo>
                      <a:pt x="626" y="3441"/>
                      <a:pt x="678" y="3331"/>
                      <a:pt x="639" y="3226"/>
                    </a:cubicBezTo>
                    <a:cubicBezTo>
                      <a:pt x="450" y="2712"/>
                      <a:pt x="1134" y="1910"/>
                      <a:pt x="1682" y="1271"/>
                    </a:cubicBezTo>
                    <a:cubicBezTo>
                      <a:pt x="1981" y="913"/>
                      <a:pt x="2275" y="580"/>
                      <a:pt x="2425" y="287"/>
                    </a:cubicBezTo>
                    <a:cubicBezTo>
                      <a:pt x="2500" y="132"/>
                      <a:pt x="2370" y="1"/>
                      <a:pt x="224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4" name="Google Shape;7004;p73"/>
              <p:cNvSpPr/>
              <p:nvPr/>
            </p:nvSpPr>
            <p:spPr>
              <a:xfrm>
                <a:off x="2153372" y="3748479"/>
                <a:ext cx="21713" cy="27747"/>
              </a:xfrm>
              <a:custGeom>
                <a:rect b="b" l="l" r="r" t="t"/>
                <a:pathLst>
                  <a:path extrusionOk="0" h="1099" w="860">
                    <a:moveTo>
                      <a:pt x="279" y="1"/>
                    </a:moveTo>
                    <a:cubicBezTo>
                      <a:pt x="117" y="1"/>
                      <a:pt x="1" y="222"/>
                      <a:pt x="156" y="355"/>
                    </a:cubicBezTo>
                    <a:cubicBezTo>
                      <a:pt x="325" y="492"/>
                      <a:pt x="436" y="701"/>
                      <a:pt x="455" y="922"/>
                    </a:cubicBezTo>
                    <a:cubicBezTo>
                      <a:pt x="468" y="1027"/>
                      <a:pt x="553" y="1098"/>
                      <a:pt x="651" y="1098"/>
                    </a:cubicBezTo>
                    <a:lnTo>
                      <a:pt x="670" y="1098"/>
                    </a:lnTo>
                    <a:cubicBezTo>
                      <a:pt x="781" y="1085"/>
                      <a:pt x="859" y="994"/>
                      <a:pt x="846" y="883"/>
                    </a:cubicBezTo>
                    <a:cubicBezTo>
                      <a:pt x="820" y="551"/>
                      <a:pt x="651" y="245"/>
                      <a:pt x="390" y="36"/>
                    </a:cubicBezTo>
                    <a:cubicBezTo>
                      <a:pt x="353" y="11"/>
                      <a:pt x="315" y="1"/>
                      <a:pt x="27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5" name="Google Shape;7005;p73"/>
              <p:cNvSpPr/>
              <p:nvPr/>
            </p:nvSpPr>
            <p:spPr>
              <a:xfrm>
                <a:off x="2147691" y="3883023"/>
                <a:ext cx="38755" cy="52641"/>
              </a:xfrm>
              <a:custGeom>
                <a:rect b="b" l="l" r="r" t="t"/>
                <a:pathLst>
                  <a:path extrusionOk="0" h="2085" w="1535">
                    <a:moveTo>
                      <a:pt x="281" y="1"/>
                    </a:moveTo>
                    <a:cubicBezTo>
                      <a:pt x="130" y="1"/>
                      <a:pt x="0" y="194"/>
                      <a:pt x="139" y="338"/>
                    </a:cubicBezTo>
                    <a:cubicBezTo>
                      <a:pt x="211" y="410"/>
                      <a:pt x="283" y="482"/>
                      <a:pt x="354" y="553"/>
                    </a:cubicBezTo>
                    <a:cubicBezTo>
                      <a:pt x="759" y="951"/>
                      <a:pt x="1137" y="1329"/>
                      <a:pt x="1117" y="1876"/>
                    </a:cubicBezTo>
                    <a:cubicBezTo>
                      <a:pt x="1111" y="1987"/>
                      <a:pt x="1195" y="2078"/>
                      <a:pt x="1306" y="2085"/>
                    </a:cubicBezTo>
                    <a:lnTo>
                      <a:pt x="1313" y="2085"/>
                    </a:lnTo>
                    <a:cubicBezTo>
                      <a:pt x="1417" y="2085"/>
                      <a:pt x="1508" y="2000"/>
                      <a:pt x="1508" y="1896"/>
                    </a:cubicBezTo>
                    <a:cubicBezTo>
                      <a:pt x="1534" y="1166"/>
                      <a:pt x="1078" y="716"/>
                      <a:pt x="635" y="273"/>
                    </a:cubicBezTo>
                    <a:cubicBezTo>
                      <a:pt x="563" y="208"/>
                      <a:pt x="491" y="136"/>
                      <a:pt x="420" y="64"/>
                    </a:cubicBezTo>
                    <a:cubicBezTo>
                      <a:pt x="376" y="20"/>
                      <a:pt x="327" y="1"/>
                      <a:pt x="281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6" name="Google Shape;7006;p73"/>
              <p:cNvSpPr/>
              <p:nvPr/>
            </p:nvSpPr>
            <p:spPr>
              <a:xfrm>
                <a:off x="1959824" y="3556194"/>
                <a:ext cx="225561" cy="286004"/>
              </a:xfrm>
              <a:custGeom>
                <a:rect b="b" l="l" r="r" t="t"/>
                <a:pathLst>
                  <a:path extrusionOk="0" h="11328" w="8934">
                    <a:moveTo>
                      <a:pt x="5434" y="0"/>
                    </a:moveTo>
                    <a:cubicBezTo>
                      <a:pt x="4897" y="0"/>
                      <a:pt x="4415" y="169"/>
                      <a:pt x="3996" y="509"/>
                    </a:cubicBezTo>
                    <a:cubicBezTo>
                      <a:pt x="2855" y="1415"/>
                      <a:pt x="2386" y="3442"/>
                      <a:pt x="2334" y="5032"/>
                    </a:cubicBezTo>
                    <a:cubicBezTo>
                      <a:pt x="2249" y="7300"/>
                      <a:pt x="1845" y="9190"/>
                      <a:pt x="124" y="10996"/>
                    </a:cubicBezTo>
                    <a:cubicBezTo>
                      <a:pt x="0" y="11119"/>
                      <a:pt x="92" y="11328"/>
                      <a:pt x="268" y="11328"/>
                    </a:cubicBezTo>
                    <a:cubicBezTo>
                      <a:pt x="320" y="11328"/>
                      <a:pt x="372" y="11308"/>
                      <a:pt x="411" y="11269"/>
                    </a:cubicBezTo>
                    <a:cubicBezTo>
                      <a:pt x="2210" y="9366"/>
                      <a:pt x="2640" y="7404"/>
                      <a:pt x="2725" y="5045"/>
                    </a:cubicBezTo>
                    <a:cubicBezTo>
                      <a:pt x="2777" y="3611"/>
                      <a:pt x="3207" y="1643"/>
                      <a:pt x="4243" y="815"/>
                    </a:cubicBezTo>
                    <a:cubicBezTo>
                      <a:pt x="4594" y="534"/>
                      <a:pt x="4997" y="394"/>
                      <a:pt x="5449" y="394"/>
                    </a:cubicBezTo>
                    <a:cubicBezTo>
                      <a:pt x="5594" y="394"/>
                      <a:pt x="5744" y="409"/>
                      <a:pt x="5899" y="437"/>
                    </a:cubicBezTo>
                    <a:cubicBezTo>
                      <a:pt x="6303" y="515"/>
                      <a:pt x="6603" y="743"/>
                      <a:pt x="6909" y="991"/>
                    </a:cubicBezTo>
                    <a:cubicBezTo>
                      <a:pt x="7290" y="1282"/>
                      <a:pt x="7679" y="1585"/>
                      <a:pt x="8254" y="1585"/>
                    </a:cubicBezTo>
                    <a:cubicBezTo>
                      <a:pt x="8388" y="1585"/>
                      <a:pt x="8532" y="1569"/>
                      <a:pt x="8688" y="1532"/>
                    </a:cubicBezTo>
                    <a:cubicBezTo>
                      <a:pt x="8934" y="1478"/>
                      <a:pt x="8877" y="1139"/>
                      <a:pt x="8664" y="1139"/>
                    </a:cubicBezTo>
                    <a:cubicBezTo>
                      <a:pt x="8645" y="1139"/>
                      <a:pt x="8625" y="1142"/>
                      <a:pt x="8604" y="1148"/>
                    </a:cubicBezTo>
                    <a:cubicBezTo>
                      <a:pt x="8482" y="1176"/>
                      <a:pt x="8369" y="1188"/>
                      <a:pt x="8265" y="1188"/>
                    </a:cubicBezTo>
                    <a:cubicBezTo>
                      <a:pt x="7811" y="1188"/>
                      <a:pt x="7500" y="948"/>
                      <a:pt x="7150" y="678"/>
                    </a:cubicBezTo>
                    <a:cubicBezTo>
                      <a:pt x="6837" y="431"/>
                      <a:pt x="6472" y="150"/>
                      <a:pt x="5971" y="53"/>
                    </a:cubicBezTo>
                    <a:cubicBezTo>
                      <a:pt x="5786" y="18"/>
                      <a:pt x="5607" y="0"/>
                      <a:pt x="543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7" name="Google Shape;7007;p73"/>
              <p:cNvSpPr/>
              <p:nvPr/>
            </p:nvSpPr>
            <p:spPr>
              <a:xfrm>
                <a:off x="2112042" y="3663320"/>
                <a:ext cx="78015" cy="446780"/>
              </a:xfrm>
              <a:custGeom>
                <a:rect b="b" l="l" r="r" t="t"/>
                <a:pathLst>
                  <a:path extrusionOk="0" h="17696" w="3090">
                    <a:moveTo>
                      <a:pt x="2666" y="0"/>
                    </a:moveTo>
                    <a:cubicBezTo>
                      <a:pt x="2580" y="0"/>
                      <a:pt x="2494" y="51"/>
                      <a:pt x="2477" y="163"/>
                    </a:cubicBezTo>
                    <a:cubicBezTo>
                      <a:pt x="2301" y="1252"/>
                      <a:pt x="2379" y="2464"/>
                      <a:pt x="2457" y="3631"/>
                    </a:cubicBezTo>
                    <a:cubicBezTo>
                      <a:pt x="2568" y="5416"/>
                      <a:pt x="2685" y="7261"/>
                      <a:pt x="1942" y="8727"/>
                    </a:cubicBezTo>
                    <a:lnTo>
                      <a:pt x="1916" y="8779"/>
                    </a:lnTo>
                    <a:cubicBezTo>
                      <a:pt x="978" y="10630"/>
                      <a:pt x="0" y="12547"/>
                      <a:pt x="430" y="14795"/>
                    </a:cubicBezTo>
                    <a:cubicBezTo>
                      <a:pt x="515" y="15264"/>
                      <a:pt x="789" y="15675"/>
                      <a:pt x="1050" y="16086"/>
                    </a:cubicBezTo>
                    <a:cubicBezTo>
                      <a:pt x="1362" y="16561"/>
                      <a:pt x="1656" y="17018"/>
                      <a:pt x="1604" y="17480"/>
                    </a:cubicBezTo>
                    <a:cubicBezTo>
                      <a:pt x="1591" y="17585"/>
                      <a:pt x="1669" y="17682"/>
                      <a:pt x="1780" y="17695"/>
                    </a:cubicBezTo>
                    <a:lnTo>
                      <a:pt x="1799" y="17695"/>
                    </a:lnTo>
                    <a:cubicBezTo>
                      <a:pt x="1903" y="17695"/>
                      <a:pt x="1988" y="17617"/>
                      <a:pt x="1995" y="17519"/>
                    </a:cubicBezTo>
                    <a:cubicBezTo>
                      <a:pt x="2066" y="16913"/>
                      <a:pt x="1721" y="16379"/>
                      <a:pt x="1382" y="15864"/>
                    </a:cubicBezTo>
                    <a:cubicBezTo>
                      <a:pt x="1141" y="15493"/>
                      <a:pt x="887" y="15108"/>
                      <a:pt x="815" y="14723"/>
                    </a:cubicBezTo>
                    <a:cubicBezTo>
                      <a:pt x="417" y="12605"/>
                      <a:pt x="1317" y="10826"/>
                      <a:pt x="2268" y="8949"/>
                    </a:cubicBezTo>
                    <a:lnTo>
                      <a:pt x="2294" y="8903"/>
                    </a:lnTo>
                    <a:cubicBezTo>
                      <a:pt x="3090" y="7346"/>
                      <a:pt x="2966" y="5442"/>
                      <a:pt x="2848" y="3611"/>
                    </a:cubicBezTo>
                    <a:cubicBezTo>
                      <a:pt x="2770" y="2405"/>
                      <a:pt x="2698" y="1271"/>
                      <a:pt x="2861" y="228"/>
                    </a:cubicBezTo>
                    <a:cubicBezTo>
                      <a:pt x="2887" y="83"/>
                      <a:pt x="2776" y="0"/>
                      <a:pt x="266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8" name="Google Shape;7008;p73"/>
              <p:cNvSpPr/>
              <p:nvPr/>
            </p:nvSpPr>
            <p:spPr>
              <a:xfrm>
                <a:off x="2177786" y="3807407"/>
                <a:ext cx="26257" cy="34791"/>
              </a:xfrm>
              <a:custGeom>
                <a:rect b="b" l="l" r="r" t="t"/>
                <a:pathLst>
                  <a:path extrusionOk="0" h="1378" w="1040">
                    <a:moveTo>
                      <a:pt x="283" y="1"/>
                    </a:moveTo>
                    <a:cubicBezTo>
                      <a:pt x="127" y="1"/>
                      <a:pt x="0" y="210"/>
                      <a:pt x="153" y="348"/>
                    </a:cubicBezTo>
                    <a:cubicBezTo>
                      <a:pt x="414" y="563"/>
                      <a:pt x="583" y="870"/>
                      <a:pt x="635" y="1208"/>
                    </a:cubicBezTo>
                    <a:cubicBezTo>
                      <a:pt x="648" y="1306"/>
                      <a:pt x="727" y="1378"/>
                      <a:pt x="831" y="1378"/>
                    </a:cubicBezTo>
                    <a:lnTo>
                      <a:pt x="857" y="1378"/>
                    </a:lnTo>
                    <a:cubicBezTo>
                      <a:pt x="961" y="1358"/>
                      <a:pt x="1040" y="1261"/>
                      <a:pt x="1027" y="1156"/>
                    </a:cubicBezTo>
                    <a:cubicBezTo>
                      <a:pt x="961" y="726"/>
                      <a:pt x="746" y="335"/>
                      <a:pt x="414" y="55"/>
                    </a:cubicBezTo>
                    <a:cubicBezTo>
                      <a:pt x="371" y="17"/>
                      <a:pt x="326" y="1"/>
                      <a:pt x="2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9" name="Google Shape;7009;p73"/>
              <p:cNvSpPr/>
              <p:nvPr/>
            </p:nvSpPr>
            <p:spPr>
              <a:xfrm>
                <a:off x="2104947" y="4021784"/>
                <a:ext cx="26005" cy="78772"/>
              </a:xfrm>
              <a:custGeom>
                <a:rect b="b" l="l" r="r" t="t"/>
                <a:pathLst>
                  <a:path extrusionOk="0" h="3120" w="1030">
                    <a:moveTo>
                      <a:pt x="768" y="1"/>
                    </a:moveTo>
                    <a:cubicBezTo>
                      <a:pt x="704" y="1"/>
                      <a:pt x="641" y="32"/>
                      <a:pt x="601" y="108"/>
                    </a:cubicBezTo>
                    <a:cubicBezTo>
                      <a:pt x="196" y="877"/>
                      <a:pt x="1" y="1822"/>
                      <a:pt x="34" y="2924"/>
                    </a:cubicBezTo>
                    <a:cubicBezTo>
                      <a:pt x="34" y="3035"/>
                      <a:pt x="125" y="3119"/>
                      <a:pt x="229" y="3119"/>
                    </a:cubicBezTo>
                    <a:lnTo>
                      <a:pt x="236" y="3119"/>
                    </a:lnTo>
                    <a:cubicBezTo>
                      <a:pt x="346" y="3113"/>
                      <a:pt x="431" y="3022"/>
                      <a:pt x="425" y="2917"/>
                    </a:cubicBezTo>
                    <a:cubicBezTo>
                      <a:pt x="399" y="1894"/>
                      <a:pt x="581" y="988"/>
                      <a:pt x="946" y="291"/>
                    </a:cubicBezTo>
                    <a:cubicBezTo>
                      <a:pt x="1030" y="137"/>
                      <a:pt x="899" y="1"/>
                      <a:pt x="76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0" name="Google Shape;7010;p73"/>
              <p:cNvSpPr/>
              <p:nvPr/>
            </p:nvSpPr>
            <p:spPr>
              <a:xfrm>
                <a:off x="2143273" y="3921475"/>
                <a:ext cx="34438" cy="45799"/>
              </a:xfrm>
              <a:custGeom>
                <a:rect b="b" l="l" r="r" t="t"/>
                <a:pathLst>
                  <a:path extrusionOk="0" h="1814" w="1364">
                    <a:moveTo>
                      <a:pt x="284" y="0"/>
                    </a:moveTo>
                    <a:cubicBezTo>
                      <a:pt x="97" y="0"/>
                      <a:pt x="0" y="289"/>
                      <a:pt x="210" y="379"/>
                    </a:cubicBezTo>
                    <a:cubicBezTo>
                      <a:pt x="640" y="568"/>
                      <a:pt x="953" y="1090"/>
                      <a:pt x="966" y="1618"/>
                    </a:cubicBezTo>
                    <a:cubicBezTo>
                      <a:pt x="966" y="1728"/>
                      <a:pt x="1051" y="1813"/>
                      <a:pt x="1162" y="1813"/>
                    </a:cubicBezTo>
                    <a:lnTo>
                      <a:pt x="1168" y="1813"/>
                    </a:lnTo>
                    <a:cubicBezTo>
                      <a:pt x="1279" y="1807"/>
                      <a:pt x="1364" y="1722"/>
                      <a:pt x="1364" y="1611"/>
                    </a:cubicBezTo>
                    <a:cubicBezTo>
                      <a:pt x="1344" y="927"/>
                      <a:pt x="947" y="275"/>
                      <a:pt x="373" y="21"/>
                    </a:cubicBezTo>
                    <a:cubicBezTo>
                      <a:pt x="342" y="7"/>
                      <a:pt x="312" y="0"/>
                      <a:pt x="2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1" name="Google Shape;7011;p73"/>
              <p:cNvSpPr/>
              <p:nvPr/>
            </p:nvSpPr>
            <p:spPr>
              <a:xfrm>
                <a:off x="2065965" y="3199069"/>
                <a:ext cx="117350" cy="370154"/>
              </a:xfrm>
              <a:custGeom>
                <a:rect b="b" l="l" r="r" t="t"/>
                <a:pathLst>
                  <a:path extrusionOk="0" h="14661" w="4648">
                    <a:moveTo>
                      <a:pt x="787" y="1"/>
                    </a:moveTo>
                    <a:cubicBezTo>
                      <a:pt x="713" y="1"/>
                      <a:pt x="640" y="41"/>
                      <a:pt x="606" y="133"/>
                    </a:cubicBezTo>
                    <a:cubicBezTo>
                      <a:pt x="580" y="224"/>
                      <a:pt x="0" y="2310"/>
                      <a:pt x="2099" y="4330"/>
                    </a:cubicBezTo>
                    <a:cubicBezTo>
                      <a:pt x="4061" y="6207"/>
                      <a:pt x="4250" y="8847"/>
                      <a:pt x="4250" y="8860"/>
                    </a:cubicBezTo>
                    <a:lnTo>
                      <a:pt x="4250" y="14465"/>
                    </a:lnTo>
                    <a:cubicBezTo>
                      <a:pt x="4250" y="14576"/>
                      <a:pt x="4341" y="14660"/>
                      <a:pt x="4452" y="14660"/>
                    </a:cubicBezTo>
                    <a:cubicBezTo>
                      <a:pt x="4556" y="14660"/>
                      <a:pt x="4641" y="14576"/>
                      <a:pt x="4647" y="14471"/>
                    </a:cubicBezTo>
                    <a:lnTo>
                      <a:pt x="4647" y="8847"/>
                    </a:lnTo>
                    <a:cubicBezTo>
                      <a:pt x="4641" y="8729"/>
                      <a:pt x="4445" y="6025"/>
                      <a:pt x="2373" y="4043"/>
                    </a:cubicBezTo>
                    <a:cubicBezTo>
                      <a:pt x="457" y="2199"/>
                      <a:pt x="958" y="328"/>
                      <a:pt x="984" y="244"/>
                    </a:cubicBezTo>
                    <a:cubicBezTo>
                      <a:pt x="1016" y="97"/>
                      <a:pt x="901" y="1"/>
                      <a:pt x="78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73"/>
              <p:cNvSpPr/>
              <p:nvPr/>
            </p:nvSpPr>
            <p:spPr>
              <a:xfrm>
                <a:off x="2083234" y="3194499"/>
                <a:ext cx="117350" cy="370431"/>
              </a:xfrm>
              <a:custGeom>
                <a:rect b="b" l="l" r="r" t="t"/>
                <a:pathLst>
                  <a:path extrusionOk="0" h="14672" w="4648">
                    <a:moveTo>
                      <a:pt x="789" y="0"/>
                    </a:moveTo>
                    <a:cubicBezTo>
                      <a:pt x="711" y="0"/>
                      <a:pt x="635" y="44"/>
                      <a:pt x="607" y="144"/>
                    </a:cubicBezTo>
                    <a:cubicBezTo>
                      <a:pt x="581" y="236"/>
                      <a:pt x="1" y="2321"/>
                      <a:pt x="2099" y="4335"/>
                    </a:cubicBezTo>
                    <a:cubicBezTo>
                      <a:pt x="4061" y="6212"/>
                      <a:pt x="4250" y="8852"/>
                      <a:pt x="4250" y="8865"/>
                    </a:cubicBezTo>
                    <a:lnTo>
                      <a:pt x="4250" y="14476"/>
                    </a:lnTo>
                    <a:cubicBezTo>
                      <a:pt x="4250" y="14587"/>
                      <a:pt x="4341" y="14672"/>
                      <a:pt x="4452" y="14672"/>
                    </a:cubicBezTo>
                    <a:cubicBezTo>
                      <a:pt x="4556" y="14672"/>
                      <a:pt x="4641" y="14587"/>
                      <a:pt x="4648" y="14483"/>
                    </a:cubicBezTo>
                    <a:lnTo>
                      <a:pt x="4648" y="8858"/>
                    </a:lnTo>
                    <a:cubicBezTo>
                      <a:pt x="4641" y="8741"/>
                      <a:pt x="4446" y="6036"/>
                      <a:pt x="2373" y="4055"/>
                    </a:cubicBezTo>
                    <a:cubicBezTo>
                      <a:pt x="457" y="2210"/>
                      <a:pt x="959" y="340"/>
                      <a:pt x="985" y="255"/>
                    </a:cubicBezTo>
                    <a:cubicBezTo>
                      <a:pt x="1028" y="102"/>
                      <a:pt x="907" y="0"/>
                      <a:pt x="789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3" name="Google Shape;7013;p73"/>
              <p:cNvSpPr/>
              <p:nvPr/>
            </p:nvSpPr>
            <p:spPr>
              <a:xfrm>
                <a:off x="2104796" y="3190257"/>
                <a:ext cx="49359" cy="67966"/>
              </a:xfrm>
              <a:custGeom>
                <a:rect b="b" l="l" r="r" t="t"/>
                <a:pathLst>
                  <a:path extrusionOk="0" h="2692" w="1955">
                    <a:moveTo>
                      <a:pt x="1720" y="0"/>
                    </a:moveTo>
                    <a:cubicBezTo>
                      <a:pt x="1638" y="0"/>
                      <a:pt x="1556" y="48"/>
                      <a:pt x="1532" y="156"/>
                    </a:cubicBezTo>
                    <a:cubicBezTo>
                      <a:pt x="1141" y="1811"/>
                      <a:pt x="202" y="2313"/>
                      <a:pt x="189" y="2320"/>
                    </a:cubicBezTo>
                    <a:cubicBezTo>
                      <a:pt x="0" y="2411"/>
                      <a:pt x="72" y="2691"/>
                      <a:pt x="274" y="2691"/>
                    </a:cubicBezTo>
                    <a:cubicBezTo>
                      <a:pt x="307" y="2691"/>
                      <a:pt x="339" y="2685"/>
                      <a:pt x="365" y="2672"/>
                    </a:cubicBezTo>
                    <a:cubicBezTo>
                      <a:pt x="411" y="2646"/>
                      <a:pt x="1473" y="2098"/>
                      <a:pt x="1917" y="247"/>
                    </a:cubicBezTo>
                    <a:cubicBezTo>
                      <a:pt x="1955" y="95"/>
                      <a:pt x="1837" y="0"/>
                      <a:pt x="1720" y="0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4" name="Google Shape;7014;p73"/>
              <p:cNvSpPr/>
              <p:nvPr/>
            </p:nvSpPr>
            <p:spPr>
              <a:xfrm>
                <a:off x="2024483" y="3177406"/>
                <a:ext cx="70617" cy="87558"/>
              </a:xfrm>
              <a:custGeom>
                <a:rect b="b" l="l" r="r" t="t"/>
                <a:pathLst>
                  <a:path extrusionOk="0" h="3468" w="2797">
                    <a:moveTo>
                      <a:pt x="828" y="0"/>
                    </a:moveTo>
                    <a:cubicBezTo>
                      <a:pt x="738" y="0"/>
                      <a:pt x="660" y="56"/>
                      <a:pt x="633" y="143"/>
                    </a:cubicBezTo>
                    <a:cubicBezTo>
                      <a:pt x="1" y="2412"/>
                      <a:pt x="2425" y="3441"/>
                      <a:pt x="2445" y="3448"/>
                    </a:cubicBezTo>
                    <a:cubicBezTo>
                      <a:pt x="2471" y="3461"/>
                      <a:pt x="2497" y="3461"/>
                      <a:pt x="2523" y="3461"/>
                    </a:cubicBezTo>
                    <a:lnTo>
                      <a:pt x="2523" y="3467"/>
                    </a:lnTo>
                    <a:cubicBezTo>
                      <a:pt x="2738" y="3467"/>
                      <a:pt x="2797" y="3168"/>
                      <a:pt x="2601" y="3083"/>
                    </a:cubicBezTo>
                    <a:cubicBezTo>
                      <a:pt x="2510" y="3050"/>
                      <a:pt x="477" y="2177"/>
                      <a:pt x="1011" y="254"/>
                    </a:cubicBezTo>
                    <a:cubicBezTo>
                      <a:pt x="1044" y="143"/>
                      <a:pt x="985" y="39"/>
                      <a:pt x="881" y="7"/>
                    </a:cubicBezTo>
                    <a:cubicBezTo>
                      <a:pt x="863" y="2"/>
                      <a:pt x="846" y="0"/>
                      <a:pt x="828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5" name="Google Shape;7015;p73"/>
              <p:cNvSpPr/>
              <p:nvPr/>
            </p:nvSpPr>
            <p:spPr>
              <a:xfrm>
                <a:off x="2211921" y="3198816"/>
                <a:ext cx="117174" cy="370406"/>
              </a:xfrm>
              <a:custGeom>
                <a:rect b="b" l="l" r="r" t="t"/>
                <a:pathLst>
                  <a:path extrusionOk="0" h="14671" w="4641">
                    <a:moveTo>
                      <a:pt x="3854" y="1"/>
                    </a:moveTo>
                    <a:cubicBezTo>
                      <a:pt x="3734" y="1"/>
                      <a:pt x="3612" y="103"/>
                      <a:pt x="3663" y="260"/>
                    </a:cubicBezTo>
                    <a:cubicBezTo>
                      <a:pt x="3663" y="280"/>
                      <a:pt x="4198" y="2202"/>
                      <a:pt x="2262" y="4053"/>
                    </a:cubicBezTo>
                    <a:cubicBezTo>
                      <a:pt x="196" y="6041"/>
                      <a:pt x="13" y="8746"/>
                      <a:pt x="7" y="8870"/>
                    </a:cubicBezTo>
                    <a:lnTo>
                      <a:pt x="7" y="14475"/>
                    </a:lnTo>
                    <a:cubicBezTo>
                      <a:pt x="0" y="14586"/>
                      <a:pt x="92" y="14670"/>
                      <a:pt x="196" y="14670"/>
                    </a:cubicBezTo>
                    <a:cubicBezTo>
                      <a:pt x="307" y="14670"/>
                      <a:pt x="398" y="14586"/>
                      <a:pt x="398" y="14475"/>
                    </a:cubicBezTo>
                    <a:lnTo>
                      <a:pt x="398" y="8883"/>
                    </a:lnTo>
                    <a:cubicBezTo>
                      <a:pt x="398" y="8857"/>
                      <a:pt x="580" y="6211"/>
                      <a:pt x="2536" y="4340"/>
                    </a:cubicBezTo>
                    <a:cubicBezTo>
                      <a:pt x="4641" y="2326"/>
                      <a:pt x="4061" y="234"/>
                      <a:pt x="4041" y="149"/>
                    </a:cubicBezTo>
                    <a:cubicBezTo>
                      <a:pt x="4013" y="45"/>
                      <a:pt x="3934" y="1"/>
                      <a:pt x="385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6" name="Google Shape;7016;p73"/>
              <p:cNvSpPr/>
              <p:nvPr/>
            </p:nvSpPr>
            <p:spPr>
              <a:xfrm>
                <a:off x="2194651" y="3194600"/>
                <a:ext cx="117022" cy="370330"/>
              </a:xfrm>
              <a:custGeom>
                <a:rect b="b" l="l" r="r" t="t"/>
                <a:pathLst>
                  <a:path extrusionOk="0" h="14668" w="4635">
                    <a:moveTo>
                      <a:pt x="3857" y="1"/>
                    </a:moveTo>
                    <a:cubicBezTo>
                      <a:pt x="3738" y="1"/>
                      <a:pt x="3617" y="101"/>
                      <a:pt x="3656" y="251"/>
                    </a:cubicBezTo>
                    <a:cubicBezTo>
                      <a:pt x="3682" y="329"/>
                      <a:pt x="4184" y="2206"/>
                      <a:pt x="2262" y="4051"/>
                    </a:cubicBezTo>
                    <a:cubicBezTo>
                      <a:pt x="196" y="6032"/>
                      <a:pt x="7" y="8737"/>
                      <a:pt x="0" y="8861"/>
                    </a:cubicBezTo>
                    <a:lnTo>
                      <a:pt x="0" y="14472"/>
                    </a:lnTo>
                    <a:cubicBezTo>
                      <a:pt x="0" y="14583"/>
                      <a:pt x="91" y="14668"/>
                      <a:pt x="202" y="14668"/>
                    </a:cubicBezTo>
                    <a:cubicBezTo>
                      <a:pt x="306" y="14668"/>
                      <a:pt x="398" y="14583"/>
                      <a:pt x="398" y="14472"/>
                    </a:cubicBezTo>
                    <a:lnTo>
                      <a:pt x="398" y="8874"/>
                    </a:lnTo>
                    <a:cubicBezTo>
                      <a:pt x="398" y="8848"/>
                      <a:pt x="580" y="6208"/>
                      <a:pt x="2535" y="4331"/>
                    </a:cubicBezTo>
                    <a:cubicBezTo>
                      <a:pt x="4634" y="2317"/>
                      <a:pt x="4060" y="232"/>
                      <a:pt x="4041" y="140"/>
                    </a:cubicBezTo>
                    <a:cubicBezTo>
                      <a:pt x="4010" y="43"/>
                      <a:pt x="3934" y="1"/>
                      <a:pt x="3857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7" name="Google Shape;7017;p73"/>
              <p:cNvSpPr/>
              <p:nvPr/>
            </p:nvSpPr>
            <p:spPr>
              <a:xfrm>
                <a:off x="2240753" y="3190358"/>
                <a:ext cx="49182" cy="67865"/>
              </a:xfrm>
              <a:custGeom>
                <a:rect b="b" l="l" r="r" t="t"/>
                <a:pathLst>
                  <a:path extrusionOk="0" h="2688" w="1948">
                    <a:moveTo>
                      <a:pt x="230" y="1"/>
                    </a:moveTo>
                    <a:cubicBezTo>
                      <a:pt x="116" y="1"/>
                      <a:pt x="1" y="94"/>
                      <a:pt x="32" y="243"/>
                    </a:cubicBezTo>
                    <a:cubicBezTo>
                      <a:pt x="468" y="2094"/>
                      <a:pt x="1537" y="2642"/>
                      <a:pt x="1583" y="2668"/>
                    </a:cubicBezTo>
                    <a:cubicBezTo>
                      <a:pt x="1609" y="2681"/>
                      <a:pt x="1641" y="2687"/>
                      <a:pt x="1667" y="2687"/>
                    </a:cubicBezTo>
                    <a:lnTo>
                      <a:pt x="1674" y="2687"/>
                    </a:lnTo>
                    <a:cubicBezTo>
                      <a:pt x="1883" y="2687"/>
                      <a:pt x="1948" y="2407"/>
                      <a:pt x="1765" y="2316"/>
                    </a:cubicBezTo>
                    <a:cubicBezTo>
                      <a:pt x="1752" y="2309"/>
                      <a:pt x="814" y="1814"/>
                      <a:pt x="416" y="152"/>
                    </a:cubicBezTo>
                    <a:cubicBezTo>
                      <a:pt x="389" y="47"/>
                      <a:pt x="310" y="1"/>
                      <a:pt x="230" y="1"/>
                    </a:cubicBezTo>
                    <a:close/>
                  </a:path>
                </a:pathLst>
              </a:custGeom>
              <a:solidFill>
                <a:srgbClr val="8292A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8" name="Google Shape;7018;p73"/>
              <p:cNvSpPr/>
              <p:nvPr/>
            </p:nvSpPr>
            <p:spPr>
              <a:xfrm>
                <a:off x="2299504" y="3177507"/>
                <a:ext cx="70743" cy="87281"/>
              </a:xfrm>
              <a:custGeom>
                <a:rect b="b" l="l" r="r" t="t"/>
                <a:pathLst>
                  <a:path extrusionOk="0" h="3457" w="2802">
                    <a:moveTo>
                      <a:pt x="1983" y="1"/>
                    </a:moveTo>
                    <a:cubicBezTo>
                      <a:pt x="1866" y="1"/>
                      <a:pt x="1749" y="95"/>
                      <a:pt x="1785" y="244"/>
                    </a:cubicBezTo>
                    <a:cubicBezTo>
                      <a:pt x="2326" y="2173"/>
                      <a:pt x="292" y="3046"/>
                      <a:pt x="201" y="3079"/>
                    </a:cubicBezTo>
                    <a:cubicBezTo>
                      <a:pt x="1" y="3163"/>
                      <a:pt x="56" y="3457"/>
                      <a:pt x="272" y="3457"/>
                    </a:cubicBezTo>
                    <a:cubicBezTo>
                      <a:pt x="274" y="3457"/>
                      <a:pt x="277" y="3457"/>
                      <a:pt x="279" y="3457"/>
                    </a:cubicBezTo>
                    <a:cubicBezTo>
                      <a:pt x="305" y="3457"/>
                      <a:pt x="331" y="3457"/>
                      <a:pt x="351" y="3444"/>
                    </a:cubicBezTo>
                    <a:cubicBezTo>
                      <a:pt x="377" y="3437"/>
                      <a:pt x="2801" y="2408"/>
                      <a:pt x="2169" y="139"/>
                    </a:cubicBezTo>
                    <a:cubicBezTo>
                      <a:pt x="2138" y="43"/>
                      <a:pt x="2060" y="1"/>
                      <a:pt x="1983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9" name="Google Shape;7019;p73"/>
              <p:cNvSpPr/>
              <p:nvPr/>
            </p:nvSpPr>
            <p:spPr>
              <a:xfrm>
                <a:off x="2158118" y="3552180"/>
                <a:ext cx="33099" cy="33983"/>
              </a:xfrm>
              <a:custGeom>
                <a:rect b="b" l="l" r="r" t="t"/>
                <a:pathLst>
                  <a:path extrusionOk="0" h="1346" w="1311">
                    <a:moveTo>
                      <a:pt x="856" y="1"/>
                    </a:moveTo>
                    <a:cubicBezTo>
                      <a:pt x="825" y="1"/>
                      <a:pt x="792" y="8"/>
                      <a:pt x="763" y="23"/>
                    </a:cubicBezTo>
                    <a:lnTo>
                      <a:pt x="756" y="23"/>
                    </a:lnTo>
                    <a:lnTo>
                      <a:pt x="737" y="10"/>
                    </a:lnTo>
                    <a:lnTo>
                      <a:pt x="717" y="10"/>
                    </a:lnTo>
                    <a:cubicBezTo>
                      <a:pt x="639" y="10"/>
                      <a:pt x="209" y="335"/>
                      <a:pt x="209" y="335"/>
                    </a:cubicBezTo>
                    <a:cubicBezTo>
                      <a:pt x="117" y="440"/>
                      <a:pt x="52" y="550"/>
                      <a:pt x="7" y="674"/>
                    </a:cubicBezTo>
                    <a:lnTo>
                      <a:pt x="0" y="700"/>
                    </a:lnTo>
                    <a:lnTo>
                      <a:pt x="0" y="720"/>
                    </a:lnTo>
                    <a:cubicBezTo>
                      <a:pt x="46" y="922"/>
                      <a:pt x="98" y="1111"/>
                      <a:pt x="150" y="1274"/>
                    </a:cubicBezTo>
                    <a:lnTo>
                      <a:pt x="170" y="1320"/>
                    </a:lnTo>
                    <a:lnTo>
                      <a:pt x="222" y="1326"/>
                    </a:lnTo>
                    <a:lnTo>
                      <a:pt x="287" y="1339"/>
                    </a:lnTo>
                    <a:lnTo>
                      <a:pt x="326" y="1346"/>
                    </a:lnTo>
                    <a:lnTo>
                      <a:pt x="359" y="1326"/>
                    </a:lnTo>
                    <a:lnTo>
                      <a:pt x="398" y="1293"/>
                    </a:lnTo>
                    <a:lnTo>
                      <a:pt x="398" y="1254"/>
                    </a:lnTo>
                    <a:cubicBezTo>
                      <a:pt x="424" y="792"/>
                      <a:pt x="678" y="440"/>
                      <a:pt x="1154" y="212"/>
                    </a:cubicBezTo>
                    <a:lnTo>
                      <a:pt x="1310" y="140"/>
                    </a:lnTo>
                    <a:lnTo>
                      <a:pt x="1154" y="62"/>
                    </a:lnTo>
                    <a:cubicBezTo>
                      <a:pt x="1069" y="23"/>
                      <a:pt x="978" y="3"/>
                      <a:pt x="887" y="3"/>
                    </a:cubicBezTo>
                    <a:cubicBezTo>
                      <a:pt x="877" y="1"/>
                      <a:pt x="867" y="1"/>
                      <a:pt x="85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0" name="Google Shape;7020;p73"/>
              <p:cNvSpPr/>
              <p:nvPr/>
            </p:nvSpPr>
            <p:spPr>
              <a:xfrm>
                <a:off x="2155796" y="3550110"/>
                <a:ext cx="40194" cy="38351"/>
              </a:xfrm>
              <a:custGeom>
                <a:rect b="b" l="l" r="r" t="t"/>
                <a:pathLst>
                  <a:path extrusionOk="0" h="1519" w="1592">
                    <a:moveTo>
                      <a:pt x="979" y="163"/>
                    </a:moveTo>
                    <a:cubicBezTo>
                      <a:pt x="1063" y="163"/>
                      <a:pt x="1141" y="183"/>
                      <a:pt x="1213" y="222"/>
                    </a:cubicBezTo>
                    <a:cubicBezTo>
                      <a:pt x="594" y="515"/>
                      <a:pt x="425" y="971"/>
                      <a:pt x="411" y="1330"/>
                    </a:cubicBezTo>
                    <a:lnTo>
                      <a:pt x="398" y="1343"/>
                    </a:lnTo>
                    <a:lnTo>
                      <a:pt x="320" y="1330"/>
                    </a:lnTo>
                    <a:cubicBezTo>
                      <a:pt x="262" y="1154"/>
                      <a:pt x="216" y="971"/>
                      <a:pt x="177" y="789"/>
                    </a:cubicBezTo>
                    <a:cubicBezTo>
                      <a:pt x="216" y="672"/>
                      <a:pt x="281" y="567"/>
                      <a:pt x="359" y="476"/>
                    </a:cubicBezTo>
                    <a:cubicBezTo>
                      <a:pt x="503" y="365"/>
                      <a:pt x="653" y="268"/>
                      <a:pt x="809" y="176"/>
                    </a:cubicBezTo>
                    <a:cubicBezTo>
                      <a:pt x="822" y="183"/>
                      <a:pt x="835" y="183"/>
                      <a:pt x="842" y="183"/>
                    </a:cubicBezTo>
                    <a:cubicBezTo>
                      <a:pt x="855" y="183"/>
                      <a:pt x="868" y="183"/>
                      <a:pt x="881" y="176"/>
                    </a:cubicBezTo>
                    <a:cubicBezTo>
                      <a:pt x="913" y="170"/>
                      <a:pt x="946" y="163"/>
                      <a:pt x="979" y="163"/>
                    </a:cubicBezTo>
                    <a:close/>
                    <a:moveTo>
                      <a:pt x="979" y="0"/>
                    </a:moveTo>
                    <a:cubicBezTo>
                      <a:pt x="939" y="0"/>
                      <a:pt x="894" y="7"/>
                      <a:pt x="855" y="13"/>
                    </a:cubicBezTo>
                    <a:lnTo>
                      <a:pt x="809" y="13"/>
                    </a:lnTo>
                    <a:cubicBezTo>
                      <a:pt x="757" y="13"/>
                      <a:pt x="731" y="26"/>
                      <a:pt x="483" y="183"/>
                    </a:cubicBezTo>
                    <a:cubicBezTo>
                      <a:pt x="398" y="235"/>
                      <a:pt x="314" y="300"/>
                      <a:pt x="236" y="365"/>
                    </a:cubicBezTo>
                    <a:cubicBezTo>
                      <a:pt x="138" y="476"/>
                      <a:pt x="66" y="593"/>
                      <a:pt x="20" y="730"/>
                    </a:cubicBezTo>
                    <a:lnTo>
                      <a:pt x="1" y="776"/>
                    </a:lnTo>
                    <a:lnTo>
                      <a:pt x="7" y="821"/>
                    </a:lnTo>
                    <a:cubicBezTo>
                      <a:pt x="53" y="1030"/>
                      <a:pt x="105" y="1213"/>
                      <a:pt x="164" y="1382"/>
                    </a:cubicBezTo>
                    <a:lnTo>
                      <a:pt x="196" y="1480"/>
                    </a:lnTo>
                    <a:lnTo>
                      <a:pt x="294" y="1493"/>
                    </a:lnTo>
                    <a:lnTo>
                      <a:pt x="359" y="1506"/>
                    </a:lnTo>
                    <a:lnTo>
                      <a:pt x="431" y="1519"/>
                    </a:lnTo>
                    <a:lnTo>
                      <a:pt x="490" y="1473"/>
                    </a:lnTo>
                    <a:lnTo>
                      <a:pt x="496" y="1467"/>
                    </a:lnTo>
                    <a:lnTo>
                      <a:pt x="561" y="1421"/>
                    </a:lnTo>
                    <a:lnTo>
                      <a:pt x="568" y="1336"/>
                    </a:lnTo>
                    <a:cubicBezTo>
                      <a:pt x="587" y="906"/>
                      <a:pt x="829" y="580"/>
                      <a:pt x="1278" y="365"/>
                    </a:cubicBezTo>
                    <a:lnTo>
                      <a:pt x="1591" y="215"/>
                    </a:lnTo>
                    <a:lnTo>
                      <a:pt x="1278" y="72"/>
                    </a:lnTo>
                    <a:cubicBezTo>
                      <a:pt x="1181" y="26"/>
                      <a:pt x="1083" y="0"/>
                      <a:pt x="97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1" name="Google Shape;7021;p73"/>
              <p:cNvSpPr/>
              <p:nvPr/>
            </p:nvSpPr>
            <p:spPr>
              <a:xfrm>
                <a:off x="2202529" y="3560310"/>
                <a:ext cx="27520" cy="26182"/>
              </a:xfrm>
              <a:custGeom>
                <a:rect b="b" l="l" r="r" t="t"/>
                <a:pathLst>
                  <a:path extrusionOk="0" h="1037" w="1090">
                    <a:moveTo>
                      <a:pt x="620" y="0"/>
                    </a:moveTo>
                    <a:lnTo>
                      <a:pt x="379" y="157"/>
                    </a:lnTo>
                    <a:lnTo>
                      <a:pt x="438" y="235"/>
                    </a:lnTo>
                    <a:cubicBezTo>
                      <a:pt x="340" y="274"/>
                      <a:pt x="33" y="424"/>
                      <a:pt x="20" y="633"/>
                    </a:cubicBezTo>
                    <a:cubicBezTo>
                      <a:pt x="1" y="848"/>
                      <a:pt x="196" y="952"/>
                      <a:pt x="366" y="985"/>
                    </a:cubicBezTo>
                    <a:lnTo>
                      <a:pt x="385" y="985"/>
                    </a:lnTo>
                    <a:cubicBezTo>
                      <a:pt x="438" y="978"/>
                      <a:pt x="483" y="978"/>
                      <a:pt x="529" y="978"/>
                    </a:cubicBezTo>
                    <a:cubicBezTo>
                      <a:pt x="627" y="978"/>
                      <a:pt x="724" y="991"/>
                      <a:pt x="822" y="1011"/>
                    </a:cubicBezTo>
                    <a:lnTo>
                      <a:pt x="926" y="1037"/>
                    </a:lnTo>
                    <a:lnTo>
                      <a:pt x="926" y="926"/>
                    </a:lnTo>
                    <a:cubicBezTo>
                      <a:pt x="920" y="782"/>
                      <a:pt x="926" y="587"/>
                      <a:pt x="1031" y="502"/>
                    </a:cubicBezTo>
                    <a:lnTo>
                      <a:pt x="1089" y="450"/>
                    </a:lnTo>
                    <a:lnTo>
                      <a:pt x="939" y="255"/>
                    </a:lnTo>
                    <a:lnTo>
                      <a:pt x="881" y="287"/>
                    </a:lnTo>
                    <a:cubicBezTo>
                      <a:pt x="816" y="320"/>
                      <a:pt x="750" y="359"/>
                      <a:pt x="698" y="404"/>
                    </a:cubicBezTo>
                    <a:cubicBezTo>
                      <a:pt x="698" y="339"/>
                      <a:pt x="718" y="281"/>
                      <a:pt x="744" y="228"/>
                    </a:cubicBezTo>
                    <a:lnTo>
                      <a:pt x="783" y="176"/>
                    </a:lnTo>
                    <a:lnTo>
                      <a:pt x="62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73"/>
              <p:cNvSpPr/>
              <p:nvPr/>
            </p:nvSpPr>
            <p:spPr>
              <a:xfrm>
                <a:off x="2200408" y="3557507"/>
                <a:ext cx="32443" cy="31458"/>
              </a:xfrm>
              <a:custGeom>
                <a:rect b="b" l="l" r="r" t="t"/>
                <a:pathLst>
                  <a:path extrusionOk="0" h="1246" w="1285">
                    <a:moveTo>
                      <a:pt x="691" y="209"/>
                    </a:moveTo>
                    <a:lnTo>
                      <a:pt x="691" y="216"/>
                    </a:lnTo>
                    <a:lnTo>
                      <a:pt x="763" y="287"/>
                    </a:lnTo>
                    <a:cubicBezTo>
                      <a:pt x="711" y="379"/>
                      <a:pt x="691" y="476"/>
                      <a:pt x="698" y="581"/>
                    </a:cubicBezTo>
                    <a:cubicBezTo>
                      <a:pt x="698" y="607"/>
                      <a:pt x="711" y="626"/>
                      <a:pt x="737" y="633"/>
                    </a:cubicBezTo>
                    <a:lnTo>
                      <a:pt x="750" y="633"/>
                    </a:lnTo>
                    <a:cubicBezTo>
                      <a:pt x="769" y="633"/>
                      <a:pt x="789" y="620"/>
                      <a:pt x="795" y="607"/>
                    </a:cubicBezTo>
                    <a:cubicBezTo>
                      <a:pt x="854" y="548"/>
                      <a:pt x="919" y="502"/>
                      <a:pt x="997" y="463"/>
                    </a:cubicBezTo>
                    <a:lnTo>
                      <a:pt x="1063" y="548"/>
                    </a:lnTo>
                    <a:cubicBezTo>
                      <a:pt x="932" y="659"/>
                      <a:pt x="919" y="874"/>
                      <a:pt x="926" y="1043"/>
                    </a:cubicBezTo>
                    <a:cubicBezTo>
                      <a:pt x="821" y="1017"/>
                      <a:pt x="717" y="1004"/>
                      <a:pt x="613" y="1004"/>
                    </a:cubicBezTo>
                    <a:cubicBezTo>
                      <a:pt x="567" y="1004"/>
                      <a:pt x="515" y="1004"/>
                      <a:pt x="463" y="1011"/>
                    </a:cubicBezTo>
                    <a:cubicBezTo>
                      <a:pt x="461" y="1011"/>
                      <a:pt x="458" y="1011"/>
                      <a:pt x="456" y="1011"/>
                    </a:cubicBezTo>
                    <a:cubicBezTo>
                      <a:pt x="396" y="1011"/>
                      <a:pt x="170" y="943"/>
                      <a:pt x="183" y="750"/>
                    </a:cubicBezTo>
                    <a:cubicBezTo>
                      <a:pt x="196" y="581"/>
                      <a:pt x="476" y="444"/>
                      <a:pt x="587" y="411"/>
                    </a:cubicBezTo>
                    <a:cubicBezTo>
                      <a:pt x="600" y="405"/>
                      <a:pt x="613" y="392"/>
                      <a:pt x="619" y="372"/>
                    </a:cubicBezTo>
                    <a:cubicBezTo>
                      <a:pt x="626" y="353"/>
                      <a:pt x="619" y="339"/>
                      <a:pt x="613" y="326"/>
                    </a:cubicBezTo>
                    <a:lnTo>
                      <a:pt x="580" y="281"/>
                    </a:lnTo>
                    <a:lnTo>
                      <a:pt x="691" y="209"/>
                    </a:lnTo>
                    <a:close/>
                    <a:moveTo>
                      <a:pt x="717" y="1"/>
                    </a:moveTo>
                    <a:lnTo>
                      <a:pt x="606" y="72"/>
                    </a:lnTo>
                    <a:lnTo>
                      <a:pt x="495" y="144"/>
                    </a:lnTo>
                    <a:lnTo>
                      <a:pt x="352" y="235"/>
                    </a:lnTo>
                    <a:lnTo>
                      <a:pt x="404" y="307"/>
                    </a:lnTo>
                    <a:cubicBezTo>
                      <a:pt x="254" y="385"/>
                      <a:pt x="39" y="522"/>
                      <a:pt x="20" y="737"/>
                    </a:cubicBezTo>
                    <a:cubicBezTo>
                      <a:pt x="0" y="998"/>
                      <a:pt x="235" y="1135"/>
                      <a:pt x="437" y="1174"/>
                    </a:cubicBezTo>
                    <a:lnTo>
                      <a:pt x="476" y="1174"/>
                    </a:lnTo>
                    <a:cubicBezTo>
                      <a:pt x="522" y="1174"/>
                      <a:pt x="567" y="1167"/>
                      <a:pt x="613" y="1167"/>
                    </a:cubicBezTo>
                    <a:cubicBezTo>
                      <a:pt x="704" y="1167"/>
                      <a:pt x="795" y="1180"/>
                      <a:pt x="887" y="1200"/>
                    </a:cubicBezTo>
                    <a:lnTo>
                      <a:pt x="1095" y="1245"/>
                    </a:lnTo>
                    <a:lnTo>
                      <a:pt x="1089" y="1037"/>
                    </a:lnTo>
                    <a:cubicBezTo>
                      <a:pt x="1089" y="965"/>
                      <a:pt x="1082" y="744"/>
                      <a:pt x="1167" y="672"/>
                    </a:cubicBezTo>
                    <a:lnTo>
                      <a:pt x="1284" y="574"/>
                    </a:lnTo>
                    <a:lnTo>
                      <a:pt x="1186" y="450"/>
                    </a:lnTo>
                    <a:lnTo>
                      <a:pt x="1121" y="366"/>
                    </a:lnTo>
                    <a:lnTo>
                      <a:pt x="1043" y="261"/>
                    </a:lnTo>
                    <a:lnTo>
                      <a:pt x="945" y="313"/>
                    </a:lnTo>
                    <a:lnTo>
                      <a:pt x="971" y="274"/>
                    </a:lnTo>
                    <a:lnTo>
                      <a:pt x="880" y="177"/>
                    </a:lnTo>
                    <a:lnTo>
                      <a:pt x="815" y="105"/>
                    </a:lnTo>
                    <a:lnTo>
                      <a:pt x="724" y="1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3" name="Google Shape;7023;p73"/>
              <p:cNvSpPr/>
              <p:nvPr/>
            </p:nvSpPr>
            <p:spPr>
              <a:xfrm>
                <a:off x="2137037" y="3585330"/>
                <a:ext cx="29338" cy="46077"/>
              </a:xfrm>
              <a:custGeom>
                <a:rect b="b" l="l" r="r" t="t"/>
                <a:pathLst>
                  <a:path extrusionOk="0" h="1825" w="1162">
                    <a:moveTo>
                      <a:pt x="900" y="0"/>
                    </a:moveTo>
                    <a:cubicBezTo>
                      <a:pt x="796" y="0"/>
                      <a:pt x="692" y="13"/>
                      <a:pt x="594" y="46"/>
                    </a:cubicBezTo>
                    <a:cubicBezTo>
                      <a:pt x="392" y="111"/>
                      <a:pt x="222" y="261"/>
                      <a:pt x="125" y="450"/>
                    </a:cubicBezTo>
                    <a:cubicBezTo>
                      <a:pt x="1" y="710"/>
                      <a:pt x="7" y="1375"/>
                      <a:pt x="183" y="1662"/>
                    </a:cubicBezTo>
                    <a:cubicBezTo>
                      <a:pt x="229" y="1753"/>
                      <a:pt x="320" y="1818"/>
                      <a:pt x="425" y="1825"/>
                    </a:cubicBezTo>
                    <a:lnTo>
                      <a:pt x="431" y="1818"/>
                    </a:lnTo>
                    <a:cubicBezTo>
                      <a:pt x="457" y="1818"/>
                      <a:pt x="483" y="1818"/>
                      <a:pt x="509" y="1812"/>
                    </a:cubicBezTo>
                    <a:cubicBezTo>
                      <a:pt x="542" y="1799"/>
                      <a:pt x="568" y="1773"/>
                      <a:pt x="587" y="1740"/>
                    </a:cubicBezTo>
                    <a:cubicBezTo>
                      <a:pt x="614" y="1669"/>
                      <a:pt x="614" y="1584"/>
                      <a:pt x="574" y="1512"/>
                    </a:cubicBezTo>
                    <a:cubicBezTo>
                      <a:pt x="568" y="1480"/>
                      <a:pt x="555" y="1440"/>
                      <a:pt x="555" y="1408"/>
                    </a:cubicBezTo>
                    <a:cubicBezTo>
                      <a:pt x="561" y="763"/>
                      <a:pt x="822" y="359"/>
                      <a:pt x="1044" y="143"/>
                    </a:cubicBezTo>
                    <a:lnTo>
                      <a:pt x="1161" y="13"/>
                    </a:lnTo>
                    <a:lnTo>
                      <a:pt x="992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4" name="Google Shape;7024;p73"/>
              <p:cNvSpPr/>
              <p:nvPr/>
            </p:nvSpPr>
            <p:spPr>
              <a:xfrm>
                <a:off x="2134916" y="3583184"/>
                <a:ext cx="36053" cy="50217"/>
              </a:xfrm>
              <a:custGeom>
                <a:rect b="b" l="l" r="r" t="t"/>
                <a:pathLst>
                  <a:path extrusionOk="0" h="1989" w="1428">
                    <a:moveTo>
                      <a:pt x="978" y="0"/>
                    </a:moveTo>
                    <a:cubicBezTo>
                      <a:pt x="978" y="0"/>
                      <a:pt x="979" y="0"/>
                      <a:pt x="980" y="0"/>
                    </a:cubicBezTo>
                    <a:lnTo>
                      <a:pt x="980" y="0"/>
                    </a:lnTo>
                    <a:cubicBezTo>
                      <a:pt x="981" y="0"/>
                      <a:pt x="983" y="0"/>
                      <a:pt x="984" y="0"/>
                    </a:cubicBezTo>
                    <a:close/>
                    <a:moveTo>
                      <a:pt x="984" y="163"/>
                    </a:moveTo>
                    <a:cubicBezTo>
                      <a:pt x="1010" y="163"/>
                      <a:pt x="1036" y="163"/>
                      <a:pt x="1063" y="170"/>
                    </a:cubicBezTo>
                    <a:cubicBezTo>
                      <a:pt x="854" y="378"/>
                      <a:pt x="561" y="795"/>
                      <a:pt x="554" y="1486"/>
                    </a:cubicBezTo>
                    <a:cubicBezTo>
                      <a:pt x="554" y="1597"/>
                      <a:pt x="671" y="1786"/>
                      <a:pt x="567" y="1812"/>
                    </a:cubicBezTo>
                    <a:cubicBezTo>
                      <a:pt x="548" y="1819"/>
                      <a:pt x="528" y="1819"/>
                      <a:pt x="509" y="1825"/>
                    </a:cubicBezTo>
                    <a:cubicBezTo>
                      <a:pt x="176" y="1825"/>
                      <a:pt x="137" y="854"/>
                      <a:pt x="280" y="574"/>
                    </a:cubicBezTo>
                    <a:cubicBezTo>
                      <a:pt x="365" y="398"/>
                      <a:pt x="522" y="268"/>
                      <a:pt x="704" y="202"/>
                    </a:cubicBezTo>
                    <a:cubicBezTo>
                      <a:pt x="795" y="176"/>
                      <a:pt x="887" y="163"/>
                      <a:pt x="984" y="163"/>
                    </a:cubicBezTo>
                    <a:close/>
                    <a:moveTo>
                      <a:pt x="980" y="0"/>
                    </a:moveTo>
                    <a:lnTo>
                      <a:pt x="980" y="0"/>
                    </a:lnTo>
                    <a:cubicBezTo>
                      <a:pt x="864" y="1"/>
                      <a:pt x="755" y="14"/>
                      <a:pt x="652" y="52"/>
                    </a:cubicBezTo>
                    <a:cubicBezTo>
                      <a:pt x="424" y="124"/>
                      <a:pt x="241" y="287"/>
                      <a:pt x="137" y="496"/>
                    </a:cubicBezTo>
                    <a:cubicBezTo>
                      <a:pt x="0" y="776"/>
                      <a:pt x="0" y="1473"/>
                      <a:pt x="196" y="1786"/>
                    </a:cubicBezTo>
                    <a:cubicBezTo>
                      <a:pt x="254" y="1903"/>
                      <a:pt x="378" y="1982"/>
                      <a:pt x="509" y="1988"/>
                    </a:cubicBezTo>
                    <a:cubicBezTo>
                      <a:pt x="541" y="1982"/>
                      <a:pt x="580" y="1982"/>
                      <a:pt x="613" y="1969"/>
                    </a:cubicBezTo>
                    <a:cubicBezTo>
                      <a:pt x="665" y="1956"/>
                      <a:pt x="717" y="1916"/>
                      <a:pt x="743" y="1864"/>
                    </a:cubicBezTo>
                    <a:cubicBezTo>
                      <a:pt x="782" y="1767"/>
                      <a:pt x="782" y="1662"/>
                      <a:pt x="737" y="1571"/>
                    </a:cubicBezTo>
                    <a:cubicBezTo>
                      <a:pt x="730" y="1545"/>
                      <a:pt x="724" y="1519"/>
                      <a:pt x="717" y="1486"/>
                    </a:cubicBezTo>
                    <a:cubicBezTo>
                      <a:pt x="724" y="874"/>
                      <a:pt x="971" y="489"/>
                      <a:pt x="1180" y="281"/>
                    </a:cubicBezTo>
                    <a:lnTo>
                      <a:pt x="1428" y="33"/>
                    </a:lnTo>
                    <a:lnTo>
                      <a:pt x="1076" y="7"/>
                    </a:lnTo>
                    <a:cubicBezTo>
                      <a:pt x="1044" y="7"/>
                      <a:pt x="1012" y="1"/>
                      <a:pt x="98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5" name="Google Shape;7025;p73"/>
              <p:cNvSpPr/>
              <p:nvPr/>
            </p:nvSpPr>
            <p:spPr>
              <a:xfrm>
                <a:off x="2154811" y="3552584"/>
                <a:ext cx="99576" cy="131666"/>
              </a:xfrm>
              <a:custGeom>
                <a:rect b="b" l="l" r="r" t="t"/>
                <a:pathLst>
                  <a:path extrusionOk="0" h="5215" w="3944">
                    <a:moveTo>
                      <a:pt x="2041" y="0"/>
                    </a:moveTo>
                    <a:lnTo>
                      <a:pt x="1989" y="13"/>
                    </a:lnTo>
                    <a:cubicBezTo>
                      <a:pt x="1897" y="33"/>
                      <a:pt x="1813" y="59"/>
                      <a:pt x="1721" y="85"/>
                    </a:cubicBezTo>
                    <a:cubicBezTo>
                      <a:pt x="1259" y="235"/>
                      <a:pt x="705" y="567"/>
                      <a:pt x="692" y="1277"/>
                    </a:cubicBezTo>
                    <a:cubicBezTo>
                      <a:pt x="672" y="1291"/>
                      <a:pt x="27" y="1701"/>
                      <a:pt x="20" y="2711"/>
                    </a:cubicBezTo>
                    <a:cubicBezTo>
                      <a:pt x="14" y="3226"/>
                      <a:pt x="1" y="4438"/>
                      <a:pt x="1747" y="5012"/>
                    </a:cubicBezTo>
                    <a:cubicBezTo>
                      <a:pt x="1956" y="5084"/>
                      <a:pt x="2510" y="5214"/>
                      <a:pt x="2725" y="5214"/>
                    </a:cubicBezTo>
                    <a:cubicBezTo>
                      <a:pt x="2751" y="5214"/>
                      <a:pt x="2777" y="5214"/>
                      <a:pt x="2797" y="5208"/>
                    </a:cubicBezTo>
                    <a:cubicBezTo>
                      <a:pt x="2816" y="5208"/>
                      <a:pt x="2835" y="5209"/>
                      <a:pt x="2854" y="5209"/>
                    </a:cubicBezTo>
                    <a:cubicBezTo>
                      <a:pt x="2990" y="5209"/>
                      <a:pt x="3121" y="5188"/>
                      <a:pt x="3247" y="5142"/>
                    </a:cubicBezTo>
                    <a:cubicBezTo>
                      <a:pt x="3540" y="5058"/>
                      <a:pt x="3892" y="4803"/>
                      <a:pt x="3911" y="4093"/>
                    </a:cubicBezTo>
                    <a:cubicBezTo>
                      <a:pt x="3918" y="3865"/>
                      <a:pt x="3924" y="3565"/>
                      <a:pt x="3911" y="3285"/>
                    </a:cubicBezTo>
                    <a:cubicBezTo>
                      <a:pt x="3944" y="2992"/>
                      <a:pt x="3774" y="2359"/>
                      <a:pt x="3709" y="2229"/>
                    </a:cubicBezTo>
                    <a:cubicBezTo>
                      <a:pt x="3644" y="2060"/>
                      <a:pt x="3540" y="1903"/>
                      <a:pt x="3409" y="1779"/>
                    </a:cubicBezTo>
                    <a:cubicBezTo>
                      <a:pt x="3168" y="1551"/>
                      <a:pt x="2849" y="1440"/>
                      <a:pt x="2425" y="1440"/>
                    </a:cubicBezTo>
                    <a:lnTo>
                      <a:pt x="2282" y="1440"/>
                    </a:lnTo>
                    <a:cubicBezTo>
                      <a:pt x="2256" y="1434"/>
                      <a:pt x="2223" y="1434"/>
                      <a:pt x="2197" y="1434"/>
                    </a:cubicBezTo>
                    <a:lnTo>
                      <a:pt x="2139" y="1434"/>
                    </a:lnTo>
                    <a:cubicBezTo>
                      <a:pt x="2041" y="1408"/>
                      <a:pt x="1702" y="1304"/>
                      <a:pt x="1728" y="991"/>
                    </a:cubicBezTo>
                    <a:cubicBezTo>
                      <a:pt x="1747" y="730"/>
                      <a:pt x="2106" y="548"/>
                      <a:pt x="2256" y="476"/>
                    </a:cubicBezTo>
                    <a:lnTo>
                      <a:pt x="2347" y="437"/>
                    </a:lnTo>
                    <a:lnTo>
                      <a:pt x="2041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6" name="Google Shape;7026;p73"/>
              <p:cNvSpPr/>
              <p:nvPr/>
            </p:nvSpPr>
            <p:spPr>
              <a:xfrm>
                <a:off x="2152842" y="3550110"/>
                <a:ext cx="103540" cy="136109"/>
              </a:xfrm>
              <a:custGeom>
                <a:rect b="b" l="l" r="r" t="t"/>
                <a:pathLst>
                  <a:path extrusionOk="0" h="5391" w="4101">
                    <a:moveTo>
                      <a:pt x="2086" y="189"/>
                    </a:moveTo>
                    <a:lnTo>
                      <a:pt x="2301" y="502"/>
                    </a:lnTo>
                    <a:cubicBezTo>
                      <a:pt x="2125" y="580"/>
                      <a:pt x="1754" y="782"/>
                      <a:pt x="1728" y="1082"/>
                    </a:cubicBezTo>
                    <a:cubicBezTo>
                      <a:pt x="1702" y="1415"/>
                      <a:pt x="2008" y="1571"/>
                      <a:pt x="2217" y="1617"/>
                    </a:cubicBezTo>
                    <a:cubicBezTo>
                      <a:pt x="2236" y="1610"/>
                      <a:pt x="2256" y="1610"/>
                      <a:pt x="2275" y="1610"/>
                    </a:cubicBezTo>
                    <a:cubicBezTo>
                      <a:pt x="2314" y="1610"/>
                      <a:pt x="2347" y="1617"/>
                      <a:pt x="2379" y="1623"/>
                    </a:cubicBezTo>
                    <a:cubicBezTo>
                      <a:pt x="2406" y="1630"/>
                      <a:pt x="2438" y="1636"/>
                      <a:pt x="2464" y="1649"/>
                    </a:cubicBezTo>
                    <a:cubicBezTo>
                      <a:pt x="2458" y="1636"/>
                      <a:pt x="2451" y="1623"/>
                      <a:pt x="2445" y="1617"/>
                    </a:cubicBezTo>
                    <a:lnTo>
                      <a:pt x="2503" y="1617"/>
                    </a:lnTo>
                    <a:cubicBezTo>
                      <a:pt x="2901" y="1617"/>
                      <a:pt x="3207" y="1721"/>
                      <a:pt x="3429" y="1929"/>
                    </a:cubicBezTo>
                    <a:cubicBezTo>
                      <a:pt x="3553" y="2047"/>
                      <a:pt x="3650" y="2190"/>
                      <a:pt x="3716" y="2353"/>
                    </a:cubicBezTo>
                    <a:cubicBezTo>
                      <a:pt x="3748" y="2392"/>
                      <a:pt x="3944" y="3083"/>
                      <a:pt x="3905" y="3376"/>
                    </a:cubicBezTo>
                    <a:cubicBezTo>
                      <a:pt x="3918" y="3637"/>
                      <a:pt x="3918" y="3911"/>
                      <a:pt x="3905" y="4185"/>
                    </a:cubicBezTo>
                    <a:cubicBezTo>
                      <a:pt x="3892" y="4706"/>
                      <a:pt x="3690" y="5045"/>
                      <a:pt x="3298" y="5162"/>
                    </a:cubicBezTo>
                    <a:cubicBezTo>
                      <a:pt x="3176" y="5203"/>
                      <a:pt x="3042" y="5228"/>
                      <a:pt x="2912" y="5228"/>
                    </a:cubicBezTo>
                    <a:cubicBezTo>
                      <a:pt x="2898" y="5228"/>
                      <a:pt x="2883" y="5228"/>
                      <a:pt x="2868" y="5227"/>
                    </a:cubicBezTo>
                    <a:cubicBezTo>
                      <a:pt x="2849" y="5227"/>
                      <a:pt x="2829" y="5234"/>
                      <a:pt x="2803" y="5234"/>
                    </a:cubicBezTo>
                    <a:cubicBezTo>
                      <a:pt x="2601" y="5234"/>
                      <a:pt x="2067" y="5110"/>
                      <a:pt x="1858" y="5038"/>
                    </a:cubicBezTo>
                    <a:cubicBezTo>
                      <a:pt x="164" y="4478"/>
                      <a:pt x="177" y="3311"/>
                      <a:pt x="183" y="2809"/>
                    </a:cubicBezTo>
                    <a:cubicBezTo>
                      <a:pt x="190" y="1845"/>
                      <a:pt x="796" y="1460"/>
                      <a:pt x="822" y="1447"/>
                    </a:cubicBezTo>
                    <a:cubicBezTo>
                      <a:pt x="841" y="1434"/>
                      <a:pt x="854" y="1408"/>
                      <a:pt x="861" y="1382"/>
                    </a:cubicBezTo>
                    <a:cubicBezTo>
                      <a:pt x="874" y="717"/>
                      <a:pt x="1395" y="404"/>
                      <a:pt x="1832" y="261"/>
                    </a:cubicBezTo>
                    <a:cubicBezTo>
                      <a:pt x="1917" y="235"/>
                      <a:pt x="2001" y="209"/>
                      <a:pt x="2086" y="189"/>
                    </a:cubicBezTo>
                    <a:close/>
                    <a:moveTo>
                      <a:pt x="2158" y="0"/>
                    </a:moveTo>
                    <a:lnTo>
                      <a:pt x="2158" y="7"/>
                    </a:lnTo>
                    <a:lnTo>
                      <a:pt x="2054" y="33"/>
                    </a:lnTo>
                    <a:cubicBezTo>
                      <a:pt x="1962" y="52"/>
                      <a:pt x="1871" y="79"/>
                      <a:pt x="1780" y="105"/>
                    </a:cubicBezTo>
                    <a:cubicBezTo>
                      <a:pt x="1109" y="326"/>
                      <a:pt x="724" y="756"/>
                      <a:pt x="698" y="1330"/>
                    </a:cubicBezTo>
                    <a:cubicBezTo>
                      <a:pt x="548" y="1441"/>
                      <a:pt x="27" y="1884"/>
                      <a:pt x="20" y="2803"/>
                    </a:cubicBezTo>
                    <a:cubicBezTo>
                      <a:pt x="14" y="3292"/>
                      <a:pt x="1" y="4595"/>
                      <a:pt x="1806" y="5188"/>
                    </a:cubicBezTo>
                    <a:cubicBezTo>
                      <a:pt x="2021" y="5260"/>
                      <a:pt x="2575" y="5390"/>
                      <a:pt x="2803" y="5390"/>
                    </a:cubicBezTo>
                    <a:cubicBezTo>
                      <a:pt x="2836" y="5390"/>
                      <a:pt x="2862" y="5390"/>
                      <a:pt x="2888" y="5384"/>
                    </a:cubicBezTo>
                    <a:cubicBezTo>
                      <a:pt x="2904" y="5384"/>
                      <a:pt x="2919" y="5385"/>
                      <a:pt x="2935" y="5385"/>
                    </a:cubicBezTo>
                    <a:cubicBezTo>
                      <a:pt x="3076" y="5385"/>
                      <a:pt x="3216" y="5359"/>
                      <a:pt x="3351" y="5312"/>
                    </a:cubicBezTo>
                    <a:cubicBezTo>
                      <a:pt x="3670" y="5214"/>
                      <a:pt x="4055" y="4941"/>
                      <a:pt x="4074" y="4185"/>
                    </a:cubicBezTo>
                    <a:cubicBezTo>
                      <a:pt x="4081" y="3963"/>
                      <a:pt x="4081" y="3663"/>
                      <a:pt x="4074" y="3383"/>
                    </a:cubicBezTo>
                    <a:cubicBezTo>
                      <a:pt x="4100" y="3090"/>
                      <a:pt x="3950" y="2464"/>
                      <a:pt x="3865" y="2288"/>
                    </a:cubicBezTo>
                    <a:cubicBezTo>
                      <a:pt x="3794" y="2105"/>
                      <a:pt x="3676" y="1943"/>
                      <a:pt x="3540" y="1806"/>
                    </a:cubicBezTo>
                    <a:cubicBezTo>
                      <a:pt x="3285" y="1564"/>
                      <a:pt x="2947" y="1447"/>
                      <a:pt x="2503" y="1447"/>
                    </a:cubicBezTo>
                    <a:lnTo>
                      <a:pt x="2366" y="1447"/>
                    </a:lnTo>
                    <a:cubicBezTo>
                      <a:pt x="2340" y="1447"/>
                      <a:pt x="2308" y="1441"/>
                      <a:pt x="2275" y="1441"/>
                    </a:cubicBezTo>
                    <a:lnTo>
                      <a:pt x="2230" y="1441"/>
                    </a:lnTo>
                    <a:cubicBezTo>
                      <a:pt x="2132" y="1421"/>
                      <a:pt x="1871" y="1330"/>
                      <a:pt x="1891" y="1089"/>
                    </a:cubicBezTo>
                    <a:cubicBezTo>
                      <a:pt x="1910" y="867"/>
                      <a:pt x="2262" y="691"/>
                      <a:pt x="2373" y="646"/>
                    </a:cubicBezTo>
                    <a:lnTo>
                      <a:pt x="2549" y="561"/>
                    </a:lnTo>
                    <a:lnTo>
                      <a:pt x="2438" y="398"/>
                    </a:lnTo>
                    <a:lnTo>
                      <a:pt x="2217" y="92"/>
                    </a:lnTo>
                    <a:lnTo>
                      <a:pt x="2158" y="0"/>
                    </a:ln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027" name="Google Shape;7027;p73"/>
          <p:cNvGrpSpPr/>
          <p:nvPr/>
        </p:nvGrpSpPr>
        <p:grpSpPr>
          <a:xfrm>
            <a:off x="2942205" y="3064707"/>
            <a:ext cx="550623" cy="1310497"/>
            <a:chOff x="2942205" y="3050537"/>
            <a:chExt cx="550623" cy="1310497"/>
          </a:xfrm>
        </p:grpSpPr>
        <p:sp>
          <p:nvSpPr>
            <p:cNvPr id="7028" name="Google Shape;7028;p73"/>
            <p:cNvSpPr/>
            <p:nvPr/>
          </p:nvSpPr>
          <p:spPr>
            <a:xfrm>
              <a:off x="2991084" y="4311978"/>
              <a:ext cx="453016" cy="49056"/>
            </a:xfrm>
            <a:custGeom>
              <a:rect b="b" l="l" r="r" t="t"/>
              <a:pathLst>
                <a:path extrusionOk="0" h="1943" w="17943">
                  <a:moveTo>
                    <a:pt x="8975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21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29" name="Google Shape;7029;p73"/>
            <p:cNvGrpSpPr/>
            <p:nvPr/>
          </p:nvGrpSpPr>
          <p:grpSpPr>
            <a:xfrm>
              <a:off x="2942205" y="3050537"/>
              <a:ext cx="550623" cy="1278079"/>
              <a:chOff x="2942205" y="3050537"/>
              <a:chExt cx="550623" cy="1278079"/>
            </a:xfrm>
          </p:grpSpPr>
          <p:sp>
            <p:nvSpPr>
              <p:cNvPr id="7030" name="Google Shape;7030;p73"/>
              <p:cNvSpPr/>
              <p:nvPr/>
            </p:nvSpPr>
            <p:spPr>
              <a:xfrm>
                <a:off x="2942205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89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598" y="7834"/>
                    </a:cubicBezTo>
                    <a:cubicBezTo>
                      <a:pt x="2972" y="7906"/>
                      <a:pt x="2542" y="8512"/>
                      <a:pt x="2699" y="9131"/>
                    </a:cubicBezTo>
                    <a:cubicBezTo>
                      <a:pt x="2821" y="9609"/>
                      <a:pt x="3247" y="9920"/>
                      <a:pt x="3710" y="9920"/>
                    </a:cubicBezTo>
                    <a:cubicBezTo>
                      <a:pt x="3841" y="9920"/>
                      <a:pt x="3976" y="9895"/>
                      <a:pt x="4106" y="9842"/>
                    </a:cubicBezTo>
                    <a:cubicBezTo>
                      <a:pt x="4830" y="12044"/>
                      <a:pt x="6681" y="13804"/>
                      <a:pt x="8747" y="14560"/>
                    </a:cubicBezTo>
                    <a:cubicBezTo>
                      <a:pt x="8793" y="14573"/>
                      <a:pt x="8871" y="14593"/>
                      <a:pt x="8871" y="14606"/>
                    </a:cubicBezTo>
                    <a:lnTo>
                      <a:pt x="887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1" y="16705"/>
                      <a:pt x="4537" y="17076"/>
                      <a:pt x="4361" y="17623"/>
                    </a:cubicBezTo>
                    <a:lnTo>
                      <a:pt x="215" y="33239"/>
                    </a:lnTo>
                    <a:cubicBezTo>
                      <a:pt x="0" y="33872"/>
                      <a:pt x="294" y="34563"/>
                      <a:pt x="900" y="34849"/>
                    </a:cubicBezTo>
                    <a:cubicBezTo>
                      <a:pt x="1081" y="34936"/>
                      <a:pt x="1273" y="34977"/>
                      <a:pt x="1463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4" y="34429"/>
                    </a:cubicBezTo>
                    <a:cubicBezTo>
                      <a:pt x="2987" y="34429"/>
                      <a:pt x="3161" y="34309"/>
                      <a:pt x="3207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5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15"/>
                    </a:cubicBezTo>
                    <a:lnTo>
                      <a:pt x="8936" y="50615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35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11" y="50622"/>
                    </a:lnTo>
                    <a:cubicBezTo>
                      <a:pt x="17311" y="49090"/>
                      <a:pt x="15023" y="48732"/>
                      <a:pt x="15023" y="48732"/>
                    </a:cubicBezTo>
                    <a:cubicBezTo>
                      <a:pt x="15023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8" y="26474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88"/>
                      <a:pt x="18152" y="32334"/>
                      <a:pt x="18204" y="32542"/>
                    </a:cubicBezTo>
                    <a:lnTo>
                      <a:pt x="18562" y="34113"/>
                    </a:lnTo>
                    <a:cubicBezTo>
                      <a:pt x="18602" y="34305"/>
                      <a:pt x="18769" y="34428"/>
                      <a:pt x="18956" y="34428"/>
                    </a:cubicBezTo>
                    <a:cubicBezTo>
                      <a:pt x="18985" y="34428"/>
                      <a:pt x="19015" y="34425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8" y="34582"/>
                      <a:pt x="21808" y="33885"/>
                      <a:pt x="21600" y="33246"/>
                    </a:cubicBez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38" y="14697"/>
                      <a:pt x="12651" y="14691"/>
                    </a:cubicBezTo>
                    <a:cubicBezTo>
                      <a:pt x="12664" y="14691"/>
                      <a:pt x="12684" y="14684"/>
                      <a:pt x="12697" y="14678"/>
                    </a:cubicBezTo>
                    <a:cubicBezTo>
                      <a:pt x="14893" y="14013"/>
                      <a:pt x="16913" y="12201"/>
                      <a:pt x="17689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7" y="9920"/>
                      <a:pt x="17952" y="9920"/>
                      <a:pt x="17956" y="9920"/>
                    </a:cubicBezTo>
                    <a:cubicBezTo>
                      <a:pt x="18511" y="9920"/>
                      <a:pt x="18973" y="9485"/>
                      <a:pt x="19006" y="8929"/>
                    </a:cubicBezTo>
                    <a:cubicBezTo>
                      <a:pt x="19032" y="8369"/>
                      <a:pt x="18608" y="7880"/>
                      <a:pt x="18048" y="7834"/>
                    </a:cubicBezTo>
                    <a:lnTo>
                      <a:pt x="18048" y="7828"/>
                    </a:lnTo>
                    <a:cubicBezTo>
                      <a:pt x="18048" y="7815"/>
                      <a:pt x="18041" y="7802"/>
                      <a:pt x="18041" y="7789"/>
                    </a:cubicBezTo>
                    <a:cubicBezTo>
                      <a:pt x="18035" y="6068"/>
                      <a:pt x="17637" y="4295"/>
                      <a:pt x="16685" y="2998"/>
                    </a:cubicBezTo>
                    <a:cubicBezTo>
                      <a:pt x="17656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6" y="1181"/>
                      <a:pt x="12899" y="0"/>
                      <a:pt x="10689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31" name="Google Shape;7031;p73"/>
              <p:cNvGrpSpPr/>
              <p:nvPr/>
            </p:nvGrpSpPr>
            <p:grpSpPr>
              <a:xfrm>
                <a:off x="2976264" y="3168065"/>
                <a:ext cx="478718" cy="1086021"/>
                <a:chOff x="2976264" y="3168065"/>
                <a:chExt cx="478718" cy="1086021"/>
              </a:xfrm>
            </p:grpSpPr>
            <p:sp>
              <p:nvSpPr>
                <p:cNvPr id="7032" name="Google Shape;7032;p73"/>
                <p:cNvSpPr/>
                <p:nvPr/>
              </p:nvSpPr>
              <p:spPr>
                <a:xfrm>
                  <a:off x="2976264" y="3716491"/>
                  <a:ext cx="68522" cy="119951"/>
                </a:xfrm>
                <a:custGeom>
                  <a:rect b="b" l="l" r="r" t="t"/>
                  <a:pathLst>
                    <a:path extrusionOk="0" h="4751" w="2714">
                      <a:moveTo>
                        <a:pt x="2269" y="1"/>
                      </a:moveTo>
                      <a:cubicBezTo>
                        <a:pt x="2234" y="1"/>
                        <a:pt x="2197" y="6"/>
                        <a:pt x="2158" y="19"/>
                      </a:cubicBezTo>
                      <a:cubicBezTo>
                        <a:pt x="450" y="593"/>
                        <a:pt x="1" y="3161"/>
                        <a:pt x="79" y="4699"/>
                      </a:cubicBezTo>
                      <a:cubicBezTo>
                        <a:pt x="79" y="4731"/>
                        <a:pt x="106" y="4750"/>
                        <a:pt x="132" y="4750"/>
                      </a:cubicBezTo>
                      <a:cubicBezTo>
                        <a:pt x="149" y="4750"/>
                        <a:pt x="166" y="4742"/>
                        <a:pt x="176" y="4725"/>
                      </a:cubicBezTo>
                      <a:cubicBezTo>
                        <a:pt x="535" y="4079"/>
                        <a:pt x="763" y="3402"/>
                        <a:pt x="1024" y="2717"/>
                      </a:cubicBezTo>
                      <a:cubicBezTo>
                        <a:pt x="1369" y="1818"/>
                        <a:pt x="1871" y="1303"/>
                        <a:pt x="2510" y="619"/>
                      </a:cubicBezTo>
                      <a:cubicBezTo>
                        <a:pt x="2713" y="398"/>
                        <a:pt x="2559" y="1"/>
                        <a:pt x="226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3" name="Google Shape;7033;p73"/>
                <p:cNvSpPr/>
                <p:nvPr/>
              </p:nvSpPr>
              <p:spPr>
                <a:xfrm>
                  <a:off x="3000047" y="3758831"/>
                  <a:ext cx="39588" cy="65871"/>
                </a:xfrm>
                <a:custGeom>
                  <a:rect b="b" l="l" r="r" t="t"/>
                  <a:pathLst>
                    <a:path extrusionOk="0" h="2609" w="1568">
                      <a:moveTo>
                        <a:pt x="1310" y="1"/>
                      </a:moveTo>
                      <a:cubicBezTo>
                        <a:pt x="1276" y="1"/>
                        <a:pt x="1242" y="12"/>
                        <a:pt x="1209" y="37"/>
                      </a:cubicBezTo>
                      <a:cubicBezTo>
                        <a:pt x="883" y="284"/>
                        <a:pt x="720" y="656"/>
                        <a:pt x="564" y="1027"/>
                      </a:cubicBezTo>
                      <a:cubicBezTo>
                        <a:pt x="369" y="1464"/>
                        <a:pt x="186" y="1920"/>
                        <a:pt x="36" y="2376"/>
                      </a:cubicBezTo>
                      <a:cubicBezTo>
                        <a:pt x="0" y="2489"/>
                        <a:pt x="105" y="2609"/>
                        <a:pt x="211" y="2609"/>
                      </a:cubicBezTo>
                      <a:cubicBezTo>
                        <a:pt x="240" y="2609"/>
                        <a:pt x="270" y="2600"/>
                        <a:pt x="297" y="2578"/>
                      </a:cubicBezTo>
                      <a:cubicBezTo>
                        <a:pt x="668" y="2318"/>
                        <a:pt x="962" y="1959"/>
                        <a:pt x="1144" y="1542"/>
                      </a:cubicBezTo>
                      <a:cubicBezTo>
                        <a:pt x="1340" y="1138"/>
                        <a:pt x="1568" y="675"/>
                        <a:pt x="1522" y="219"/>
                      </a:cubicBezTo>
                      <a:cubicBezTo>
                        <a:pt x="1512" y="110"/>
                        <a:pt x="1416" y="1"/>
                        <a:pt x="13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4" name="Google Shape;7034;p73"/>
                <p:cNvSpPr/>
                <p:nvPr/>
              </p:nvSpPr>
              <p:spPr>
                <a:xfrm>
                  <a:off x="3021684" y="3580659"/>
                  <a:ext cx="59912" cy="110205"/>
                </a:xfrm>
                <a:custGeom>
                  <a:rect b="b" l="l" r="r" t="t"/>
                  <a:pathLst>
                    <a:path extrusionOk="0" h="4365" w="2373">
                      <a:moveTo>
                        <a:pt x="1377" y="0"/>
                      </a:moveTo>
                      <a:cubicBezTo>
                        <a:pt x="925" y="0"/>
                        <a:pt x="616" y="342"/>
                        <a:pt x="509" y="772"/>
                      </a:cubicBezTo>
                      <a:cubicBezTo>
                        <a:pt x="274" y="1743"/>
                        <a:pt x="0" y="2870"/>
                        <a:pt x="20" y="3874"/>
                      </a:cubicBezTo>
                      <a:cubicBezTo>
                        <a:pt x="29" y="4173"/>
                        <a:pt x="324" y="4364"/>
                        <a:pt x="606" y="4364"/>
                      </a:cubicBezTo>
                      <a:cubicBezTo>
                        <a:pt x="730" y="4364"/>
                        <a:pt x="852" y="4327"/>
                        <a:pt x="945" y="4245"/>
                      </a:cubicBezTo>
                      <a:cubicBezTo>
                        <a:pt x="1819" y="3463"/>
                        <a:pt x="2014" y="2088"/>
                        <a:pt x="2262" y="1000"/>
                      </a:cubicBezTo>
                      <a:cubicBezTo>
                        <a:pt x="2373" y="530"/>
                        <a:pt x="1949" y="68"/>
                        <a:pt x="1506" y="9"/>
                      </a:cubicBezTo>
                      <a:cubicBezTo>
                        <a:pt x="1462" y="3"/>
                        <a:pt x="1419" y="0"/>
                        <a:pt x="137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5" name="Google Shape;7035;p73"/>
                <p:cNvSpPr/>
                <p:nvPr/>
              </p:nvSpPr>
              <p:spPr>
                <a:xfrm>
                  <a:off x="3064554" y="3484820"/>
                  <a:ext cx="76626" cy="82383"/>
                </a:xfrm>
                <a:custGeom>
                  <a:rect b="b" l="l" r="r" t="t"/>
                  <a:pathLst>
                    <a:path extrusionOk="0" h="3263" w="3035">
                      <a:moveTo>
                        <a:pt x="2038" y="1"/>
                      </a:moveTo>
                      <a:cubicBezTo>
                        <a:pt x="1451" y="1"/>
                        <a:pt x="821" y="436"/>
                        <a:pt x="518" y="898"/>
                      </a:cubicBezTo>
                      <a:cubicBezTo>
                        <a:pt x="277" y="1257"/>
                        <a:pt x="290" y="1596"/>
                        <a:pt x="192" y="1993"/>
                      </a:cubicBezTo>
                      <a:cubicBezTo>
                        <a:pt x="108" y="2352"/>
                        <a:pt x="49" y="2717"/>
                        <a:pt x="16" y="3082"/>
                      </a:cubicBezTo>
                      <a:cubicBezTo>
                        <a:pt x="1" y="3196"/>
                        <a:pt x="100" y="3263"/>
                        <a:pt x="199" y="3263"/>
                      </a:cubicBezTo>
                      <a:cubicBezTo>
                        <a:pt x="264" y="3263"/>
                        <a:pt x="329" y="3235"/>
                        <a:pt x="362" y="3173"/>
                      </a:cubicBezTo>
                      <a:cubicBezTo>
                        <a:pt x="486" y="2932"/>
                        <a:pt x="597" y="2684"/>
                        <a:pt x="714" y="2443"/>
                      </a:cubicBezTo>
                      <a:cubicBezTo>
                        <a:pt x="838" y="2182"/>
                        <a:pt x="1027" y="2019"/>
                        <a:pt x="1203" y="1798"/>
                      </a:cubicBezTo>
                      <a:cubicBezTo>
                        <a:pt x="1333" y="1622"/>
                        <a:pt x="1502" y="1485"/>
                        <a:pt x="1705" y="1387"/>
                      </a:cubicBezTo>
                      <a:cubicBezTo>
                        <a:pt x="2030" y="1263"/>
                        <a:pt x="2356" y="1361"/>
                        <a:pt x="2682" y="1165"/>
                      </a:cubicBezTo>
                      <a:cubicBezTo>
                        <a:pt x="2982" y="989"/>
                        <a:pt x="3034" y="572"/>
                        <a:pt x="2793" y="325"/>
                      </a:cubicBezTo>
                      <a:cubicBezTo>
                        <a:pt x="2576" y="95"/>
                        <a:pt x="2311" y="1"/>
                        <a:pt x="203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6" name="Google Shape;7036;p73"/>
                <p:cNvSpPr/>
                <p:nvPr/>
              </p:nvSpPr>
              <p:spPr>
                <a:xfrm>
                  <a:off x="3110378" y="3514536"/>
                  <a:ext cx="118764" cy="101596"/>
                </a:xfrm>
                <a:custGeom>
                  <a:rect b="b" l="l" r="r" t="t"/>
                  <a:pathLst>
                    <a:path extrusionOk="0" h="4024" w="4704">
                      <a:moveTo>
                        <a:pt x="2490" y="1"/>
                      </a:moveTo>
                      <a:cubicBezTo>
                        <a:pt x="2445" y="1"/>
                        <a:pt x="2399" y="3"/>
                        <a:pt x="2353" y="8"/>
                      </a:cubicBezTo>
                      <a:cubicBezTo>
                        <a:pt x="1473" y="106"/>
                        <a:pt x="574" y="640"/>
                        <a:pt x="385" y="914"/>
                      </a:cubicBezTo>
                      <a:cubicBezTo>
                        <a:pt x="0" y="1468"/>
                        <a:pt x="137" y="2100"/>
                        <a:pt x="391" y="2674"/>
                      </a:cubicBezTo>
                      <a:cubicBezTo>
                        <a:pt x="742" y="3475"/>
                        <a:pt x="1557" y="4023"/>
                        <a:pt x="2372" y="4023"/>
                      </a:cubicBezTo>
                      <a:cubicBezTo>
                        <a:pt x="2783" y="4023"/>
                        <a:pt x="3194" y="3884"/>
                        <a:pt x="3546" y="3567"/>
                      </a:cubicBezTo>
                      <a:cubicBezTo>
                        <a:pt x="4703" y="2523"/>
                        <a:pt x="3958" y="1"/>
                        <a:pt x="249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7" name="Google Shape;7037;p73"/>
                <p:cNvSpPr/>
                <p:nvPr/>
              </p:nvSpPr>
              <p:spPr>
                <a:xfrm>
                  <a:off x="3162388" y="3474090"/>
                  <a:ext cx="36104" cy="28504"/>
                </a:xfrm>
                <a:custGeom>
                  <a:rect b="b" l="l" r="r" t="t"/>
                  <a:pathLst>
                    <a:path extrusionOk="0" h="1129" w="1430">
                      <a:moveTo>
                        <a:pt x="413" y="0"/>
                      </a:moveTo>
                      <a:cubicBezTo>
                        <a:pt x="204" y="0"/>
                        <a:pt x="1" y="207"/>
                        <a:pt x="52" y="424"/>
                      </a:cubicBezTo>
                      <a:cubicBezTo>
                        <a:pt x="26" y="541"/>
                        <a:pt x="13" y="658"/>
                        <a:pt x="19" y="782"/>
                      </a:cubicBezTo>
                      <a:cubicBezTo>
                        <a:pt x="19" y="919"/>
                        <a:pt x="111" y="1043"/>
                        <a:pt x="241" y="1076"/>
                      </a:cubicBezTo>
                      <a:cubicBezTo>
                        <a:pt x="495" y="1108"/>
                        <a:pt x="749" y="1128"/>
                        <a:pt x="1004" y="1128"/>
                      </a:cubicBezTo>
                      <a:cubicBezTo>
                        <a:pt x="1011" y="1128"/>
                        <a:pt x="1019" y="1128"/>
                        <a:pt x="1026" y="1128"/>
                      </a:cubicBezTo>
                      <a:cubicBezTo>
                        <a:pt x="1322" y="1128"/>
                        <a:pt x="1429" y="751"/>
                        <a:pt x="1245" y="548"/>
                      </a:cubicBezTo>
                      <a:cubicBezTo>
                        <a:pt x="1147" y="437"/>
                        <a:pt x="1036" y="346"/>
                        <a:pt x="912" y="267"/>
                      </a:cubicBezTo>
                      <a:cubicBezTo>
                        <a:pt x="762" y="170"/>
                        <a:pt x="678" y="65"/>
                        <a:pt x="502" y="13"/>
                      </a:cubicBezTo>
                      <a:cubicBezTo>
                        <a:pt x="473" y="4"/>
                        <a:pt x="443" y="0"/>
                        <a:pt x="41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8" name="Google Shape;7038;p73"/>
                <p:cNvSpPr/>
                <p:nvPr/>
              </p:nvSpPr>
              <p:spPr>
                <a:xfrm>
                  <a:off x="3179001" y="3433012"/>
                  <a:ext cx="38351" cy="58675"/>
                </a:xfrm>
                <a:custGeom>
                  <a:rect b="b" l="l" r="r" t="t"/>
                  <a:pathLst>
                    <a:path extrusionOk="0" h="2324" w="1519">
                      <a:moveTo>
                        <a:pt x="259" y="1"/>
                      </a:moveTo>
                      <a:cubicBezTo>
                        <a:pt x="245" y="1"/>
                        <a:pt x="229" y="9"/>
                        <a:pt x="222" y="24"/>
                      </a:cubicBezTo>
                      <a:lnTo>
                        <a:pt x="222" y="37"/>
                      </a:lnTo>
                      <a:cubicBezTo>
                        <a:pt x="52" y="128"/>
                        <a:pt x="0" y="408"/>
                        <a:pt x="202" y="526"/>
                      </a:cubicBezTo>
                      <a:cubicBezTo>
                        <a:pt x="248" y="1132"/>
                        <a:pt x="541" y="1686"/>
                        <a:pt x="887" y="2201"/>
                      </a:cubicBezTo>
                      <a:cubicBezTo>
                        <a:pt x="941" y="2280"/>
                        <a:pt x="1038" y="2324"/>
                        <a:pt x="1129" y="2324"/>
                      </a:cubicBezTo>
                      <a:cubicBezTo>
                        <a:pt x="1233" y="2324"/>
                        <a:pt x="1332" y="2267"/>
                        <a:pt x="1356" y="2142"/>
                      </a:cubicBezTo>
                      <a:cubicBezTo>
                        <a:pt x="1519" y="1347"/>
                        <a:pt x="1317" y="278"/>
                        <a:pt x="417" y="24"/>
                      </a:cubicBezTo>
                      <a:cubicBezTo>
                        <a:pt x="393" y="16"/>
                        <a:pt x="366" y="10"/>
                        <a:pt x="339" y="10"/>
                      </a:cubicBezTo>
                      <a:cubicBezTo>
                        <a:pt x="322" y="10"/>
                        <a:pt x="304" y="12"/>
                        <a:pt x="287" y="17"/>
                      </a:cubicBezTo>
                      <a:cubicBezTo>
                        <a:pt x="281" y="6"/>
                        <a:pt x="270" y="1"/>
                        <a:pt x="25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9" name="Google Shape;7039;p73"/>
                <p:cNvSpPr/>
                <p:nvPr/>
              </p:nvSpPr>
              <p:spPr>
                <a:xfrm>
                  <a:off x="3156859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396"/>
                      </a:cubicBezTo>
                      <a:cubicBezTo>
                        <a:pt x="1" y="1784"/>
                        <a:pt x="289" y="2067"/>
                        <a:pt x="658" y="2067"/>
                      </a:cubicBezTo>
                      <a:cubicBezTo>
                        <a:pt x="729" y="2067"/>
                        <a:pt x="803" y="2057"/>
                        <a:pt x="877" y="2035"/>
                      </a:cubicBezTo>
                      <a:cubicBezTo>
                        <a:pt x="1242" y="1924"/>
                        <a:pt x="1555" y="1891"/>
                        <a:pt x="1783" y="1578"/>
                      </a:cubicBezTo>
                      <a:cubicBezTo>
                        <a:pt x="1979" y="1311"/>
                        <a:pt x="2005" y="946"/>
                        <a:pt x="1998" y="633"/>
                      </a:cubicBezTo>
                      <a:cubicBezTo>
                        <a:pt x="1992" y="568"/>
                        <a:pt x="1985" y="510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3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0" name="Google Shape;7040;p73"/>
                <p:cNvSpPr/>
                <p:nvPr/>
              </p:nvSpPr>
              <p:spPr>
                <a:xfrm>
                  <a:off x="3156859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1464" y="1"/>
                      </a:moveTo>
                      <a:cubicBezTo>
                        <a:pt x="1394" y="1"/>
                        <a:pt x="1324" y="9"/>
                        <a:pt x="1255" y="25"/>
                      </a:cubicBezTo>
                      <a:cubicBezTo>
                        <a:pt x="1131" y="44"/>
                        <a:pt x="1008" y="103"/>
                        <a:pt x="916" y="188"/>
                      </a:cubicBezTo>
                      <a:cubicBezTo>
                        <a:pt x="525" y="461"/>
                        <a:pt x="245" y="989"/>
                        <a:pt x="121" y="1400"/>
                      </a:cubicBezTo>
                      <a:cubicBezTo>
                        <a:pt x="1" y="1788"/>
                        <a:pt x="289" y="2071"/>
                        <a:pt x="658" y="2071"/>
                      </a:cubicBezTo>
                      <a:cubicBezTo>
                        <a:pt x="729" y="2071"/>
                        <a:pt x="803" y="2061"/>
                        <a:pt x="877" y="2039"/>
                      </a:cubicBezTo>
                      <a:cubicBezTo>
                        <a:pt x="1242" y="1928"/>
                        <a:pt x="1555" y="1895"/>
                        <a:pt x="1783" y="1582"/>
                      </a:cubicBezTo>
                      <a:cubicBezTo>
                        <a:pt x="1979" y="1322"/>
                        <a:pt x="2005" y="950"/>
                        <a:pt x="1998" y="637"/>
                      </a:cubicBezTo>
                      <a:cubicBezTo>
                        <a:pt x="1992" y="572"/>
                        <a:pt x="1985" y="513"/>
                        <a:pt x="1966" y="455"/>
                      </a:cubicBezTo>
                      <a:cubicBezTo>
                        <a:pt x="1992" y="266"/>
                        <a:pt x="1874" y="83"/>
                        <a:pt x="1692" y="31"/>
                      </a:cubicBezTo>
                      <a:cubicBezTo>
                        <a:pt x="1617" y="11"/>
                        <a:pt x="1540" y="1"/>
                        <a:pt x="146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1" name="Google Shape;7041;p73"/>
                <p:cNvSpPr/>
                <p:nvPr/>
              </p:nvSpPr>
              <p:spPr>
                <a:xfrm>
                  <a:off x="3156859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1455" y="1"/>
                      </a:moveTo>
                      <a:cubicBezTo>
                        <a:pt x="1388" y="1"/>
                        <a:pt x="1321" y="9"/>
                        <a:pt x="1255" y="27"/>
                      </a:cubicBezTo>
                      <a:cubicBezTo>
                        <a:pt x="1131" y="47"/>
                        <a:pt x="1014" y="99"/>
                        <a:pt x="916" y="190"/>
                      </a:cubicBezTo>
                      <a:cubicBezTo>
                        <a:pt x="525" y="464"/>
                        <a:pt x="245" y="985"/>
                        <a:pt x="121" y="1402"/>
                      </a:cubicBezTo>
                      <a:cubicBezTo>
                        <a:pt x="1" y="1785"/>
                        <a:pt x="289" y="2067"/>
                        <a:pt x="658" y="2067"/>
                      </a:cubicBezTo>
                      <a:cubicBezTo>
                        <a:pt x="729" y="2067"/>
                        <a:pt x="803" y="2056"/>
                        <a:pt x="877" y="2034"/>
                      </a:cubicBezTo>
                      <a:cubicBezTo>
                        <a:pt x="1242" y="1924"/>
                        <a:pt x="1555" y="1898"/>
                        <a:pt x="1783" y="1585"/>
                      </a:cubicBezTo>
                      <a:cubicBezTo>
                        <a:pt x="1979" y="1318"/>
                        <a:pt x="2005" y="946"/>
                        <a:pt x="1998" y="633"/>
                      </a:cubicBezTo>
                      <a:cubicBezTo>
                        <a:pt x="1992" y="575"/>
                        <a:pt x="1985" y="509"/>
                        <a:pt x="1966" y="451"/>
                      </a:cubicBezTo>
                      <a:cubicBezTo>
                        <a:pt x="1992" y="262"/>
                        <a:pt x="1874" y="86"/>
                        <a:pt x="1692" y="34"/>
                      </a:cubicBezTo>
                      <a:cubicBezTo>
                        <a:pt x="1614" y="12"/>
                        <a:pt x="1535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2" name="Google Shape;7042;p73"/>
                <p:cNvSpPr/>
                <p:nvPr/>
              </p:nvSpPr>
              <p:spPr>
                <a:xfrm>
                  <a:off x="3118129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478" y="1"/>
                      </a:moveTo>
                      <a:cubicBezTo>
                        <a:pt x="239" y="1"/>
                        <a:pt x="1" y="207"/>
                        <a:pt x="52" y="528"/>
                      </a:cubicBezTo>
                      <a:cubicBezTo>
                        <a:pt x="117" y="919"/>
                        <a:pt x="208" y="1668"/>
                        <a:pt x="691" y="1753"/>
                      </a:cubicBezTo>
                      <a:cubicBezTo>
                        <a:pt x="726" y="1759"/>
                        <a:pt x="762" y="1763"/>
                        <a:pt x="798" y="1763"/>
                      </a:cubicBezTo>
                      <a:cubicBezTo>
                        <a:pt x="947" y="1763"/>
                        <a:pt x="1093" y="1704"/>
                        <a:pt x="1166" y="1557"/>
                      </a:cubicBezTo>
                      <a:cubicBezTo>
                        <a:pt x="1303" y="1297"/>
                        <a:pt x="1205" y="1056"/>
                        <a:pt x="1082" y="801"/>
                      </a:cubicBezTo>
                      <a:cubicBezTo>
                        <a:pt x="997" y="638"/>
                        <a:pt x="925" y="476"/>
                        <a:pt x="867" y="300"/>
                      </a:cubicBezTo>
                      <a:cubicBezTo>
                        <a:pt x="794" y="91"/>
                        <a:pt x="636" y="1"/>
                        <a:pt x="47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3" name="Google Shape;7043;p73"/>
                <p:cNvSpPr/>
                <p:nvPr/>
              </p:nvSpPr>
              <p:spPr>
                <a:xfrm>
                  <a:off x="3114872" y="3672282"/>
                  <a:ext cx="31761" cy="47667"/>
                </a:xfrm>
                <a:custGeom>
                  <a:rect b="b" l="l" r="r" t="t"/>
                  <a:pathLst>
                    <a:path extrusionOk="0" h="1888" w="1258">
                      <a:moveTo>
                        <a:pt x="271" y="0"/>
                      </a:moveTo>
                      <a:cubicBezTo>
                        <a:pt x="141" y="0"/>
                        <a:pt x="1" y="104"/>
                        <a:pt x="5" y="251"/>
                      </a:cubicBezTo>
                      <a:cubicBezTo>
                        <a:pt x="5" y="760"/>
                        <a:pt x="50" y="1522"/>
                        <a:pt x="533" y="1822"/>
                      </a:cubicBezTo>
                      <a:cubicBezTo>
                        <a:pt x="606" y="1868"/>
                        <a:pt x="681" y="1888"/>
                        <a:pt x="754" y="1888"/>
                      </a:cubicBezTo>
                      <a:cubicBezTo>
                        <a:pt x="1025" y="1888"/>
                        <a:pt x="1258" y="1607"/>
                        <a:pt x="1191" y="1314"/>
                      </a:cubicBezTo>
                      <a:cubicBezTo>
                        <a:pt x="1132" y="1086"/>
                        <a:pt x="950" y="936"/>
                        <a:pt x="826" y="747"/>
                      </a:cubicBezTo>
                      <a:cubicBezTo>
                        <a:pt x="683" y="551"/>
                        <a:pt x="565" y="343"/>
                        <a:pt x="461" y="121"/>
                      </a:cubicBezTo>
                      <a:cubicBezTo>
                        <a:pt x="422" y="36"/>
                        <a:pt x="349" y="0"/>
                        <a:pt x="27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4" name="Google Shape;7044;p73"/>
                <p:cNvSpPr/>
                <p:nvPr/>
              </p:nvSpPr>
              <p:spPr>
                <a:xfrm>
                  <a:off x="3107071" y="3719823"/>
                  <a:ext cx="39033" cy="45143"/>
                </a:xfrm>
                <a:custGeom>
                  <a:rect b="b" l="l" r="r" t="t"/>
                  <a:pathLst>
                    <a:path extrusionOk="0" h="1788" w="1546">
                      <a:moveTo>
                        <a:pt x="288" y="1"/>
                      </a:moveTo>
                      <a:cubicBezTo>
                        <a:pt x="192" y="1"/>
                        <a:pt x="103" y="51"/>
                        <a:pt x="86" y="167"/>
                      </a:cubicBezTo>
                      <a:cubicBezTo>
                        <a:pt x="1" y="689"/>
                        <a:pt x="183" y="1119"/>
                        <a:pt x="496" y="1536"/>
                      </a:cubicBezTo>
                      <a:cubicBezTo>
                        <a:pt x="608" y="1688"/>
                        <a:pt x="771" y="1787"/>
                        <a:pt x="944" y="1787"/>
                      </a:cubicBezTo>
                      <a:cubicBezTo>
                        <a:pt x="1024" y="1787"/>
                        <a:pt x="1107" y="1766"/>
                        <a:pt x="1187" y="1718"/>
                      </a:cubicBezTo>
                      <a:cubicBezTo>
                        <a:pt x="1448" y="1562"/>
                        <a:pt x="1546" y="1138"/>
                        <a:pt x="1291" y="923"/>
                      </a:cubicBezTo>
                      <a:cubicBezTo>
                        <a:pt x="992" y="695"/>
                        <a:pt x="731" y="421"/>
                        <a:pt x="509" y="109"/>
                      </a:cubicBezTo>
                      <a:cubicBezTo>
                        <a:pt x="463" y="41"/>
                        <a:pt x="373" y="1"/>
                        <a:pt x="28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5" name="Google Shape;7045;p73"/>
                <p:cNvSpPr/>
                <p:nvPr/>
              </p:nvSpPr>
              <p:spPr>
                <a:xfrm>
                  <a:off x="3109697" y="3774535"/>
                  <a:ext cx="33933" cy="37619"/>
                </a:xfrm>
                <a:custGeom>
                  <a:rect b="b" l="l" r="r" t="t"/>
                  <a:pathLst>
                    <a:path extrusionOk="0" h="1490" w="1344">
                      <a:moveTo>
                        <a:pt x="201" y="0"/>
                      </a:moveTo>
                      <a:cubicBezTo>
                        <a:pt x="86" y="0"/>
                        <a:pt x="0" y="123"/>
                        <a:pt x="21" y="242"/>
                      </a:cubicBezTo>
                      <a:cubicBezTo>
                        <a:pt x="27" y="288"/>
                        <a:pt x="1" y="392"/>
                        <a:pt x="1" y="464"/>
                      </a:cubicBezTo>
                      <a:cubicBezTo>
                        <a:pt x="14" y="588"/>
                        <a:pt x="40" y="705"/>
                        <a:pt x="86" y="822"/>
                      </a:cubicBezTo>
                      <a:cubicBezTo>
                        <a:pt x="125" y="933"/>
                        <a:pt x="177" y="1037"/>
                        <a:pt x="229" y="1135"/>
                      </a:cubicBezTo>
                      <a:cubicBezTo>
                        <a:pt x="366" y="1363"/>
                        <a:pt x="536" y="1455"/>
                        <a:pt x="790" y="1487"/>
                      </a:cubicBezTo>
                      <a:cubicBezTo>
                        <a:pt x="802" y="1488"/>
                        <a:pt x="813" y="1489"/>
                        <a:pt x="825" y="1489"/>
                      </a:cubicBezTo>
                      <a:cubicBezTo>
                        <a:pt x="996" y="1489"/>
                        <a:pt x="1167" y="1360"/>
                        <a:pt x="1246" y="1220"/>
                      </a:cubicBezTo>
                      <a:cubicBezTo>
                        <a:pt x="1344" y="1057"/>
                        <a:pt x="1344" y="855"/>
                        <a:pt x="1253" y="686"/>
                      </a:cubicBezTo>
                      <a:cubicBezTo>
                        <a:pt x="1187" y="562"/>
                        <a:pt x="1083" y="470"/>
                        <a:pt x="953" y="418"/>
                      </a:cubicBezTo>
                      <a:cubicBezTo>
                        <a:pt x="914" y="399"/>
                        <a:pt x="875" y="373"/>
                        <a:pt x="842" y="353"/>
                      </a:cubicBezTo>
                      <a:cubicBezTo>
                        <a:pt x="842" y="353"/>
                        <a:pt x="769" y="301"/>
                        <a:pt x="770" y="301"/>
                      </a:cubicBezTo>
                      <a:lnTo>
                        <a:pt x="770" y="301"/>
                      </a:lnTo>
                      <a:cubicBezTo>
                        <a:pt x="770" y="301"/>
                        <a:pt x="776" y="304"/>
                        <a:pt x="790" y="314"/>
                      </a:cubicBezTo>
                      <a:cubicBezTo>
                        <a:pt x="705" y="242"/>
                        <a:pt x="614" y="184"/>
                        <a:pt x="523" y="125"/>
                      </a:cubicBezTo>
                      <a:cubicBezTo>
                        <a:pt x="444" y="86"/>
                        <a:pt x="360" y="73"/>
                        <a:pt x="295" y="27"/>
                      </a:cubicBezTo>
                      <a:cubicBezTo>
                        <a:pt x="262" y="8"/>
                        <a:pt x="231" y="0"/>
                        <a:pt x="201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6" name="Google Shape;7046;p73"/>
                <p:cNvSpPr/>
                <p:nvPr/>
              </p:nvSpPr>
              <p:spPr>
                <a:xfrm>
                  <a:off x="3177688" y="3800363"/>
                  <a:ext cx="78823" cy="63775"/>
                </a:xfrm>
                <a:custGeom>
                  <a:rect b="b" l="l" r="r" t="t"/>
                  <a:pathLst>
                    <a:path extrusionOk="0" h="2526" w="3122">
                      <a:moveTo>
                        <a:pt x="1559" y="0"/>
                      </a:moveTo>
                      <a:cubicBezTo>
                        <a:pt x="1157" y="0"/>
                        <a:pt x="761" y="81"/>
                        <a:pt x="385" y="269"/>
                      </a:cubicBezTo>
                      <a:cubicBezTo>
                        <a:pt x="72" y="432"/>
                        <a:pt x="0" y="764"/>
                        <a:pt x="91" y="1057"/>
                      </a:cubicBezTo>
                      <a:cubicBezTo>
                        <a:pt x="169" y="1742"/>
                        <a:pt x="587" y="2380"/>
                        <a:pt x="1317" y="2504"/>
                      </a:cubicBezTo>
                      <a:cubicBezTo>
                        <a:pt x="1402" y="2519"/>
                        <a:pt x="1484" y="2526"/>
                        <a:pt x="1563" y="2526"/>
                      </a:cubicBezTo>
                      <a:cubicBezTo>
                        <a:pt x="2403" y="2526"/>
                        <a:pt x="2895" y="1739"/>
                        <a:pt x="3050" y="953"/>
                      </a:cubicBezTo>
                      <a:cubicBezTo>
                        <a:pt x="3122" y="608"/>
                        <a:pt x="2959" y="269"/>
                        <a:pt x="2607" y="164"/>
                      </a:cubicBezTo>
                      <a:cubicBezTo>
                        <a:pt x="2261" y="61"/>
                        <a:pt x="1908" y="0"/>
                        <a:pt x="15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7" name="Google Shape;7047;p73"/>
                <p:cNvSpPr/>
                <p:nvPr/>
              </p:nvSpPr>
              <p:spPr>
                <a:xfrm>
                  <a:off x="3111843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1024" y="1"/>
                      </a:moveTo>
                      <a:cubicBezTo>
                        <a:pt x="744" y="1"/>
                        <a:pt x="470" y="146"/>
                        <a:pt x="379" y="492"/>
                      </a:cubicBezTo>
                      <a:cubicBezTo>
                        <a:pt x="40" y="1737"/>
                        <a:pt x="1" y="3236"/>
                        <a:pt x="496" y="4448"/>
                      </a:cubicBezTo>
                      <a:cubicBezTo>
                        <a:pt x="516" y="4510"/>
                        <a:pt x="570" y="4541"/>
                        <a:pt x="623" y="4541"/>
                      </a:cubicBezTo>
                      <a:cubicBezTo>
                        <a:pt x="677" y="4541"/>
                        <a:pt x="731" y="4510"/>
                        <a:pt x="751" y="4448"/>
                      </a:cubicBezTo>
                      <a:cubicBezTo>
                        <a:pt x="1220" y="3307"/>
                        <a:pt x="1265" y="2023"/>
                        <a:pt x="1722" y="863"/>
                      </a:cubicBezTo>
                      <a:cubicBezTo>
                        <a:pt x="1921" y="358"/>
                        <a:pt x="1464" y="1"/>
                        <a:pt x="102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8" name="Google Shape;7048;p73"/>
                <p:cNvSpPr/>
                <p:nvPr/>
              </p:nvSpPr>
              <p:spPr>
                <a:xfrm>
                  <a:off x="3106414" y="3951495"/>
                  <a:ext cx="48526" cy="129141"/>
                </a:xfrm>
                <a:custGeom>
                  <a:rect b="b" l="l" r="r" t="t"/>
                  <a:pathLst>
                    <a:path extrusionOk="0" h="5115" w="1922">
                      <a:moveTo>
                        <a:pt x="1324" y="0"/>
                      </a:moveTo>
                      <a:cubicBezTo>
                        <a:pt x="1159" y="0"/>
                        <a:pt x="988" y="76"/>
                        <a:pt x="868" y="246"/>
                      </a:cubicBezTo>
                      <a:cubicBezTo>
                        <a:pt x="27" y="1439"/>
                        <a:pt x="1" y="3733"/>
                        <a:pt x="803" y="4952"/>
                      </a:cubicBezTo>
                      <a:cubicBezTo>
                        <a:pt x="872" y="5058"/>
                        <a:pt x="999" y="5114"/>
                        <a:pt x="1121" y="5114"/>
                      </a:cubicBezTo>
                      <a:cubicBezTo>
                        <a:pt x="1262" y="5114"/>
                        <a:pt x="1397" y="5038"/>
                        <a:pt x="1428" y="4874"/>
                      </a:cubicBezTo>
                      <a:cubicBezTo>
                        <a:pt x="1546" y="4222"/>
                        <a:pt x="1428" y="3570"/>
                        <a:pt x="1409" y="2912"/>
                      </a:cubicBezTo>
                      <a:cubicBezTo>
                        <a:pt x="1389" y="2104"/>
                        <a:pt x="1669" y="1419"/>
                        <a:pt x="1832" y="657"/>
                      </a:cubicBezTo>
                      <a:cubicBezTo>
                        <a:pt x="1921" y="262"/>
                        <a:pt x="1632" y="0"/>
                        <a:pt x="132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9" name="Google Shape;7049;p73"/>
                <p:cNvSpPr/>
                <p:nvPr/>
              </p:nvSpPr>
              <p:spPr>
                <a:xfrm>
                  <a:off x="3155344" y="3867471"/>
                  <a:ext cx="47869" cy="172491"/>
                </a:xfrm>
                <a:custGeom>
                  <a:rect b="b" l="l" r="r" t="t"/>
                  <a:pathLst>
                    <a:path extrusionOk="0" h="6832" w="1896">
                      <a:moveTo>
                        <a:pt x="944" y="1"/>
                      </a:moveTo>
                      <a:cubicBezTo>
                        <a:pt x="580" y="1"/>
                        <a:pt x="217" y="240"/>
                        <a:pt x="201" y="720"/>
                      </a:cubicBezTo>
                      <a:cubicBezTo>
                        <a:pt x="149" y="2655"/>
                        <a:pt x="214" y="4545"/>
                        <a:pt x="18" y="6481"/>
                      </a:cubicBezTo>
                      <a:cubicBezTo>
                        <a:pt x="0" y="6682"/>
                        <a:pt x="200" y="6831"/>
                        <a:pt x="387" y="6831"/>
                      </a:cubicBezTo>
                      <a:cubicBezTo>
                        <a:pt x="472" y="6831"/>
                        <a:pt x="554" y="6800"/>
                        <a:pt x="611" y="6729"/>
                      </a:cubicBezTo>
                      <a:cubicBezTo>
                        <a:pt x="1895" y="5132"/>
                        <a:pt x="1752" y="2649"/>
                        <a:pt x="1687" y="720"/>
                      </a:cubicBezTo>
                      <a:cubicBezTo>
                        <a:pt x="1670" y="240"/>
                        <a:pt x="1307" y="1"/>
                        <a:pt x="9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0" name="Google Shape;7050;p73"/>
                <p:cNvSpPr/>
                <p:nvPr/>
              </p:nvSpPr>
              <p:spPr>
                <a:xfrm>
                  <a:off x="3386283" y="3720783"/>
                  <a:ext cx="68698" cy="119926"/>
                </a:xfrm>
                <a:custGeom>
                  <a:rect b="b" l="l" r="r" t="t"/>
                  <a:pathLst>
                    <a:path extrusionOk="0" h="4750" w="2721">
                      <a:moveTo>
                        <a:pt x="445" y="0"/>
                      </a:moveTo>
                      <a:cubicBezTo>
                        <a:pt x="155" y="0"/>
                        <a:pt x="1" y="397"/>
                        <a:pt x="204" y="618"/>
                      </a:cubicBezTo>
                      <a:cubicBezTo>
                        <a:pt x="850" y="1302"/>
                        <a:pt x="1345" y="1817"/>
                        <a:pt x="1690" y="2723"/>
                      </a:cubicBezTo>
                      <a:cubicBezTo>
                        <a:pt x="1958" y="3408"/>
                        <a:pt x="2186" y="4085"/>
                        <a:pt x="2538" y="4724"/>
                      </a:cubicBezTo>
                      <a:cubicBezTo>
                        <a:pt x="2550" y="4742"/>
                        <a:pt x="2569" y="4750"/>
                        <a:pt x="2587" y="4750"/>
                      </a:cubicBezTo>
                      <a:cubicBezTo>
                        <a:pt x="2615" y="4750"/>
                        <a:pt x="2642" y="4730"/>
                        <a:pt x="2642" y="4698"/>
                      </a:cubicBezTo>
                      <a:cubicBezTo>
                        <a:pt x="2720" y="3160"/>
                        <a:pt x="2270" y="592"/>
                        <a:pt x="556" y="19"/>
                      </a:cubicBezTo>
                      <a:cubicBezTo>
                        <a:pt x="518" y="6"/>
                        <a:pt x="480" y="0"/>
                        <a:pt x="445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1" name="Google Shape;7051;p73"/>
                <p:cNvSpPr/>
                <p:nvPr/>
              </p:nvSpPr>
              <p:spPr>
                <a:xfrm>
                  <a:off x="3391585" y="3763148"/>
                  <a:ext cx="39487" cy="65845"/>
                </a:xfrm>
                <a:custGeom>
                  <a:rect b="b" l="l" r="r" t="t"/>
                  <a:pathLst>
                    <a:path extrusionOk="0" h="2608" w="1564">
                      <a:moveTo>
                        <a:pt x="259" y="0"/>
                      </a:moveTo>
                      <a:cubicBezTo>
                        <a:pt x="151" y="0"/>
                        <a:pt x="56" y="113"/>
                        <a:pt x="46" y="218"/>
                      </a:cubicBezTo>
                      <a:cubicBezTo>
                        <a:pt x="1" y="674"/>
                        <a:pt x="229" y="1137"/>
                        <a:pt x="418" y="1541"/>
                      </a:cubicBezTo>
                      <a:cubicBezTo>
                        <a:pt x="607" y="1958"/>
                        <a:pt x="900" y="2316"/>
                        <a:pt x="1265" y="2577"/>
                      </a:cubicBezTo>
                      <a:cubicBezTo>
                        <a:pt x="1294" y="2598"/>
                        <a:pt x="1324" y="2607"/>
                        <a:pt x="1354" y="2607"/>
                      </a:cubicBezTo>
                      <a:cubicBezTo>
                        <a:pt x="1462" y="2607"/>
                        <a:pt x="1563" y="2487"/>
                        <a:pt x="1533" y="2375"/>
                      </a:cubicBezTo>
                      <a:cubicBezTo>
                        <a:pt x="1376" y="1919"/>
                        <a:pt x="1200" y="1462"/>
                        <a:pt x="998" y="1026"/>
                      </a:cubicBezTo>
                      <a:cubicBezTo>
                        <a:pt x="842" y="654"/>
                        <a:pt x="685" y="283"/>
                        <a:pt x="359" y="35"/>
                      </a:cubicBezTo>
                      <a:cubicBezTo>
                        <a:pt x="326" y="11"/>
                        <a:pt x="292" y="0"/>
                        <a:pt x="25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2" name="Google Shape;7052;p73"/>
                <p:cNvSpPr/>
                <p:nvPr/>
              </p:nvSpPr>
              <p:spPr>
                <a:xfrm>
                  <a:off x="3350457" y="3580558"/>
                  <a:ext cx="58599" cy="110609"/>
                </a:xfrm>
                <a:custGeom>
                  <a:rect b="b" l="l" r="r" t="t"/>
                  <a:pathLst>
                    <a:path extrusionOk="0" h="4381" w="2321">
                      <a:moveTo>
                        <a:pt x="993" y="0"/>
                      </a:moveTo>
                      <a:cubicBezTo>
                        <a:pt x="958" y="0"/>
                        <a:pt x="923" y="2"/>
                        <a:pt x="887" y="7"/>
                      </a:cubicBezTo>
                      <a:cubicBezTo>
                        <a:pt x="437" y="52"/>
                        <a:pt x="0" y="502"/>
                        <a:pt x="98" y="978"/>
                      </a:cubicBezTo>
                      <a:cubicBezTo>
                        <a:pt x="320" y="2073"/>
                        <a:pt x="489" y="3454"/>
                        <a:pt x="1343" y="4249"/>
                      </a:cubicBezTo>
                      <a:cubicBezTo>
                        <a:pt x="1437" y="4339"/>
                        <a:pt x="1565" y="4380"/>
                        <a:pt x="1695" y="4380"/>
                      </a:cubicBezTo>
                      <a:cubicBezTo>
                        <a:pt x="1972" y="4380"/>
                        <a:pt x="2262" y="4196"/>
                        <a:pt x="2275" y="3904"/>
                      </a:cubicBezTo>
                      <a:cubicBezTo>
                        <a:pt x="2321" y="2900"/>
                        <a:pt x="2080" y="1766"/>
                        <a:pt x="1865" y="789"/>
                      </a:cubicBezTo>
                      <a:cubicBezTo>
                        <a:pt x="1761" y="352"/>
                        <a:pt x="1450" y="0"/>
                        <a:pt x="99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3" name="Google Shape;7053;p73"/>
                <p:cNvSpPr/>
                <p:nvPr/>
              </p:nvSpPr>
              <p:spPr>
                <a:xfrm>
                  <a:off x="3289913" y="3480452"/>
                  <a:ext cx="76500" cy="82433"/>
                </a:xfrm>
                <a:custGeom>
                  <a:rect b="b" l="l" r="r" t="t"/>
                  <a:pathLst>
                    <a:path extrusionOk="0" h="3265" w="3030">
                      <a:moveTo>
                        <a:pt x="996" y="0"/>
                      </a:moveTo>
                      <a:cubicBezTo>
                        <a:pt x="722" y="0"/>
                        <a:pt x="458" y="94"/>
                        <a:pt x="241" y="322"/>
                      </a:cubicBezTo>
                      <a:cubicBezTo>
                        <a:pt x="0" y="576"/>
                        <a:pt x="52" y="987"/>
                        <a:pt x="352" y="1169"/>
                      </a:cubicBezTo>
                      <a:cubicBezTo>
                        <a:pt x="678" y="1358"/>
                        <a:pt x="1004" y="1260"/>
                        <a:pt x="1330" y="1391"/>
                      </a:cubicBezTo>
                      <a:cubicBezTo>
                        <a:pt x="1525" y="1482"/>
                        <a:pt x="1701" y="1619"/>
                        <a:pt x="1831" y="1795"/>
                      </a:cubicBezTo>
                      <a:cubicBezTo>
                        <a:pt x="2007" y="2016"/>
                        <a:pt x="2190" y="2186"/>
                        <a:pt x="2320" y="2440"/>
                      </a:cubicBezTo>
                      <a:cubicBezTo>
                        <a:pt x="2438" y="2688"/>
                        <a:pt x="2548" y="2929"/>
                        <a:pt x="2672" y="3176"/>
                      </a:cubicBezTo>
                      <a:cubicBezTo>
                        <a:pt x="2705" y="3237"/>
                        <a:pt x="2767" y="3264"/>
                        <a:pt x="2829" y="3264"/>
                      </a:cubicBezTo>
                      <a:cubicBezTo>
                        <a:pt x="2929" y="3264"/>
                        <a:pt x="3030" y="3195"/>
                        <a:pt x="3018" y="3079"/>
                      </a:cubicBezTo>
                      <a:cubicBezTo>
                        <a:pt x="2985" y="2714"/>
                        <a:pt x="2920" y="2349"/>
                        <a:pt x="2842" y="1990"/>
                      </a:cubicBezTo>
                      <a:cubicBezTo>
                        <a:pt x="2744" y="1599"/>
                        <a:pt x="2757" y="1260"/>
                        <a:pt x="2516" y="895"/>
                      </a:cubicBezTo>
                      <a:cubicBezTo>
                        <a:pt x="2213" y="433"/>
                        <a:pt x="1583" y="0"/>
                        <a:pt x="99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4" name="Google Shape;7054;p73"/>
                <p:cNvSpPr/>
                <p:nvPr/>
              </p:nvSpPr>
              <p:spPr>
                <a:xfrm>
                  <a:off x="3208515" y="3517843"/>
                  <a:ext cx="116467" cy="99551"/>
                </a:xfrm>
                <a:custGeom>
                  <a:rect b="b" l="l" r="r" t="t"/>
                  <a:pathLst>
                    <a:path extrusionOk="0" h="3943" w="4613">
                      <a:moveTo>
                        <a:pt x="2163" y="0"/>
                      </a:moveTo>
                      <a:cubicBezTo>
                        <a:pt x="732" y="0"/>
                        <a:pt x="1" y="2470"/>
                        <a:pt x="1132" y="3494"/>
                      </a:cubicBezTo>
                      <a:cubicBezTo>
                        <a:pt x="1478" y="3806"/>
                        <a:pt x="1883" y="3943"/>
                        <a:pt x="2287" y="3943"/>
                      </a:cubicBezTo>
                      <a:cubicBezTo>
                        <a:pt x="3085" y="3943"/>
                        <a:pt x="3882" y="3408"/>
                        <a:pt x="4228" y="2621"/>
                      </a:cubicBezTo>
                      <a:cubicBezTo>
                        <a:pt x="4469" y="2060"/>
                        <a:pt x="4612" y="1435"/>
                        <a:pt x="4234" y="887"/>
                      </a:cubicBezTo>
                      <a:cubicBezTo>
                        <a:pt x="4052" y="620"/>
                        <a:pt x="3165" y="92"/>
                        <a:pt x="2299" y="7"/>
                      </a:cubicBezTo>
                      <a:cubicBezTo>
                        <a:pt x="2253" y="2"/>
                        <a:pt x="2207" y="0"/>
                        <a:pt x="216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5" name="Google Shape;7055;p73"/>
                <p:cNvSpPr/>
                <p:nvPr/>
              </p:nvSpPr>
              <p:spPr>
                <a:xfrm>
                  <a:off x="3232576" y="3474090"/>
                  <a:ext cx="36255" cy="28504"/>
                </a:xfrm>
                <a:custGeom>
                  <a:rect b="b" l="l" r="r" t="t"/>
                  <a:pathLst>
                    <a:path extrusionOk="0" h="1129" w="1436">
                      <a:moveTo>
                        <a:pt x="1019" y="0"/>
                      </a:moveTo>
                      <a:cubicBezTo>
                        <a:pt x="989" y="0"/>
                        <a:pt x="958" y="4"/>
                        <a:pt x="928" y="13"/>
                      </a:cubicBezTo>
                      <a:cubicBezTo>
                        <a:pt x="759" y="65"/>
                        <a:pt x="668" y="170"/>
                        <a:pt x="524" y="267"/>
                      </a:cubicBezTo>
                      <a:cubicBezTo>
                        <a:pt x="400" y="346"/>
                        <a:pt x="283" y="437"/>
                        <a:pt x="185" y="548"/>
                      </a:cubicBezTo>
                      <a:cubicBezTo>
                        <a:pt x="1" y="751"/>
                        <a:pt x="108" y="1128"/>
                        <a:pt x="410" y="1128"/>
                      </a:cubicBezTo>
                      <a:cubicBezTo>
                        <a:pt x="418" y="1128"/>
                        <a:pt x="425" y="1128"/>
                        <a:pt x="433" y="1128"/>
                      </a:cubicBezTo>
                      <a:cubicBezTo>
                        <a:pt x="687" y="1128"/>
                        <a:pt x="941" y="1108"/>
                        <a:pt x="1189" y="1076"/>
                      </a:cubicBezTo>
                      <a:cubicBezTo>
                        <a:pt x="1326" y="1043"/>
                        <a:pt x="1417" y="919"/>
                        <a:pt x="1417" y="782"/>
                      </a:cubicBezTo>
                      <a:cubicBezTo>
                        <a:pt x="1424" y="658"/>
                        <a:pt x="1411" y="541"/>
                        <a:pt x="1378" y="424"/>
                      </a:cubicBezTo>
                      <a:cubicBezTo>
                        <a:pt x="1435" y="207"/>
                        <a:pt x="1232" y="0"/>
                        <a:pt x="101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6" name="Google Shape;7056;p73"/>
                <p:cNvSpPr/>
                <p:nvPr/>
              </p:nvSpPr>
              <p:spPr>
                <a:xfrm>
                  <a:off x="3213716" y="3433012"/>
                  <a:ext cx="38528" cy="58675"/>
                </a:xfrm>
                <a:custGeom>
                  <a:rect b="b" l="l" r="r" t="t"/>
                  <a:pathLst>
                    <a:path extrusionOk="0" h="2324" w="1526">
                      <a:moveTo>
                        <a:pt x="1265" y="1"/>
                      </a:moveTo>
                      <a:cubicBezTo>
                        <a:pt x="1253" y="1"/>
                        <a:pt x="1241" y="6"/>
                        <a:pt x="1232" y="17"/>
                      </a:cubicBezTo>
                      <a:cubicBezTo>
                        <a:pt x="1215" y="12"/>
                        <a:pt x="1198" y="10"/>
                        <a:pt x="1182" y="10"/>
                      </a:cubicBezTo>
                      <a:cubicBezTo>
                        <a:pt x="1156" y="10"/>
                        <a:pt x="1130" y="16"/>
                        <a:pt x="1102" y="24"/>
                      </a:cubicBezTo>
                      <a:cubicBezTo>
                        <a:pt x="209" y="278"/>
                        <a:pt x="0" y="1347"/>
                        <a:pt x="163" y="2142"/>
                      </a:cubicBezTo>
                      <a:cubicBezTo>
                        <a:pt x="188" y="2267"/>
                        <a:pt x="286" y="2324"/>
                        <a:pt x="390" y="2324"/>
                      </a:cubicBezTo>
                      <a:cubicBezTo>
                        <a:pt x="482" y="2324"/>
                        <a:pt x="578" y="2280"/>
                        <a:pt x="633" y="2201"/>
                      </a:cubicBezTo>
                      <a:cubicBezTo>
                        <a:pt x="978" y="1686"/>
                        <a:pt x="1271" y="1132"/>
                        <a:pt x="1317" y="526"/>
                      </a:cubicBezTo>
                      <a:cubicBezTo>
                        <a:pt x="1525" y="408"/>
                        <a:pt x="1467" y="128"/>
                        <a:pt x="1297" y="37"/>
                      </a:cubicBezTo>
                      <a:lnTo>
                        <a:pt x="1297" y="24"/>
                      </a:lnTo>
                      <a:cubicBezTo>
                        <a:pt x="1294" y="9"/>
                        <a:pt x="1280" y="1"/>
                        <a:pt x="1265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7" name="Google Shape;7057;p73"/>
                <p:cNvSpPr/>
                <p:nvPr/>
              </p:nvSpPr>
              <p:spPr>
                <a:xfrm>
                  <a:off x="3223740" y="3628907"/>
                  <a:ext cx="50621" cy="52212"/>
                </a:xfrm>
                <a:custGeom>
                  <a:rect b="b" l="l" r="r" t="t"/>
                  <a:pathLst>
                    <a:path extrusionOk="0" h="2068" w="2005">
                      <a:moveTo>
                        <a:pt x="544" y="1"/>
                      </a:moveTo>
                      <a:cubicBezTo>
                        <a:pt x="464" y="1"/>
                        <a:pt x="385" y="13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10"/>
                        <a:pt x="7" y="568"/>
                        <a:pt x="7" y="633"/>
                      </a:cubicBezTo>
                      <a:cubicBezTo>
                        <a:pt x="1" y="946"/>
                        <a:pt x="27" y="1311"/>
                        <a:pt x="216" y="1578"/>
                      </a:cubicBezTo>
                      <a:cubicBezTo>
                        <a:pt x="444" y="1891"/>
                        <a:pt x="757" y="1924"/>
                        <a:pt x="1128" y="2035"/>
                      </a:cubicBezTo>
                      <a:cubicBezTo>
                        <a:pt x="1202" y="2057"/>
                        <a:pt x="1275" y="2067"/>
                        <a:pt x="1345" y="2067"/>
                      </a:cubicBezTo>
                      <a:cubicBezTo>
                        <a:pt x="1712" y="2067"/>
                        <a:pt x="2005" y="1784"/>
                        <a:pt x="1885" y="1396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8" name="Google Shape;7058;p73"/>
                <p:cNvSpPr/>
                <p:nvPr/>
              </p:nvSpPr>
              <p:spPr>
                <a:xfrm>
                  <a:off x="3223740" y="3684098"/>
                  <a:ext cx="50621" cy="52288"/>
                </a:xfrm>
                <a:custGeom>
                  <a:rect b="b" l="l" r="r" t="t"/>
                  <a:pathLst>
                    <a:path extrusionOk="0" h="2071" w="2005">
                      <a:moveTo>
                        <a:pt x="536" y="1"/>
                      </a:moveTo>
                      <a:cubicBezTo>
                        <a:pt x="459" y="1"/>
                        <a:pt x="382" y="11"/>
                        <a:pt x="307" y="31"/>
                      </a:cubicBezTo>
                      <a:cubicBezTo>
                        <a:pt x="125" y="83"/>
                        <a:pt x="7" y="266"/>
                        <a:pt x="34" y="455"/>
                      </a:cubicBezTo>
                      <a:cubicBezTo>
                        <a:pt x="14" y="513"/>
                        <a:pt x="7" y="572"/>
                        <a:pt x="7" y="637"/>
                      </a:cubicBezTo>
                      <a:cubicBezTo>
                        <a:pt x="1" y="950"/>
                        <a:pt x="27" y="1322"/>
                        <a:pt x="216" y="1582"/>
                      </a:cubicBezTo>
                      <a:cubicBezTo>
                        <a:pt x="444" y="1895"/>
                        <a:pt x="757" y="1928"/>
                        <a:pt x="1128" y="2039"/>
                      </a:cubicBezTo>
                      <a:cubicBezTo>
                        <a:pt x="1202" y="2061"/>
                        <a:pt x="1275" y="2071"/>
                        <a:pt x="1345" y="2071"/>
                      </a:cubicBezTo>
                      <a:cubicBezTo>
                        <a:pt x="1712" y="2071"/>
                        <a:pt x="2005" y="1788"/>
                        <a:pt x="1885" y="1400"/>
                      </a:cubicBezTo>
                      <a:cubicBezTo>
                        <a:pt x="1754" y="989"/>
                        <a:pt x="1474" y="461"/>
                        <a:pt x="1083" y="188"/>
                      </a:cubicBezTo>
                      <a:cubicBezTo>
                        <a:pt x="992" y="103"/>
                        <a:pt x="874" y="44"/>
                        <a:pt x="744" y="25"/>
                      </a:cubicBezTo>
                      <a:cubicBezTo>
                        <a:pt x="676" y="9"/>
                        <a:pt x="606" y="1"/>
                        <a:pt x="53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9" name="Google Shape;7059;p73"/>
                <p:cNvSpPr/>
                <p:nvPr/>
              </p:nvSpPr>
              <p:spPr>
                <a:xfrm>
                  <a:off x="3223740" y="3739491"/>
                  <a:ext cx="50621" cy="52187"/>
                </a:xfrm>
                <a:custGeom>
                  <a:rect b="b" l="l" r="r" t="t"/>
                  <a:pathLst>
                    <a:path extrusionOk="0" h="2067" w="2005">
                      <a:moveTo>
                        <a:pt x="544" y="1"/>
                      </a:moveTo>
                      <a:cubicBezTo>
                        <a:pt x="464" y="1"/>
                        <a:pt x="385" y="12"/>
                        <a:pt x="307" y="34"/>
                      </a:cubicBezTo>
                      <a:cubicBezTo>
                        <a:pt x="125" y="86"/>
                        <a:pt x="7" y="262"/>
                        <a:pt x="34" y="451"/>
                      </a:cubicBezTo>
                      <a:cubicBezTo>
                        <a:pt x="14" y="509"/>
                        <a:pt x="7" y="575"/>
                        <a:pt x="7" y="633"/>
                      </a:cubicBezTo>
                      <a:cubicBezTo>
                        <a:pt x="1" y="946"/>
                        <a:pt x="27" y="1318"/>
                        <a:pt x="216" y="1585"/>
                      </a:cubicBezTo>
                      <a:cubicBezTo>
                        <a:pt x="444" y="1898"/>
                        <a:pt x="757" y="1924"/>
                        <a:pt x="1128" y="2034"/>
                      </a:cubicBezTo>
                      <a:cubicBezTo>
                        <a:pt x="1202" y="2056"/>
                        <a:pt x="1275" y="2067"/>
                        <a:pt x="1345" y="2067"/>
                      </a:cubicBezTo>
                      <a:cubicBezTo>
                        <a:pt x="1712" y="2067"/>
                        <a:pt x="2005" y="1785"/>
                        <a:pt x="1885" y="1402"/>
                      </a:cubicBezTo>
                      <a:cubicBezTo>
                        <a:pt x="1754" y="985"/>
                        <a:pt x="1474" y="464"/>
                        <a:pt x="1083" y="190"/>
                      </a:cubicBezTo>
                      <a:cubicBezTo>
                        <a:pt x="992" y="99"/>
                        <a:pt x="874" y="47"/>
                        <a:pt x="744" y="27"/>
                      </a:cubicBezTo>
                      <a:cubicBezTo>
                        <a:pt x="678" y="9"/>
                        <a:pt x="611" y="1"/>
                        <a:pt x="54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0" name="Google Shape;7060;p73"/>
                <p:cNvSpPr/>
                <p:nvPr/>
              </p:nvSpPr>
              <p:spPr>
                <a:xfrm>
                  <a:off x="3280016" y="3629437"/>
                  <a:ext cx="32923" cy="44511"/>
                </a:xfrm>
                <a:custGeom>
                  <a:rect b="b" l="l" r="r" t="t"/>
                  <a:pathLst>
                    <a:path extrusionOk="0" h="1763" w="1304">
                      <a:moveTo>
                        <a:pt x="827" y="1"/>
                      </a:moveTo>
                      <a:cubicBezTo>
                        <a:pt x="668" y="1"/>
                        <a:pt x="510" y="91"/>
                        <a:pt x="438" y="300"/>
                      </a:cubicBezTo>
                      <a:cubicBezTo>
                        <a:pt x="379" y="476"/>
                        <a:pt x="307" y="645"/>
                        <a:pt x="229" y="801"/>
                      </a:cubicBezTo>
                      <a:cubicBezTo>
                        <a:pt x="99" y="1056"/>
                        <a:pt x="1" y="1297"/>
                        <a:pt x="138" y="1557"/>
                      </a:cubicBezTo>
                      <a:cubicBezTo>
                        <a:pt x="217" y="1704"/>
                        <a:pt x="363" y="1763"/>
                        <a:pt x="513" y="1763"/>
                      </a:cubicBezTo>
                      <a:cubicBezTo>
                        <a:pt x="549" y="1763"/>
                        <a:pt x="585" y="1759"/>
                        <a:pt x="620" y="1753"/>
                      </a:cubicBezTo>
                      <a:cubicBezTo>
                        <a:pt x="1096" y="1668"/>
                        <a:pt x="1187" y="919"/>
                        <a:pt x="1252" y="528"/>
                      </a:cubicBezTo>
                      <a:cubicBezTo>
                        <a:pt x="1303" y="207"/>
                        <a:pt x="1065" y="1"/>
                        <a:pt x="82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73"/>
                <p:cNvSpPr/>
                <p:nvPr/>
              </p:nvSpPr>
              <p:spPr>
                <a:xfrm>
                  <a:off x="3284460" y="3672282"/>
                  <a:ext cx="31787" cy="47667"/>
                </a:xfrm>
                <a:custGeom>
                  <a:rect b="b" l="l" r="r" t="t"/>
                  <a:pathLst>
                    <a:path extrusionOk="0" h="1888" w="1259">
                      <a:moveTo>
                        <a:pt x="986" y="0"/>
                      </a:moveTo>
                      <a:cubicBezTo>
                        <a:pt x="909" y="0"/>
                        <a:pt x="835" y="36"/>
                        <a:pt x="796" y="121"/>
                      </a:cubicBezTo>
                      <a:cubicBezTo>
                        <a:pt x="698" y="343"/>
                        <a:pt x="574" y="551"/>
                        <a:pt x="438" y="747"/>
                      </a:cubicBezTo>
                      <a:cubicBezTo>
                        <a:pt x="307" y="936"/>
                        <a:pt x="125" y="1086"/>
                        <a:pt x="73" y="1314"/>
                      </a:cubicBezTo>
                      <a:cubicBezTo>
                        <a:pt x="1" y="1607"/>
                        <a:pt x="233" y="1888"/>
                        <a:pt x="504" y="1888"/>
                      </a:cubicBezTo>
                      <a:cubicBezTo>
                        <a:pt x="576" y="1888"/>
                        <a:pt x="651" y="1868"/>
                        <a:pt x="724" y="1822"/>
                      </a:cubicBezTo>
                      <a:cubicBezTo>
                        <a:pt x="1207" y="1522"/>
                        <a:pt x="1259" y="760"/>
                        <a:pt x="1259" y="251"/>
                      </a:cubicBezTo>
                      <a:cubicBezTo>
                        <a:pt x="1259" y="104"/>
                        <a:pt x="1117" y="0"/>
                        <a:pt x="986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2" name="Google Shape;7062;p73"/>
                <p:cNvSpPr/>
                <p:nvPr/>
              </p:nvSpPr>
              <p:spPr>
                <a:xfrm>
                  <a:off x="3285141" y="3719823"/>
                  <a:ext cx="39007" cy="45143"/>
                </a:xfrm>
                <a:custGeom>
                  <a:rect b="b" l="l" r="r" t="t"/>
                  <a:pathLst>
                    <a:path extrusionOk="0" h="1788" w="1545">
                      <a:moveTo>
                        <a:pt x="1258" y="1"/>
                      </a:moveTo>
                      <a:cubicBezTo>
                        <a:pt x="1173" y="1"/>
                        <a:pt x="1083" y="41"/>
                        <a:pt x="1036" y="109"/>
                      </a:cubicBezTo>
                      <a:cubicBezTo>
                        <a:pt x="815" y="421"/>
                        <a:pt x="554" y="695"/>
                        <a:pt x="254" y="923"/>
                      </a:cubicBezTo>
                      <a:cubicBezTo>
                        <a:pt x="0" y="1138"/>
                        <a:pt x="98" y="1562"/>
                        <a:pt x="358" y="1718"/>
                      </a:cubicBezTo>
                      <a:cubicBezTo>
                        <a:pt x="439" y="1766"/>
                        <a:pt x="521" y="1787"/>
                        <a:pt x="601" y="1787"/>
                      </a:cubicBezTo>
                      <a:cubicBezTo>
                        <a:pt x="775" y="1787"/>
                        <a:pt x="938" y="1688"/>
                        <a:pt x="1049" y="1536"/>
                      </a:cubicBezTo>
                      <a:cubicBezTo>
                        <a:pt x="1362" y="1119"/>
                        <a:pt x="1545" y="689"/>
                        <a:pt x="1460" y="167"/>
                      </a:cubicBezTo>
                      <a:cubicBezTo>
                        <a:pt x="1443" y="51"/>
                        <a:pt x="1353" y="1"/>
                        <a:pt x="1258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3" name="Google Shape;7063;p73"/>
                <p:cNvSpPr/>
                <p:nvPr/>
              </p:nvSpPr>
              <p:spPr>
                <a:xfrm>
                  <a:off x="3287439" y="3774535"/>
                  <a:ext cx="34084" cy="37619"/>
                </a:xfrm>
                <a:custGeom>
                  <a:rect b="b" l="l" r="r" t="t"/>
                  <a:pathLst>
                    <a:path extrusionOk="0" h="1490" w="1350">
                      <a:moveTo>
                        <a:pt x="1147" y="0"/>
                      </a:moveTo>
                      <a:cubicBezTo>
                        <a:pt x="1118" y="0"/>
                        <a:pt x="1087" y="8"/>
                        <a:pt x="1056" y="27"/>
                      </a:cubicBezTo>
                      <a:cubicBezTo>
                        <a:pt x="991" y="73"/>
                        <a:pt x="900" y="86"/>
                        <a:pt x="828" y="125"/>
                      </a:cubicBezTo>
                      <a:cubicBezTo>
                        <a:pt x="733" y="182"/>
                        <a:pt x="651" y="239"/>
                        <a:pt x="569" y="308"/>
                      </a:cubicBezTo>
                      <a:lnTo>
                        <a:pt x="569" y="308"/>
                      </a:lnTo>
                      <a:cubicBezTo>
                        <a:pt x="550" y="322"/>
                        <a:pt x="509" y="353"/>
                        <a:pt x="509" y="353"/>
                      </a:cubicBezTo>
                      <a:cubicBezTo>
                        <a:pt x="470" y="373"/>
                        <a:pt x="430" y="399"/>
                        <a:pt x="391" y="418"/>
                      </a:cubicBezTo>
                      <a:cubicBezTo>
                        <a:pt x="261" y="470"/>
                        <a:pt x="157" y="562"/>
                        <a:pt x="98" y="686"/>
                      </a:cubicBezTo>
                      <a:cubicBezTo>
                        <a:pt x="0" y="855"/>
                        <a:pt x="7" y="1057"/>
                        <a:pt x="98" y="1220"/>
                      </a:cubicBezTo>
                      <a:cubicBezTo>
                        <a:pt x="177" y="1360"/>
                        <a:pt x="354" y="1489"/>
                        <a:pt x="520" y="1489"/>
                      </a:cubicBezTo>
                      <a:cubicBezTo>
                        <a:pt x="531" y="1489"/>
                        <a:pt x="543" y="1488"/>
                        <a:pt x="554" y="1487"/>
                      </a:cubicBezTo>
                      <a:cubicBezTo>
                        <a:pt x="808" y="1455"/>
                        <a:pt x="984" y="1363"/>
                        <a:pt x="1115" y="1135"/>
                      </a:cubicBezTo>
                      <a:cubicBezTo>
                        <a:pt x="1173" y="1037"/>
                        <a:pt x="1219" y="933"/>
                        <a:pt x="1258" y="822"/>
                      </a:cubicBezTo>
                      <a:cubicBezTo>
                        <a:pt x="1304" y="705"/>
                        <a:pt x="1336" y="588"/>
                        <a:pt x="1343" y="464"/>
                      </a:cubicBezTo>
                      <a:cubicBezTo>
                        <a:pt x="1349" y="392"/>
                        <a:pt x="1317" y="288"/>
                        <a:pt x="1330" y="242"/>
                      </a:cubicBezTo>
                      <a:cubicBezTo>
                        <a:pt x="1345" y="123"/>
                        <a:pt x="1258" y="0"/>
                        <a:pt x="114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4" name="Google Shape;7064;p73"/>
                <p:cNvSpPr/>
                <p:nvPr/>
              </p:nvSpPr>
              <p:spPr>
                <a:xfrm>
                  <a:off x="3275169" y="3828792"/>
                  <a:ext cx="48500" cy="114649"/>
                </a:xfrm>
                <a:custGeom>
                  <a:rect b="b" l="l" r="r" t="t"/>
                  <a:pathLst>
                    <a:path extrusionOk="0" h="4541" w="1921">
                      <a:moveTo>
                        <a:pt x="894" y="1"/>
                      </a:moveTo>
                      <a:cubicBezTo>
                        <a:pt x="455" y="1"/>
                        <a:pt x="1" y="358"/>
                        <a:pt x="199" y="863"/>
                      </a:cubicBezTo>
                      <a:cubicBezTo>
                        <a:pt x="656" y="2023"/>
                        <a:pt x="695" y="3307"/>
                        <a:pt x="1171" y="4448"/>
                      </a:cubicBezTo>
                      <a:cubicBezTo>
                        <a:pt x="1187" y="4510"/>
                        <a:pt x="1239" y="4541"/>
                        <a:pt x="1292" y="4541"/>
                      </a:cubicBezTo>
                      <a:cubicBezTo>
                        <a:pt x="1345" y="4541"/>
                        <a:pt x="1399" y="4510"/>
                        <a:pt x="1418" y="4448"/>
                      </a:cubicBezTo>
                      <a:cubicBezTo>
                        <a:pt x="1920" y="3236"/>
                        <a:pt x="1881" y="1737"/>
                        <a:pt x="1542" y="492"/>
                      </a:cubicBezTo>
                      <a:cubicBezTo>
                        <a:pt x="1448" y="146"/>
                        <a:pt x="1174" y="1"/>
                        <a:pt x="89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5" name="Google Shape;7065;p73"/>
                <p:cNvSpPr/>
                <p:nvPr/>
              </p:nvSpPr>
              <p:spPr>
                <a:xfrm>
                  <a:off x="3280723" y="3951495"/>
                  <a:ext cx="43602" cy="116214"/>
                </a:xfrm>
                <a:custGeom>
                  <a:rect b="b" l="l" r="r" t="t"/>
                  <a:pathLst>
                    <a:path extrusionOk="0" h="4603" w="1727">
                      <a:moveTo>
                        <a:pt x="537" y="0"/>
                      </a:moveTo>
                      <a:cubicBezTo>
                        <a:pt x="262" y="0"/>
                        <a:pt x="1" y="235"/>
                        <a:pt x="77" y="592"/>
                      </a:cubicBezTo>
                      <a:cubicBezTo>
                        <a:pt x="227" y="1282"/>
                        <a:pt x="481" y="1895"/>
                        <a:pt x="462" y="2619"/>
                      </a:cubicBezTo>
                      <a:cubicBezTo>
                        <a:pt x="442" y="3212"/>
                        <a:pt x="338" y="3798"/>
                        <a:pt x="442" y="4385"/>
                      </a:cubicBezTo>
                      <a:cubicBezTo>
                        <a:pt x="470" y="4534"/>
                        <a:pt x="591" y="4602"/>
                        <a:pt x="718" y="4602"/>
                      </a:cubicBezTo>
                      <a:cubicBezTo>
                        <a:pt x="829" y="4602"/>
                        <a:pt x="945" y="4551"/>
                        <a:pt x="1009" y="4457"/>
                      </a:cubicBezTo>
                      <a:cubicBezTo>
                        <a:pt x="1726" y="3362"/>
                        <a:pt x="1707" y="1296"/>
                        <a:pt x="944" y="220"/>
                      </a:cubicBezTo>
                      <a:cubicBezTo>
                        <a:pt x="837" y="68"/>
                        <a:pt x="685" y="0"/>
                        <a:pt x="5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6" name="Google Shape;7066;p73"/>
                <p:cNvSpPr/>
                <p:nvPr/>
              </p:nvSpPr>
              <p:spPr>
                <a:xfrm>
                  <a:off x="3232298" y="3867471"/>
                  <a:ext cx="47718" cy="172163"/>
                </a:xfrm>
                <a:custGeom>
                  <a:rect b="b" l="l" r="r" t="t"/>
                  <a:pathLst>
                    <a:path extrusionOk="0" h="6819" w="1890">
                      <a:moveTo>
                        <a:pt x="952" y="1"/>
                      </a:moveTo>
                      <a:cubicBezTo>
                        <a:pt x="589" y="1"/>
                        <a:pt x="226" y="240"/>
                        <a:pt x="209" y="720"/>
                      </a:cubicBezTo>
                      <a:cubicBezTo>
                        <a:pt x="144" y="2642"/>
                        <a:pt x="1" y="5119"/>
                        <a:pt x="1278" y="6716"/>
                      </a:cubicBezTo>
                      <a:cubicBezTo>
                        <a:pt x="1336" y="6787"/>
                        <a:pt x="1418" y="6819"/>
                        <a:pt x="1504" y="6819"/>
                      </a:cubicBezTo>
                      <a:cubicBezTo>
                        <a:pt x="1690" y="6819"/>
                        <a:pt x="1889" y="6671"/>
                        <a:pt x="1871" y="6474"/>
                      </a:cubicBezTo>
                      <a:cubicBezTo>
                        <a:pt x="1682" y="4545"/>
                        <a:pt x="1748" y="2649"/>
                        <a:pt x="1689" y="720"/>
                      </a:cubicBezTo>
                      <a:cubicBezTo>
                        <a:pt x="1676" y="240"/>
                        <a:pt x="1314" y="1"/>
                        <a:pt x="95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7" name="Google Shape;7067;p73"/>
                <p:cNvSpPr/>
                <p:nvPr/>
              </p:nvSpPr>
              <p:spPr>
                <a:xfrm>
                  <a:off x="3147063" y="4072304"/>
                  <a:ext cx="31307" cy="181782"/>
                </a:xfrm>
                <a:custGeom>
                  <a:rect b="b" l="l" r="r" t="t"/>
                  <a:pathLst>
                    <a:path extrusionOk="0" h="7200" w="1240">
                      <a:moveTo>
                        <a:pt x="599" y="0"/>
                      </a:moveTo>
                      <a:cubicBezTo>
                        <a:pt x="536" y="0"/>
                        <a:pt x="468" y="52"/>
                        <a:pt x="464" y="121"/>
                      </a:cubicBezTo>
                      <a:cubicBezTo>
                        <a:pt x="444" y="1184"/>
                        <a:pt x="457" y="2226"/>
                        <a:pt x="359" y="3276"/>
                      </a:cubicBezTo>
                      <a:cubicBezTo>
                        <a:pt x="261" y="4429"/>
                        <a:pt x="1" y="5596"/>
                        <a:pt x="33" y="6750"/>
                      </a:cubicBezTo>
                      <a:cubicBezTo>
                        <a:pt x="46" y="7054"/>
                        <a:pt x="255" y="7199"/>
                        <a:pt x="471" y="7199"/>
                      </a:cubicBezTo>
                      <a:cubicBezTo>
                        <a:pt x="696" y="7199"/>
                        <a:pt x="929" y="7044"/>
                        <a:pt x="965" y="6750"/>
                      </a:cubicBezTo>
                      <a:cubicBezTo>
                        <a:pt x="1109" y="5609"/>
                        <a:pt x="1148" y="4429"/>
                        <a:pt x="1193" y="3276"/>
                      </a:cubicBezTo>
                      <a:cubicBezTo>
                        <a:pt x="1239" y="2181"/>
                        <a:pt x="1161" y="1073"/>
                        <a:pt x="692" y="63"/>
                      </a:cubicBezTo>
                      <a:cubicBezTo>
                        <a:pt x="672" y="19"/>
                        <a:pt x="636" y="0"/>
                        <a:pt x="59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8" name="Google Shape;7068;p73"/>
                <p:cNvSpPr/>
                <p:nvPr/>
              </p:nvSpPr>
              <p:spPr>
                <a:xfrm>
                  <a:off x="3113989" y="4102121"/>
                  <a:ext cx="40093" cy="120986"/>
                </a:xfrm>
                <a:custGeom>
                  <a:rect b="b" l="l" r="r" t="t"/>
                  <a:pathLst>
                    <a:path extrusionOk="0" h="4792" w="1588">
                      <a:moveTo>
                        <a:pt x="850" y="0"/>
                      </a:moveTo>
                      <a:cubicBezTo>
                        <a:pt x="683" y="0"/>
                        <a:pt x="514" y="82"/>
                        <a:pt x="398" y="276"/>
                      </a:cubicBezTo>
                      <a:cubicBezTo>
                        <a:pt x="1" y="941"/>
                        <a:pt x="27" y="1873"/>
                        <a:pt x="59" y="2616"/>
                      </a:cubicBezTo>
                      <a:cubicBezTo>
                        <a:pt x="85" y="3164"/>
                        <a:pt x="40" y="4376"/>
                        <a:pt x="509" y="4747"/>
                      </a:cubicBezTo>
                      <a:cubicBezTo>
                        <a:pt x="542" y="4777"/>
                        <a:pt x="582" y="4791"/>
                        <a:pt x="623" y="4791"/>
                      </a:cubicBezTo>
                      <a:cubicBezTo>
                        <a:pt x="664" y="4791"/>
                        <a:pt x="705" y="4777"/>
                        <a:pt x="737" y="4747"/>
                      </a:cubicBezTo>
                      <a:cubicBezTo>
                        <a:pt x="1154" y="4402"/>
                        <a:pt x="998" y="3574"/>
                        <a:pt x="998" y="3098"/>
                      </a:cubicBezTo>
                      <a:cubicBezTo>
                        <a:pt x="998" y="2297"/>
                        <a:pt x="991" y="1560"/>
                        <a:pt x="1363" y="837"/>
                      </a:cubicBezTo>
                      <a:cubicBezTo>
                        <a:pt x="1587" y="397"/>
                        <a:pt x="1221" y="0"/>
                        <a:pt x="85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9" name="Google Shape;7069;p73"/>
                <p:cNvSpPr/>
                <p:nvPr/>
              </p:nvSpPr>
              <p:spPr>
                <a:xfrm>
                  <a:off x="3253052" y="4072304"/>
                  <a:ext cx="31282" cy="181782"/>
                </a:xfrm>
                <a:custGeom>
                  <a:rect b="b" l="l" r="r" t="t"/>
                  <a:pathLst>
                    <a:path extrusionOk="0" h="7200" w="1239">
                      <a:moveTo>
                        <a:pt x="642" y="0"/>
                      </a:moveTo>
                      <a:cubicBezTo>
                        <a:pt x="604" y="0"/>
                        <a:pt x="567" y="19"/>
                        <a:pt x="548" y="63"/>
                      </a:cubicBezTo>
                      <a:cubicBezTo>
                        <a:pt x="85" y="1073"/>
                        <a:pt x="0" y="2181"/>
                        <a:pt x="46" y="3276"/>
                      </a:cubicBezTo>
                      <a:cubicBezTo>
                        <a:pt x="91" y="4429"/>
                        <a:pt x="130" y="5609"/>
                        <a:pt x="274" y="6750"/>
                      </a:cubicBezTo>
                      <a:cubicBezTo>
                        <a:pt x="314" y="7044"/>
                        <a:pt x="549" y="7199"/>
                        <a:pt x="773" y="7199"/>
                      </a:cubicBezTo>
                      <a:cubicBezTo>
                        <a:pt x="990" y="7199"/>
                        <a:pt x="1196" y="7054"/>
                        <a:pt x="1206" y="6750"/>
                      </a:cubicBezTo>
                      <a:cubicBezTo>
                        <a:pt x="1238" y="5596"/>
                        <a:pt x="984" y="4429"/>
                        <a:pt x="880" y="3276"/>
                      </a:cubicBezTo>
                      <a:cubicBezTo>
                        <a:pt x="789" y="2226"/>
                        <a:pt x="795" y="1184"/>
                        <a:pt x="776" y="121"/>
                      </a:cubicBezTo>
                      <a:cubicBezTo>
                        <a:pt x="776" y="52"/>
                        <a:pt x="707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0" name="Google Shape;7070;p73"/>
                <p:cNvSpPr/>
                <p:nvPr/>
              </p:nvSpPr>
              <p:spPr>
                <a:xfrm>
                  <a:off x="3277491" y="4102121"/>
                  <a:ext cx="40068" cy="120986"/>
                </a:xfrm>
                <a:custGeom>
                  <a:rect b="b" l="l" r="r" t="t"/>
                  <a:pathLst>
                    <a:path extrusionOk="0" h="4792" w="1587">
                      <a:moveTo>
                        <a:pt x="737" y="0"/>
                      </a:moveTo>
                      <a:cubicBezTo>
                        <a:pt x="366" y="0"/>
                        <a:pt x="0" y="397"/>
                        <a:pt x="225" y="837"/>
                      </a:cubicBezTo>
                      <a:cubicBezTo>
                        <a:pt x="596" y="1560"/>
                        <a:pt x="590" y="2297"/>
                        <a:pt x="590" y="3098"/>
                      </a:cubicBezTo>
                      <a:cubicBezTo>
                        <a:pt x="590" y="3574"/>
                        <a:pt x="433" y="4402"/>
                        <a:pt x="844" y="4747"/>
                      </a:cubicBezTo>
                      <a:cubicBezTo>
                        <a:pt x="877" y="4777"/>
                        <a:pt x="917" y="4791"/>
                        <a:pt x="958" y="4791"/>
                      </a:cubicBezTo>
                      <a:cubicBezTo>
                        <a:pt x="999" y="4791"/>
                        <a:pt x="1039" y="4777"/>
                        <a:pt x="1072" y="4747"/>
                      </a:cubicBezTo>
                      <a:cubicBezTo>
                        <a:pt x="1541" y="4376"/>
                        <a:pt x="1496" y="3164"/>
                        <a:pt x="1522" y="2616"/>
                      </a:cubicBezTo>
                      <a:cubicBezTo>
                        <a:pt x="1554" y="1873"/>
                        <a:pt x="1587" y="941"/>
                        <a:pt x="1189" y="276"/>
                      </a:cubicBezTo>
                      <a:cubicBezTo>
                        <a:pt x="1074" y="82"/>
                        <a:pt x="905" y="0"/>
                        <a:pt x="737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1" name="Google Shape;7071;p73"/>
                <p:cNvSpPr/>
                <p:nvPr/>
              </p:nvSpPr>
              <p:spPr>
                <a:xfrm>
                  <a:off x="3097199" y="3168065"/>
                  <a:ext cx="106494" cy="74859"/>
                </a:xfrm>
                <a:custGeom>
                  <a:rect b="b" l="l" r="r" t="t"/>
                  <a:pathLst>
                    <a:path extrusionOk="0" h="2965" w="4218">
                      <a:moveTo>
                        <a:pt x="2117" y="1"/>
                      </a:moveTo>
                      <a:cubicBezTo>
                        <a:pt x="1413" y="1"/>
                        <a:pt x="712" y="474"/>
                        <a:pt x="444" y="1107"/>
                      </a:cubicBezTo>
                      <a:cubicBezTo>
                        <a:pt x="236" y="1602"/>
                        <a:pt x="86" y="2117"/>
                        <a:pt x="1" y="2651"/>
                      </a:cubicBezTo>
                      <a:cubicBezTo>
                        <a:pt x="451" y="2188"/>
                        <a:pt x="1070" y="1921"/>
                        <a:pt x="1715" y="1921"/>
                      </a:cubicBezTo>
                      <a:cubicBezTo>
                        <a:pt x="2504" y="1928"/>
                        <a:pt x="3240" y="2312"/>
                        <a:pt x="3683" y="2964"/>
                      </a:cubicBezTo>
                      <a:cubicBezTo>
                        <a:pt x="3729" y="2847"/>
                        <a:pt x="3775" y="2729"/>
                        <a:pt x="3833" y="2619"/>
                      </a:cubicBezTo>
                      <a:cubicBezTo>
                        <a:pt x="4218" y="1830"/>
                        <a:pt x="3898" y="989"/>
                        <a:pt x="3305" y="422"/>
                      </a:cubicBezTo>
                      <a:cubicBezTo>
                        <a:pt x="3058" y="188"/>
                        <a:pt x="2738" y="96"/>
                        <a:pt x="2419" y="31"/>
                      </a:cubicBezTo>
                      <a:cubicBezTo>
                        <a:pt x="2319" y="11"/>
                        <a:pt x="2218" y="1"/>
                        <a:pt x="211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2" name="Google Shape;7072;p73"/>
                <p:cNvSpPr/>
                <p:nvPr/>
              </p:nvSpPr>
              <p:spPr>
                <a:xfrm>
                  <a:off x="3104117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3312" y="1"/>
                      </a:moveTo>
                      <a:cubicBezTo>
                        <a:pt x="2855" y="574"/>
                        <a:pt x="2165" y="907"/>
                        <a:pt x="1435" y="913"/>
                      </a:cubicBezTo>
                      <a:cubicBezTo>
                        <a:pt x="920" y="907"/>
                        <a:pt x="411" y="737"/>
                        <a:pt x="1" y="424"/>
                      </a:cubicBezTo>
                      <a:lnTo>
                        <a:pt x="1" y="424"/>
                      </a:lnTo>
                      <a:cubicBezTo>
                        <a:pt x="397" y="1681"/>
                        <a:pt x="1622" y="3208"/>
                        <a:pt x="3011" y="3208"/>
                      </a:cubicBezTo>
                      <a:cubicBezTo>
                        <a:pt x="3085" y="3208"/>
                        <a:pt x="3159" y="3203"/>
                        <a:pt x="3233" y="3194"/>
                      </a:cubicBezTo>
                      <a:cubicBezTo>
                        <a:pt x="3690" y="3142"/>
                        <a:pt x="4113" y="2686"/>
                        <a:pt x="4015" y="2210"/>
                      </a:cubicBezTo>
                      <a:cubicBezTo>
                        <a:pt x="3853" y="1428"/>
                        <a:pt x="3488" y="763"/>
                        <a:pt x="331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3" name="Google Shape;7073;p73"/>
                <p:cNvSpPr/>
                <p:nvPr/>
              </p:nvSpPr>
              <p:spPr>
                <a:xfrm>
                  <a:off x="3097199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2797" y="1193"/>
                      </a:moveTo>
                      <a:cubicBezTo>
                        <a:pt x="2797" y="2255"/>
                        <a:pt x="1513" y="2790"/>
                        <a:pt x="757" y="2040"/>
                      </a:cubicBezTo>
                      <a:cubicBezTo>
                        <a:pt x="1" y="1291"/>
                        <a:pt x="535" y="0"/>
                        <a:pt x="1604" y="0"/>
                      </a:cubicBezTo>
                      <a:cubicBezTo>
                        <a:pt x="2256" y="0"/>
                        <a:pt x="2790" y="535"/>
                        <a:pt x="279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4" name="Google Shape;7074;p73"/>
                <p:cNvSpPr/>
                <p:nvPr/>
              </p:nvSpPr>
              <p:spPr>
                <a:xfrm>
                  <a:off x="3227527" y="3168065"/>
                  <a:ext cx="106342" cy="74859"/>
                </a:xfrm>
                <a:custGeom>
                  <a:rect b="b" l="l" r="r" t="t"/>
                  <a:pathLst>
                    <a:path extrusionOk="0" h="2965" w="4212">
                      <a:moveTo>
                        <a:pt x="2102" y="1"/>
                      </a:moveTo>
                      <a:cubicBezTo>
                        <a:pt x="2001" y="1"/>
                        <a:pt x="1900" y="11"/>
                        <a:pt x="1800" y="31"/>
                      </a:cubicBezTo>
                      <a:cubicBezTo>
                        <a:pt x="1474" y="96"/>
                        <a:pt x="1154" y="188"/>
                        <a:pt x="913" y="422"/>
                      </a:cubicBezTo>
                      <a:cubicBezTo>
                        <a:pt x="320" y="989"/>
                        <a:pt x="1" y="1830"/>
                        <a:pt x="385" y="2619"/>
                      </a:cubicBezTo>
                      <a:cubicBezTo>
                        <a:pt x="438" y="2729"/>
                        <a:pt x="490" y="2847"/>
                        <a:pt x="529" y="2964"/>
                      </a:cubicBezTo>
                      <a:cubicBezTo>
                        <a:pt x="978" y="2312"/>
                        <a:pt x="1715" y="1928"/>
                        <a:pt x="2504" y="1921"/>
                      </a:cubicBezTo>
                      <a:cubicBezTo>
                        <a:pt x="3142" y="1921"/>
                        <a:pt x="3761" y="2188"/>
                        <a:pt x="4211" y="2651"/>
                      </a:cubicBezTo>
                      <a:cubicBezTo>
                        <a:pt x="4126" y="2117"/>
                        <a:pt x="3983" y="1602"/>
                        <a:pt x="3775" y="1107"/>
                      </a:cubicBezTo>
                      <a:cubicBezTo>
                        <a:pt x="3501" y="474"/>
                        <a:pt x="2804" y="1"/>
                        <a:pt x="210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5" name="Google Shape;7075;p73"/>
                <p:cNvSpPr/>
                <p:nvPr/>
              </p:nvSpPr>
              <p:spPr>
                <a:xfrm>
                  <a:off x="3223083" y="3314955"/>
                  <a:ext cx="103868" cy="80994"/>
                </a:xfrm>
                <a:custGeom>
                  <a:rect b="b" l="l" r="r" t="t"/>
                  <a:pathLst>
                    <a:path extrusionOk="0" h="3208" w="4114">
                      <a:moveTo>
                        <a:pt x="809" y="1"/>
                      </a:moveTo>
                      <a:cubicBezTo>
                        <a:pt x="627" y="763"/>
                        <a:pt x="262" y="1428"/>
                        <a:pt x="99" y="2210"/>
                      </a:cubicBezTo>
                      <a:cubicBezTo>
                        <a:pt x="1" y="2686"/>
                        <a:pt x="425" y="3142"/>
                        <a:pt x="881" y="3194"/>
                      </a:cubicBezTo>
                      <a:cubicBezTo>
                        <a:pt x="955" y="3203"/>
                        <a:pt x="1030" y="3208"/>
                        <a:pt x="1103" y="3208"/>
                      </a:cubicBezTo>
                      <a:cubicBezTo>
                        <a:pt x="2493" y="3208"/>
                        <a:pt x="3717" y="1681"/>
                        <a:pt x="4113" y="424"/>
                      </a:cubicBezTo>
                      <a:lnTo>
                        <a:pt x="4113" y="424"/>
                      </a:lnTo>
                      <a:cubicBezTo>
                        <a:pt x="3703" y="737"/>
                        <a:pt x="3194" y="907"/>
                        <a:pt x="2680" y="913"/>
                      </a:cubicBezTo>
                      <a:cubicBezTo>
                        <a:pt x="1950" y="907"/>
                        <a:pt x="1259" y="574"/>
                        <a:pt x="80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6" name="Google Shape;7076;p73"/>
                <p:cNvSpPr/>
                <p:nvPr/>
              </p:nvSpPr>
              <p:spPr>
                <a:xfrm>
                  <a:off x="3263252" y="3249967"/>
                  <a:ext cx="70617" cy="70441"/>
                </a:xfrm>
                <a:custGeom>
                  <a:rect b="b" l="l" r="r" t="t"/>
                  <a:pathLst>
                    <a:path extrusionOk="0" fill="none" h="2790" w="2797">
                      <a:moveTo>
                        <a:pt x="7" y="1193"/>
                      </a:moveTo>
                      <a:cubicBezTo>
                        <a:pt x="0" y="2255"/>
                        <a:pt x="1284" y="2790"/>
                        <a:pt x="2040" y="2040"/>
                      </a:cubicBezTo>
                      <a:cubicBezTo>
                        <a:pt x="2796" y="1291"/>
                        <a:pt x="2262" y="0"/>
                        <a:pt x="1199" y="0"/>
                      </a:cubicBezTo>
                      <a:cubicBezTo>
                        <a:pt x="541" y="0"/>
                        <a:pt x="7" y="535"/>
                        <a:pt x="7" y="1193"/>
                      </a:cubicBezTo>
                      <a:close/>
                    </a:path>
                  </a:pathLst>
                </a:custGeom>
                <a:noFill/>
                <a:ln cap="flat" cmpd="sng" w="10275">
                  <a:solidFill>
                    <a:srgbClr val="445D73"/>
                  </a:solidFill>
                  <a:prstDash val="solid"/>
                  <a:miter lim="651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077" name="Google Shape;7077;p73"/>
          <p:cNvGrpSpPr/>
          <p:nvPr/>
        </p:nvGrpSpPr>
        <p:grpSpPr>
          <a:xfrm>
            <a:off x="3928852" y="3064707"/>
            <a:ext cx="550799" cy="1310497"/>
            <a:chOff x="3928852" y="3050537"/>
            <a:chExt cx="550799" cy="1310497"/>
          </a:xfrm>
        </p:grpSpPr>
        <p:sp>
          <p:nvSpPr>
            <p:cNvPr id="7078" name="Google Shape;7078;p73"/>
            <p:cNvSpPr/>
            <p:nvPr/>
          </p:nvSpPr>
          <p:spPr>
            <a:xfrm>
              <a:off x="3977731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9" y="1943"/>
                  </a:cubicBezTo>
                  <a:cubicBezTo>
                    <a:pt x="13929" y="1943"/>
                    <a:pt x="17943" y="1506"/>
                    <a:pt x="17943" y="972"/>
                  </a:cubicBezTo>
                  <a:cubicBezTo>
                    <a:pt x="17943" y="437"/>
                    <a:pt x="13929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79" name="Google Shape;7079;p73"/>
            <p:cNvGrpSpPr/>
            <p:nvPr/>
          </p:nvGrpSpPr>
          <p:grpSpPr>
            <a:xfrm>
              <a:off x="3928852" y="3050537"/>
              <a:ext cx="550799" cy="1278256"/>
              <a:chOff x="3928852" y="3050537"/>
              <a:chExt cx="550799" cy="1278256"/>
            </a:xfrm>
          </p:grpSpPr>
          <p:sp>
            <p:nvSpPr>
              <p:cNvPr id="7080" name="Google Shape;7080;p73"/>
              <p:cNvSpPr/>
              <p:nvPr/>
            </p:nvSpPr>
            <p:spPr>
              <a:xfrm>
                <a:off x="3928852" y="3050537"/>
                <a:ext cx="550799" cy="1278256"/>
              </a:xfrm>
              <a:custGeom>
                <a:rect b="b" l="l" r="r" t="t"/>
                <a:pathLst>
                  <a:path extrusionOk="0" h="50629" w="21816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55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2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8" y="13804"/>
                      <a:pt x="8754" y="14560"/>
                    </a:cubicBezTo>
                    <a:cubicBezTo>
                      <a:pt x="8793" y="14573"/>
                      <a:pt x="8884" y="14593"/>
                      <a:pt x="8884" y="14606"/>
                    </a:cubicBezTo>
                    <a:lnTo>
                      <a:pt x="8884" y="16620"/>
                    </a:lnTo>
                    <a:lnTo>
                      <a:pt x="5651" y="16620"/>
                    </a:lnTo>
                    <a:cubicBezTo>
                      <a:pt x="5651" y="16620"/>
                      <a:pt x="5638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3" y="34977"/>
                      <a:pt x="2330" y="34756"/>
                      <a:pt x="2575" y="34360"/>
                    </a:cubicBezTo>
                    <a:cubicBezTo>
                      <a:pt x="2621" y="34387"/>
                      <a:pt x="2666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70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3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43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1" y="31929"/>
                    </a:lnTo>
                    <a:cubicBezTo>
                      <a:pt x="18302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3" y="34749"/>
                      <a:pt x="19903" y="34984"/>
                      <a:pt x="20357" y="34984"/>
                    </a:cubicBezTo>
                    <a:cubicBezTo>
                      <a:pt x="20538" y="34984"/>
                      <a:pt x="20722" y="34947"/>
                      <a:pt x="20896" y="34869"/>
                    </a:cubicBezTo>
                    <a:cubicBezTo>
                      <a:pt x="21509" y="34589"/>
                      <a:pt x="21815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25" y="16626"/>
                    </a:lnTo>
                    <a:lnTo>
                      <a:pt x="12625" y="14704"/>
                    </a:lnTo>
                    <a:cubicBezTo>
                      <a:pt x="12625" y="14704"/>
                      <a:pt x="12651" y="14697"/>
                      <a:pt x="12658" y="14691"/>
                    </a:cubicBezTo>
                    <a:lnTo>
                      <a:pt x="12704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67" y="9485"/>
                      <a:pt x="18999" y="8929"/>
                    </a:cubicBezTo>
                    <a:cubicBezTo>
                      <a:pt x="19032" y="8375"/>
                      <a:pt x="18615" y="7893"/>
                      <a:pt x="18061" y="7834"/>
                    </a:cubicBezTo>
                    <a:lnTo>
                      <a:pt x="18061" y="7828"/>
                    </a:lnTo>
                    <a:cubicBezTo>
                      <a:pt x="18061" y="7815"/>
                      <a:pt x="18048" y="7802"/>
                      <a:pt x="18048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81" name="Google Shape;7081;p73"/>
              <p:cNvGrpSpPr/>
              <p:nvPr/>
            </p:nvGrpSpPr>
            <p:grpSpPr>
              <a:xfrm>
                <a:off x="4097202" y="3317252"/>
                <a:ext cx="209832" cy="593417"/>
                <a:chOff x="4097202" y="3317252"/>
                <a:chExt cx="209832" cy="593417"/>
              </a:xfrm>
            </p:grpSpPr>
            <p:grpSp>
              <p:nvGrpSpPr>
                <p:cNvPr id="7082" name="Google Shape;7082;p73"/>
                <p:cNvGrpSpPr/>
                <p:nvPr/>
              </p:nvGrpSpPr>
              <p:grpSpPr>
                <a:xfrm>
                  <a:off x="4155271" y="3317252"/>
                  <a:ext cx="96622" cy="294739"/>
                  <a:chOff x="4155271" y="3317252"/>
                  <a:chExt cx="96622" cy="294739"/>
                </a:xfrm>
              </p:grpSpPr>
              <p:sp>
                <p:nvSpPr>
                  <p:cNvPr id="7083" name="Google Shape;7083;p73"/>
                  <p:cNvSpPr/>
                  <p:nvPr/>
                </p:nvSpPr>
                <p:spPr>
                  <a:xfrm>
                    <a:off x="4191804" y="3350175"/>
                    <a:ext cx="21435" cy="261817"/>
                  </a:xfrm>
                  <a:custGeom>
                    <a:rect b="b" l="l" r="r" t="t"/>
                    <a:pathLst>
                      <a:path extrusionOk="0" h="10370" w="849">
                        <a:moveTo>
                          <a:pt x="1" y="0"/>
                        </a:moveTo>
                        <a:lnTo>
                          <a:pt x="1" y="10370"/>
                        </a:lnTo>
                        <a:lnTo>
                          <a:pt x="848" y="10370"/>
                        </a:lnTo>
                        <a:lnTo>
                          <a:pt x="848" y="0"/>
                        </a:ln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84" name="Google Shape;7084;p73"/>
                  <p:cNvSpPr/>
                  <p:nvPr/>
                </p:nvSpPr>
                <p:spPr>
                  <a:xfrm>
                    <a:off x="4155271" y="3317252"/>
                    <a:ext cx="96622" cy="60089"/>
                  </a:xfrm>
                  <a:custGeom>
                    <a:rect b="b" l="l" r="r" t="t"/>
                    <a:pathLst>
                      <a:path extrusionOk="0" h="2380" w="3827">
                        <a:moveTo>
                          <a:pt x="1911" y="1"/>
                        </a:moveTo>
                        <a:cubicBezTo>
                          <a:pt x="855" y="1"/>
                          <a:pt x="1" y="535"/>
                          <a:pt x="1" y="1194"/>
                        </a:cubicBezTo>
                        <a:cubicBezTo>
                          <a:pt x="1" y="1852"/>
                          <a:pt x="855" y="2380"/>
                          <a:pt x="1911" y="2380"/>
                        </a:cubicBezTo>
                        <a:cubicBezTo>
                          <a:pt x="2973" y="2380"/>
                          <a:pt x="3827" y="1852"/>
                          <a:pt x="3827" y="1194"/>
                        </a:cubicBezTo>
                        <a:cubicBezTo>
                          <a:pt x="3827" y="535"/>
                          <a:pt x="2973" y="1"/>
                          <a:pt x="1911" y="1"/>
                        </a:cubicBezTo>
                        <a:close/>
                      </a:path>
                    </a:pathLst>
                  </a:custGeom>
                  <a:solidFill>
                    <a:srgbClr val="D4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085" name="Google Shape;7085;p73"/>
                <p:cNvSpPr/>
                <p:nvPr/>
              </p:nvSpPr>
              <p:spPr>
                <a:xfrm>
                  <a:off x="4138835" y="3605149"/>
                  <a:ext cx="148455" cy="137346"/>
                </a:xfrm>
                <a:custGeom>
                  <a:rect b="b" l="l" r="r" t="t"/>
                  <a:pathLst>
                    <a:path extrusionOk="0" h="5440" w="5880">
                      <a:moveTo>
                        <a:pt x="3434" y="0"/>
                      </a:moveTo>
                      <a:cubicBezTo>
                        <a:pt x="3129" y="0"/>
                        <a:pt x="2783" y="173"/>
                        <a:pt x="2783" y="173"/>
                      </a:cubicBezTo>
                      <a:cubicBezTo>
                        <a:pt x="2725" y="1444"/>
                        <a:pt x="3819" y="1763"/>
                        <a:pt x="3272" y="3145"/>
                      </a:cubicBezTo>
                      <a:cubicBezTo>
                        <a:pt x="3194" y="3338"/>
                        <a:pt x="3083" y="3412"/>
                        <a:pt x="2954" y="3412"/>
                      </a:cubicBezTo>
                      <a:cubicBezTo>
                        <a:pt x="2770" y="3412"/>
                        <a:pt x="2550" y="3259"/>
                        <a:pt x="2347" y="3086"/>
                      </a:cubicBezTo>
                      <a:cubicBezTo>
                        <a:pt x="2142" y="2920"/>
                        <a:pt x="1689" y="2641"/>
                        <a:pt x="1242" y="2641"/>
                      </a:cubicBezTo>
                      <a:cubicBezTo>
                        <a:pt x="1077" y="2641"/>
                        <a:pt x="913" y="2679"/>
                        <a:pt x="763" y="2774"/>
                      </a:cubicBezTo>
                      <a:cubicBezTo>
                        <a:pt x="0" y="3236"/>
                        <a:pt x="124" y="5439"/>
                        <a:pt x="124" y="5439"/>
                      </a:cubicBezTo>
                      <a:lnTo>
                        <a:pt x="789" y="5394"/>
                      </a:lnTo>
                      <a:cubicBezTo>
                        <a:pt x="789" y="5394"/>
                        <a:pt x="1095" y="3614"/>
                        <a:pt x="1095" y="3608"/>
                      </a:cubicBezTo>
                      <a:cubicBezTo>
                        <a:pt x="1095" y="3608"/>
                        <a:pt x="1102" y="3601"/>
                        <a:pt x="1102" y="3601"/>
                      </a:cubicBezTo>
                      <a:cubicBezTo>
                        <a:pt x="1102" y="3601"/>
                        <a:pt x="1108" y="3595"/>
                        <a:pt x="1108" y="3595"/>
                      </a:cubicBezTo>
                      <a:lnTo>
                        <a:pt x="1115" y="3588"/>
                      </a:lnTo>
                      <a:lnTo>
                        <a:pt x="1115" y="3575"/>
                      </a:lnTo>
                      <a:lnTo>
                        <a:pt x="1115" y="3569"/>
                      </a:lnTo>
                      <a:lnTo>
                        <a:pt x="1121" y="3562"/>
                      </a:lnTo>
                      <a:lnTo>
                        <a:pt x="1128" y="3556"/>
                      </a:lnTo>
                      <a:lnTo>
                        <a:pt x="1134" y="3556"/>
                      </a:lnTo>
                      <a:lnTo>
                        <a:pt x="1141" y="3549"/>
                      </a:lnTo>
                      <a:lnTo>
                        <a:pt x="1147" y="3549"/>
                      </a:lnTo>
                      <a:lnTo>
                        <a:pt x="1154" y="3543"/>
                      </a:lnTo>
                      <a:lnTo>
                        <a:pt x="1180" y="3543"/>
                      </a:lnTo>
                      <a:cubicBezTo>
                        <a:pt x="1180" y="3543"/>
                        <a:pt x="1239" y="3588"/>
                        <a:pt x="1239" y="3588"/>
                      </a:cubicBezTo>
                      <a:cubicBezTo>
                        <a:pt x="1239" y="3588"/>
                        <a:pt x="1245" y="3582"/>
                        <a:pt x="1245" y="3582"/>
                      </a:cubicBezTo>
                      <a:lnTo>
                        <a:pt x="1258" y="3582"/>
                      </a:lnTo>
                      <a:cubicBezTo>
                        <a:pt x="1258" y="3582"/>
                        <a:pt x="1265" y="3588"/>
                        <a:pt x="1265" y="3595"/>
                      </a:cubicBezTo>
                      <a:cubicBezTo>
                        <a:pt x="1265" y="3595"/>
                        <a:pt x="1265" y="3601"/>
                        <a:pt x="1265" y="3601"/>
                      </a:cubicBezTo>
                      <a:cubicBezTo>
                        <a:pt x="1265" y="3608"/>
                        <a:pt x="1265" y="3608"/>
                        <a:pt x="1265" y="3608"/>
                      </a:cubicBezTo>
                      <a:cubicBezTo>
                        <a:pt x="1304" y="3790"/>
                        <a:pt x="1369" y="3966"/>
                        <a:pt x="1447" y="4136"/>
                      </a:cubicBezTo>
                      <a:cubicBezTo>
                        <a:pt x="1643" y="4423"/>
                        <a:pt x="1916" y="4840"/>
                        <a:pt x="2679" y="5029"/>
                      </a:cubicBezTo>
                      <a:cubicBezTo>
                        <a:pt x="2882" y="5079"/>
                        <a:pt x="3079" y="5102"/>
                        <a:pt x="3269" y="5102"/>
                      </a:cubicBezTo>
                      <a:cubicBezTo>
                        <a:pt x="4290" y="5102"/>
                        <a:pt x="5100" y="4413"/>
                        <a:pt x="5540" y="3412"/>
                      </a:cubicBezTo>
                      <a:cubicBezTo>
                        <a:pt x="5879" y="2663"/>
                        <a:pt x="5768" y="1314"/>
                        <a:pt x="5103" y="1027"/>
                      </a:cubicBezTo>
                      <a:cubicBezTo>
                        <a:pt x="4961" y="964"/>
                        <a:pt x="4840" y="940"/>
                        <a:pt x="4736" y="940"/>
                      </a:cubicBezTo>
                      <a:cubicBezTo>
                        <a:pt x="4400" y="940"/>
                        <a:pt x="4228" y="1187"/>
                        <a:pt x="4026" y="1187"/>
                      </a:cubicBezTo>
                      <a:cubicBezTo>
                        <a:pt x="3997" y="1187"/>
                        <a:pt x="3968" y="1182"/>
                        <a:pt x="3937" y="1170"/>
                      </a:cubicBezTo>
                      <a:cubicBezTo>
                        <a:pt x="3617" y="1053"/>
                        <a:pt x="3507" y="4"/>
                        <a:pt x="3507" y="4"/>
                      </a:cubicBezTo>
                      <a:cubicBezTo>
                        <a:pt x="3483" y="1"/>
                        <a:pt x="3458" y="0"/>
                        <a:pt x="3434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6" name="Google Shape;7086;p73"/>
                <p:cNvSpPr/>
                <p:nvPr/>
              </p:nvSpPr>
              <p:spPr>
                <a:xfrm>
                  <a:off x="4100005" y="3582275"/>
                  <a:ext cx="167694" cy="101646"/>
                </a:xfrm>
                <a:custGeom>
                  <a:rect b="b" l="l" r="r" t="t"/>
                  <a:pathLst>
                    <a:path extrusionOk="0" h="4026" w="6642">
                      <a:moveTo>
                        <a:pt x="4886" y="1"/>
                      </a:moveTo>
                      <a:cubicBezTo>
                        <a:pt x="4691" y="1"/>
                        <a:pt x="4372" y="32"/>
                        <a:pt x="4236" y="69"/>
                      </a:cubicBezTo>
                      <a:cubicBezTo>
                        <a:pt x="4158" y="69"/>
                        <a:pt x="3643" y="88"/>
                        <a:pt x="3624" y="88"/>
                      </a:cubicBezTo>
                      <a:cubicBezTo>
                        <a:pt x="3383" y="88"/>
                        <a:pt x="3128" y="75"/>
                        <a:pt x="2887" y="69"/>
                      </a:cubicBezTo>
                      <a:cubicBezTo>
                        <a:pt x="2646" y="62"/>
                        <a:pt x="2418" y="56"/>
                        <a:pt x="2196" y="56"/>
                      </a:cubicBezTo>
                      <a:cubicBezTo>
                        <a:pt x="1493" y="56"/>
                        <a:pt x="795" y="128"/>
                        <a:pt x="469" y="649"/>
                      </a:cubicBezTo>
                      <a:cubicBezTo>
                        <a:pt x="0" y="1392"/>
                        <a:pt x="98" y="2148"/>
                        <a:pt x="189" y="2813"/>
                      </a:cubicBezTo>
                      <a:cubicBezTo>
                        <a:pt x="209" y="2956"/>
                        <a:pt x="222" y="3093"/>
                        <a:pt x="235" y="3230"/>
                      </a:cubicBezTo>
                      <a:cubicBezTo>
                        <a:pt x="280" y="3706"/>
                        <a:pt x="352" y="4025"/>
                        <a:pt x="574" y="4025"/>
                      </a:cubicBezTo>
                      <a:cubicBezTo>
                        <a:pt x="756" y="4025"/>
                        <a:pt x="1030" y="3849"/>
                        <a:pt x="1395" y="3510"/>
                      </a:cubicBezTo>
                      <a:cubicBezTo>
                        <a:pt x="1408" y="3504"/>
                        <a:pt x="1421" y="3497"/>
                        <a:pt x="1434" y="3491"/>
                      </a:cubicBezTo>
                      <a:cubicBezTo>
                        <a:pt x="1453" y="3484"/>
                        <a:pt x="3350" y="2911"/>
                        <a:pt x="4021" y="2402"/>
                      </a:cubicBezTo>
                      <a:cubicBezTo>
                        <a:pt x="4210" y="2337"/>
                        <a:pt x="4399" y="2265"/>
                        <a:pt x="4588" y="2194"/>
                      </a:cubicBezTo>
                      <a:cubicBezTo>
                        <a:pt x="4999" y="2109"/>
                        <a:pt x="5651" y="1907"/>
                        <a:pt x="6048" y="1353"/>
                      </a:cubicBezTo>
                      <a:lnTo>
                        <a:pt x="6166" y="1190"/>
                      </a:lnTo>
                      <a:cubicBezTo>
                        <a:pt x="6413" y="864"/>
                        <a:pt x="6641" y="532"/>
                        <a:pt x="6550" y="356"/>
                      </a:cubicBezTo>
                      <a:cubicBezTo>
                        <a:pt x="6452" y="154"/>
                        <a:pt x="5944" y="30"/>
                        <a:pt x="5038" y="17"/>
                      </a:cubicBezTo>
                      <a:cubicBezTo>
                        <a:pt x="5020" y="6"/>
                        <a:pt x="4962" y="1"/>
                        <a:pt x="4886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7" name="Google Shape;7087;p73"/>
                <p:cNvSpPr/>
                <p:nvPr/>
              </p:nvSpPr>
              <p:spPr>
                <a:xfrm>
                  <a:off x="4122046" y="3755473"/>
                  <a:ext cx="151258" cy="124091"/>
                </a:xfrm>
                <a:custGeom>
                  <a:rect b="b" l="l" r="r" t="t"/>
                  <a:pathLst>
                    <a:path extrusionOk="0" h="4915" w="5991">
                      <a:moveTo>
                        <a:pt x="4876" y="1180"/>
                      </a:moveTo>
                      <a:cubicBezTo>
                        <a:pt x="4908" y="1199"/>
                        <a:pt x="4941" y="1212"/>
                        <a:pt x="4980" y="1225"/>
                      </a:cubicBezTo>
                      <a:cubicBezTo>
                        <a:pt x="4973" y="1310"/>
                        <a:pt x="4993" y="1395"/>
                        <a:pt x="5032" y="1467"/>
                      </a:cubicBezTo>
                      <a:cubicBezTo>
                        <a:pt x="4941" y="1486"/>
                        <a:pt x="4862" y="1532"/>
                        <a:pt x="4797" y="1597"/>
                      </a:cubicBezTo>
                      <a:cubicBezTo>
                        <a:pt x="4726" y="1669"/>
                        <a:pt x="4680" y="1760"/>
                        <a:pt x="4660" y="1858"/>
                      </a:cubicBezTo>
                      <a:cubicBezTo>
                        <a:pt x="4600" y="1831"/>
                        <a:pt x="4534" y="1818"/>
                        <a:pt x="4469" y="1818"/>
                      </a:cubicBezTo>
                      <a:cubicBezTo>
                        <a:pt x="4422" y="1818"/>
                        <a:pt x="4374" y="1825"/>
                        <a:pt x="4328" y="1838"/>
                      </a:cubicBezTo>
                      <a:cubicBezTo>
                        <a:pt x="4198" y="1871"/>
                        <a:pt x="4087" y="1962"/>
                        <a:pt x="4028" y="2079"/>
                      </a:cubicBezTo>
                      <a:lnTo>
                        <a:pt x="4022" y="2079"/>
                      </a:lnTo>
                      <a:cubicBezTo>
                        <a:pt x="3976" y="2040"/>
                        <a:pt x="3930" y="2008"/>
                        <a:pt x="3885" y="1981"/>
                      </a:cubicBezTo>
                      <a:cubicBezTo>
                        <a:pt x="3937" y="1968"/>
                        <a:pt x="3983" y="1942"/>
                        <a:pt x="4028" y="1910"/>
                      </a:cubicBezTo>
                      <a:cubicBezTo>
                        <a:pt x="4146" y="1819"/>
                        <a:pt x="4224" y="1682"/>
                        <a:pt x="4230" y="1538"/>
                      </a:cubicBezTo>
                      <a:cubicBezTo>
                        <a:pt x="4282" y="1556"/>
                        <a:pt x="4337" y="1565"/>
                        <a:pt x="4392" y="1565"/>
                      </a:cubicBezTo>
                      <a:cubicBezTo>
                        <a:pt x="4482" y="1565"/>
                        <a:pt x="4571" y="1541"/>
                        <a:pt x="4647" y="1493"/>
                      </a:cubicBezTo>
                      <a:cubicBezTo>
                        <a:pt x="4765" y="1421"/>
                        <a:pt x="4843" y="1310"/>
                        <a:pt x="4876" y="1180"/>
                      </a:cubicBezTo>
                      <a:close/>
                      <a:moveTo>
                        <a:pt x="2627" y="2868"/>
                      </a:moveTo>
                      <a:cubicBezTo>
                        <a:pt x="2705" y="2927"/>
                        <a:pt x="2796" y="2953"/>
                        <a:pt x="2894" y="2953"/>
                      </a:cubicBezTo>
                      <a:cubicBezTo>
                        <a:pt x="2927" y="2953"/>
                        <a:pt x="2959" y="2946"/>
                        <a:pt x="2985" y="2940"/>
                      </a:cubicBezTo>
                      <a:lnTo>
                        <a:pt x="2985" y="2940"/>
                      </a:lnTo>
                      <a:cubicBezTo>
                        <a:pt x="2953" y="2998"/>
                        <a:pt x="2933" y="3063"/>
                        <a:pt x="2927" y="3135"/>
                      </a:cubicBezTo>
                      <a:cubicBezTo>
                        <a:pt x="2866" y="3109"/>
                        <a:pt x="2803" y="3096"/>
                        <a:pt x="2740" y="3096"/>
                      </a:cubicBezTo>
                      <a:cubicBezTo>
                        <a:pt x="2647" y="3096"/>
                        <a:pt x="2555" y="3124"/>
                        <a:pt x="2477" y="3174"/>
                      </a:cubicBezTo>
                      <a:cubicBezTo>
                        <a:pt x="2360" y="3246"/>
                        <a:pt x="2282" y="3363"/>
                        <a:pt x="2255" y="3500"/>
                      </a:cubicBezTo>
                      <a:cubicBezTo>
                        <a:pt x="2185" y="3467"/>
                        <a:pt x="2110" y="3450"/>
                        <a:pt x="2033" y="3450"/>
                      </a:cubicBezTo>
                      <a:cubicBezTo>
                        <a:pt x="1988" y="3450"/>
                        <a:pt x="1942" y="3456"/>
                        <a:pt x="1897" y="3467"/>
                      </a:cubicBezTo>
                      <a:cubicBezTo>
                        <a:pt x="1793" y="3500"/>
                        <a:pt x="1701" y="3572"/>
                        <a:pt x="1636" y="3656"/>
                      </a:cubicBezTo>
                      <a:cubicBezTo>
                        <a:pt x="1558" y="3572"/>
                        <a:pt x="1454" y="3507"/>
                        <a:pt x="1336" y="3487"/>
                      </a:cubicBezTo>
                      <a:lnTo>
                        <a:pt x="1258" y="3487"/>
                      </a:lnTo>
                      <a:cubicBezTo>
                        <a:pt x="1180" y="3487"/>
                        <a:pt x="1102" y="3507"/>
                        <a:pt x="1037" y="3539"/>
                      </a:cubicBezTo>
                      <a:cubicBezTo>
                        <a:pt x="1017" y="3474"/>
                        <a:pt x="985" y="3409"/>
                        <a:pt x="945" y="3350"/>
                      </a:cubicBezTo>
                      <a:cubicBezTo>
                        <a:pt x="958" y="3337"/>
                        <a:pt x="978" y="3324"/>
                        <a:pt x="991" y="3305"/>
                      </a:cubicBezTo>
                      <a:cubicBezTo>
                        <a:pt x="1069" y="3233"/>
                        <a:pt x="1115" y="3135"/>
                        <a:pt x="1128" y="3031"/>
                      </a:cubicBezTo>
                      <a:cubicBezTo>
                        <a:pt x="1188" y="3055"/>
                        <a:pt x="1252" y="3069"/>
                        <a:pt x="1317" y="3069"/>
                      </a:cubicBezTo>
                      <a:cubicBezTo>
                        <a:pt x="1359" y="3069"/>
                        <a:pt x="1400" y="3063"/>
                        <a:pt x="1441" y="3050"/>
                      </a:cubicBezTo>
                      <a:lnTo>
                        <a:pt x="1460" y="3050"/>
                      </a:lnTo>
                      <a:cubicBezTo>
                        <a:pt x="1539" y="3089"/>
                        <a:pt x="1623" y="3103"/>
                        <a:pt x="1708" y="3103"/>
                      </a:cubicBezTo>
                      <a:cubicBezTo>
                        <a:pt x="1825" y="3096"/>
                        <a:pt x="1943" y="3044"/>
                        <a:pt x="2027" y="2966"/>
                      </a:cubicBezTo>
                      <a:lnTo>
                        <a:pt x="2125" y="2966"/>
                      </a:lnTo>
                      <a:cubicBezTo>
                        <a:pt x="2203" y="2959"/>
                        <a:pt x="2288" y="2940"/>
                        <a:pt x="2353" y="2894"/>
                      </a:cubicBezTo>
                      <a:cubicBezTo>
                        <a:pt x="2382" y="2900"/>
                        <a:pt x="2412" y="2903"/>
                        <a:pt x="2441" y="2903"/>
                      </a:cubicBezTo>
                      <a:cubicBezTo>
                        <a:pt x="2503" y="2903"/>
                        <a:pt x="2565" y="2890"/>
                        <a:pt x="2627" y="2868"/>
                      </a:cubicBezTo>
                      <a:close/>
                      <a:moveTo>
                        <a:pt x="3106" y="0"/>
                      </a:moveTo>
                      <a:cubicBezTo>
                        <a:pt x="3003" y="0"/>
                        <a:pt x="2899" y="32"/>
                        <a:pt x="2809" y="98"/>
                      </a:cubicBezTo>
                      <a:cubicBezTo>
                        <a:pt x="2699" y="176"/>
                        <a:pt x="2627" y="300"/>
                        <a:pt x="2614" y="430"/>
                      </a:cubicBezTo>
                      <a:cubicBezTo>
                        <a:pt x="2597" y="429"/>
                        <a:pt x="2580" y="428"/>
                        <a:pt x="2564" y="428"/>
                      </a:cubicBezTo>
                      <a:cubicBezTo>
                        <a:pt x="2511" y="428"/>
                        <a:pt x="2460" y="436"/>
                        <a:pt x="2405" y="456"/>
                      </a:cubicBezTo>
                      <a:cubicBezTo>
                        <a:pt x="2262" y="502"/>
                        <a:pt x="2145" y="619"/>
                        <a:pt x="2093" y="769"/>
                      </a:cubicBezTo>
                      <a:cubicBezTo>
                        <a:pt x="2009" y="711"/>
                        <a:pt x="1910" y="679"/>
                        <a:pt x="1810" y="679"/>
                      </a:cubicBezTo>
                      <a:cubicBezTo>
                        <a:pt x="1754" y="679"/>
                        <a:pt x="1697" y="689"/>
                        <a:pt x="1643" y="711"/>
                      </a:cubicBezTo>
                      <a:cubicBezTo>
                        <a:pt x="1473" y="776"/>
                        <a:pt x="1350" y="926"/>
                        <a:pt x="1323" y="1102"/>
                      </a:cubicBezTo>
                      <a:cubicBezTo>
                        <a:pt x="1259" y="1072"/>
                        <a:pt x="1191" y="1057"/>
                        <a:pt x="1123" y="1057"/>
                      </a:cubicBezTo>
                      <a:cubicBezTo>
                        <a:pt x="998" y="1057"/>
                        <a:pt x="875" y="1106"/>
                        <a:pt x="782" y="1199"/>
                      </a:cubicBezTo>
                      <a:cubicBezTo>
                        <a:pt x="600" y="1382"/>
                        <a:pt x="587" y="1675"/>
                        <a:pt x="750" y="1871"/>
                      </a:cubicBezTo>
                      <a:cubicBezTo>
                        <a:pt x="548" y="2001"/>
                        <a:pt x="476" y="2255"/>
                        <a:pt x="567" y="2477"/>
                      </a:cubicBezTo>
                      <a:cubicBezTo>
                        <a:pt x="463" y="2490"/>
                        <a:pt x="365" y="2542"/>
                        <a:pt x="287" y="2614"/>
                      </a:cubicBezTo>
                      <a:cubicBezTo>
                        <a:pt x="111" y="2796"/>
                        <a:pt x="98" y="3070"/>
                        <a:pt x="248" y="3265"/>
                      </a:cubicBezTo>
                      <a:cubicBezTo>
                        <a:pt x="242" y="3278"/>
                        <a:pt x="229" y="3285"/>
                        <a:pt x="222" y="3292"/>
                      </a:cubicBezTo>
                      <a:cubicBezTo>
                        <a:pt x="20" y="3474"/>
                        <a:pt x="0" y="3787"/>
                        <a:pt x="183" y="3989"/>
                      </a:cubicBezTo>
                      <a:cubicBezTo>
                        <a:pt x="279" y="4097"/>
                        <a:pt x="412" y="4152"/>
                        <a:pt x="548" y="4152"/>
                      </a:cubicBezTo>
                      <a:cubicBezTo>
                        <a:pt x="625" y="4152"/>
                        <a:pt x="703" y="4135"/>
                        <a:pt x="776" y="4100"/>
                      </a:cubicBezTo>
                      <a:cubicBezTo>
                        <a:pt x="822" y="4289"/>
                        <a:pt x="985" y="4432"/>
                        <a:pt x="1180" y="4465"/>
                      </a:cubicBezTo>
                      <a:cubicBezTo>
                        <a:pt x="1208" y="4470"/>
                        <a:pt x="1235" y="4472"/>
                        <a:pt x="1263" y="4472"/>
                      </a:cubicBezTo>
                      <a:cubicBezTo>
                        <a:pt x="1418" y="4472"/>
                        <a:pt x="1568" y="4396"/>
                        <a:pt x="1662" y="4263"/>
                      </a:cubicBezTo>
                      <a:cubicBezTo>
                        <a:pt x="1756" y="4376"/>
                        <a:pt x="1896" y="4438"/>
                        <a:pt x="2040" y="4438"/>
                      </a:cubicBezTo>
                      <a:cubicBezTo>
                        <a:pt x="2086" y="4438"/>
                        <a:pt x="2132" y="4432"/>
                        <a:pt x="2177" y="4419"/>
                      </a:cubicBezTo>
                      <a:cubicBezTo>
                        <a:pt x="2353" y="4360"/>
                        <a:pt x="2484" y="4217"/>
                        <a:pt x="2523" y="4035"/>
                      </a:cubicBezTo>
                      <a:cubicBezTo>
                        <a:pt x="2589" y="4069"/>
                        <a:pt x="2662" y="4086"/>
                        <a:pt x="2735" y="4086"/>
                      </a:cubicBezTo>
                      <a:cubicBezTo>
                        <a:pt x="2828" y="4086"/>
                        <a:pt x="2921" y="4059"/>
                        <a:pt x="3005" y="4008"/>
                      </a:cubicBezTo>
                      <a:cubicBezTo>
                        <a:pt x="3129" y="3924"/>
                        <a:pt x="3214" y="3793"/>
                        <a:pt x="3227" y="3643"/>
                      </a:cubicBezTo>
                      <a:cubicBezTo>
                        <a:pt x="3286" y="3667"/>
                        <a:pt x="3348" y="3679"/>
                        <a:pt x="3410" y="3679"/>
                      </a:cubicBezTo>
                      <a:cubicBezTo>
                        <a:pt x="3484" y="3679"/>
                        <a:pt x="3557" y="3662"/>
                        <a:pt x="3624" y="3630"/>
                      </a:cubicBezTo>
                      <a:cubicBezTo>
                        <a:pt x="3722" y="3585"/>
                        <a:pt x="3800" y="3507"/>
                        <a:pt x="3852" y="3409"/>
                      </a:cubicBezTo>
                      <a:cubicBezTo>
                        <a:pt x="3911" y="3461"/>
                        <a:pt x="3976" y="3494"/>
                        <a:pt x="4048" y="3513"/>
                      </a:cubicBezTo>
                      <a:cubicBezTo>
                        <a:pt x="3957" y="3520"/>
                        <a:pt x="3865" y="3552"/>
                        <a:pt x="3787" y="3611"/>
                      </a:cubicBezTo>
                      <a:cubicBezTo>
                        <a:pt x="3670" y="3696"/>
                        <a:pt x="3598" y="3826"/>
                        <a:pt x="3585" y="3969"/>
                      </a:cubicBezTo>
                      <a:cubicBezTo>
                        <a:pt x="3531" y="3948"/>
                        <a:pt x="3473" y="3937"/>
                        <a:pt x="3415" y="3937"/>
                      </a:cubicBezTo>
                      <a:cubicBezTo>
                        <a:pt x="3334" y="3937"/>
                        <a:pt x="3253" y="3957"/>
                        <a:pt x="3181" y="3995"/>
                      </a:cubicBezTo>
                      <a:cubicBezTo>
                        <a:pt x="2940" y="4126"/>
                        <a:pt x="2855" y="4426"/>
                        <a:pt x="2979" y="4667"/>
                      </a:cubicBezTo>
                      <a:cubicBezTo>
                        <a:pt x="3070" y="4817"/>
                        <a:pt x="3233" y="4914"/>
                        <a:pt x="3416" y="4914"/>
                      </a:cubicBezTo>
                      <a:cubicBezTo>
                        <a:pt x="3494" y="4914"/>
                        <a:pt x="3572" y="4895"/>
                        <a:pt x="3644" y="4856"/>
                      </a:cubicBezTo>
                      <a:cubicBezTo>
                        <a:pt x="3794" y="4771"/>
                        <a:pt x="3891" y="4628"/>
                        <a:pt x="3904" y="4458"/>
                      </a:cubicBezTo>
                      <a:cubicBezTo>
                        <a:pt x="3960" y="4479"/>
                        <a:pt x="4018" y="4489"/>
                        <a:pt x="4076" y="4489"/>
                      </a:cubicBezTo>
                      <a:cubicBezTo>
                        <a:pt x="4180" y="4489"/>
                        <a:pt x="4283" y="4456"/>
                        <a:pt x="4367" y="4393"/>
                      </a:cubicBezTo>
                      <a:cubicBezTo>
                        <a:pt x="4517" y="4289"/>
                        <a:pt x="4589" y="4113"/>
                        <a:pt x="4563" y="3930"/>
                      </a:cubicBezTo>
                      <a:lnTo>
                        <a:pt x="4563" y="3930"/>
                      </a:lnTo>
                      <a:cubicBezTo>
                        <a:pt x="4588" y="3934"/>
                        <a:pt x="4613" y="3936"/>
                        <a:pt x="4638" y="3936"/>
                      </a:cubicBezTo>
                      <a:cubicBezTo>
                        <a:pt x="4818" y="3936"/>
                        <a:pt x="4980" y="3836"/>
                        <a:pt x="5071" y="3676"/>
                      </a:cubicBezTo>
                      <a:cubicBezTo>
                        <a:pt x="5195" y="3441"/>
                        <a:pt x="5104" y="3142"/>
                        <a:pt x="4869" y="3011"/>
                      </a:cubicBezTo>
                      <a:cubicBezTo>
                        <a:pt x="4804" y="2979"/>
                        <a:pt x="4732" y="2959"/>
                        <a:pt x="4660" y="2953"/>
                      </a:cubicBezTo>
                      <a:cubicBezTo>
                        <a:pt x="4647" y="2894"/>
                        <a:pt x="4628" y="2829"/>
                        <a:pt x="4595" y="2777"/>
                      </a:cubicBezTo>
                      <a:cubicBezTo>
                        <a:pt x="4771" y="2724"/>
                        <a:pt x="4902" y="2575"/>
                        <a:pt x="4934" y="2392"/>
                      </a:cubicBezTo>
                      <a:cubicBezTo>
                        <a:pt x="5001" y="2422"/>
                        <a:pt x="5071" y="2436"/>
                        <a:pt x="5141" y="2436"/>
                      </a:cubicBezTo>
                      <a:cubicBezTo>
                        <a:pt x="5269" y="2436"/>
                        <a:pt x="5395" y="2387"/>
                        <a:pt x="5488" y="2294"/>
                      </a:cubicBezTo>
                      <a:cubicBezTo>
                        <a:pt x="5638" y="2138"/>
                        <a:pt x="5671" y="1910"/>
                        <a:pt x="5579" y="1721"/>
                      </a:cubicBezTo>
                      <a:cubicBezTo>
                        <a:pt x="5768" y="1675"/>
                        <a:pt x="5912" y="1525"/>
                        <a:pt x="5944" y="1330"/>
                      </a:cubicBezTo>
                      <a:cubicBezTo>
                        <a:pt x="5990" y="1082"/>
                        <a:pt x="5840" y="834"/>
                        <a:pt x="5592" y="769"/>
                      </a:cubicBezTo>
                      <a:cubicBezTo>
                        <a:pt x="5592" y="730"/>
                        <a:pt x="5592" y="685"/>
                        <a:pt x="5586" y="652"/>
                      </a:cubicBezTo>
                      <a:cubicBezTo>
                        <a:pt x="5540" y="411"/>
                        <a:pt x="5332" y="245"/>
                        <a:pt x="5100" y="245"/>
                      </a:cubicBezTo>
                      <a:cubicBezTo>
                        <a:pt x="5069" y="245"/>
                        <a:pt x="5037" y="248"/>
                        <a:pt x="5006" y="254"/>
                      </a:cubicBezTo>
                      <a:cubicBezTo>
                        <a:pt x="4817" y="293"/>
                        <a:pt x="4660" y="437"/>
                        <a:pt x="4621" y="632"/>
                      </a:cubicBezTo>
                      <a:cubicBezTo>
                        <a:pt x="4545" y="591"/>
                        <a:pt x="4462" y="570"/>
                        <a:pt x="4379" y="570"/>
                      </a:cubicBezTo>
                      <a:cubicBezTo>
                        <a:pt x="4294" y="570"/>
                        <a:pt x="4209" y="592"/>
                        <a:pt x="4133" y="639"/>
                      </a:cubicBezTo>
                      <a:cubicBezTo>
                        <a:pt x="3989" y="724"/>
                        <a:pt x="3904" y="874"/>
                        <a:pt x="3898" y="1036"/>
                      </a:cubicBezTo>
                      <a:cubicBezTo>
                        <a:pt x="3844" y="1019"/>
                        <a:pt x="3789" y="1010"/>
                        <a:pt x="3734" y="1010"/>
                      </a:cubicBezTo>
                      <a:cubicBezTo>
                        <a:pt x="3630" y="1010"/>
                        <a:pt x="3527" y="1042"/>
                        <a:pt x="3442" y="1102"/>
                      </a:cubicBezTo>
                      <a:cubicBezTo>
                        <a:pt x="3311" y="1199"/>
                        <a:pt x="3233" y="1349"/>
                        <a:pt x="3240" y="1512"/>
                      </a:cubicBezTo>
                      <a:cubicBezTo>
                        <a:pt x="3193" y="1499"/>
                        <a:pt x="3145" y="1492"/>
                        <a:pt x="3099" y="1492"/>
                      </a:cubicBezTo>
                      <a:cubicBezTo>
                        <a:pt x="2989" y="1492"/>
                        <a:pt x="2883" y="1528"/>
                        <a:pt x="2796" y="1597"/>
                      </a:cubicBezTo>
                      <a:cubicBezTo>
                        <a:pt x="2686" y="1682"/>
                        <a:pt x="2620" y="1812"/>
                        <a:pt x="2614" y="1949"/>
                      </a:cubicBezTo>
                      <a:cubicBezTo>
                        <a:pt x="2556" y="1928"/>
                        <a:pt x="2497" y="1918"/>
                        <a:pt x="2440" y="1918"/>
                      </a:cubicBezTo>
                      <a:cubicBezTo>
                        <a:pt x="2373" y="1918"/>
                        <a:pt x="2308" y="1931"/>
                        <a:pt x="2249" y="1955"/>
                      </a:cubicBezTo>
                      <a:cubicBezTo>
                        <a:pt x="2223" y="1968"/>
                        <a:pt x="2203" y="1975"/>
                        <a:pt x="2184" y="1988"/>
                      </a:cubicBezTo>
                      <a:cubicBezTo>
                        <a:pt x="2156" y="1983"/>
                        <a:pt x="2132" y="1979"/>
                        <a:pt x="2106" y="1979"/>
                      </a:cubicBezTo>
                      <a:cubicBezTo>
                        <a:pt x="2095" y="1979"/>
                        <a:pt x="2084" y="1980"/>
                        <a:pt x="2073" y="1981"/>
                      </a:cubicBezTo>
                      <a:cubicBezTo>
                        <a:pt x="1956" y="1988"/>
                        <a:pt x="1838" y="2034"/>
                        <a:pt x="1754" y="2118"/>
                      </a:cubicBezTo>
                      <a:cubicBezTo>
                        <a:pt x="1737" y="2115"/>
                        <a:pt x="1721" y="2113"/>
                        <a:pt x="1705" y="2113"/>
                      </a:cubicBezTo>
                      <a:cubicBezTo>
                        <a:pt x="1688" y="2113"/>
                        <a:pt x="1672" y="2115"/>
                        <a:pt x="1656" y="2118"/>
                      </a:cubicBezTo>
                      <a:cubicBezTo>
                        <a:pt x="1617" y="2118"/>
                        <a:pt x="1578" y="2125"/>
                        <a:pt x="1539" y="2138"/>
                      </a:cubicBezTo>
                      <a:cubicBezTo>
                        <a:pt x="1519" y="2125"/>
                        <a:pt x="1506" y="2118"/>
                        <a:pt x="1486" y="2112"/>
                      </a:cubicBezTo>
                      <a:cubicBezTo>
                        <a:pt x="1480" y="2105"/>
                        <a:pt x="1473" y="2092"/>
                        <a:pt x="1473" y="2079"/>
                      </a:cubicBezTo>
                      <a:cubicBezTo>
                        <a:pt x="1454" y="2040"/>
                        <a:pt x="1428" y="1995"/>
                        <a:pt x="1402" y="1962"/>
                      </a:cubicBezTo>
                      <a:cubicBezTo>
                        <a:pt x="1428" y="1942"/>
                        <a:pt x="1447" y="1923"/>
                        <a:pt x="1473" y="1903"/>
                      </a:cubicBezTo>
                      <a:cubicBezTo>
                        <a:pt x="1552" y="1825"/>
                        <a:pt x="1597" y="1727"/>
                        <a:pt x="1617" y="1623"/>
                      </a:cubicBezTo>
                      <a:cubicBezTo>
                        <a:pt x="1680" y="1651"/>
                        <a:pt x="1746" y="1664"/>
                        <a:pt x="1814" y="1664"/>
                      </a:cubicBezTo>
                      <a:cubicBezTo>
                        <a:pt x="1872" y="1664"/>
                        <a:pt x="1931" y="1654"/>
                        <a:pt x="1988" y="1636"/>
                      </a:cubicBezTo>
                      <a:cubicBezTo>
                        <a:pt x="2125" y="1584"/>
                        <a:pt x="2236" y="1467"/>
                        <a:pt x="2282" y="1330"/>
                      </a:cubicBezTo>
                      <a:cubicBezTo>
                        <a:pt x="2366" y="1385"/>
                        <a:pt x="2465" y="1415"/>
                        <a:pt x="2563" y="1415"/>
                      </a:cubicBezTo>
                      <a:cubicBezTo>
                        <a:pt x="2616" y="1415"/>
                        <a:pt x="2668" y="1407"/>
                        <a:pt x="2718" y="1388"/>
                      </a:cubicBezTo>
                      <a:cubicBezTo>
                        <a:pt x="2901" y="1330"/>
                        <a:pt x="3031" y="1173"/>
                        <a:pt x="3051" y="984"/>
                      </a:cubicBezTo>
                      <a:cubicBezTo>
                        <a:pt x="3063" y="985"/>
                        <a:pt x="3075" y="985"/>
                        <a:pt x="3087" y="985"/>
                      </a:cubicBezTo>
                      <a:cubicBezTo>
                        <a:pt x="3197" y="985"/>
                        <a:pt x="3301" y="958"/>
                        <a:pt x="3390" y="893"/>
                      </a:cubicBezTo>
                      <a:cubicBezTo>
                        <a:pt x="3611" y="730"/>
                        <a:pt x="3663" y="424"/>
                        <a:pt x="3500" y="202"/>
                      </a:cubicBezTo>
                      <a:cubicBezTo>
                        <a:pt x="3407" y="70"/>
                        <a:pt x="3258" y="0"/>
                        <a:pt x="3106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8" name="Google Shape;7088;p73"/>
                <p:cNvSpPr/>
                <p:nvPr/>
              </p:nvSpPr>
              <p:spPr>
                <a:xfrm>
                  <a:off x="4097202" y="3724545"/>
                  <a:ext cx="209832" cy="186125"/>
                </a:xfrm>
                <a:custGeom>
                  <a:rect b="b" l="l" r="r" t="t"/>
                  <a:pathLst>
                    <a:path extrusionOk="0" h="7372" w="8311">
                      <a:moveTo>
                        <a:pt x="6755" y="1"/>
                      </a:moveTo>
                      <a:cubicBezTo>
                        <a:pt x="6626" y="1"/>
                        <a:pt x="6495" y="32"/>
                        <a:pt x="6374" y="98"/>
                      </a:cubicBezTo>
                      <a:cubicBezTo>
                        <a:pt x="6172" y="208"/>
                        <a:pt x="6029" y="410"/>
                        <a:pt x="5983" y="639"/>
                      </a:cubicBezTo>
                      <a:cubicBezTo>
                        <a:pt x="5835" y="506"/>
                        <a:pt x="5649" y="439"/>
                        <a:pt x="5458" y="439"/>
                      </a:cubicBezTo>
                      <a:cubicBezTo>
                        <a:pt x="5414" y="439"/>
                        <a:pt x="5369" y="442"/>
                        <a:pt x="5325" y="450"/>
                      </a:cubicBezTo>
                      <a:cubicBezTo>
                        <a:pt x="5071" y="489"/>
                        <a:pt x="4856" y="652"/>
                        <a:pt x="4745" y="880"/>
                      </a:cubicBezTo>
                      <a:cubicBezTo>
                        <a:pt x="4608" y="658"/>
                        <a:pt x="4374" y="521"/>
                        <a:pt x="4113" y="508"/>
                      </a:cubicBezTo>
                      <a:cubicBezTo>
                        <a:pt x="4100" y="508"/>
                        <a:pt x="4087" y="507"/>
                        <a:pt x="4074" y="507"/>
                      </a:cubicBezTo>
                      <a:cubicBezTo>
                        <a:pt x="3821" y="507"/>
                        <a:pt x="3584" y="629"/>
                        <a:pt x="3442" y="834"/>
                      </a:cubicBezTo>
                      <a:cubicBezTo>
                        <a:pt x="3337" y="586"/>
                        <a:pt x="3122" y="404"/>
                        <a:pt x="2855" y="352"/>
                      </a:cubicBezTo>
                      <a:cubicBezTo>
                        <a:pt x="2808" y="344"/>
                        <a:pt x="2760" y="340"/>
                        <a:pt x="2713" y="340"/>
                      </a:cubicBezTo>
                      <a:cubicBezTo>
                        <a:pt x="2493" y="340"/>
                        <a:pt x="2282" y="426"/>
                        <a:pt x="2131" y="586"/>
                      </a:cubicBezTo>
                      <a:cubicBezTo>
                        <a:pt x="2060" y="326"/>
                        <a:pt x="1864" y="124"/>
                        <a:pt x="1610" y="39"/>
                      </a:cubicBezTo>
                      <a:cubicBezTo>
                        <a:pt x="1531" y="14"/>
                        <a:pt x="1450" y="2"/>
                        <a:pt x="1371" y="2"/>
                      </a:cubicBezTo>
                      <a:cubicBezTo>
                        <a:pt x="1036" y="2"/>
                        <a:pt x="725" y="216"/>
                        <a:pt x="619" y="554"/>
                      </a:cubicBezTo>
                      <a:cubicBezTo>
                        <a:pt x="593" y="645"/>
                        <a:pt x="580" y="736"/>
                        <a:pt x="587" y="828"/>
                      </a:cubicBezTo>
                      <a:cubicBezTo>
                        <a:pt x="294" y="932"/>
                        <a:pt x="85" y="1199"/>
                        <a:pt x="59" y="1505"/>
                      </a:cubicBezTo>
                      <a:cubicBezTo>
                        <a:pt x="33" y="1805"/>
                        <a:pt x="183" y="2092"/>
                        <a:pt x="437" y="2248"/>
                      </a:cubicBezTo>
                      <a:cubicBezTo>
                        <a:pt x="170" y="2385"/>
                        <a:pt x="0" y="2666"/>
                        <a:pt x="7" y="2965"/>
                      </a:cubicBezTo>
                      <a:cubicBezTo>
                        <a:pt x="13" y="3272"/>
                        <a:pt x="196" y="3545"/>
                        <a:pt x="476" y="3669"/>
                      </a:cubicBezTo>
                      <a:cubicBezTo>
                        <a:pt x="215" y="3845"/>
                        <a:pt x="85" y="4158"/>
                        <a:pt x="137" y="4464"/>
                      </a:cubicBezTo>
                      <a:cubicBezTo>
                        <a:pt x="202" y="4784"/>
                        <a:pt x="450" y="5038"/>
                        <a:pt x="776" y="5097"/>
                      </a:cubicBezTo>
                      <a:cubicBezTo>
                        <a:pt x="522" y="5390"/>
                        <a:pt x="515" y="5820"/>
                        <a:pt x="756" y="6113"/>
                      </a:cubicBezTo>
                      <a:cubicBezTo>
                        <a:pt x="912" y="6306"/>
                        <a:pt x="1142" y="6406"/>
                        <a:pt x="1372" y="6406"/>
                      </a:cubicBezTo>
                      <a:cubicBezTo>
                        <a:pt x="1546" y="6406"/>
                        <a:pt x="1721" y="6349"/>
                        <a:pt x="1864" y="6231"/>
                      </a:cubicBezTo>
                      <a:cubicBezTo>
                        <a:pt x="2203" y="5957"/>
                        <a:pt x="2255" y="5455"/>
                        <a:pt x="1982" y="5116"/>
                      </a:cubicBezTo>
                      <a:cubicBezTo>
                        <a:pt x="1864" y="4973"/>
                        <a:pt x="1695" y="4875"/>
                        <a:pt x="1512" y="4842"/>
                      </a:cubicBezTo>
                      <a:cubicBezTo>
                        <a:pt x="1669" y="4660"/>
                        <a:pt x="1734" y="4419"/>
                        <a:pt x="1695" y="4184"/>
                      </a:cubicBezTo>
                      <a:cubicBezTo>
                        <a:pt x="1649" y="3930"/>
                        <a:pt x="1480" y="3708"/>
                        <a:pt x="1239" y="3604"/>
                      </a:cubicBezTo>
                      <a:cubicBezTo>
                        <a:pt x="1460" y="3454"/>
                        <a:pt x="1591" y="3206"/>
                        <a:pt x="1584" y="2939"/>
                      </a:cubicBezTo>
                      <a:cubicBezTo>
                        <a:pt x="1577" y="2666"/>
                        <a:pt x="1434" y="2418"/>
                        <a:pt x="1199" y="2274"/>
                      </a:cubicBezTo>
                      <a:cubicBezTo>
                        <a:pt x="1447" y="2151"/>
                        <a:pt x="1604" y="1910"/>
                        <a:pt x="1630" y="1636"/>
                      </a:cubicBezTo>
                      <a:cubicBezTo>
                        <a:pt x="1630" y="1603"/>
                        <a:pt x="1630" y="1571"/>
                        <a:pt x="1630" y="1538"/>
                      </a:cubicBezTo>
                      <a:cubicBezTo>
                        <a:pt x="1747" y="1492"/>
                        <a:pt x="1858" y="1421"/>
                        <a:pt x="1942" y="1329"/>
                      </a:cubicBezTo>
                      <a:cubicBezTo>
                        <a:pt x="2021" y="1623"/>
                        <a:pt x="2262" y="1844"/>
                        <a:pt x="2555" y="1903"/>
                      </a:cubicBezTo>
                      <a:cubicBezTo>
                        <a:pt x="2602" y="1911"/>
                        <a:pt x="2649" y="1915"/>
                        <a:pt x="2696" y="1915"/>
                      </a:cubicBezTo>
                      <a:cubicBezTo>
                        <a:pt x="2948" y="1915"/>
                        <a:pt x="3190" y="1799"/>
                        <a:pt x="3344" y="1590"/>
                      </a:cubicBezTo>
                      <a:cubicBezTo>
                        <a:pt x="3461" y="1870"/>
                        <a:pt x="3728" y="2066"/>
                        <a:pt x="4035" y="2079"/>
                      </a:cubicBezTo>
                      <a:cubicBezTo>
                        <a:pt x="4046" y="2079"/>
                        <a:pt x="4058" y="2080"/>
                        <a:pt x="4069" y="2080"/>
                      </a:cubicBezTo>
                      <a:cubicBezTo>
                        <a:pt x="4375" y="2080"/>
                        <a:pt x="4652" y="1912"/>
                        <a:pt x="4784" y="1636"/>
                      </a:cubicBezTo>
                      <a:cubicBezTo>
                        <a:pt x="4930" y="1871"/>
                        <a:pt x="5181" y="2005"/>
                        <a:pt x="5448" y="2005"/>
                      </a:cubicBezTo>
                      <a:cubicBezTo>
                        <a:pt x="5491" y="2005"/>
                        <a:pt x="5535" y="2002"/>
                        <a:pt x="5579" y="1994"/>
                      </a:cubicBezTo>
                      <a:cubicBezTo>
                        <a:pt x="5905" y="1942"/>
                        <a:pt x="6159" y="1694"/>
                        <a:pt x="6225" y="1369"/>
                      </a:cubicBezTo>
                      <a:cubicBezTo>
                        <a:pt x="6368" y="1499"/>
                        <a:pt x="6550" y="1571"/>
                        <a:pt x="6739" y="1571"/>
                      </a:cubicBezTo>
                      <a:cubicBezTo>
                        <a:pt x="6824" y="1707"/>
                        <a:pt x="6941" y="1812"/>
                        <a:pt x="7078" y="1877"/>
                      </a:cubicBezTo>
                      <a:cubicBezTo>
                        <a:pt x="6857" y="2020"/>
                        <a:pt x="6726" y="2261"/>
                        <a:pt x="6720" y="2522"/>
                      </a:cubicBezTo>
                      <a:cubicBezTo>
                        <a:pt x="6713" y="2776"/>
                        <a:pt x="6831" y="3017"/>
                        <a:pt x="7033" y="3167"/>
                      </a:cubicBezTo>
                      <a:cubicBezTo>
                        <a:pt x="6805" y="3259"/>
                        <a:pt x="6629" y="3448"/>
                        <a:pt x="6563" y="3682"/>
                      </a:cubicBezTo>
                      <a:cubicBezTo>
                        <a:pt x="6498" y="3904"/>
                        <a:pt x="6531" y="4145"/>
                        <a:pt x="6661" y="4341"/>
                      </a:cubicBezTo>
                      <a:cubicBezTo>
                        <a:pt x="6427" y="4354"/>
                        <a:pt x="6205" y="4471"/>
                        <a:pt x="6068" y="4660"/>
                      </a:cubicBezTo>
                      <a:cubicBezTo>
                        <a:pt x="5925" y="4849"/>
                        <a:pt x="5879" y="5090"/>
                        <a:pt x="5938" y="5325"/>
                      </a:cubicBezTo>
                      <a:cubicBezTo>
                        <a:pt x="5863" y="5303"/>
                        <a:pt x="5786" y="5292"/>
                        <a:pt x="5709" y="5292"/>
                      </a:cubicBezTo>
                      <a:cubicBezTo>
                        <a:pt x="5559" y="5292"/>
                        <a:pt x="5409" y="5334"/>
                        <a:pt x="5279" y="5416"/>
                      </a:cubicBezTo>
                      <a:cubicBezTo>
                        <a:pt x="5090" y="5540"/>
                        <a:pt x="4967" y="5735"/>
                        <a:pt x="4934" y="5957"/>
                      </a:cubicBezTo>
                      <a:cubicBezTo>
                        <a:pt x="4791" y="5841"/>
                        <a:pt x="4610" y="5781"/>
                        <a:pt x="4428" y="5781"/>
                      </a:cubicBezTo>
                      <a:cubicBezTo>
                        <a:pt x="4395" y="5781"/>
                        <a:pt x="4361" y="5783"/>
                        <a:pt x="4328" y="5787"/>
                      </a:cubicBezTo>
                      <a:cubicBezTo>
                        <a:pt x="3898" y="5846"/>
                        <a:pt x="3591" y="6244"/>
                        <a:pt x="3657" y="6674"/>
                      </a:cubicBezTo>
                      <a:cubicBezTo>
                        <a:pt x="3702" y="7071"/>
                        <a:pt x="4041" y="7371"/>
                        <a:pt x="4439" y="7371"/>
                      </a:cubicBezTo>
                      <a:cubicBezTo>
                        <a:pt x="4471" y="7371"/>
                        <a:pt x="4510" y="7365"/>
                        <a:pt x="4543" y="7365"/>
                      </a:cubicBezTo>
                      <a:cubicBezTo>
                        <a:pt x="4895" y="7319"/>
                        <a:pt x="5169" y="7045"/>
                        <a:pt x="5221" y="6700"/>
                      </a:cubicBezTo>
                      <a:cubicBezTo>
                        <a:pt x="5365" y="6816"/>
                        <a:pt x="5540" y="6875"/>
                        <a:pt x="5715" y="6875"/>
                      </a:cubicBezTo>
                      <a:cubicBezTo>
                        <a:pt x="5865" y="6875"/>
                        <a:pt x="6014" y="6832"/>
                        <a:pt x="6146" y="6746"/>
                      </a:cubicBezTo>
                      <a:cubicBezTo>
                        <a:pt x="6433" y="6563"/>
                        <a:pt x="6563" y="6224"/>
                        <a:pt x="6479" y="5892"/>
                      </a:cubicBezTo>
                      <a:lnTo>
                        <a:pt x="6479" y="5892"/>
                      </a:lnTo>
                      <a:cubicBezTo>
                        <a:pt x="6554" y="5915"/>
                        <a:pt x="6631" y="5926"/>
                        <a:pt x="6707" y="5926"/>
                      </a:cubicBezTo>
                      <a:cubicBezTo>
                        <a:pt x="6953" y="5926"/>
                        <a:pt x="7190" y="5809"/>
                        <a:pt x="7339" y="5605"/>
                      </a:cubicBezTo>
                      <a:cubicBezTo>
                        <a:pt x="7541" y="5338"/>
                        <a:pt x="7548" y="4979"/>
                        <a:pt x="7365" y="4699"/>
                      </a:cubicBezTo>
                      <a:cubicBezTo>
                        <a:pt x="7704" y="4686"/>
                        <a:pt x="7991" y="4458"/>
                        <a:pt x="8082" y="4132"/>
                      </a:cubicBezTo>
                      <a:cubicBezTo>
                        <a:pt x="8173" y="3819"/>
                        <a:pt x="8062" y="3480"/>
                        <a:pt x="7802" y="3285"/>
                      </a:cubicBezTo>
                      <a:cubicBezTo>
                        <a:pt x="8102" y="3167"/>
                        <a:pt x="8297" y="2881"/>
                        <a:pt x="8304" y="2561"/>
                      </a:cubicBezTo>
                      <a:cubicBezTo>
                        <a:pt x="8310" y="2255"/>
                        <a:pt x="8134" y="1962"/>
                        <a:pt x="7847" y="1831"/>
                      </a:cubicBezTo>
                      <a:cubicBezTo>
                        <a:pt x="8108" y="1662"/>
                        <a:pt x="8245" y="1362"/>
                        <a:pt x="8199" y="1056"/>
                      </a:cubicBezTo>
                      <a:cubicBezTo>
                        <a:pt x="8147" y="671"/>
                        <a:pt x="7821" y="384"/>
                        <a:pt x="7437" y="378"/>
                      </a:cubicBezTo>
                      <a:cubicBezTo>
                        <a:pt x="7287" y="136"/>
                        <a:pt x="7025" y="1"/>
                        <a:pt x="6755" y="1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089" name="Google Shape;7089;p73"/>
          <p:cNvGrpSpPr/>
          <p:nvPr/>
        </p:nvGrpSpPr>
        <p:grpSpPr>
          <a:xfrm>
            <a:off x="6797170" y="3064707"/>
            <a:ext cx="550623" cy="1310497"/>
            <a:chOff x="6797170" y="3050537"/>
            <a:chExt cx="550623" cy="1310497"/>
          </a:xfrm>
        </p:grpSpPr>
        <p:sp>
          <p:nvSpPr>
            <p:cNvPr id="7090" name="Google Shape;7090;p73"/>
            <p:cNvSpPr/>
            <p:nvPr/>
          </p:nvSpPr>
          <p:spPr>
            <a:xfrm>
              <a:off x="6846049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8" y="0"/>
                  </a:moveTo>
                  <a:cubicBezTo>
                    <a:pt x="4015" y="0"/>
                    <a:pt x="0" y="437"/>
                    <a:pt x="0" y="972"/>
                  </a:cubicBezTo>
                  <a:cubicBezTo>
                    <a:pt x="0" y="1506"/>
                    <a:pt x="4015" y="1943"/>
                    <a:pt x="8968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8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091" name="Google Shape;7091;p73"/>
            <p:cNvGrpSpPr/>
            <p:nvPr/>
          </p:nvGrpSpPr>
          <p:grpSpPr>
            <a:xfrm>
              <a:off x="6797170" y="3050537"/>
              <a:ext cx="550623" cy="1278079"/>
              <a:chOff x="6797170" y="3050537"/>
              <a:chExt cx="550623" cy="1278079"/>
            </a:xfrm>
          </p:grpSpPr>
          <p:sp>
            <p:nvSpPr>
              <p:cNvPr id="7092" name="Google Shape;7092;p73"/>
              <p:cNvSpPr/>
              <p:nvPr/>
            </p:nvSpPr>
            <p:spPr>
              <a:xfrm>
                <a:off x="6797170" y="3050537"/>
                <a:ext cx="550623" cy="1278079"/>
              </a:xfrm>
              <a:custGeom>
                <a:rect b="b" l="l" r="r" t="t"/>
                <a:pathLst>
                  <a:path extrusionOk="0" h="50622" w="21809">
                    <a:moveTo>
                      <a:pt x="3774" y="7802"/>
                    </a:moveTo>
                    <a:lnTo>
                      <a:pt x="3774" y="7834"/>
                    </a:lnTo>
                    <a:lnTo>
                      <a:pt x="3755" y="7834"/>
                    </a:lnTo>
                    <a:lnTo>
                      <a:pt x="3774" y="7802"/>
                    </a:lnTo>
                    <a:close/>
                    <a:moveTo>
                      <a:pt x="10696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9" y="7600"/>
                      <a:pt x="3605" y="7834"/>
                    </a:cubicBezTo>
                    <a:cubicBezTo>
                      <a:pt x="2973" y="7906"/>
                      <a:pt x="2549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54" y="14560"/>
                    </a:cubicBezTo>
                    <a:lnTo>
                      <a:pt x="8891" y="14606"/>
                    </a:lnTo>
                    <a:lnTo>
                      <a:pt x="8891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45" y="16705"/>
                      <a:pt x="4537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893" y="34849"/>
                    </a:cubicBezTo>
                    <a:cubicBezTo>
                      <a:pt x="1077" y="34936"/>
                      <a:pt x="1270" y="34977"/>
                      <a:pt x="1461" y="34977"/>
                    </a:cubicBezTo>
                    <a:cubicBezTo>
                      <a:pt x="1903" y="34977"/>
                      <a:pt x="2329" y="34756"/>
                      <a:pt x="2575" y="34360"/>
                    </a:cubicBezTo>
                    <a:cubicBezTo>
                      <a:pt x="2647" y="34407"/>
                      <a:pt x="2726" y="34429"/>
                      <a:pt x="2803" y="34429"/>
                    </a:cubicBezTo>
                    <a:cubicBezTo>
                      <a:pt x="2984" y="34429"/>
                      <a:pt x="3155" y="34309"/>
                      <a:pt x="3201" y="34113"/>
                    </a:cubicBezTo>
                    <a:lnTo>
                      <a:pt x="3559" y="32536"/>
                    </a:lnTo>
                    <a:cubicBezTo>
                      <a:pt x="3605" y="32340"/>
                      <a:pt x="3481" y="32040"/>
                      <a:pt x="3298" y="31942"/>
                    </a:cubicBezTo>
                    <a:lnTo>
                      <a:pt x="6329" y="20954"/>
                    </a:lnTo>
                    <a:cubicBezTo>
                      <a:pt x="6329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79" y="32360"/>
                    </a:lnTo>
                    <a:cubicBezTo>
                      <a:pt x="6622" y="40187"/>
                      <a:pt x="6798" y="48725"/>
                      <a:pt x="6798" y="48725"/>
                    </a:cubicBezTo>
                    <a:cubicBezTo>
                      <a:pt x="6798" y="48725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28"/>
                    </a:lnTo>
                    <a:lnTo>
                      <a:pt x="10663" y="33455"/>
                    </a:lnTo>
                    <a:lnTo>
                      <a:pt x="11028" y="33455"/>
                    </a:lnTo>
                    <a:lnTo>
                      <a:pt x="11035" y="33448"/>
                    </a:lnTo>
                    <a:lnTo>
                      <a:pt x="12892" y="50622"/>
                    </a:lnTo>
                    <a:lnTo>
                      <a:pt x="17305" y="50622"/>
                    </a:lnTo>
                    <a:cubicBezTo>
                      <a:pt x="17305" y="49097"/>
                      <a:pt x="15024" y="48732"/>
                      <a:pt x="15024" y="48732"/>
                    </a:cubicBezTo>
                    <a:cubicBezTo>
                      <a:pt x="15024" y="48732"/>
                      <a:pt x="15193" y="40096"/>
                      <a:pt x="15317" y="32216"/>
                    </a:cubicBezTo>
                    <a:cubicBezTo>
                      <a:pt x="15323" y="31897"/>
                      <a:pt x="15356" y="30567"/>
                      <a:pt x="15356" y="30567"/>
                    </a:cubicBezTo>
                    <a:lnTo>
                      <a:pt x="15343" y="30567"/>
                    </a:lnTo>
                    <a:cubicBezTo>
                      <a:pt x="15402" y="26481"/>
                      <a:pt x="15454" y="22779"/>
                      <a:pt x="15454" y="20863"/>
                    </a:cubicBezTo>
                    <a:lnTo>
                      <a:pt x="18510" y="31923"/>
                    </a:lnTo>
                    <a:cubicBezTo>
                      <a:pt x="18302" y="31995"/>
                      <a:pt x="18152" y="32334"/>
                      <a:pt x="18204" y="32542"/>
                    </a:cubicBezTo>
                    <a:lnTo>
                      <a:pt x="18556" y="34119"/>
                    </a:lnTo>
                    <a:cubicBezTo>
                      <a:pt x="18601" y="34303"/>
                      <a:pt x="18765" y="34430"/>
                      <a:pt x="18950" y="34430"/>
                    </a:cubicBezTo>
                    <a:cubicBezTo>
                      <a:pt x="18981" y="34430"/>
                      <a:pt x="19013" y="34427"/>
                      <a:pt x="19045" y="34419"/>
                    </a:cubicBezTo>
                    <a:cubicBezTo>
                      <a:pt x="19110" y="34406"/>
                      <a:pt x="19169" y="34374"/>
                      <a:pt x="19221" y="34328"/>
                    </a:cubicBezTo>
                    <a:cubicBezTo>
                      <a:pt x="19463" y="34743"/>
                      <a:pt x="19902" y="34978"/>
                      <a:pt x="20357" y="34978"/>
                    </a:cubicBezTo>
                    <a:cubicBezTo>
                      <a:pt x="20538" y="34978"/>
                      <a:pt x="20721" y="34940"/>
                      <a:pt x="20896" y="34862"/>
                    </a:cubicBezTo>
                    <a:cubicBezTo>
                      <a:pt x="21509" y="34582"/>
                      <a:pt x="21808" y="33891"/>
                      <a:pt x="21600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16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32" y="16626"/>
                    </a:lnTo>
                    <a:lnTo>
                      <a:pt x="12632" y="14704"/>
                    </a:lnTo>
                    <a:lnTo>
                      <a:pt x="12658" y="14691"/>
                    </a:lnTo>
                    <a:lnTo>
                      <a:pt x="12703" y="14678"/>
                    </a:lnTo>
                    <a:cubicBezTo>
                      <a:pt x="14900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3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1" y="9920"/>
                      <a:pt x="18973" y="9486"/>
                      <a:pt x="18999" y="8936"/>
                    </a:cubicBezTo>
                    <a:cubicBezTo>
                      <a:pt x="19032" y="8375"/>
                      <a:pt x="18621" y="7893"/>
                      <a:pt x="18067" y="7834"/>
                    </a:cubicBezTo>
                    <a:lnTo>
                      <a:pt x="18067" y="7828"/>
                    </a:lnTo>
                    <a:cubicBezTo>
                      <a:pt x="18067" y="7815"/>
                      <a:pt x="18054" y="7802"/>
                      <a:pt x="18054" y="7789"/>
                    </a:cubicBezTo>
                    <a:cubicBezTo>
                      <a:pt x="18041" y="6061"/>
                      <a:pt x="17637" y="4295"/>
                      <a:pt x="16692" y="2992"/>
                    </a:cubicBezTo>
                    <a:cubicBezTo>
                      <a:pt x="17657" y="2464"/>
                      <a:pt x="17774" y="1786"/>
                      <a:pt x="18159" y="1147"/>
                    </a:cubicBezTo>
                    <a:lnTo>
                      <a:pt x="18159" y="1147"/>
                    </a:lnTo>
                    <a:cubicBezTo>
                      <a:pt x="17949" y="1170"/>
                      <a:pt x="17739" y="1181"/>
                      <a:pt x="17527" y="1181"/>
                    </a:cubicBezTo>
                    <a:cubicBezTo>
                      <a:pt x="15283" y="1181"/>
                      <a:pt x="12905" y="0"/>
                      <a:pt x="1069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93" name="Google Shape;7093;p73"/>
              <p:cNvGrpSpPr/>
              <p:nvPr/>
            </p:nvGrpSpPr>
            <p:grpSpPr>
              <a:xfrm>
                <a:off x="6810728" y="3444626"/>
                <a:ext cx="524340" cy="876265"/>
                <a:chOff x="6810728" y="3444626"/>
                <a:chExt cx="524340" cy="876265"/>
              </a:xfrm>
            </p:grpSpPr>
            <p:sp>
              <p:nvSpPr>
                <p:cNvPr id="7094" name="Google Shape;7094;p73"/>
                <p:cNvSpPr/>
                <p:nvPr/>
              </p:nvSpPr>
              <p:spPr>
                <a:xfrm>
                  <a:off x="6952997" y="3487572"/>
                  <a:ext cx="235988" cy="25702"/>
                </a:xfrm>
                <a:custGeom>
                  <a:rect b="b" l="l" r="r" t="t"/>
                  <a:pathLst>
                    <a:path extrusionOk="0" h="1018" w="9347">
                      <a:moveTo>
                        <a:pt x="463" y="1"/>
                      </a:moveTo>
                      <a:cubicBezTo>
                        <a:pt x="209" y="1"/>
                        <a:pt x="1" y="209"/>
                        <a:pt x="1" y="463"/>
                      </a:cubicBezTo>
                      <a:lnTo>
                        <a:pt x="1" y="548"/>
                      </a:lnTo>
                      <a:cubicBezTo>
                        <a:pt x="1" y="809"/>
                        <a:pt x="209" y="1017"/>
                        <a:pt x="463" y="1017"/>
                      </a:cubicBezTo>
                      <a:lnTo>
                        <a:pt x="8878" y="1017"/>
                      </a:lnTo>
                      <a:cubicBezTo>
                        <a:pt x="9138" y="1017"/>
                        <a:pt x="9347" y="809"/>
                        <a:pt x="9347" y="548"/>
                      </a:cubicBezTo>
                      <a:lnTo>
                        <a:pt x="9347" y="463"/>
                      </a:lnTo>
                      <a:cubicBezTo>
                        <a:pt x="9347" y="209"/>
                        <a:pt x="9138" y="1"/>
                        <a:pt x="88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5" name="Google Shape;7095;p73"/>
                <p:cNvSpPr/>
                <p:nvPr/>
              </p:nvSpPr>
              <p:spPr>
                <a:xfrm>
                  <a:off x="7038738" y="3444626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70"/>
                      </a:cubicBezTo>
                      <a:lnTo>
                        <a:pt x="0" y="555"/>
                      </a:lnTo>
                      <a:cubicBezTo>
                        <a:pt x="0" y="809"/>
                        <a:pt x="209" y="1017"/>
                        <a:pt x="470" y="1017"/>
                      </a:cubicBezTo>
                      <a:lnTo>
                        <a:pt x="2086" y="1017"/>
                      </a:lnTo>
                      <a:cubicBezTo>
                        <a:pt x="2340" y="1017"/>
                        <a:pt x="2549" y="809"/>
                        <a:pt x="2549" y="555"/>
                      </a:cubicBezTo>
                      <a:lnTo>
                        <a:pt x="2549" y="470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6" name="Google Shape;7096;p73"/>
                <p:cNvSpPr/>
                <p:nvPr/>
              </p:nvSpPr>
              <p:spPr>
                <a:xfrm>
                  <a:off x="7038738" y="3787891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08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08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7" name="Google Shape;7097;p73"/>
                <p:cNvSpPr/>
                <p:nvPr/>
              </p:nvSpPr>
              <p:spPr>
                <a:xfrm>
                  <a:off x="7038738" y="3744945"/>
                  <a:ext cx="64356" cy="25853"/>
                </a:xfrm>
                <a:custGeom>
                  <a:rect b="b" l="l" r="r" t="t"/>
                  <a:pathLst>
                    <a:path extrusionOk="0" h="1024" w="2549">
                      <a:moveTo>
                        <a:pt x="470" y="0"/>
                      </a:moveTo>
                      <a:cubicBezTo>
                        <a:pt x="209" y="0"/>
                        <a:pt x="0" y="209"/>
                        <a:pt x="0" y="469"/>
                      </a:cubicBezTo>
                      <a:lnTo>
                        <a:pt x="0" y="554"/>
                      </a:lnTo>
                      <a:cubicBezTo>
                        <a:pt x="0" y="815"/>
                        <a:pt x="209" y="1023"/>
                        <a:pt x="470" y="1023"/>
                      </a:cubicBezTo>
                      <a:lnTo>
                        <a:pt x="2086" y="1023"/>
                      </a:lnTo>
                      <a:cubicBezTo>
                        <a:pt x="2340" y="1023"/>
                        <a:pt x="2549" y="815"/>
                        <a:pt x="2549" y="554"/>
                      </a:cubicBezTo>
                      <a:lnTo>
                        <a:pt x="2549" y="469"/>
                      </a:lnTo>
                      <a:cubicBezTo>
                        <a:pt x="2549" y="209"/>
                        <a:pt x="2340" y="0"/>
                        <a:pt x="20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8" name="Google Shape;7098;p73"/>
                <p:cNvSpPr/>
                <p:nvPr/>
              </p:nvSpPr>
              <p:spPr>
                <a:xfrm>
                  <a:off x="7038738" y="3706417"/>
                  <a:ext cx="64356" cy="25702"/>
                </a:xfrm>
                <a:custGeom>
                  <a:rect b="b" l="l" r="r" t="t"/>
                  <a:pathLst>
                    <a:path extrusionOk="0" h="1018" w="2549">
                      <a:moveTo>
                        <a:pt x="470" y="1"/>
                      </a:moveTo>
                      <a:cubicBezTo>
                        <a:pt x="209" y="1"/>
                        <a:pt x="0" y="209"/>
                        <a:pt x="0" y="464"/>
                      </a:cubicBezTo>
                      <a:lnTo>
                        <a:pt x="0" y="548"/>
                      </a:lnTo>
                      <a:cubicBezTo>
                        <a:pt x="0" y="809"/>
                        <a:pt x="209" y="1018"/>
                        <a:pt x="470" y="1018"/>
                      </a:cubicBezTo>
                      <a:lnTo>
                        <a:pt x="2086" y="1018"/>
                      </a:lnTo>
                      <a:cubicBezTo>
                        <a:pt x="2340" y="1018"/>
                        <a:pt x="2549" y="809"/>
                        <a:pt x="2549" y="548"/>
                      </a:cubicBezTo>
                      <a:lnTo>
                        <a:pt x="2549" y="464"/>
                      </a:lnTo>
                      <a:cubicBezTo>
                        <a:pt x="2549" y="209"/>
                        <a:pt x="2340" y="1"/>
                        <a:pt x="20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9" name="Google Shape;7099;p73"/>
                <p:cNvSpPr/>
                <p:nvPr/>
              </p:nvSpPr>
              <p:spPr>
                <a:xfrm>
                  <a:off x="7051563" y="3491864"/>
                  <a:ext cx="34412" cy="193042"/>
                </a:xfrm>
                <a:custGeom>
                  <a:rect b="b" l="l" r="r" t="t"/>
                  <a:pathLst>
                    <a:path extrusionOk="0" h="7646" w="1363">
                      <a:moveTo>
                        <a:pt x="685" y="0"/>
                      </a:moveTo>
                      <a:cubicBezTo>
                        <a:pt x="307" y="0"/>
                        <a:pt x="1" y="300"/>
                        <a:pt x="1" y="678"/>
                      </a:cubicBezTo>
                      <a:lnTo>
                        <a:pt x="1" y="6967"/>
                      </a:lnTo>
                      <a:cubicBezTo>
                        <a:pt x="1" y="7339"/>
                        <a:pt x="307" y="7645"/>
                        <a:pt x="685" y="7645"/>
                      </a:cubicBezTo>
                      <a:cubicBezTo>
                        <a:pt x="1057" y="7645"/>
                        <a:pt x="1363" y="7339"/>
                        <a:pt x="1363" y="6967"/>
                      </a:cubicBezTo>
                      <a:lnTo>
                        <a:pt x="1363" y="678"/>
                      </a:lnTo>
                      <a:cubicBezTo>
                        <a:pt x="1363" y="300"/>
                        <a:pt x="1057" y="0"/>
                        <a:pt x="68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0" name="Google Shape;7100;p73"/>
                <p:cNvSpPr/>
                <p:nvPr/>
              </p:nvSpPr>
              <p:spPr>
                <a:xfrm>
                  <a:off x="7055351" y="3540945"/>
                  <a:ext cx="106166" cy="44915"/>
                </a:xfrm>
                <a:custGeom>
                  <a:rect b="b" l="l" r="r" t="t"/>
                  <a:pathLst>
                    <a:path extrusionOk="0" h="1779" w="4205">
                      <a:moveTo>
                        <a:pt x="783" y="0"/>
                      </a:moveTo>
                      <a:cubicBezTo>
                        <a:pt x="518" y="0"/>
                        <a:pt x="262" y="154"/>
                        <a:pt x="151" y="415"/>
                      </a:cubicBezTo>
                      <a:cubicBezTo>
                        <a:pt x="1" y="767"/>
                        <a:pt x="164" y="1171"/>
                        <a:pt x="516" y="1321"/>
                      </a:cubicBezTo>
                      <a:cubicBezTo>
                        <a:pt x="1219" y="1628"/>
                        <a:pt x="1904" y="1778"/>
                        <a:pt x="2536" y="1778"/>
                      </a:cubicBezTo>
                      <a:cubicBezTo>
                        <a:pt x="2555" y="1778"/>
                        <a:pt x="2574" y="1778"/>
                        <a:pt x="2593" y="1778"/>
                      </a:cubicBezTo>
                      <a:cubicBezTo>
                        <a:pt x="2952" y="1778"/>
                        <a:pt x="3310" y="1719"/>
                        <a:pt x="3657" y="1602"/>
                      </a:cubicBezTo>
                      <a:cubicBezTo>
                        <a:pt x="4015" y="1478"/>
                        <a:pt x="4204" y="1080"/>
                        <a:pt x="4081" y="722"/>
                      </a:cubicBezTo>
                      <a:cubicBezTo>
                        <a:pt x="3983" y="438"/>
                        <a:pt x="3713" y="260"/>
                        <a:pt x="3427" y="260"/>
                      </a:cubicBezTo>
                      <a:cubicBezTo>
                        <a:pt x="3351" y="260"/>
                        <a:pt x="3275" y="272"/>
                        <a:pt x="3201" y="298"/>
                      </a:cubicBezTo>
                      <a:cubicBezTo>
                        <a:pt x="2986" y="372"/>
                        <a:pt x="2761" y="402"/>
                        <a:pt x="2536" y="402"/>
                      </a:cubicBezTo>
                      <a:cubicBezTo>
                        <a:pt x="2001" y="402"/>
                        <a:pt x="1464" y="231"/>
                        <a:pt x="1057" y="57"/>
                      </a:cubicBezTo>
                      <a:cubicBezTo>
                        <a:pt x="968" y="19"/>
                        <a:pt x="875" y="0"/>
                        <a:pt x="78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1" name="Google Shape;7101;p73"/>
                <p:cNvSpPr/>
                <p:nvPr/>
              </p:nvSpPr>
              <p:spPr>
                <a:xfrm>
                  <a:off x="7046792" y="3596717"/>
                  <a:ext cx="118335" cy="44739"/>
                </a:xfrm>
                <a:custGeom>
                  <a:rect b="b" l="l" r="r" t="t"/>
                  <a:pathLst>
                    <a:path extrusionOk="0" h="1772" w="4687">
                      <a:moveTo>
                        <a:pt x="781" y="1"/>
                      </a:moveTo>
                      <a:cubicBezTo>
                        <a:pt x="514" y="1"/>
                        <a:pt x="262" y="154"/>
                        <a:pt x="151" y="416"/>
                      </a:cubicBezTo>
                      <a:cubicBezTo>
                        <a:pt x="1" y="768"/>
                        <a:pt x="164" y="1172"/>
                        <a:pt x="516" y="1322"/>
                      </a:cubicBezTo>
                      <a:cubicBezTo>
                        <a:pt x="1141" y="1609"/>
                        <a:pt x="1819" y="1758"/>
                        <a:pt x="2510" y="1772"/>
                      </a:cubicBezTo>
                      <a:cubicBezTo>
                        <a:pt x="3110" y="1772"/>
                        <a:pt x="3709" y="1622"/>
                        <a:pt x="4244" y="1335"/>
                      </a:cubicBezTo>
                      <a:cubicBezTo>
                        <a:pt x="4570" y="1152"/>
                        <a:pt x="4687" y="735"/>
                        <a:pt x="4504" y="409"/>
                      </a:cubicBezTo>
                      <a:cubicBezTo>
                        <a:pt x="4382" y="177"/>
                        <a:pt x="4144" y="47"/>
                        <a:pt x="3899" y="47"/>
                      </a:cubicBezTo>
                      <a:cubicBezTo>
                        <a:pt x="3793" y="47"/>
                        <a:pt x="3686" y="71"/>
                        <a:pt x="3585" y="123"/>
                      </a:cubicBezTo>
                      <a:cubicBezTo>
                        <a:pt x="3235" y="312"/>
                        <a:pt x="2865" y="385"/>
                        <a:pt x="2503" y="385"/>
                      </a:cubicBezTo>
                      <a:cubicBezTo>
                        <a:pt x="1972" y="385"/>
                        <a:pt x="1460" y="228"/>
                        <a:pt x="1057" y="57"/>
                      </a:cubicBezTo>
                      <a:cubicBezTo>
                        <a:pt x="966" y="19"/>
                        <a:pt x="873" y="1"/>
                        <a:pt x="78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2" name="Google Shape;7102;p73"/>
                <p:cNvSpPr/>
                <p:nvPr/>
              </p:nvSpPr>
              <p:spPr>
                <a:xfrm>
                  <a:off x="6983118" y="3540768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3" y="222"/>
                        <a:pt x="1975" y="388"/>
                        <a:pt x="1426" y="388"/>
                      </a:cubicBezTo>
                      <a:cubicBezTo>
                        <a:pt x="1250" y="388"/>
                        <a:pt x="1072" y="371"/>
                        <a:pt x="893" y="331"/>
                      </a:cubicBezTo>
                      <a:cubicBezTo>
                        <a:pt x="846" y="321"/>
                        <a:pt x="799" y="316"/>
                        <a:pt x="753" y="316"/>
                      </a:cubicBezTo>
                      <a:cubicBezTo>
                        <a:pt x="435" y="316"/>
                        <a:pt x="153" y="541"/>
                        <a:pt x="79" y="859"/>
                      </a:cubicBezTo>
                      <a:cubicBezTo>
                        <a:pt x="0" y="1231"/>
                        <a:pt x="235" y="1596"/>
                        <a:pt x="600" y="1680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28"/>
                      </a:cubicBezTo>
                      <a:cubicBezTo>
                        <a:pt x="3774" y="1185"/>
                        <a:pt x="3944" y="774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3" name="Google Shape;7103;p73"/>
                <p:cNvSpPr/>
                <p:nvPr/>
              </p:nvSpPr>
              <p:spPr>
                <a:xfrm>
                  <a:off x="7054871" y="3655619"/>
                  <a:ext cx="106645" cy="45244"/>
                </a:xfrm>
                <a:custGeom>
                  <a:rect b="b" l="l" r="r" t="t"/>
                  <a:pathLst>
                    <a:path extrusionOk="0" h="1792" w="4224">
                      <a:moveTo>
                        <a:pt x="788" y="1"/>
                      </a:moveTo>
                      <a:cubicBezTo>
                        <a:pt x="521" y="1"/>
                        <a:pt x="265" y="157"/>
                        <a:pt x="150" y="416"/>
                      </a:cubicBezTo>
                      <a:cubicBezTo>
                        <a:pt x="0" y="775"/>
                        <a:pt x="170" y="1192"/>
                        <a:pt x="535" y="1335"/>
                      </a:cubicBezTo>
                      <a:cubicBezTo>
                        <a:pt x="1167" y="1622"/>
                        <a:pt x="1858" y="1778"/>
                        <a:pt x="2555" y="1791"/>
                      </a:cubicBezTo>
                      <a:cubicBezTo>
                        <a:pt x="2933" y="1791"/>
                        <a:pt x="3311" y="1733"/>
                        <a:pt x="3676" y="1609"/>
                      </a:cubicBezTo>
                      <a:cubicBezTo>
                        <a:pt x="4034" y="1479"/>
                        <a:pt x="4223" y="1087"/>
                        <a:pt x="4100" y="729"/>
                      </a:cubicBezTo>
                      <a:cubicBezTo>
                        <a:pt x="4002" y="446"/>
                        <a:pt x="3734" y="265"/>
                        <a:pt x="3449" y="265"/>
                      </a:cubicBezTo>
                      <a:cubicBezTo>
                        <a:pt x="3373" y="265"/>
                        <a:pt x="3295" y="278"/>
                        <a:pt x="3220" y="305"/>
                      </a:cubicBezTo>
                      <a:cubicBezTo>
                        <a:pt x="3005" y="379"/>
                        <a:pt x="2780" y="409"/>
                        <a:pt x="2555" y="409"/>
                      </a:cubicBezTo>
                      <a:cubicBezTo>
                        <a:pt x="2020" y="409"/>
                        <a:pt x="1483" y="238"/>
                        <a:pt x="1076" y="64"/>
                      </a:cubicBezTo>
                      <a:cubicBezTo>
                        <a:pt x="982" y="21"/>
                        <a:pt x="885" y="1"/>
                        <a:pt x="78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4" name="Google Shape;7104;p73"/>
                <p:cNvSpPr/>
                <p:nvPr/>
              </p:nvSpPr>
              <p:spPr>
                <a:xfrm>
                  <a:off x="6983118" y="3655619"/>
                  <a:ext cx="99576" cy="44739"/>
                </a:xfrm>
                <a:custGeom>
                  <a:rect b="b" l="l" r="r" t="t"/>
                  <a:pathLst>
                    <a:path extrusionOk="0" h="1772" w="3944">
                      <a:moveTo>
                        <a:pt x="3155" y="1"/>
                      </a:moveTo>
                      <a:cubicBezTo>
                        <a:pt x="3059" y="1"/>
                        <a:pt x="2961" y="21"/>
                        <a:pt x="2868" y="64"/>
                      </a:cubicBezTo>
                      <a:cubicBezTo>
                        <a:pt x="2492" y="227"/>
                        <a:pt x="1974" y="394"/>
                        <a:pt x="1425" y="394"/>
                      </a:cubicBezTo>
                      <a:cubicBezTo>
                        <a:pt x="1249" y="394"/>
                        <a:pt x="1071" y="377"/>
                        <a:pt x="893" y="338"/>
                      </a:cubicBezTo>
                      <a:cubicBezTo>
                        <a:pt x="845" y="328"/>
                        <a:pt x="797" y="323"/>
                        <a:pt x="750" y="323"/>
                      </a:cubicBezTo>
                      <a:cubicBezTo>
                        <a:pt x="433" y="323"/>
                        <a:pt x="152" y="543"/>
                        <a:pt x="79" y="866"/>
                      </a:cubicBezTo>
                      <a:cubicBezTo>
                        <a:pt x="0" y="1231"/>
                        <a:pt x="235" y="1602"/>
                        <a:pt x="600" y="1687"/>
                      </a:cubicBezTo>
                      <a:cubicBezTo>
                        <a:pt x="874" y="1739"/>
                        <a:pt x="1148" y="1772"/>
                        <a:pt x="1428" y="1772"/>
                      </a:cubicBezTo>
                      <a:cubicBezTo>
                        <a:pt x="2112" y="1759"/>
                        <a:pt x="2790" y="1609"/>
                        <a:pt x="3416" y="1335"/>
                      </a:cubicBezTo>
                      <a:cubicBezTo>
                        <a:pt x="3774" y="1185"/>
                        <a:pt x="3944" y="775"/>
                        <a:pt x="3787" y="416"/>
                      </a:cubicBezTo>
                      <a:cubicBezTo>
                        <a:pt x="3677" y="157"/>
                        <a:pt x="3422" y="1"/>
                        <a:pt x="31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5" name="Google Shape;7105;p73"/>
                <p:cNvSpPr/>
                <p:nvPr/>
              </p:nvSpPr>
              <p:spPr>
                <a:xfrm>
                  <a:off x="6973725" y="3596464"/>
                  <a:ext cx="117527" cy="44335"/>
                </a:xfrm>
                <a:custGeom>
                  <a:rect b="b" l="l" r="r" t="t"/>
                  <a:pathLst>
                    <a:path extrusionOk="0" h="1756" w="4655">
                      <a:moveTo>
                        <a:pt x="3863" y="0"/>
                      </a:moveTo>
                      <a:cubicBezTo>
                        <a:pt x="3768" y="0"/>
                        <a:pt x="3671" y="20"/>
                        <a:pt x="3579" y="61"/>
                      </a:cubicBezTo>
                      <a:cubicBezTo>
                        <a:pt x="3094" y="270"/>
                        <a:pt x="2605" y="375"/>
                        <a:pt x="2150" y="375"/>
                      </a:cubicBezTo>
                      <a:cubicBezTo>
                        <a:pt x="1769" y="375"/>
                        <a:pt x="1412" y="301"/>
                        <a:pt x="1102" y="152"/>
                      </a:cubicBezTo>
                      <a:cubicBezTo>
                        <a:pt x="1002" y="101"/>
                        <a:pt x="895" y="77"/>
                        <a:pt x="789" y="77"/>
                      </a:cubicBezTo>
                      <a:cubicBezTo>
                        <a:pt x="532" y="77"/>
                        <a:pt x="286" y="220"/>
                        <a:pt x="170" y="465"/>
                      </a:cubicBezTo>
                      <a:cubicBezTo>
                        <a:pt x="1" y="817"/>
                        <a:pt x="151" y="1234"/>
                        <a:pt x="503" y="1397"/>
                      </a:cubicBezTo>
                      <a:cubicBezTo>
                        <a:pt x="1005" y="1632"/>
                        <a:pt x="1556" y="1756"/>
                        <a:pt x="2109" y="1756"/>
                      </a:cubicBezTo>
                      <a:cubicBezTo>
                        <a:pt x="2123" y="1756"/>
                        <a:pt x="2138" y="1756"/>
                        <a:pt x="2152" y="1755"/>
                      </a:cubicBezTo>
                      <a:cubicBezTo>
                        <a:pt x="2836" y="1749"/>
                        <a:pt x="3501" y="1606"/>
                        <a:pt x="4127" y="1332"/>
                      </a:cubicBezTo>
                      <a:cubicBezTo>
                        <a:pt x="4485" y="1182"/>
                        <a:pt x="4654" y="771"/>
                        <a:pt x="4498" y="419"/>
                      </a:cubicBezTo>
                      <a:cubicBezTo>
                        <a:pt x="4387" y="155"/>
                        <a:pt x="4131" y="0"/>
                        <a:pt x="386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6" name="Google Shape;7106;p73"/>
                <p:cNvSpPr/>
                <p:nvPr/>
              </p:nvSpPr>
              <p:spPr>
                <a:xfrm>
                  <a:off x="7118368" y="3906680"/>
                  <a:ext cx="38881" cy="118007"/>
                </a:xfrm>
                <a:custGeom>
                  <a:rect b="b" l="l" r="r" t="t"/>
                  <a:pathLst>
                    <a:path extrusionOk="0" h="4674" w="1540">
                      <a:moveTo>
                        <a:pt x="1018" y="1"/>
                      </a:moveTo>
                      <a:lnTo>
                        <a:pt x="1" y="118"/>
                      </a:lnTo>
                      <a:lnTo>
                        <a:pt x="529" y="4674"/>
                      </a:lnTo>
                      <a:lnTo>
                        <a:pt x="1539" y="4557"/>
                      </a:lnTo>
                      <a:lnTo>
                        <a:pt x="101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7" name="Google Shape;7107;p73"/>
                <p:cNvSpPr/>
                <p:nvPr/>
              </p:nvSpPr>
              <p:spPr>
                <a:xfrm>
                  <a:off x="7122332" y="3882695"/>
                  <a:ext cx="43830" cy="37063"/>
                </a:xfrm>
                <a:custGeom>
                  <a:rect b="b" l="l" r="r" t="t"/>
                  <a:pathLst>
                    <a:path extrusionOk="0" h="1468" w="1736">
                      <a:moveTo>
                        <a:pt x="778" y="1"/>
                      </a:moveTo>
                      <a:cubicBezTo>
                        <a:pt x="750" y="1"/>
                        <a:pt x="721" y="2"/>
                        <a:pt x="691" y="6"/>
                      </a:cubicBezTo>
                      <a:cubicBezTo>
                        <a:pt x="287" y="51"/>
                        <a:pt x="0" y="416"/>
                        <a:pt x="46" y="820"/>
                      </a:cubicBezTo>
                      <a:cubicBezTo>
                        <a:pt x="95" y="1225"/>
                        <a:pt x="433" y="1468"/>
                        <a:pt x="780" y="1468"/>
                      </a:cubicBezTo>
                      <a:cubicBezTo>
                        <a:pt x="987" y="1468"/>
                        <a:pt x="1196" y="1382"/>
                        <a:pt x="1349" y="1192"/>
                      </a:cubicBezTo>
                      <a:cubicBezTo>
                        <a:pt x="1735" y="700"/>
                        <a:pt x="1378" y="1"/>
                        <a:pt x="77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8" name="Google Shape;7108;p73"/>
                <p:cNvSpPr/>
                <p:nvPr/>
              </p:nvSpPr>
              <p:spPr>
                <a:xfrm>
                  <a:off x="7096656" y="3885674"/>
                  <a:ext cx="43981" cy="37013"/>
                </a:xfrm>
                <a:custGeom>
                  <a:rect b="b" l="l" r="r" t="t"/>
                  <a:pathLst>
                    <a:path extrusionOk="0" h="1466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7" y="1223"/>
                        <a:pt x="435" y="1466"/>
                        <a:pt x="780" y="1466"/>
                      </a:cubicBezTo>
                      <a:cubicBezTo>
                        <a:pt x="988" y="1466"/>
                        <a:pt x="1198" y="1378"/>
                        <a:pt x="1350" y="1185"/>
                      </a:cubicBezTo>
                      <a:cubicBezTo>
                        <a:pt x="1742" y="699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9" name="Google Shape;7109;p73"/>
                <p:cNvSpPr/>
                <p:nvPr/>
              </p:nvSpPr>
              <p:spPr>
                <a:xfrm>
                  <a:off x="7135991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777" y="1"/>
                      </a:moveTo>
                      <a:cubicBezTo>
                        <a:pt x="751" y="1"/>
                        <a:pt x="725" y="2"/>
                        <a:pt x="698" y="5"/>
                      </a:cubicBezTo>
                      <a:cubicBezTo>
                        <a:pt x="294" y="51"/>
                        <a:pt x="0" y="416"/>
                        <a:pt x="46" y="820"/>
                      </a:cubicBezTo>
                      <a:cubicBezTo>
                        <a:pt x="95" y="1224"/>
                        <a:pt x="436" y="1467"/>
                        <a:pt x="783" y="1467"/>
                      </a:cubicBezTo>
                      <a:cubicBezTo>
                        <a:pt x="990" y="1467"/>
                        <a:pt x="1199" y="1381"/>
                        <a:pt x="1349" y="1191"/>
                      </a:cubicBezTo>
                      <a:cubicBezTo>
                        <a:pt x="1737" y="704"/>
                        <a:pt x="1382" y="1"/>
                        <a:pt x="7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0" name="Google Shape;7110;p73"/>
                <p:cNvSpPr/>
                <p:nvPr/>
              </p:nvSpPr>
              <p:spPr>
                <a:xfrm>
                  <a:off x="7110314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784" y="0"/>
                      </a:moveTo>
                      <a:cubicBezTo>
                        <a:pt x="756" y="0"/>
                        <a:pt x="727" y="2"/>
                        <a:pt x="698" y="5"/>
                      </a:cubicBezTo>
                      <a:cubicBezTo>
                        <a:pt x="294" y="51"/>
                        <a:pt x="1" y="416"/>
                        <a:pt x="53" y="820"/>
                      </a:cubicBezTo>
                      <a:cubicBezTo>
                        <a:pt x="98" y="1224"/>
                        <a:pt x="437" y="1467"/>
                        <a:pt x="783" y="1467"/>
                      </a:cubicBezTo>
                      <a:cubicBezTo>
                        <a:pt x="990" y="1467"/>
                        <a:pt x="1199" y="1381"/>
                        <a:pt x="1350" y="1191"/>
                      </a:cubicBezTo>
                      <a:cubicBezTo>
                        <a:pt x="1742" y="700"/>
                        <a:pt x="1379" y="0"/>
                        <a:pt x="78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1" name="Google Shape;7111;p73"/>
                <p:cNvSpPr/>
                <p:nvPr/>
              </p:nvSpPr>
              <p:spPr>
                <a:xfrm>
                  <a:off x="7129906" y="4152515"/>
                  <a:ext cx="21890" cy="99753"/>
                </a:xfrm>
                <a:custGeom>
                  <a:rect b="b" l="l" r="r" t="t"/>
                  <a:pathLst>
                    <a:path extrusionOk="0" h="3951" w="867">
                      <a:moveTo>
                        <a:pt x="78" y="1"/>
                      </a:moveTo>
                      <a:lnTo>
                        <a:pt x="0" y="3938"/>
                      </a:lnTo>
                      <a:lnTo>
                        <a:pt x="789" y="3951"/>
                      </a:lnTo>
                      <a:lnTo>
                        <a:pt x="867" y="21"/>
                      </a:ln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2" name="Google Shape;7112;p73"/>
                <p:cNvSpPr/>
                <p:nvPr/>
              </p:nvSpPr>
              <p:spPr>
                <a:xfrm>
                  <a:off x="7140207" y="4137543"/>
                  <a:ext cx="36129" cy="30953"/>
                </a:xfrm>
                <a:custGeom>
                  <a:rect b="b" l="l" r="r" t="t"/>
                  <a:pathLst>
                    <a:path extrusionOk="0" h="1226" w="1431">
                      <a:moveTo>
                        <a:pt x="616" y="1"/>
                      </a:moveTo>
                      <a:cubicBezTo>
                        <a:pt x="283" y="1"/>
                        <a:pt x="16" y="266"/>
                        <a:pt x="9" y="600"/>
                      </a:cubicBezTo>
                      <a:cubicBezTo>
                        <a:pt x="0" y="976"/>
                        <a:pt x="304" y="1226"/>
                        <a:pt x="622" y="1226"/>
                      </a:cubicBezTo>
                      <a:cubicBezTo>
                        <a:pt x="768" y="1226"/>
                        <a:pt x="916" y="1173"/>
                        <a:pt x="1039" y="1057"/>
                      </a:cubicBezTo>
                      <a:cubicBezTo>
                        <a:pt x="1430" y="679"/>
                        <a:pt x="1176" y="14"/>
                        <a:pt x="628" y="1"/>
                      </a:cubicBezTo>
                      <a:cubicBezTo>
                        <a:pt x="624" y="1"/>
                        <a:pt x="620" y="1"/>
                        <a:pt x="61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3" name="Google Shape;7113;p73"/>
                <p:cNvSpPr/>
                <p:nvPr/>
              </p:nvSpPr>
              <p:spPr>
                <a:xfrm>
                  <a:off x="7118924" y="4137215"/>
                  <a:ext cx="36180" cy="30802"/>
                </a:xfrm>
                <a:custGeom>
                  <a:rect b="b" l="l" r="r" t="t"/>
                  <a:pathLst>
                    <a:path extrusionOk="0" h="1220" w="1433">
                      <a:moveTo>
                        <a:pt x="607" y="0"/>
                      </a:moveTo>
                      <a:cubicBezTo>
                        <a:pt x="279" y="0"/>
                        <a:pt x="11" y="269"/>
                        <a:pt x="5" y="594"/>
                      </a:cubicBezTo>
                      <a:cubicBezTo>
                        <a:pt x="0" y="969"/>
                        <a:pt x="306" y="1219"/>
                        <a:pt x="624" y="1219"/>
                      </a:cubicBezTo>
                      <a:cubicBezTo>
                        <a:pt x="770" y="1219"/>
                        <a:pt x="918" y="1167"/>
                        <a:pt x="1041" y="1050"/>
                      </a:cubicBezTo>
                      <a:cubicBezTo>
                        <a:pt x="1432" y="672"/>
                        <a:pt x="1172" y="7"/>
                        <a:pt x="631" y="1"/>
                      </a:cubicBezTo>
                      <a:cubicBezTo>
                        <a:pt x="623" y="1"/>
                        <a:pt x="615" y="0"/>
                        <a:pt x="6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4" name="Google Shape;7114;p73"/>
                <p:cNvSpPr/>
                <p:nvPr/>
              </p:nvSpPr>
              <p:spPr>
                <a:xfrm>
                  <a:off x="7138238" y="4237271"/>
                  <a:ext cx="36281" cy="30852"/>
                </a:xfrm>
                <a:custGeom>
                  <a:rect b="b" l="l" r="r" t="t"/>
                  <a:pathLst>
                    <a:path extrusionOk="0" h="1222" w="1437">
                      <a:moveTo>
                        <a:pt x="605" y="0"/>
                      </a:moveTo>
                      <a:cubicBezTo>
                        <a:pt x="277" y="0"/>
                        <a:pt x="15" y="269"/>
                        <a:pt x="9" y="594"/>
                      </a:cubicBezTo>
                      <a:cubicBezTo>
                        <a:pt x="0" y="969"/>
                        <a:pt x="304" y="1222"/>
                        <a:pt x="622" y="1222"/>
                      </a:cubicBezTo>
                      <a:cubicBezTo>
                        <a:pt x="767" y="1222"/>
                        <a:pt x="916" y="1169"/>
                        <a:pt x="1039" y="1050"/>
                      </a:cubicBezTo>
                      <a:cubicBezTo>
                        <a:pt x="1436" y="672"/>
                        <a:pt x="1176" y="7"/>
                        <a:pt x="628" y="0"/>
                      </a:cubicBezTo>
                      <a:cubicBezTo>
                        <a:pt x="620" y="0"/>
                        <a:pt x="613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5" name="Google Shape;7115;p73"/>
                <p:cNvSpPr/>
                <p:nvPr/>
              </p:nvSpPr>
              <p:spPr>
                <a:xfrm>
                  <a:off x="7116828" y="4236766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623" y="1"/>
                      </a:moveTo>
                      <a:cubicBezTo>
                        <a:pt x="290" y="1"/>
                        <a:pt x="16" y="266"/>
                        <a:pt x="10" y="601"/>
                      </a:cubicBezTo>
                      <a:cubicBezTo>
                        <a:pt x="1" y="971"/>
                        <a:pt x="304" y="1222"/>
                        <a:pt x="623" y="1222"/>
                      </a:cubicBezTo>
                      <a:cubicBezTo>
                        <a:pt x="770" y="1222"/>
                        <a:pt x="921" y="1169"/>
                        <a:pt x="1046" y="1050"/>
                      </a:cubicBezTo>
                      <a:cubicBezTo>
                        <a:pt x="1437" y="672"/>
                        <a:pt x="1176" y="14"/>
                        <a:pt x="635" y="1"/>
                      </a:cubicBezTo>
                      <a:cubicBezTo>
                        <a:pt x="631" y="1"/>
                        <a:pt x="627" y="1"/>
                        <a:pt x="62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6" name="Google Shape;7116;p73"/>
                <p:cNvSpPr/>
                <p:nvPr/>
              </p:nvSpPr>
              <p:spPr>
                <a:xfrm>
                  <a:off x="7245742" y="3712350"/>
                  <a:ext cx="54004" cy="108640"/>
                </a:xfrm>
                <a:custGeom>
                  <a:rect b="b" l="l" r="r" t="t"/>
                  <a:pathLst>
                    <a:path extrusionOk="0" h="4303" w="2139">
                      <a:moveTo>
                        <a:pt x="893" y="1"/>
                      </a:moveTo>
                      <a:lnTo>
                        <a:pt x="0" y="274"/>
                      </a:lnTo>
                      <a:lnTo>
                        <a:pt x="1245" y="4302"/>
                      </a:lnTo>
                      <a:lnTo>
                        <a:pt x="2138" y="4028"/>
                      </a:lnTo>
                      <a:lnTo>
                        <a:pt x="8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7" name="Google Shape;7117;p73"/>
                <p:cNvSpPr/>
                <p:nvPr/>
              </p:nvSpPr>
              <p:spPr>
                <a:xfrm>
                  <a:off x="724639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764" y="0"/>
                      </a:moveTo>
                      <a:cubicBezTo>
                        <a:pt x="698" y="0"/>
                        <a:pt x="630" y="10"/>
                        <a:pt x="561" y="31"/>
                      </a:cubicBezTo>
                      <a:cubicBezTo>
                        <a:pt x="203" y="142"/>
                        <a:pt x="1" y="520"/>
                        <a:pt x="111" y="879"/>
                      </a:cubicBezTo>
                      <a:cubicBezTo>
                        <a:pt x="207" y="1190"/>
                        <a:pt x="483" y="1353"/>
                        <a:pt x="760" y="1353"/>
                      </a:cubicBezTo>
                      <a:cubicBezTo>
                        <a:pt x="994" y="1353"/>
                        <a:pt x="1228" y="1237"/>
                        <a:pt x="1356" y="996"/>
                      </a:cubicBezTo>
                      <a:cubicBezTo>
                        <a:pt x="1603" y="526"/>
                        <a:pt x="1244" y="0"/>
                        <a:pt x="7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8" name="Google Shape;7118;p73"/>
                <p:cNvSpPr/>
                <p:nvPr/>
              </p:nvSpPr>
              <p:spPr>
                <a:xfrm>
                  <a:off x="7223852" y="3697202"/>
                  <a:ext cx="40446" cy="34185"/>
                </a:xfrm>
                <a:custGeom>
                  <a:rect b="b" l="l" r="r" t="t"/>
                  <a:pathLst>
                    <a:path extrusionOk="0" h="1354" w="1602">
                      <a:moveTo>
                        <a:pt x="766" y="0"/>
                      </a:moveTo>
                      <a:cubicBezTo>
                        <a:pt x="697" y="0"/>
                        <a:pt x="627" y="11"/>
                        <a:pt x="555" y="34"/>
                      </a:cubicBezTo>
                      <a:cubicBezTo>
                        <a:pt x="196" y="138"/>
                        <a:pt x="1" y="522"/>
                        <a:pt x="111" y="874"/>
                      </a:cubicBezTo>
                      <a:cubicBezTo>
                        <a:pt x="207" y="1189"/>
                        <a:pt x="482" y="1354"/>
                        <a:pt x="759" y="1354"/>
                      </a:cubicBezTo>
                      <a:cubicBezTo>
                        <a:pt x="993" y="1354"/>
                        <a:pt x="1228" y="1236"/>
                        <a:pt x="1356" y="992"/>
                      </a:cubicBezTo>
                      <a:cubicBezTo>
                        <a:pt x="1602" y="524"/>
                        <a:pt x="1247" y="0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9" name="Google Shape;7119;p73"/>
                <p:cNvSpPr/>
                <p:nvPr/>
              </p:nvSpPr>
              <p:spPr>
                <a:xfrm>
                  <a:off x="7278993" y="3795642"/>
                  <a:ext cx="40598" cy="34261"/>
                </a:xfrm>
                <a:custGeom>
                  <a:rect b="b" l="l" r="r" t="t"/>
                  <a:pathLst>
                    <a:path extrusionOk="0" h="1357" w="1608">
                      <a:moveTo>
                        <a:pt x="764" y="1"/>
                      </a:moveTo>
                      <a:cubicBezTo>
                        <a:pt x="698" y="1"/>
                        <a:pt x="630" y="11"/>
                        <a:pt x="561" y="32"/>
                      </a:cubicBezTo>
                      <a:cubicBezTo>
                        <a:pt x="202" y="143"/>
                        <a:pt x="0" y="521"/>
                        <a:pt x="111" y="879"/>
                      </a:cubicBezTo>
                      <a:cubicBezTo>
                        <a:pt x="210" y="1191"/>
                        <a:pt x="487" y="1357"/>
                        <a:pt x="764" y="1357"/>
                      </a:cubicBezTo>
                      <a:cubicBezTo>
                        <a:pt x="996" y="1357"/>
                        <a:pt x="1228" y="1240"/>
                        <a:pt x="1356" y="997"/>
                      </a:cubicBezTo>
                      <a:cubicBezTo>
                        <a:pt x="1608" y="527"/>
                        <a:pt x="1245" y="1"/>
                        <a:pt x="7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0" name="Google Shape;7120;p73"/>
                <p:cNvSpPr/>
                <p:nvPr/>
              </p:nvSpPr>
              <p:spPr>
                <a:xfrm>
                  <a:off x="7256447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770" y="0"/>
                      </a:moveTo>
                      <a:cubicBezTo>
                        <a:pt x="702" y="0"/>
                        <a:pt x="632" y="11"/>
                        <a:pt x="561" y="33"/>
                      </a:cubicBezTo>
                      <a:cubicBezTo>
                        <a:pt x="202" y="144"/>
                        <a:pt x="0" y="522"/>
                        <a:pt x="111" y="881"/>
                      </a:cubicBezTo>
                      <a:cubicBezTo>
                        <a:pt x="206" y="1191"/>
                        <a:pt x="481" y="1354"/>
                        <a:pt x="757" y="1354"/>
                      </a:cubicBezTo>
                      <a:cubicBezTo>
                        <a:pt x="991" y="1354"/>
                        <a:pt x="1227" y="1237"/>
                        <a:pt x="1356" y="991"/>
                      </a:cubicBezTo>
                      <a:cubicBezTo>
                        <a:pt x="1601" y="523"/>
                        <a:pt x="1247" y="0"/>
                        <a:pt x="77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1" name="Google Shape;7121;p73"/>
                <p:cNvSpPr/>
                <p:nvPr/>
              </p:nvSpPr>
              <p:spPr>
                <a:xfrm>
                  <a:off x="7200498" y="3542207"/>
                  <a:ext cx="55469" cy="114220"/>
                </a:xfrm>
                <a:custGeom>
                  <a:rect b="b" l="l" r="r" t="t"/>
                  <a:pathLst>
                    <a:path extrusionOk="0" h="4524" w="2197">
                      <a:moveTo>
                        <a:pt x="945" y="0"/>
                      </a:moveTo>
                      <a:lnTo>
                        <a:pt x="0" y="281"/>
                      </a:lnTo>
                      <a:lnTo>
                        <a:pt x="1252" y="4524"/>
                      </a:lnTo>
                      <a:lnTo>
                        <a:pt x="2197" y="4243"/>
                      </a:lnTo>
                      <a:lnTo>
                        <a:pt x="9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2" name="Google Shape;7122;p73"/>
                <p:cNvSpPr/>
                <p:nvPr/>
              </p:nvSpPr>
              <p:spPr>
                <a:xfrm>
                  <a:off x="7201483" y="3519409"/>
                  <a:ext cx="42567" cy="35877"/>
                </a:xfrm>
                <a:custGeom>
                  <a:rect b="b" l="l" r="r" t="t"/>
                  <a:pathLst>
                    <a:path extrusionOk="0" h="1421" w="1686">
                      <a:moveTo>
                        <a:pt x="799" y="0"/>
                      </a:moveTo>
                      <a:cubicBezTo>
                        <a:pt x="732" y="0"/>
                        <a:pt x="663" y="10"/>
                        <a:pt x="593" y="30"/>
                      </a:cubicBezTo>
                      <a:cubicBezTo>
                        <a:pt x="215" y="141"/>
                        <a:pt x="0" y="532"/>
                        <a:pt x="111" y="910"/>
                      </a:cubicBezTo>
                      <a:cubicBezTo>
                        <a:pt x="211" y="1242"/>
                        <a:pt x="504" y="1420"/>
                        <a:pt x="797" y="1420"/>
                      </a:cubicBezTo>
                      <a:cubicBezTo>
                        <a:pt x="1038" y="1420"/>
                        <a:pt x="1279" y="1300"/>
                        <a:pt x="1415" y="1047"/>
                      </a:cubicBezTo>
                      <a:cubicBezTo>
                        <a:pt x="1686" y="557"/>
                        <a:pt x="1309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3" name="Google Shape;7123;p73"/>
                <p:cNvSpPr/>
                <p:nvPr/>
              </p:nvSpPr>
              <p:spPr>
                <a:xfrm>
                  <a:off x="7177776" y="3526428"/>
                  <a:ext cx="42416" cy="35927"/>
                </a:xfrm>
                <a:custGeom>
                  <a:rect b="b" l="l" r="r" t="t"/>
                  <a:pathLst>
                    <a:path extrusionOk="0" h="1423" w="1680">
                      <a:moveTo>
                        <a:pt x="797" y="1"/>
                      </a:moveTo>
                      <a:cubicBezTo>
                        <a:pt x="729" y="1"/>
                        <a:pt x="659" y="11"/>
                        <a:pt x="587" y="32"/>
                      </a:cubicBezTo>
                      <a:cubicBezTo>
                        <a:pt x="216" y="143"/>
                        <a:pt x="1" y="534"/>
                        <a:pt x="105" y="912"/>
                      </a:cubicBezTo>
                      <a:cubicBezTo>
                        <a:pt x="205" y="1245"/>
                        <a:pt x="497" y="1422"/>
                        <a:pt x="792" y="1422"/>
                      </a:cubicBezTo>
                      <a:cubicBezTo>
                        <a:pt x="1034" y="1422"/>
                        <a:pt x="1277" y="1302"/>
                        <a:pt x="1415" y="1049"/>
                      </a:cubicBezTo>
                      <a:cubicBezTo>
                        <a:pt x="1679" y="560"/>
                        <a:pt x="1305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4" name="Google Shape;7124;p73"/>
                <p:cNvSpPr/>
                <p:nvPr/>
              </p:nvSpPr>
              <p:spPr>
                <a:xfrm>
                  <a:off x="7234229" y="3630473"/>
                  <a:ext cx="42441" cy="35902"/>
                </a:xfrm>
                <a:custGeom>
                  <a:rect b="b" l="l" r="r" t="t"/>
                  <a:pathLst>
                    <a:path extrusionOk="0" h="1422" w="1681">
                      <a:moveTo>
                        <a:pt x="797" y="1"/>
                      </a:moveTo>
                      <a:cubicBezTo>
                        <a:pt x="731" y="1"/>
                        <a:pt x="663" y="10"/>
                        <a:pt x="593" y="30"/>
                      </a:cubicBezTo>
                      <a:cubicBezTo>
                        <a:pt x="215" y="141"/>
                        <a:pt x="0" y="539"/>
                        <a:pt x="111" y="910"/>
                      </a:cubicBezTo>
                      <a:cubicBezTo>
                        <a:pt x="208" y="1244"/>
                        <a:pt x="502" y="1421"/>
                        <a:pt x="797" y="1421"/>
                      </a:cubicBezTo>
                      <a:cubicBezTo>
                        <a:pt x="1038" y="1421"/>
                        <a:pt x="1280" y="1303"/>
                        <a:pt x="1415" y="1054"/>
                      </a:cubicBezTo>
                      <a:cubicBezTo>
                        <a:pt x="1680" y="563"/>
                        <a:pt x="1307" y="1"/>
                        <a:pt x="7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5" name="Google Shape;7125;p73"/>
                <p:cNvSpPr/>
                <p:nvPr/>
              </p:nvSpPr>
              <p:spPr>
                <a:xfrm>
                  <a:off x="7210370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03" y="0"/>
                      </a:moveTo>
                      <a:cubicBezTo>
                        <a:pt x="735" y="0"/>
                        <a:pt x="665" y="10"/>
                        <a:pt x="593" y="32"/>
                      </a:cubicBezTo>
                      <a:cubicBezTo>
                        <a:pt x="215" y="142"/>
                        <a:pt x="0" y="534"/>
                        <a:pt x="111" y="912"/>
                      </a:cubicBezTo>
                      <a:cubicBezTo>
                        <a:pt x="207" y="1243"/>
                        <a:pt x="499" y="1419"/>
                        <a:pt x="793" y="1419"/>
                      </a:cubicBezTo>
                      <a:cubicBezTo>
                        <a:pt x="1035" y="1419"/>
                        <a:pt x="1279" y="1299"/>
                        <a:pt x="1415" y="1048"/>
                      </a:cubicBezTo>
                      <a:cubicBezTo>
                        <a:pt x="1679" y="560"/>
                        <a:pt x="1310" y="0"/>
                        <a:pt x="8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6" name="Google Shape;7126;p73"/>
                <p:cNvSpPr/>
                <p:nvPr/>
              </p:nvSpPr>
              <p:spPr>
                <a:xfrm>
                  <a:off x="7278993" y="3842021"/>
                  <a:ext cx="47415" cy="37543"/>
                </a:xfrm>
                <a:custGeom>
                  <a:rect b="b" l="l" r="r" t="t"/>
                  <a:pathLst>
                    <a:path extrusionOk="0" h="1487" w="1878">
                      <a:moveTo>
                        <a:pt x="1030" y="0"/>
                      </a:moveTo>
                      <a:cubicBezTo>
                        <a:pt x="0" y="0"/>
                        <a:pt x="0" y="1486"/>
                        <a:pt x="1030" y="1486"/>
                      </a:cubicBezTo>
                      <a:cubicBezTo>
                        <a:pt x="1877" y="1486"/>
                        <a:pt x="1877" y="0"/>
                        <a:pt x="103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7" name="Google Shape;7127;p73"/>
                <p:cNvSpPr/>
                <p:nvPr/>
              </p:nvSpPr>
              <p:spPr>
                <a:xfrm>
                  <a:off x="7315829" y="3883074"/>
                  <a:ext cx="19239" cy="30045"/>
                </a:xfrm>
                <a:custGeom>
                  <a:rect b="b" l="l" r="r" t="t"/>
                  <a:pathLst>
                    <a:path extrusionOk="0" h="1190" w="762">
                      <a:moveTo>
                        <a:pt x="235" y="0"/>
                      </a:moveTo>
                      <a:cubicBezTo>
                        <a:pt x="137" y="0"/>
                        <a:pt x="40" y="54"/>
                        <a:pt x="21" y="167"/>
                      </a:cubicBezTo>
                      <a:cubicBezTo>
                        <a:pt x="8" y="297"/>
                        <a:pt x="1" y="434"/>
                        <a:pt x="21" y="564"/>
                      </a:cubicBezTo>
                      <a:cubicBezTo>
                        <a:pt x="34" y="714"/>
                        <a:pt x="40" y="897"/>
                        <a:pt x="112" y="1034"/>
                      </a:cubicBezTo>
                      <a:cubicBezTo>
                        <a:pt x="170" y="1141"/>
                        <a:pt x="285" y="1190"/>
                        <a:pt x="400" y="1190"/>
                      </a:cubicBezTo>
                      <a:cubicBezTo>
                        <a:pt x="580" y="1190"/>
                        <a:pt x="761" y="1070"/>
                        <a:pt x="737" y="864"/>
                      </a:cubicBezTo>
                      <a:cubicBezTo>
                        <a:pt x="705" y="610"/>
                        <a:pt x="516" y="388"/>
                        <a:pt x="464" y="167"/>
                      </a:cubicBezTo>
                      <a:cubicBezTo>
                        <a:pt x="441" y="58"/>
                        <a:pt x="337" y="0"/>
                        <a:pt x="23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8" name="Google Shape;7128;p73"/>
                <p:cNvSpPr/>
                <p:nvPr/>
              </p:nvSpPr>
              <p:spPr>
                <a:xfrm>
                  <a:off x="7286719" y="3892920"/>
                  <a:ext cx="23379" cy="28479"/>
                </a:xfrm>
                <a:custGeom>
                  <a:rect b="b" l="l" r="r" t="t"/>
                  <a:pathLst>
                    <a:path extrusionOk="0" h="1128" w="926">
                      <a:moveTo>
                        <a:pt x="207" y="0"/>
                      </a:moveTo>
                      <a:cubicBezTo>
                        <a:pt x="133" y="0"/>
                        <a:pt x="63" y="49"/>
                        <a:pt x="39" y="129"/>
                      </a:cubicBezTo>
                      <a:cubicBezTo>
                        <a:pt x="7" y="220"/>
                        <a:pt x="0" y="318"/>
                        <a:pt x="20" y="415"/>
                      </a:cubicBezTo>
                      <a:cubicBezTo>
                        <a:pt x="39" y="481"/>
                        <a:pt x="53" y="552"/>
                        <a:pt x="72" y="617"/>
                      </a:cubicBezTo>
                      <a:cubicBezTo>
                        <a:pt x="85" y="676"/>
                        <a:pt x="98" y="728"/>
                        <a:pt x="118" y="780"/>
                      </a:cubicBezTo>
                      <a:cubicBezTo>
                        <a:pt x="115" y="745"/>
                        <a:pt x="113" y="726"/>
                        <a:pt x="113" y="726"/>
                      </a:cubicBezTo>
                      <a:lnTo>
                        <a:pt x="113" y="726"/>
                      </a:lnTo>
                      <a:cubicBezTo>
                        <a:pt x="113" y="726"/>
                        <a:pt x="117" y="761"/>
                        <a:pt x="124" y="833"/>
                      </a:cubicBezTo>
                      <a:lnTo>
                        <a:pt x="163" y="924"/>
                      </a:lnTo>
                      <a:lnTo>
                        <a:pt x="235" y="1015"/>
                      </a:lnTo>
                      <a:cubicBezTo>
                        <a:pt x="297" y="1093"/>
                        <a:pt x="394" y="1128"/>
                        <a:pt x="492" y="1128"/>
                      </a:cubicBezTo>
                      <a:cubicBezTo>
                        <a:pt x="599" y="1128"/>
                        <a:pt x="708" y="1086"/>
                        <a:pt x="776" y="1015"/>
                      </a:cubicBezTo>
                      <a:cubicBezTo>
                        <a:pt x="900" y="891"/>
                        <a:pt x="926" y="702"/>
                        <a:pt x="841" y="552"/>
                      </a:cubicBezTo>
                      <a:cubicBezTo>
                        <a:pt x="809" y="498"/>
                        <a:pt x="772" y="454"/>
                        <a:pt x="724" y="418"/>
                      </a:cubicBezTo>
                      <a:lnTo>
                        <a:pt x="724" y="418"/>
                      </a:lnTo>
                      <a:cubicBezTo>
                        <a:pt x="720" y="413"/>
                        <a:pt x="716" y="408"/>
                        <a:pt x="711" y="402"/>
                      </a:cubicBezTo>
                      <a:cubicBezTo>
                        <a:pt x="672" y="363"/>
                        <a:pt x="633" y="318"/>
                        <a:pt x="600" y="272"/>
                      </a:cubicBezTo>
                      <a:cubicBezTo>
                        <a:pt x="554" y="213"/>
                        <a:pt x="509" y="161"/>
                        <a:pt x="457" y="116"/>
                      </a:cubicBezTo>
                      <a:cubicBezTo>
                        <a:pt x="411" y="70"/>
                        <a:pt x="352" y="44"/>
                        <a:pt x="294" y="24"/>
                      </a:cubicBezTo>
                      <a:cubicBezTo>
                        <a:pt x="266" y="8"/>
                        <a:pt x="236" y="0"/>
                        <a:pt x="2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9" name="Google Shape;7129;p73"/>
                <p:cNvSpPr/>
                <p:nvPr/>
              </p:nvSpPr>
              <p:spPr>
                <a:xfrm>
                  <a:off x="7107512" y="4057585"/>
                  <a:ext cx="64381" cy="52843"/>
                </a:xfrm>
                <a:custGeom>
                  <a:rect b="b" l="l" r="r" t="t"/>
                  <a:pathLst>
                    <a:path extrusionOk="0" h="2093" w="2550">
                      <a:moveTo>
                        <a:pt x="1356" y="0"/>
                      </a:moveTo>
                      <a:cubicBezTo>
                        <a:pt x="1" y="0"/>
                        <a:pt x="1" y="2092"/>
                        <a:pt x="1356" y="2092"/>
                      </a:cubicBezTo>
                      <a:cubicBezTo>
                        <a:pt x="2549" y="2092"/>
                        <a:pt x="2549" y="0"/>
                        <a:pt x="13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0" name="Google Shape;7130;p73"/>
                <p:cNvSpPr/>
                <p:nvPr/>
              </p:nvSpPr>
              <p:spPr>
                <a:xfrm>
                  <a:off x="7116071" y="4284837"/>
                  <a:ext cx="47087" cy="36053"/>
                </a:xfrm>
                <a:custGeom>
                  <a:rect b="b" l="l" r="r" t="t"/>
                  <a:pathLst>
                    <a:path extrusionOk="0" h="1428" w="1865">
                      <a:moveTo>
                        <a:pt x="1017" y="0"/>
                      </a:moveTo>
                      <a:cubicBezTo>
                        <a:pt x="1" y="0"/>
                        <a:pt x="1" y="1427"/>
                        <a:pt x="1017" y="1427"/>
                      </a:cubicBezTo>
                      <a:cubicBezTo>
                        <a:pt x="1865" y="1427"/>
                        <a:pt x="1865" y="0"/>
                        <a:pt x="101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1" name="Google Shape;7131;p73"/>
                <p:cNvSpPr/>
                <p:nvPr/>
              </p:nvSpPr>
              <p:spPr>
                <a:xfrm>
                  <a:off x="7161819" y="4293598"/>
                  <a:ext cx="52767" cy="24010"/>
                </a:xfrm>
                <a:custGeom>
                  <a:rect b="b" l="l" r="r" t="t"/>
                  <a:pathLst>
                    <a:path extrusionOk="0" h="951" w="2090">
                      <a:moveTo>
                        <a:pt x="586" y="1"/>
                      </a:moveTo>
                      <a:cubicBezTo>
                        <a:pt x="486" y="1"/>
                        <a:pt x="381" y="24"/>
                        <a:pt x="268" y="83"/>
                      </a:cubicBezTo>
                      <a:cubicBezTo>
                        <a:pt x="20" y="214"/>
                        <a:pt x="1" y="559"/>
                        <a:pt x="183" y="748"/>
                      </a:cubicBezTo>
                      <a:cubicBezTo>
                        <a:pt x="343" y="916"/>
                        <a:pt x="517" y="950"/>
                        <a:pt x="710" y="950"/>
                      </a:cubicBezTo>
                      <a:cubicBezTo>
                        <a:pt x="809" y="950"/>
                        <a:pt x="914" y="941"/>
                        <a:pt x="1024" y="937"/>
                      </a:cubicBezTo>
                      <a:cubicBezTo>
                        <a:pt x="1161" y="930"/>
                        <a:pt x="1291" y="930"/>
                        <a:pt x="1441" y="930"/>
                      </a:cubicBezTo>
                      <a:cubicBezTo>
                        <a:pt x="1561" y="930"/>
                        <a:pt x="1685" y="897"/>
                        <a:pt x="1807" y="897"/>
                      </a:cubicBezTo>
                      <a:cubicBezTo>
                        <a:pt x="1837" y="897"/>
                        <a:pt x="1867" y="899"/>
                        <a:pt x="1897" y="904"/>
                      </a:cubicBezTo>
                      <a:cubicBezTo>
                        <a:pt x="1907" y="907"/>
                        <a:pt x="1917" y="908"/>
                        <a:pt x="1927" y="908"/>
                      </a:cubicBezTo>
                      <a:cubicBezTo>
                        <a:pt x="2033" y="908"/>
                        <a:pt x="2089" y="755"/>
                        <a:pt x="1982" y="689"/>
                      </a:cubicBezTo>
                      <a:cubicBezTo>
                        <a:pt x="1845" y="598"/>
                        <a:pt x="1741" y="468"/>
                        <a:pt x="1591" y="383"/>
                      </a:cubicBezTo>
                      <a:cubicBezTo>
                        <a:pt x="1467" y="324"/>
                        <a:pt x="1343" y="259"/>
                        <a:pt x="1219" y="207"/>
                      </a:cubicBezTo>
                      <a:cubicBezTo>
                        <a:pt x="994" y="105"/>
                        <a:pt x="799" y="1"/>
                        <a:pt x="58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2" name="Google Shape;7132;p73"/>
                <p:cNvSpPr/>
                <p:nvPr/>
              </p:nvSpPr>
              <p:spPr>
                <a:xfrm>
                  <a:off x="6988394" y="3906857"/>
                  <a:ext cx="38856" cy="118007"/>
                </a:xfrm>
                <a:custGeom>
                  <a:rect b="b" l="l" r="r" t="t"/>
                  <a:pathLst>
                    <a:path extrusionOk="0" h="4674" w="1539">
                      <a:moveTo>
                        <a:pt x="528" y="0"/>
                      </a:moveTo>
                      <a:lnTo>
                        <a:pt x="0" y="4556"/>
                      </a:lnTo>
                      <a:lnTo>
                        <a:pt x="1017" y="4673"/>
                      </a:lnTo>
                      <a:lnTo>
                        <a:pt x="1538" y="111"/>
                      </a:lnTo>
                      <a:lnTo>
                        <a:pt x="5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3" name="Google Shape;7133;p73"/>
                <p:cNvSpPr/>
                <p:nvPr/>
              </p:nvSpPr>
              <p:spPr>
                <a:xfrm>
                  <a:off x="6979482" y="3882695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8" y="1"/>
                      </a:moveTo>
                      <a:cubicBezTo>
                        <a:pt x="363" y="1"/>
                        <a:pt x="0" y="700"/>
                        <a:pt x="392" y="1192"/>
                      </a:cubicBezTo>
                      <a:cubicBezTo>
                        <a:pt x="543" y="1382"/>
                        <a:pt x="752" y="1468"/>
                        <a:pt x="958" y="1468"/>
                      </a:cubicBezTo>
                      <a:cubicBezTo>
                        <a:pt x="1305" y="1468"/>
                        <a:pt x="1644" y="1225"/>
                        <a:pt x="1689" y="820"/>
                      </a:cubicBezTo>
                      <a:cubicBezTo>
                        <a:pt x="1741" y="416"/>
                        <a:pt x="1448" y="51"/>
                        <a:pt x="1044" y="6"/>
                      </a:cubicBezTo>
                      <a:cubicBezTo>
                        <a:pt x="1015" y="2"/>
                        <a:pt x="986" y="1"/>
                        <a:pt x="95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4" name="Google Shape;7134;p73"/>
                <p:cNvSpPr/>
                <p:nvPr/>
              </p:nvSpPr>
              <p:spPr>
                <a:xfrm>
                  <a:off x="7005133" y="3885674"/>
                  <a:ext cx="43830" cy="37013"/>
                </a:xfrm>
                <a:custGeom>
                  <a:rect b="b" l="l" r="r" t="t"/>
                  <a:pathLst>
                    <a:path extrusionOk="0" h="1466" w="1736">
                      <a:moveTo>
                        <a:pt x="958" y="0"/>
                      </a:moveTo>
                      <a:cubicBezTo>
                        <a:pt x="357" y="0"/>
                        <a:pt x="1" y="699"/>
                        <a:pt x="386" y="1185"/>
                      </a:cubicBezTo>
                      <a:cubicBezTo>
                        <a:pt x="538" y="1378"/>
                        <a:pt x="748" y="1466"/>
                        <a:pt x="956" y="1466"/>
                      </a:cubicBezTo>
                      <a:cubicBezTo>
                        <a:pt x="1302" y="1466"/>
                        <a:pt x="1641" y="1223"/>
                        <a:pt x="1690" y="820"/>
                      </a:cubicBezTo>
                      <a:cubicBezTo>
                        <a:pt x="1735" y="416"/>
                        <a:pt x="1449" y="44"/>
                        <a:pt x="1045" y="5"/>
                      </a:cubicBezTo>
                      <a:cubicBezTo>
                        <a:pt x="1015" y="2"/>
                        <a:pt x="986" y="0"/>
                        <a:pt x="9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5" name="Google Shape;7135;p73"/>
                <p:cNvSpPr/>
                <p:nvPr/>
              </p:nvSpPr>
              <p:spPr>
                <a:xfrm>
                  <a:off x="6965772" y="4002015"/>
                  <a:ext cx="43855" cy="37063"/>
                </a:xfrm>
                <a:custGeom>
                  <a:rect b="b" l="l" r="r" t="t"/>
                  <a:pathLst>
                    <a:path extrusionOk="0" h="1468" w="1737">
                      <a:moveTo>
                        <a:pt x="960" y="1"/>
                      </a:moveTo>
                      <a:cubicBezTo>
                        <a:pt x="362" y="1"/>
                        <a:pt x="0" y="704"/>
                        <a:pt x="388" y="1191"/>
                      </a:cubicBezTo>
                      <a:cubicBezTo>
                        <a:pt x="541" y="1381"/>
                        <a:pt x="750" y="1467"/>
                        <a:pt x="957" y="1467"/>
                      </a:cubicBezTo>
                      <a:cubicBezTo>
                        <a:pt x="1304" y="1467"/>
                        <a:pt x="1642" y="1224"/>
                        <a:pt x="1691" y="820"/>
                      </a:cubicBezTo>
                      <a:cubicBezTo>
                        <a:pt x="1737" y="416"/>
                        <a:pt x="1443" y="51"/>
                        <a:pt x="1039" y="5"/>
                      </a:cubicBezTo>
                      <a:cubicBezTo>
                        <a:pt x="1013" y="2"/>
                        <a:pt x="986" y="1"/>
                        <a:pt x="9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6" name="Google Shape;7136;p73"/>
                <p:cNvSpPr/>
                <p:nvPr/>
              </p:nvSpPr>
              <p:spPr>
                <a:xfrm>
                  <a:off x="6991323" y="4004969"/>
                  <a:ext cx="43981" cy="37063"/>
                </a:xfrm>
                <a:custGeom>
                  <a:rect b="b" l="l" r="r" t="t"/>
                  <a:pathLst>
                    <a:path extrusionOk="0" h="1468" w="1742">
                      <a:moveTo>
                        <a:pt x="959" y="0"/>
                      </a:moveTo>
                      <a:cubicBezTo>
                        <a:pt x="363" y="0"/>
                        <a:pt x="0" y="706"/>
                        <a:pt x="392" y="1191"/>
                      </a:cubicBezTo>
                      <a:cubicBezTo>
                        <a:pt x="543" y="1381"/>
                        <a:pt x="752" y="1467"/>
                        <a:pt x="959" y="1467"/>
                      </a:cubicBezTo>
                      <a:cubicBezTo>
                        <a:pt x="1305" y="1467"/>
                        <a:pt x="1644" y="1224"/>
                        <a:pt x="1689" y="820"/>
                      </a:cubicBezTo>
                      <a:cubicBezTo>
                        <a:pt x="1742" y="416"/>
                        <a:pt x="1448" y="51"/>
                        <a:pt x="1044" y="5"/>
                      </a:cubicBezTo>
                      <a:cubicBezTo>
                        <a:pt x="1015" y="2"/>
                        <a:pt x="987" y="0"/>
                        <a:pt x="9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7" name="Google Shape;7137;p73"/>
                <p:cNvSpPr/>
                <p:nvPr/>
              </p:nvSpPr>
              <p:spPr>
                <a:xfrm>
                  <a:off x="6990187" y="4156151"/>
                  <a:ext cx="21915" cy="99728"/>
                </a:xfrm>
                <a:custGeom>
                  <a:rect b="b" l="l" r="r" t="t"/>
                  <a:pathLst>
                    <a:path extrusionOk="0" h="3950" w="868">
                      <a:moveTo>
                        <a:pt x="783" y="0"/>
                      </a:moveTo>
                      <a:lnTo>
                        <a:pt x="1" y="20"/>
                      </a:lnTo>
                      <a:lnTo>
                        <a:pt x="79" y="3950"/>
                      </a:lnTo>
                      <a:lnTo>
                        <a:pt x="868" y="3937"/>
                      </a:lnTo>
                      <a:lnTo>
                        <a:pt x="78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8" name="Google Shape;7138;p73"/>
                <p:cNvSpPr/>
                <p:nvPr/>
              </p:nvSpPr>
              <p:spPr>
                <a:xfrm>
                  <a:off x="6969130" y="4137543"/>
                  <a:ext cx="36281" cy="30953"/>
                </a:xfrm>
                <a:custGeom>
                  <a:rect b="b" l="l" r="r" t="t"/>
                  <a:pathLst>
                    <a:path extrusionOk="0" h="1226" w="1437">
                      <a:moveTo>
                        <a:pt x="821" y="1"/>
                      </a:moveTo>
                      <a:cubicBezTo>
                        <a:pt x="817" y="1"/>
                        <a:pt x="813" y="1"/>
                        <a:pt x="809" y="1"/>
                      </a:cubicBezTo>
                      <a:cubicBezTo>
                        <a:pt x="261" y="14"/>
                        <a:pt x="0" y="679"/>
                        <a:pt x="398" y="1057"/>
                      </a:cubicBezTo>
                      <a:cubicBezTo>
                        <a:pt x="521" y="1173"/>
                        <a:pt x="669" y="1226"/>
                        <a:pt x="815" y="1226"/>
                      </a:cubicBezTo>
                      <a:cubicBezTo>
                        <a:pt x="1133" y="1226"/>
                        <a:pt x="1437" y="976"/>
                        <a:pt x="1428" y="600"/>
                      </a:cubicBezTo>
                      <a:cubicBezTo>
                        <a:pt x="1421" y="266"/>
                        <a:pt x="1148" y="1"/>
                        <a:pt x="82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9" name="Google Shape;7139;p73"/>
                <p:cNvSpPr/>
                <p:nvPr/>
              </p:nvSpPr>
              <p:spPr>
                <a:xfrm>
                  <a:off x="6990515" y="4137215"/>
                  <a:ext cx="36306" cy="30878"/>
                </a:xfrm>
                <a:custGeom>
                  <a:rect b="b" l="l" r="r" t="t"/>
                  <a:pathLst>
                    <a:path extrusionOk="0" h="1223" w="1438">
                      <a:moveTo>
                        <a:pt x="826" y="0"/>
                      </a:moveTo>
                      <a:cubicBezTo>
                        <a:pt x="818" y="0"/>
                        <a:pt x="810" y="1"/>
                        <a:pt x="802" y="1"/>
                      </a:cubicBezTo>
                      <a:cubicBezTo>
                        <a:pt x="261" y="7"/>
                        <a:pt x="1" y="672"/>
                        <a:pt x="392" y="1050"/>
                      </a:cubicBezTo>
                      <a:cubicBezTo>
                        <a:pt x="517" y="1169"/>
                        <a:pt x="667" y="1222"/>
                        <a:pt x="814" y="1222"/>
                      </a:cubicBezTo>
                      <a:cubicBezTo>
                        <a:pt x="1133" y="1222"/>
                        <a:pt x="1437" y="969"/>
                        <a:pt x="1428" y="594"/>
                      </a:cubicBezTo>
                      <a:cubicBezTo>
                        <a:pt x="1422" y="269"/>
                        <a:pt x="1154" y="0"/>
                        <a:pt x="82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0" name="Google Shape;7140;p73"/>
                <p:cNvSpPr/>
                <p:nvPr/>
              </p:nvSpPr>
              <p:spPr>
                <a:xfrm>
                  <a:off x="6971276" y="4237271"/>
                  <a:ext cx="36154" cy="30852"/>
                </a:xfrm>
                <a:custGeom>
                  <a:rect b="b" l="l" r="r" t="t"/>
                  <a:pathLst>
                    <a:path extrusionOk="0" h="1222" w="1432">
                      <a:moveTo>
                        <a:pt x="825" y="0"/>
                      </a:moveTo>
                      <a:cubicBezTo>
                        <a:pt x="817" y="0"/>
                        <a:pt x="810" y="0"/>
                        <a:pt x="802" y="0"/>
                      </a:cubicBezTo>
                      <a:cubicBezTo>
                        <a:pt x="261" y="7"/>
                        <a:pt x="0" y="672"/>
                        <a:pt x="391" y="1050"/>
                      </a:cubicBezTo>
                      <a:cubicBezTo>
                        <a:pt x="514" y="1169"/>
                        <a:pt x="663" y="1222"/>
                        <a:pt x="809" y="1222"/>
                      </a:cubicBezTo>
                      <a:cubicBezTo>
                        <a:pt x="1127" y="1222"/>
                        <a:pt x="1432" y="969"/>
                        <a:pt x="1428" y="594"/>
                      </a:cubicBezTo>
                      <a:cubicBezTo>
                        <a:pt x="1421" y="269"/>
                        <a:pt x="1153" y="0"/>
                        <a:pt x="8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1" name="Google Shape;7141;p73"/>
                <p:cNvSpPr/>
                <p:nvPr/>
              </p:nvSpPr>
              <p:spPr>
                <a:xfrm>
                  <a:off x="6992661" y="4236766"/>
                  <a:ext cx="36180" cy="30878"/>
                </a:xfrm>
                <a:custGeom>
                  <a:rect b="b" l="l" r="r" t="t"/>
                  <a:pathLst>
                    <a:path extrusionOk="0" h="1223" w="1433">
                      <a:moveTo>
                        <a:pt x="814" y="1"/>
                      </a:moveTo>
                      <a:cubicBezTo>
                        <a:pt x="810" y="1"/>
                        <a:pt x="806" y="1"/>
                        <a:pt x="802" y="1"/>
                      </a:cubicBezTo>
                      <a:cubicBezTo>
                        <a:pt x="255" y="14"/>
                        <a:pt x="0" y="672"/>
                        <a:pt x="392" y="1050"/>
                      </a:cubicBezTo>
                      <a:cubicBezTo>
                        <a:pt x="515" y="1169"/>
                        <a:pt x="664" y="1222"/>
                        <a:pt x="810" y="1222"/>
                      </a:cubicBezTo>
                      <a:cubicBezTo>
                        <a:pt x="1128" y="1222"/>
                        <a:pt x="1432" y="971"/>
                        <a:pt x="1428" y="601"/>
                      </a:cubicBezTo>
                      <a:cubicBezTo>
                        <a:pt x="1415" y="266"/>
                        <a:pt x="1148" y="1"/>
                        <a:pt x="81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2" name="Google Shape;7142;p73"/>
                <p:cNvSpPr/>
                <p:nvPr/>
              </p:nvSpPr>
              <p:spPr>
                <a:xfrm>
                  <a:off x="6845544" y="3711694"/>
                  <a:ext cx="54181" cy="108791"/>
                </a:xfrm>
                <a:custGeom>
                  <a:rect b="b" l="l" r="r" t="t"/>
                  <a:pathLst>
                    <a:path extrusionOk="0" h="4309" w="2146">
                      <a:moveTo>
                        <a:pt x="1246" y="0"/>
                      </a:moveTo>
                      <a:lnTo>
                        <a:pt x="1" y="4028"/>
                      </a:lnTo>
                      <a:lnTo>
                        <a:pt x="894" y="4309"/>
                      </a:lnTo>
                      <a:lnTo>
                        <a:pt x="2145" y="274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3" name="Google Shape;7143;p73"/>
                <p:cNvSpPr/>
                <p:nvPr/>
              </p:nvSpPr>
              <p:spPr>
                <a:xfrm>
                  <a:off x="6858748" y="3690183"/>
                  <a:ext cx="40472" cy="34185"/>
                </a:xfrm>
                <a:custGeom>
                  <a:rect b="b" l="l" r="r" t="t"/>
                  <a:pathLst>
                    <a:path extrusionOk="0" h="1354" w="1603">
                      <a:moveTo>
                        <a:pt x="844" y="0"/>
                      </a:moveTo>
                      <a:cubicBezTo>
                        <a:pt x="359" y="0"/>
                        <a:pt x="0" y="526"/>
                        <a:pt x="247" y="996"/>
                      </a:cubicBezTo>
                      <a:cubicBezTo>
                        <a:pt x="375" y="1237"/>
                        <a:pt x="609" y="1353"/>
                        <a:pt x="843" y="1353"/>
                      </a:cubicBezTo>
                      <a:cubicBezTo>
                        <a:pt x="1120" y="1353"/>
                        <a:pt x="1396" y="1190"/>
                        <a:pt x="1492" y="879"/>
                      </a:cubicBezTo>
                      <a:cubicBezTo>
                        <a:pt x="1602" y="520"/>
                        <a:pt x="1407" y="142"/>
                        <a:pt x="1048" y="31"/>
                      </a:cubicBezTo>
                      <a:cubicBezTo>
                        <a:pt x="979" y="10"/>
                        <a:pt x="910" y="0"/>
                        <a:pt x="8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4" name="Google Shape;7144;p73"/>
                <p:cNvSpPr/>
                <p:nvPr/>
              </p:nvSpPr>
              <p:spPr>
                <a:xfrm>
                  <a:off x="6881345" y="3697202"/>
                  <a:ext cx="40573" cy="34185"/>
                </a:xfrm>
                <a:custGeom>
                  <a:rect b="b" l="l" r="r" t="t"/>
                  <a:pathLst>
                    <a:path extrusionOk="0" h="1354" w="1607">
                      <a:moveTo>
                        <a:pt x="837" y="0"/>
                      </a:moveTo>
                      <a:cubicBezTo>
                        <a:pt x="359" y="0"/>
                        <a:pt x="0" y="524"/>
                        <a:pt x="251" y="992"/>
                      </a:cubicBezTo>
                      <a:cubicBezTo>
                        <a:pt x="380" y="1236"/>
                        <a:pt x="613" y="1354"/>
                        <a:pt x="846" y="1354"/>
                      </a:cubicBezTo>
                      <a:cubicBezTo>
                        <a:pt x="1122" y="1354"/>
                        <a:pt x="1397" y="1189"/>
                        <a:pt x="1496" y="874"/>
                      </a:cubicBezTo>
                      <a:cubicBezTo>
                        <a:pt x="1607" y="522"/>
                        <a:pt x="1405" y="138"/>
                        <a:pt x="1046" y="34"/>
                      </a:cubicBezTo>
                      <a:cubicBezTo>
                        <a:pt x="975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5" name="Google Shape;7145;p73"/>
                <p:cNvSpPr/>
                <p:nvPr/>
              </p:nvSpPr>
              <p:spPr>
                <a:xfrm>
                  <a:off x="6826154" y="3795642"/>
                  <a:ext cx="40472" cy="34311"/>
                </a:xfrm>
                <a:custGeom>
                  <a:rect b="b" l="l" r="r" t="t"/>
                  <a:pathLst>
                    <a:path extrusionOk="0" h="1359" w="1603">
                      <a:moveTo>
                        <a:pt x="844" y="1"/>
                      </a:moveTo>
                      <a:cubicBezTo>
                        <a:pt x="359" y="1"/>
                        <a:pt x="1" y="527"/>
                        <a:pt x="247" y="997"/>
                      </a:cubicBezTo>
                      <a:cubicBezTo>
                        <a:pt x="376" y="1241"/>
                        <a:pt x="610" y="1359"/>
                        <a:pt x="844" y="1359"/>
                      </a:cubicBezTo>
                      <a:cubicBezTo>
                        <a:pt x="1121" y="1359"/>
                        <a:pt x="1397" y="1194"/>
                        <a:pt x="1492" y="879"/>
                      </a:cubicBezTo>
                      <a:cubicBezTo>
                        <a:pt x="1603" y="521"/>
                        <a:pt x="1401" y="143"/>
                        <a:pt x="1049" y="32"/>
                      </a:cubicBezTo>
                      <a:cubicBezTo>
                        <a:pt x="979" y="11"/>
                        <a:pt x="910" y="1"/>
                        <a:pt x="84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6" name="Google Shape;7146;p73"/>
                <p:cNvSpPr/>
                <p:nvPr/>
              </p:nvSpPr>
              <p:spPr>
                <a:xfrm>
                  <a:off x="6848725" y="3802686"/>
                  <a:ext cx="40446" cy="34210"/>
                </a:xfrm>
                <a:custGeom>
                  <a:rect b="b" l="l" r="r" t="t"/>
                  <a:pathLst>
                    <a:path extrusionOk="0" h="1355" w="1602">
                      <a:moveTo>
                        <a:pt x="837" y="0"/>
                      </a:moveTo>
                      <a:cubicBezTo>
                        <a:pt x="355" y="0"/>
                        <a:pt x="1" y="523"/>
                        <a:pt x="246" y="991"/>
                      </a:cubicBezTo>
                      <a:cubicBezTo>
                        <a:pt x="375" y="1237"/>
                        <a:pt x="611" y="1354"/>
                        <a:pt x="845" y="1354"/>
                      </a:cubicBezTo>
                      <a:cubicBezTo>
                        <a:pt x="1121" y="1354"/>
                        <a:pt x="1396" y="1191"/>
                        <a:pt x="1491" y="881"/>
                      </a:cubicBezTo>
                      <a:cubicBezTo>
                        <a:pt x="1602" y="522"/>
                        <a:pt x="1406" y="144"/>
                        <a:pt x="1048" y="33"/>
                      </a:cubicBezTo>
                      <a:cubicBezTo>
                        <a:pt x="976" y="11"/>
                        <a:pt x="905" y="0"/>
                        <a:pt x="8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7" name="Google Shape;7147;p73"/>
                <p:cNvSpPr/>
                <p:nvPr/>
              </p:nvSpPr>
              <p:spPr>
                <a:xfrm>
                  <a:off x="6889803" y="3542207"/>
                  <a:ext cx="55317" cy="114220"/>
                </a:xfrm>
                <a:custGeom>
                  <a:rect b="b" l="l" r="r" t="t"/>
                  <a:pathLst>
                    <a:path extrusionOk="0" h="4524" w="2191">
                      <a:moveTo>
                        <a:pt x="1246" y="0"/>
                      </a:moveTo>
                      <a:lnTo>
                        <a:pt x="1" y="4243"/>
                      </a:lnTo>
                      <a:lnTo>
                        <a:pt x="940" y="4524"/>
                      </a:lnTo>
                      <a:lnTo>
                        <a:pt x="2191" y="281"/>
                      </a:lnTo>
                      <a:lnTo>
                        <a:pt x="124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8" name="Google Shape;7148;p73"/>
                <p:cNvSpPr/>
                <p:nvPr/>
              </p:nvSpPr>
              <p:spPr>
                <a:xfrm>
                  <a:off x="6901593" y="3519358"/>
                  <a:ext cx="42542" cy="35952"/>
                </a:xfrm>
                <a:custGeom>
                  <a:rect b="b" l="l" r="r" t="t"/>
                  <a:pathLst>
                    <a:path extrusionOk="0" h="1424" w="1685">
                      <a:moveTo>
                        <a:pt x="882" y="1"/>
                      </a:moveTo>
                      <a:cubicBezTo>
                        <a:pt x="374" y="1"/>
                        <a:pt x="0" y="561"/>
                        <a:pt x="270" y="1055"/>
                      </a:cubicBezTo>
                      <a:cubicBezTo>
                        <a:pt x="408" y="1304"/>
                        <a:pt x="650" y="1423"/>
                        <a:pt x="891" y="1423"/>
                      </a:cubicBezTo>
                      <a:cubicBezTo>
                        <a:pt x="1185" y="1423"/>
                        <a:pt x="1477" y="1246"/>
                        <a:pt x="1574" y="912"/>
                      </a:cubicBezTo>
                      <a:cubicBezTo>
                        <a:pt x="1685" y="534"/>
                        <a:pt x="1470" y="143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9" name="Google Shape;7149;p73"/>
                <p:cNvSpPr/>
                <p:nvPr/>
              </p:nvSpPr>
              <p:spPr>
                <a:xfrm>
                  <a:off x="6925452" y="3526428"/>
                  <a:ext cx="42542" cy="35851"/>
                </a:xfrm>
                <a:custGeom>
                  <a:rect b="b" l="l" r="r" t="t"/>
                  <a:pathLst>
                    <a:path extrusionOk="0" h="1420" w="1685">
                      <a:moveTo>
                        <a:pt x="882" y="1"/>
                      </a:moveTo>
                      <a:cubicBezTo>
                        <a:pt x="374" y="1"/>
                        <a:pt x="0" y="560"/>
                        <a:pt x="271" y="1049"/>
                      </a:cubicBezTo>
                      <a:cubicBezTo>
                        <a:pt x="406" y="1300"/>
                        <a:pt x="650" y="1420"/>
                        <a:pt x="892" y="1420"/>
                      </a:cubicBezTo>
                      <a:cubicBezTo>
                        <a:pt x="1186" y="1420"/>
                        <a:pt x="1478" y="1244"/>
                        <a:pt x="1574" y="912"/>
                      </a:cubicBezTo>
                      <a:cubicBezTo>
                        <a:pt x="1685" y="534"/>
                        <a:pt x="1470" y="137"/>
                        <a:pt x="1092" y="32"/>
                      </a:cubicBezTo>
                      <a:cubicBezTo>
                        <a:pt x="1020" y="11"/>
                        <a:pt x="950" y="1"/>
                        <a:pt x="882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0" name="Google Shape;7150;p73"/>
                <p:cNvSpPr/>
                <p:nvPr/>
              </p:nvSpPr>
              <p:spPr>
                <a:xfrm>
                  <a:off x="6868974" y="3630473"/>
                  <a:ext cx="42416" cy="35902"/>
                </a:xfrm>
                <a:custGeom>
                  <a:rect b="b" l="l" r="r" t="t"/>
                  <a:pathLst>
                    <a:path extrusionOk="0" h="1422" w="1680">
                      <a:moveTo>
                        <a:pt x="890" y="1"/>
                      </a:moveTo>
                      <a:cubicBezTo>
                        <a:pt x="379" y="1"/>
                        <a:pt x="1" y="563"/>
                        <a:pt x="272" y="1054"/>
                      </a:cubicBezTo>
                      <a:cubicBezTo>
                        <a:pt x="407" y="1303"/>
                        <a:pt x="647" y="1421"/>
                        <a:pt x="887" y="1421"/>
                      </a:cubicBezTo>
                      <a:cubicBezTo>
                        <a:pt x="1181" y="1421"/>
                        <a:pt x="1475" y="1244"/>
                        <a:pt x="1576" y="910"/>
                      </a:cubicBezTo>
                      <a:cubicBezTo>
                        <a:pt x="1680" y="539"/>
                        <a:pt x="1465" y="141"/>
                        <a:pt x="1093" y="30"/>
                      </a:cubicBezTo>
                      <a:cubicBezTo>
                        <a:pt x="1024" y="10"/>
                        <a:pt x="956" y="1"/>
                        <a:pt x="8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1" name="Google Shape;7151;p73"/>
                <p:cNvSpPr/>
                <p:nvPr/>
              </p:nvSpPr>
              <p:spPr>
                <a:xfrm>
                  <a:off x="6892858" y="3637517"/>
                  <a:ext cx="42391" cy="35826"/>
                </a:xfrm>
                <a:custGeom>
                  <a:rect b="b" l="l" r="r" t="t"/>
                  <a:pathLst>
                    <a:path extrusionOk="0" h="1419" w="1679">
                      <a:moveTo>
                        <a:pt x="881" y="0"/>
                      </a:moveTo>
                      <a:cubicBezTo>
                        <a:pt x="369" y="0"/>
                        <a:pt x="0" y="560"/>
                        <a:pt x="265" y="1048"/>
                      </a:cubicBezTo>
                      <a:cubicBezTo>
                        <a:pt x="403" y="1299"/>
                        <a:pt x="647" y="1419"/>
                        <a:pt x="889" y="1419"/>
                      </a:cubicBezTo>
                      <a:cubicBezTo>
                        <a:pt x="1182" y="1419"/>
                        <a:pt x="1472" y="1243"/>
                        <a:pt x="1568" y="912"/>
                      </a:cubicBezTo>
                      <a:cubicBezTo>
                        <a:pt x="1679" y="534"/>
                        <a:pt x="1464" y="142"/>
                        <a:pt x="1092" y="32"/>
                      </a:cubicBezTo>
                      <a:cubicBezTo>
                        <a:pt x="1020" y="10"/>
                        <a:pt x="949" y="0"/>
                        <a:pt x="88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2" name="Google Shape;7152;p73"/>
                <p:cNvSpPr/>
                <p:nvPr/>
              </p:nvSpPr>
              <p:spPr>
                <a:xfrm>
                  <a:off x="6819892" y="3842021"/>
                  <a:ext cx="47238" cy="37543"/>
                </a:xfrm>
                <a:custGeom>
                  <a:rect b="b" l="l" r="r" t="t"/>
                  <a:pathLst>
                    <a:path extrusionOk="0" h="1487" w="1871">
                      <a:moveTo>
                        <a:pt x="854" y="0"/>
                      </a:moveTo>
                      <a:cubicBezTo>
                        <a:pt x="0" y="0"/>
                        <a:pt x="0" y="1486"/>
                        <a:pt x="854" y="1486"/>
                      </a:cubicBezTo>
                      <a:cubicBezTo>
                        <a:pt x="1871" y="1486"/>
                        <a:pt x="1871" y="0"/>
                        <a:pt x="8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3" name="Google Shape;7153;p73"/>
                <p:cNvSpPr/>
                <p:nvPr/>
              </p:nvSpPr>
              <p:spPr>
                <a:xfrm>
                  <a:off x="6810728" y="3883074"/>
                  <a:ext cx="19062" cy="30045"/>
                </a:xfrm>
                <a:custGeom>
                  <a:rect b="b" l="l" r="r" t="t"/>
                  <a:pathLst>
                    <a:path extrusionOk="0" h="1190" w="755">
                      <a:moveTo>
                        <a:pt x="525" y="0"/>
                      </a:moveTo>
                      <a:cubicBezTo>
                        <a:pt x="423" y="0"/>
                        <a:pt x="318" y="58"/>
                        <a:pt x="291" y="167"/>
                      </a:cubicBezTo>
                      <a:cubicBezTo>
                        <a:pt x="246" y="388"/>
                        <a:pt x="57" y="610"/>
                        <a:pt x="24" y="864"/>
                      </a:cubicBezTo>
                      <a:cubicBezTo>
                        <a:pt x="0" y="1070"/>
                        <a:pt x="179" y="1190"/>
                        <a:pt x="357" y="1190"/>
                      </a:cubicBezTo>
                      <a:cubicBezTo>
                        <a:pt x="471" y="1190"/>
                        <a:pt x="585" y="1141"/>
                        <a:pt x="643" y="1034"/>
                      </a:cubicBezTo>
                      <a:cubicBezTo>
                        <a:pt x="721" y="897"/>
                        <a:pt x="728" y="714"/>
                        <a:pt x="741" y="564"/>
                      </a:cubicBezTo>
                      <a:cubicBezTo>
                        <a:pt x="754" y="434"/>
                        <a:pt x="754" y="297"/>
                        <a:pt x="735" y="167"/>
                      </a:cubicBezTo>
                      <a:cubicBezTo>
                        <a:pt x="718" y="54"/>
                        <a:pt x="623" y="0"/>
                        <a:pt x="52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4" name="Google Shape;7154;p73"/>
                <p:cNvSpPr/>
                <p:nvPr/>
              </p:nvSpPr>
              <p:spPr>
                <a:xfrm>
                  <a:off x="6835672" y="3892920"/>
                  <a:ext cx="23404" cy="28479"/>
                </a:xfrm>
                <a:custGeom>
                  <a:rect b="b" l="l" r="r" t="t"/>
                  <a:pathLst>
                    <a:path extrusionOk="0" h="1128" w="927">
                      <a:moveTo>
                        <a:pt x="714" y="0"/>
                      </a:moveTo>
                      <a:cubicBezTo>
                        <a:pt x="684" y="0"/>
                        <a:pt x="654" y="8"/>
                        <a:pt x="626" y="24"/>
                      </a:cubicBezTo>
                      <a:cubicBezTo>
                        <a:pt x="568" y="44"/>
                        <a:pt x="509" y="70"/>
                        <a:pt x="463" y="116"/>
                      </a:cubicBezTo>
                      <a:cubicBezTo>
                        <a:pt x="411" y="161"/>
                        <a:pt x="366" y="213"/>
                        <a:pt x="327" y="272"/>
                      </a:cubicBezTo>
                      <a:cubicBezTo>
                        <a:pt x="287" y="318"/>
                        <a:pt x="248" y="363"/>
                        <a:pt x="209" y="402"/>
                      </a:cubicBezTo>
                      <a:cubicBezTo>
                        <a:pt x="199" y="414"/>
                        <a:pt x="193" y="422"/>
                        <a:pt x="190" y="427"/>
                      </a:cubicBezTo>
                      <a:lnTo>
                        <a:pt x="190" y="427"/>
                      </a:lnTo>
                      <a:cubicBezTo>
                        <a:pt x="146" y="461"/>
                        <a:pt x="110" y="503"/>
                        <a:pt x="85" y="552"/>
                      </a:cubicBezTo>
                      <a:cubicBezTo>
                        <a:pt x="1" y="702"/>
                        <a:pt x="27" y="891"/>
                        <a:pt x="144" y="1015"/>
                      </a:cubicBezTo>
                      <a:cubicBezTo>
                        <a:pt x="215" y="1086"/>
                        <a:pt x="324" y="1128"/>
                        <a:pt x="430" y="1128"/>
                      </a:cubicBezTo>
                      <a:cubicBezTo>
                        <a:pt x="528" y="1128"/>
                        <a:pt x="623" y="1093"/>
                        <a:pt x="685" y="1015"/>
                      </a:cubicBezTo>
                      <a:cubicBezTo>
                        <a:pt x="711" y="982"/>
                        <a:pt x="737" y="956"/>
                        <a:pt x="757" y="924"/>
                      </a:cubicBezTo>
                      <a:lnTo>
                        <a:pt x="796" y="833"/>
                      </a:lnTo>
                      <a:cubicBezTo>
                        <a:pt x="803" y="761"/>
                        <a:pt x="809" y="726"/>
                        <a:pt x="811" y="726"/>
                      </a:cubicBezTo>
                      <a:lnTo>
                        <a:pt x="811" y="726"/>
                      </a:lnTo>
                      <a:cubicBezTo>
                        <a:pt x="812" y="726"/>
                        <a:pt x="812" y="745"/>
                        <a:pt x="809" y="780"/>
                      </a:cubicBezTo>
                      <a:cubicBezTo>
                        <a:pt x="822" y="728"/>
                        <a:pt x="835" y="676"/>
                        <a:pt x="855" y="617"/>
                      </a:cubicBezTo>
                      <a:cubicBezTo>
                        <a:pt x="868" y="552"/>
                        <a:pt x="887" y="481"/>
                        <a:pt x="907" y="415"/>
                      </a:cubicBezTo>
                      <a:cubicBezTo>
                        <a:pt x="926" y="318"/>
                        <a:pt x="913" y="220"/>
                        <a:pt x="887" y="129"/>
                      </a:cubicBezTo>
                      <a:cubicBezTo>
                        <a:pt x="864" y="49"/>
                        <a:pt x="790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5" name="Google Shape;7155;p73"/>
                <p:cNvSpPr/>
                <p:nvPr/>
              </p:nvSpPr>
              <p:spPr>
                <a:xfrm>
                  <a:off x="6974407" y="4057585"/>
                  <a:ext cx="64356" cy="52843"/>
                </a:xfrm>
                <a:custGeom>
                  <a:rect b="b" l="l" r="r" t="t"/>
                  <a:pathLst>
                    <a:path extrusionOk="0" h="2093" w="2549">
                      <a:moveTo>
                        <a:pt x="1193" y="0"/>
                      </a:moveTo>
                      <a:cubicBezTo>
                        <a:pt x="0" y="0"/>
                        <a:pt x="0" y="2092"/>
                        <a:pt x="1193" y="2092"/>
                      </a:cubicBezTo>
                      <a:cubicBezTo>
                        <a:pt x="2548" y="2092"/>
                        <a:pt x="2548" y="0"/>
                        <a:pt x="11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6" name="Google Shape;7156;p73"/>
                <p:cNvSpPr/>
                <p:nvPr/>
              </p:nvSpPr>
              <p:spPr>
                <a:xfrm>
                  <a:off x="6982941" y="4284837"/>
                  <a:ext cx="47263" cy="36053"/>
                </a:xfrm>
                <a:custGeom>
                  <a:rect b="b" l="l" r="r" t="t"/>
                  <a:pathLst>
                    <a:path extrusionOk="0" h="1428" w="1872">
                      <a:moveTo>
                        <a:pt x="855" y="0"/>
                      </a:moveTo>
                      <a:cubicBezTo>
                        <a:pt x="1" y="0"/>
                        <a:pt x="1" y="1427"/>
                        <a:pt x="855" y="1427"/>
                      </a:cubicBezTo>
                      <a:cubicBezTo>
                        <a:pt x="1871" y="1427"/>
                        <a:pt x="1871" y="0"/>
                        <a:pt x="85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7" name="Google Shape;7157;p73"/>
                <p:cNvSpPr/>
                <p:nvPr/>
              </p:nvSpPr>
              <p:spPr>
                <a:xfrm>
                  <a:off x="6931310" y="4293598"/>
                  <a:ext cx="52490" cy="24010"/>
                </a:xfrm>
                <a:custGeom>
                  <a:rect b="b" l="l" r="r" t="t"/>
                  <a:pathLst>
                    <a:path extrusionOk="0" h="951" w="2079">
                      <a:moveTo>
                        <a:pt x="1497" y="1"/>
                      </a:moveTo>
                      <a:cubicBezTo>
                        <a:pt x="1283" y="1"/>
                        <a:pt x="1085" y="105"/>
                        <a:pt x="860" y="207"/>
                      </a:cubicBezTo>
                      <a:cubicBezTo>
                        <a:pt x="736" y="259"/>
                        <a:pt x="619" y="324"/>
                        <a:pt x="495" y="383"/>
                      </a:cubicBezTo>
                      <a:cubicBezTo>
                        <a:pt x="338" y="468"/>
                        <a:pt x="241" y="598"/>
                        <a:pt x="97" y="689"/>
                      </a:cubicBezTo>
                      <a:cubicBezTo>
                        <a:pt x="0" y="756"/>
                        <a:pt x="50" y="907"/>
                        <a:pt x="162" y="907"/>
                      </a:cubicBezTo>
                      <a:cubicBezTo>
                        <a:pt x="170" y="907"/>
                        <a:pt x="179" y="906"/>
                        <a:pt x="188" y="904"/>
                      </a:cubicBezTo>
                      <a:cubicBezTo>
                        <a:pt x="218" y="899"/>
                        <a:pt x="248" y="897"/>
                        <a:pt x="278" y="897"/>
                      </a:cubicBezTo>
                      <a:cubicBezTo>
                        <a:pt x="398" y="897"/>
                        <a:pt x="518" y="930"/>
                        <a:pt x="638" y="930"/>
                      </a:cubicBezTo>
                      <a:cubicBezTo>
                        <a:pt x="788" y="930"/>
                        <a:pt x="918" y="930"/>
                        <a:pt x="1062" y="937"/>
                      </a:cubicBezTo>
                      <a:cubicBezTo>
                        <a:pt x="1170" y="941"/>
                        <a:pt x="1273" y="950"/>
                        <a:pt x="1372" y="950"/>
                      </a:cubicBezTo>
                      <a:cubicBezTo>
                        <a:pt x="1566" y="950"/>
                        <a:pt x="1743" y="916"/>
                        <a:pt x="1903" y="748"/>
                      </a:cubicBezTo>
                      <a:cubicBezTo>
                        <a:pt x="2079" y="559"/>
                        <a:pt x="2065" y="214"/>
                        <a:pt x="1818" y="83"/>
                      </a:cubicBezTo>
                      <a:cubicBezTo>
                        <a:pt x="1704" y="24"/>
                        <a:pt x="1599" y="1"/>
                        <a:pt x="149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8" name="Google Shape;7158;p73"/>
                <p:cNvSpPr/>
                <p:nvPr/>
              </p:nvSpPr>
              <p:spPr>
                <a:xfrm>
                  <a:off x="6959410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1858" y="0"/>
                      </a:moveTo>
                      <a:cubicBezTo>
                        <a:pt x="952" y="0"/>
                        <a:pt x="1" y="1056"/>
                        <a:pt x="816" y="1584"/>
                      </a:cubicBezTo>
                      <a:cubicBezTo>
                        <a:pt x="1630" y="2112"/>
                        <a:pt x="4596" y="2562"/>
                        <a:pt x="4596" y="2562"/>
                      </a:cubicBezTo>
                      <a:lnTo>
                        <a:pt x="4420" y="978"/>
                      </a:lnTo>
                      <a:cubicBezTo>
                        <a:pt x="3814" y="978"/>
                        <a:pt x="2764" y="0"/>
                        <a:pt x="185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9" name="Google Shape;7159;p73"/>
                <p:cNvSpPr/>
                <p:nvPr/>
              </p:nvSpPr>
              <p:spPr>
                <a:xfrm>
                  <a:off x="7066384" y="3809275"/>
                  <a:ext cx="116038" cy="64684"/>
                </a:xfrm>
                <a:custGeom>
                  <a:rect b="b" l="l" r="r" t="t"/>
                  <a:pathLst>
                    <a:path extrusionOk="0" h="2562" w="4596">
                      <a:moveTo>
                        <a:pt x="2744" y="0"/>
                      </a:moveTo>
                      <a:cubicBezTo>
                        <a:pt x="1838" y="0"/>
                        <a:pt x="782" y="978"/>
                        <a:pt x="183" y="978"/>
                      </a:cubicBezTo>
                      <a:lnTo>
                        <a:pt x="0" y="2562"/>
                      </a:lnTo>
                      <a:cubicBezTo>
                        <a:pt x="0" y="2562"/>
                        <a:pt x="2966" y="2112"/>
                        <a:pt x="3781" y="1584"/>
                      </a:cubicBezTo>
                      <a:cubicBezTo>
                        <a:pt x="4595" y="1056"/>
                        <a:pt x="3644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0" name="Google Shape;7160;p73"/>
              <p:cNvGrpSpPr/>
              <p:nvPr/>
            </p:nvGrpSpPr>
            <p:grpSpPr>
              <a:xfrm>
                <a:off x="6922902" y="3131329"/>
                <a:ext cx="300496" cy="274642"/>
                <a:chOff x="6922902" y="3131329"/>
                <a:chExt cx="300496" cy="274642"/>
              </a:xfrm>
            </p:grpSpPr>
            <p:sp>
              <p:nvSpPr>
                <p:cNvPr id="7161" name="Google Shape;7161;p73"/>
                <p:cNvSpPr/>
                <p:nvPr/>
              </p:nvSpPr>
              <p:spPr>
                <a:xfrm>
                  <a:off x="6922902" y="3131329"/>
                  <a:ext cx="300496" cy="214604"/>
                </a:xfrm>
                <a:custGeom>
                  <a:rect b="b" l="l" r="r" t="t"/>
                  <a:pathLst>
                    <a:path extrusionOk="0" h="8500" w="11902">
                      <a:moveTo>
                        <a:pt x="3281" y="4076"/>
                      </a:moveTo>
                      <a:cubicBezTo>
                        <a:pt x="3975" y="4076"/>
                        <a:pt x="4641" y="4618"/>
                        <a:pt x="4641" y="5436"/>
                      </a:cubicBezTo>
                      <a:cubicBezTo>
                        <a:pt x="4634" y="6172"/>
                        <a:pt x="4034" y="6778"/>
                        <a:pt x="3291" y="6778"/>
                      </a:cubicBezTo>
                      <a:cubicBezTo>
                        <a:pt x="2092" y="6772"/>
                        <a:pt x="1486" y="5318"/>
                        <a:pt x="2340" y="4471"/>
                      </a:cubicBezTo>
                      <a:cubicBezTo>
                        <a:pt x="2615" y="4198"/>
                        <a:pt x="2951" y="4076"/>
                        <a:pt x="3281" y="4076"/>
                      </a:cubicBezTo>
                      <a:close/>
                      <a:moveTo>
                        <a:pt x="8548" y="4076"/>
                      </a:moveTo>
                      <a:cubicBezTo>
                        <a:pt x="9244" y="4076"/>
                        <a:pt x="9911" y="4618"/>
                        <a:pt x="9907" y="5436"/>
                      </a:cubicBezTo>
                      <a:cubicBezTo>
                        <a:pt x="9907" y="6172"/>
                        <a:pt x="9301" y="6778"/>
                        <a:pt x="8558" y="6778"/>
                      </a:cubicBezTo>
                      <a:cubicBezTo>
                        <a:pt x="7358" y="6772"/>
                        <a:pt x="6759" y="5318"/>
                        <a:pt x="7606" y="4471"/>
                      </a:cubicBezTo>
                      <a:cubicBezTo>
                        <a:pt x="7881" y="4198"/>
                        <a:pt x="8218" y="4076"/>
                        <a:pt x="8548" y="4076"/>
                      </a:cubicBezTo>
                      <a:close/>
                      <a:moveTo>
                        <a:pt x="4204" y="0"/>
                      </a:moveTo>
                      <a:cubicBezTo>
                        <a:pt x="1884" y="0"/>
                        <a:pt x="0" y="1884"/>
                        <a:pt x="0" y="4211"/>
                      </a:cubicBezTo>
                      <a:lnTo>
                        <a:pt x="0" y="4295"/>
                      </a:lnTo>
                      <a:cubicBezTo>
                        <a:pt x="0" y="6615"/>
                        <a:pt x="1884" y="8499"/>
                        <a:pt x="4210" y="8499"/>
                      </a:cubicBezTo>
                      <a:lnTo>
                        <a:pt x="7691" y="8499"/>
                      </a:lnTo>
                      <a:cubicBezTo>
                        <a:pt x="10011" y="8499"/>
                        <a:pt x="11895" y="6615"/>
                        <a:pt x="11895" y="4295"/>
                      </a:cubicBezTo>
                      <a:lnTo>
                        <a:pt x="11895" y="4211"/>
                      </a:lnTo>
                      <a:cubicBezTo>
                        <a:pt x="11901" y="1884"/>
                        <a:pt x="10018" y="0"/>
                        <a:pt x="76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2" name="Google Shape;7162;p73"/>
                <p:cNvSpPr/>
                <p:nvPr/>
              </p:nvSpPr>
              <p:spPr>
                <a:xfrm>
                  <a:off x="6995792" y="3277285"/>
                  <a:ext cx="150248" cy="128687"/>
                </a:xfrm>
                <a:custGeom>
                  <a:rect b="b" l="l" r="r" t="t"/>
                  <a:pathLst>
                    <a:path extrusionOk="0" h="5097" w="5951">
                      <a:moveTo>
                        <a:pt x="3057" y="424"/>
                      </a:moveTo>
                      <a:cubicBezTo>
                        <a:pt x="3429" y="424"/>
                        <a:pt x="3722" y="1232"/>
                        <a:pt x="3722" y="1597"/>
                      </a:cubicBezTo>
                      <a:cubicBezTo>
                        <a:pt x="3735" y="1975"/>
                        <a:pt x="3435" y="2288"/>
                        <a:pt x="3057" y="2288"/>
                      </a:cubicBezTo>
                      <a:cubicBezTo>
                        <a:pt x="2679" y="2288"/>
                        <a:pt x="2379" y="1975"/>
                        <a:pt x="2392" y="1597"/>
                      </a:cubicBezTo>
                      <a:cubicBezTo>
                        <a:pt x="2392" y="1232"/>
                        <a:pt x="2692" y="424"/>
                        <a:pt x="3057" y="424"/>
                      </a:cubicBezTo>
                      <a:close/>
                      <a:moveTo>
                        <a:pt x="1206" y="2835"/>
                      </a:moveTo>
                      <a:cubicBezTo>
                        <a:pt x="1447" y="2835"/>
                        <a:pt x="1649" y="3109"/>
                        <a:pt x="1669" y="3455"/>
                      </a:cubicBezTo>
                      <a:lnTo>
                        <a:pt x="750" y="3455"/>
                      </a:lnTo>
                      <a:cubicBezTo>
                        <a:pt x="769" y="3109"/>
                        <a:pt x="965" y="2835"/>
                        <a:pt x="1206" y="2835"/>
                      </a:cubicBezTo>
                      <a:close/>
                      <a:moveTo>
                        <a:pt x="4882" y="2835"/>
                      </a:moveTo>
                      <a:cubicBezTo>
                        <a:pt x="5123" y="2835"/>
                        <a:pt x="5319" y="3109"/>
                        <a:pt x="5338" y="3455"/>
                      </a:cubicBezTo>
                      <a:lnTo>
                        <a:pt x="4419" y="3455"/>
                      </a:lnTo>
                      <a:cubicBezTo>
                        <a:pt x="4439" y="3109"/>
                        <a:pt x="4641" y="2835"/>
                        <a:pt x="4882" y="2835"/>
                      </a:cubicBezTo>
                      <a:close/>
                      <a:moveTo>
                        <a:pt x="2431" y="3005"/>
                      </a:moveTo>
                      <a:cubicBezTo>
                        <a:pt x="2673" y="3005"/>
                        <a:pt x="2868" y="3279"/>
                        <a:pt x="2888" y="3624"/>
                      </a:cubicBezTo>
                      <a:lnTo>
                        <a:pt x="1975" y="3624"/>
                      </a:lnTo>
                      <a:cubicBezTo>
                        <a:pt x="1995" y="3279"/>
                        <a:pt x="2190" y="3005"/>
                        <a:pt x="2431" y="3005"/>
                      </a:cubicBezTo>
                      <a:close/>
                      <a:moveTo>
                        <a:pt x="3722" y="3005"/>
                      </a:moveTo>
                      <a:cubicBezTo>
                        <a:pt x="3963" y="3005"/>
                        <a:pt x="4165" y="3279"/>
                        <a:pt x="4185" y="3624"/>
                      </a:cubicBezTo>
                      <a:lnTo>
                        <a:pt x="3266" y="3624"/>
                      </a:lnTo>
                      <a:cubicBezTo>
                        <a:pt x="3285" y="3279"/>
                        <a:pt x="3481" y="3005"/>
                        <a:pt x="3722" y="3005"/>
                      </a:cubicBezTo>
                      <a:close/>
                      <a:moveTo>
                        <a:pt x="2542" y="0"/>
                      </a:moveTo>
                      <a:cubicBezTo>
                        <a:pt x="1141" y="0"/>
                        <a:pt x="0" y="1134"/>
                        <a:pt x="0" y="2542"/>
                      </a:cubicBezTo>
                      <a:lnTo>
                        <a:pt x="0" y="2562"/>
                      </a:lnTo>
                      <a:cubicBezTo>
                        <a:pt x="0" y="3963"/>
                        <a:pt x="1141" y="5097"/>
                        <a:pt x="2542" y="5097"/>
                      </a:cubicBezTo>
                      <a:lnTo>
                        <a:pt x="3409" y="5097"/>
                      </a:lnTo>
                      <a:cubicBezTo>
                        <a:pt x="4817" y="5097"/>
                        <a:pt x="5951" y="3963"/>
                        <a:pt x="5951" y="2562"/>
                      </a:cubicBezTo>
                      <a:lnTo>
                        <a:pt x="5951" y="2542"/>
                      </a:lnTo>
                      <a:cubicBezTo>
                        <a:pt x="5951" y="1134"/>
                        <a:pt x="4817" y="0"/>
                        <a:pt x="34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3" name="Google Shape;7163;p73"/>
                <p:cNvSpPr/>
                <p:nvPr/>
              </p:nvSpPr>
              <p:spPr>
                <a:xfrm>
                  <a:off x="7056007" y="3287965"/>
                  <a:ext cx="34261" cy="47087"/>
                </a:xfrm>
                <a:custGeom>
                  <a:rect b="b" l="l" r="r" t="t"/>
                  <a:pathLst>
                    <a:path extrusionOk="0" h="1865" w="1357">
                      <a:moveTo>
                        <a:pt x="679" y="1"/>
                      </a:moveTo>
                      <a:cubicBezTo>
                        <a:pt x="307" y="1"/>
                        <a:pt x="14" y="809"/>
                        <a:pt x="14" y="1174"/>
                      </a:cubicBezTo>
                      <a:cubicBezTo>
                        <a:pt x="1" y="1552"/>
                        <a:pt x="301" y="1865"/>
                        <a:pt x="679" y="1865"/>
                      </a:cubicBezTo>
                      <a:cubicBezTo>
                        <a:pt x="1050" y="1865"/>
                        <a:pt x="1356" y="1552"/>
                        <a:pt x="1343" y="1174"/>
                      </a:cubicBezTo>
                      <a:cubicBezTo>
                        <a:pt x="1343" y="809"/>
                        <a:pt x="1044" y="1"/>
                        <a:pt x="67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7164" name="Google Shape;7164;p73"/>
          <p:cNvSpPr/>
          <p:nvPr/>
        </p:nvSpPr>
        <p:spPr>
          <a:xfrm>
            <a:off x="6132554" y="3248509"/>
            <a:ext cx="682" cy="25"/>
          </a:xfrm>
          <a:custGeom>
            <a:rect b="b" l="l" r="r" t="t"/>
            <a:pathLst>
              <a:path extrusionOk="0" h="1" w="27">
                <a:moveTo>
                  <a:pt x="0" y="0"/>
                </a:moveTo>
                <a:lnTo>
                  <a:pt x="26" y="0"/>
                </a:lnTo>
                <a:cubicBezTo>
                  <a:pt x="13" y="0"/>
                  <a:pt x="7" y="0"/>
                  <a:pt x="0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5" name="Google Shape;7165;p73"/>
          <p:cNvGrpSpPr/>
          <p:nvPr/>
        </p:nvGrpSpPr>
        <p:grpSpPr>
          <a:xfrm>
            <a:off x="5904140" y="3064707"/>
            <a:ext cx="550951" cy="1310497"/>
            <a:chOff x="5904140" y="3050537"/>
            <a:chExt cx="550951" cy="1310497"/>
          </a:xfrm>
        </p:grpSpPr>
        <p:sp>
          <p:nvSpPr>
            <p:cNvPr id="7166" name="Google Shape;7166;p73"/>
            <p:cNvSpPr/>
            <p:nvPr/>
          </p:nvSpPr>
          <p:spPr>
            <a:xfrm>
              <a:off x="595302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75" y="0"/>
                  </a:moveTo>
                  <a:cubicBezTo>
                    <a:pt x="4022" y="0"/>
                    <a:pt x="0" y="437"/>
                    <a:pt x="0" y="972"/>
                  </a:cubicBezTo>
                  <a:cubicBezTo>
                    <a:pt x="0" y="1506"/>
                    <a:pt x="4022" y="1943"/>
                    <a:pt x="8975" y="1943"/>
                  </a:cubicBezTo>
                  <a:cubicBezTo>
                    <a:pt x="13928" y="1943"/>
                    <a:pt x="17943" y="1506"/>
                    <a:pt x="17943" y="972"/>
                  </a:cubicBezTo>
                  <a:cubicBezTo>
                    <a:pt x="17943" y="437"/>
                    <a:pt x="13928" y="0"/>
                    <a:pt x="8975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67" name="Google Shape;7167;p73"/>
            <p:cNvGrpSpPr/>
            <p:nvPr/>
          </p:nvGrpSpPr>
          <p:grpSpPr>
            <a:xfrm>
              <a:off x="5904140" y="3050537"/>
              <a:ext cx="550951" cy="1278256"/>
              <a:chOff x="5904140" y="3050537"/>
              <a:chExt cx="550951" cy="1278256"/>
            </a:xfrm>
          </p:grpSpPr>
          <p:sp>
            <p:nvSpPr>
              <p:cNvPr id="7168" name="Google Shape;7168;p73"/>
              <p:cNvSpPr/>
              <p:nvPr/>
            </p:nvSpPr>
            <p:spPr>
              <a:xfrm>
                <a:off x="5904140" y="3050537"/>
                <a:ext cx="550951" cy="1278256"/>
              </a:xfrm>
              <a:custGeom>
                <a:rect b="b" l="l" r="r" t="t"/>
                <a:pathLst>
                  <a:path extrusionOk="0" h="50629" w="21822">
                    <a:moveTo>
                      <a:pt x="3781" y="7802"/>
                    </a:moveTo>
                    <a:lnTo>
                      <a:pt x="3781" y="7834"/>
                    </a:lnTo>
                    <a:lnTo>
                      <a:pt x="3761" y="7834"/>
                    </a:lnTo>
                    <a:lnTo>
                      <a:pt x="3781" y="7802"/>
                    </a:lnTo>
                    <a:close/>
                    <a:moveTo>
                      <a:pt x="10690" y="0"/>
                    </a:moveTo>
                    <a:cubicBezTo>
                      <a:pt x="6753" y="0"/>
                      <a:pt x="3559" y="3187"/>
                      <a:pt x="3559" y="7130"/>
                    </a:cubicBezTo>
                    <a:cubicBezTo>
                      <a:pt x="3559" y="7365"/>
                      <a:pt x="3572" y="7600"/>
                      <a:pt x="3605" y="7834"/>
                    </a:cubicBezTo>
                    <a:cubicBezTo>
                      <a:pt x="2973" y="7906"/>
                      <a:pt x="2543" y="8512"/>
                      <a:pt x="2699" y="9131"/>
                    </a:cubicBezTo>
                    <a:cubicBezTo>
                      <a:pt x="2821" y="9609"/>
                      <a:pt x="3251" y="9920"/>
                      <a:pt x="3713" y="9920"/>
                    </a:cubicBezTo>
                    <a:cubicBezTo>
                      <a:pt x="3844" y="9920"/>
                      <a:pt x="3977" y="9895"/>
                      <a:pt x="4107" y="9842"/>
                    </a:cubicBezTo>
                    <a:cubicBezTo>
                      <a:pt x="4837" y="12044"/>
                      <a:pt x="6681" y="13804"/>
                      <a:pt x="8747" y="14560"/>
                    </a:cubicBezTo>
                    <a:cubicBezTo>
                      <a:pt x="8793" y="14573"/>
                      <a:pt x="8878" y="14593"/>
                      <a:pt x="8878" y="14606"/>
                    </a:cubicBezTo>
                    <a:lnTo>
                      <a:pt x="8878" y="16620"/>
                    </a:lnTo>
                    <a:lnTo>
                      <a:pt x="5651" y="16620"/>
                    </a:lnTo>
                    <a:cubicBezTo>
                      <a:pt x="5651" y="16620"/>
                      <a:pt x="5645" y="16685"/>
                      <a:pt x="5625" y="16698"/>
                    </a:cubicBezTo>
                    <a:cubicBezTo>
                      <a:pt x="5052" y="16705"/>
                      <a:pt x="4543" y="17076"/>
                      <a:pt x="4361" y="17623"/>
                    </a:cubicBezTo>
                    <a:lnTo>
                      <a:pt x="216" y="33239"/>
                    </a:lnTo>
                    <a:cubicBezTo>
                      <a:pt x="1" y="33872"/>
                      <a:pt x="294" y="34563"/>
                      <a:pt x="900" y="34849"/>
                    </a:cubicBezTo>
                    <a:cubicBezTo>
                      <a:pt x="1081" y="34936"/>
                      <a:pt x="1274" y="34977"/>
                      <a:pt x="1464" y="34977"/>
                    </a:cubicBezTo>
                    <a:cubicBezTo>
                      <a:pt x="1904" y="34977"/>
                      <a:pt x="2331" y="34756"/>
                      <a:pt x="2582" y="34360"/>
                    </a:cubicBezTo>
                    <a:cubicBezTo>
                      <a:pt x="2621" y="34387"/>
                      <a:pt x="2673" y="34413"/>
                      <a:pt x="2719" y="34419"/>
                    </a:cubicBezTo>
                    <a:cubicBezTo>
                      <a:pt x="2750" y="34427"/>
                      <a:pt x="2782" y="34430"/>
                      <a:pt x="2813" y="34430"/>
                    </a:cubicBezTo>
                    <a:cubicBezTo>
                      <a:pt x="2999" y="34430"/>
                      <a:pt x="3163" y="34303"/>
                      <a:pt x="3207" y="34119"/>
                    </a:cubicBezTo>
                    <a:lnTo>
                      <a:pt x="3559" y="32542"/>
                    </a:lnTo>
                    <a:cubicBezTo>
                      <a:pt x="3605" y="32347"/>
                      <a:pt x="3481" y="32040"/>
                      <a:pt x="3299" y="31949"/>
                    </a:cubicBezTo>
                    <a:lnTo>
                      <a:pt x="6336" y="20954"/>
                    </a:lnTo>
                    <a:cubicBezTo>
                      <a:pt x="6336" y="22844"/>
                      <a:pt x="6381" y="26507"/>
                      <a:pt x="6453" y="30567"/>
                    </a:cubicBezTo>
                    <a:lnTo>
                      <a:pt x="6401" y="30567"/>
                    </a:lnTo>
                    <a:lnTo>
                      <a:pt x="6466" y="32360"/>
                    </a:lnTo>
                    <a:lnTo>
                      <a:pt x="6486" y="32360"/>
                    </a:lnTo>
                    <a:cubicBezTo>
                      <a:pt x="6623" y="40194"/>
                      <a:pt x="6805" y="48732"/>
                      <a:pt x="6805" y="48732"/>
                    </a:cubicBezTo>
                    <a:cubicBezTo>
                      <a:pt x="6805" y="48732"/>
                      <a:pt x="4517" y="49090"/>
                      <a:pt x="4517" y="50622"/>
                    </a:cubicBezTo>
                    <a:lnTo>
                      <a:pt x="8936" y="50622"/>
                    </a:lnTo>
                    <a:lnTo>
                      <a:pt x="10631" y="33435"/>
                    </a:lnTo>
                    <a:lnTo>
                      <a:pt x="10663" y="33461"/>
                    </a:lnTo>
                    <a:lnTo>
                      <a:pt x="11035" y="33461"/>
                    </a:lnTo>
                    <a:lnTo>
                      <a:pt x="11035" y="33455"/>
                    </a:lnTo>
                    <a:lnTo>
                      <a:pt x="12892" y="50628"/>
                    </a:lnTo>
                    <a:lnTo>
                      <a:pt x="17311" y="50628"/>
                    </a:lnTo>
                    <a:cubicBezTo>
                      <a:pt x="17311" y="49097"/>
                      <a:pt x="15030" y="48738"/>
                      <a:pt x="15030" y="48738"/>
                    </a:cubicBezTo>
                    <a:cubicBezTo>
                      <a:pt x="15030" y="48738"/>
                      <a:pt x="15193" y="40102"/>
                      <a:pt x="15324" y="32216"/>
                    </a:cubicBezTo>
                    <a:cubicBezTo>
                      <a:pt x="15330" y="31897"/>
                      <a:pt x="15356" y="30574"/>
                      <a:pt x="15356" y="30574"/>
                    </a:cubicBezTo>
                    <a:lnTo>
                      <a:pt x="15350" y="30574"/>
                    </a:lnTo>
                    <a:cubicBezTo>
                      <a:pt x="15408" y="26481"/>
                      <a:pt x="15454" y="22785"/>
                      <a:pt x="15454" y="20863"/>
                    </a:cubicBezTo>
                    <a:lnTo>
                      <a:pt x="18517" y="31929"/>
                    </a:lnTo>
                    <a:cubicBezTo>
                      <a:pt x="18309" y="31995"/>
                      <a:pt x="18159" y="32334"/>
                      <a:pt x="18204" y="32542"/>
                    </a:cubicBezTo>
                    <a:lnTo>
                      <a:pt x="18563" y="34119"/>
                    </a:lnTo>
                    <a:cubicBezTo>
                      <a:pt x="18606" y="34317"/>
                      <a:pt x="18779" y="34435"/>
                      <a:pt x="18957" y="34435"/>
                    </a:cubicBezTo>
                    <a:cubicBezTo>
                      <a:pt x="19049" y="34435"/>
                      <a:pt x="19143" y="34403"/>
                      <a:pt x="19221" y="34334"/>
                    </a:cubicBezTo>
                    <a:cubicBezTo>
                      <a:pt x="19468" y="34749"/>
                      <a:pt x="19908" y="34984"/>
                      <a:pt x="20363" y="34984"/>
                    </a:cubicBezTo>
                    <a:cubicBezTo>
                      <a:pt x="20545" y="34984"/>
                      <a:pt x="20728" y="34947"/>
                      <a:pt x="20903" y="34869"/>
                    </a:cubicBezTo>
                    <a:cubicBezTo>
                      <a:pt x="21515" y="34589"/>
                      <a:pt x="21822" y="33891"/>
                      <a:pt x="21606" y="33252"/>
                    </a:cubicBezTo>
                    <a:lnTo>
                      <a:pt x="21600" y="33246"/>
                    </a:lnTo>
                    <a:lnTo>
                      <a:pt x="17292" y="17663"/>
                    </a:lnTo>
                    <a:cubicBezTo>
                      <a:pt x="17122" y="17141"/>
                      <a:pt x="16653" y="16744"/>
                      <a:pt x="16138" y="16705"/>
                    </a:cubicBezTo>
                    <a:cubicBezTo>
                      <a:pt x="16125" y="16691"/>
                      <a:pt x="16112" y="16626"/>
                      <a:pt x="16112" y="16626"/>
                    </a:cubicBezTo>
                    <a:lnTo>
                      <a:pt x="12612" y="16626"/>
                    </a:lnTo>
                    <a:lnTo>
                      <a:pt x="12612" y="14704"/>
                    </a:lnTo>
                    <a:cubicBezTo>
                      <a:pt x="12612" y="14704"/>
                      <a:pt x="12645" y="14697"/>
                      <a:pt x="12651" y="14691"/>
                    </a:cubicBezTo>
                    <a:cubicBezTo>
                      <a:pt x="12664" y="14691"/>
                      <a:pt x="12684" y="14684"/>
                      <a:pt x="12703" y="14678"/>
                    </a:cubicBezTo>
                    <a:cubicBezTo>
                      <a:pt x="14893" y="14013"/>
                      <a:pt x="16914" y="12194"/>
                      <a:pt x="17696" y="9887"/>
                    </a:cubicBezTo>
                    <a:cubicBezTo>
                      <a:pt x="17774" y="9907"/>
                      <a:pt x="17859" y="9920"/>
                      <a:pt x="17944" y="9920"/>
                    </a:cubicBezTo>
                    <a:cubicBezTo>
                      <a:pt x="17948" y="9920"/>
                      <a:pt x="17952" y="9920"/>
                      <a:pt x="17956" y="9920"/>
                    </a:cubicBezTo>
                    <a:cubicBezTo>
                      <a:pt x="18517" y="9920"/>
                      <a:pt x="18974" y="9485"/>
                      <a:pt x="19006" y="8929"/>
                    </a:cubicBezTo>
                    <a:cubicBezTo>
                      <a:pt x="19032" y="8369"/>
                      <a:pt x="18615" y="7880"/>
                      <a:pt x="18054" y="7834"/>
                    </a:cubicBezTo>
                    <a:lnTo>
                      <a:pt x="18054" y="7828"/>
                    </a:lnTo>
                    <a:cubicBezTo>
                      <a:pt x="18054" y="7815"/>
                      <a:pt x="18048" y="7802"/>
                      <a:pt x="18048" y="7789"/>
                    </a:cubicBezTo>
                    <a:cubicBezTo>
                      <a:pt x="18035" y="6061"/>
                      <a:pt x="17631" y="4295"/>
                      <a:pt x="16686" y="2992"/>
                    </a:cubicBezTo>
                    <a:cubicBezTo>
                      <a:pt x="17657" y="2464"/>
                      <a:pt x="17774" y="1786"/>
                      <a:pt x="18152" y="1147"/>
                    </a:cubicBezTo>
                    <a:lnTo>
                      <a:pt x="18152" y="1147"/>
                    </a:lnTo>
                    <a:cubicBezTo>
                      <a:pt x="17943" y="1170"/>
                      <a:pt x="17732" y="1181"/>
                      <a:pt x="17520" y="1181"/>
                    </a:cubicBezTo>
                    <a:cubicBezTo>
                      <a:pt x="15277" y="1181"/>
                      <a:pt x="12899" y="0"/>
                      <a:pt x="10690" y="0"/>
                    </a:cubicBezTo>
                    <a:close/>
                  </a:path>
                </a:pathLst>
              </a:custGeom>
              <a:solidFill>
                <a:srgbClr val="F2F4F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69" name="Google Shape;7169;p73"/>
              <p:cNvGrpSpPr/>
              <p:nvPr/>
            </p:nvGrpSpPr>
            <p:grpSpPr>
              <a:xfrm>
                <a:off x="5952515" y="3084268"/>
                <a:ext cx="450087" cy="1165046"/>
                <a:chOff x="5952515" y="3084268"/>
                <a:chExt cx="450087" cy="1165046"/>
              </a:xfrm>
            </p:grpSpPr>
            <p:grpSp>
              <p:nvGrpSpPr>
                <p:cNvPr id="7170" name="Google Shape;7170;p73"/>
                <p:cNvGrpSpPr/>
                <p:nvPr/>
              </p:nvGrpSpPr>
              <p:grpSpPr>
                <a:xfrm>
                  <a:off x="5952515" y="3225780"/>
                  <a:ext cx="450087" cy="1023534"/>
                  <a:chOff x="5952515" y="3225780"/>
                  <a:chExt cx="450087" cy="1023534"/>
                </a:xfrm>
              </p:grpSpPr>
              <p:sp>
                <p:nvSpPr>
                  <p:cNvPr id="7171" name="Google Shape;7171;p73"/>
                  <p:cNvSpPr/>
                  <p:nvPr/>
                </p:nvSpPr>
                <p:spPr>
                  <a:xfrm>
                    <a:off x="5952515" y="3489819"/>
                    <a:ext cx="227758" cy="348946"/>
                  </a:xfrm>
                  <a:custGeom>
                    <a:rect b="b" l="l" r="r" t="t"/>
                    <a:pathLst>
                      <a:path extrusionOk="0" h="13821" w="9021">
                        <a:moveTo>
                          <a:pt x="7318" y="0"/>
                        </a:moveTo>
                        <a:cubicBezTo>
                          <a:pt x="5897" y="0"/>
                          <a:pt x="3871" y="328"/>
                          <a:pt x="3260" y="2095"/>
                        </a:cubicBezTo>
                        <a:cubicBezTo>
                          <a:pt x="2360" y="4695"/>
                          <a:pt x="47" y="13481"/>
                          <a:pt x="27" y="13572"/>
                        </a:cubicBezTo>
                        <a:cubicBezTo>
                          <a:pt x="1" y="13677"/>
                          <a:pt x="60" y="13781"/>
                          <a:pt x="164" y="13807"/>
                        </a:cubicBezTo>
                        <a:cubicBezTo>
                          <a:pt x="183" y="13814"/>
                          <a:pt x="203" y="13814"/>
                          <a:pt x="216" y="13820"/>
                        </a:cubicBezTo>
                        <a:cubicBezTo>
                          <a:pt x="307" y="13814"/>
                          <a:pt x="385" y="13755"/>
                          <a:pt x="405" y="13670"/>
                        </a:cubicBezTo>
                        <a:cubicBezTo>
                          <a:pt x="431" y="13579"/>
                          <a:pt x="2738" y="4806"/>
                          <a:pt x="3631" y="2225"/>
                        </a:cubicBezTo>
                        <a:cubicBezTo>
                          <a:pt x="4164" y="685"/>
                          <a:pt x="6044" y="401"/>
                          <a:pt x="7360" y="401"/>
                        </a:cubicBezTo>
                        <a:cubicBezTo>
                          <a:pt x="8121" y="401"/>
                          <a:pt x="8694" y="496"/>
                          <a:pt x="8708" y="498"/>
                        </a:cubicBezTo>
                        <a:cubicBezTo>
                          <a:pt x="8723" y="501"/>
                          <a:pt x="8737" y="502"/>
                          <a:pt x="8750" y="502"/>
                        </a:cubicBezTo>
                        <a:cubicBezTo>
                          <a:pt x="8975" y="502"/>
                          <a:pt x="9020" y="157"/>
                          <a:pt x="8780" y="114"/>
                        </a:cubicBezTo>
                        <a:cubicBezTo>
                          <a:pt x="8712" y="102"/>
                          <a:pt x="8109" y="0"/>
                          <a:pt x="731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2" name="Google Shape;7172;p73"/>
                  <p:cNvSpPr/>
                  <p:nvPr/>
                </p:nvSpPr>
                <p:spPr>
                  <a:xfrm>
                    <a:off x="6083170" y="3518576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7"/>
                          <a:pt x="255" y="1517"/>
                        </a:cubicBezTo>
                        <a:cubicBezTo>
                          <a:pt x="314" y="1517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9"/>
                          <a:pt x="2378" y="389"/>
                        </a:cubicBezTo>
                        <a:cubicBezTo>
                          <a:pt x="3025" y="389"/>
                          <a:pt x="3526" y="630"/>
                          <a:pt x="3566" y="650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3" name="Google Shape;7173;p73"/>
                  <p:cNvSpPr/>
                  <p:nvPr/>
                </p:nvSpPr>
                <p:spPr>
                  <a:xfrm>
                    <a:off x="6083170" y="3557255"/>
                    <a:ext cx="99627" cy="38300"/>
                  </a:xfrm>
                  <a:custGeom>
                    <a:rect b="b" l="l" r="r" t="t"/>
                    <a:pathLst>
                      <a:path extrusionOk="0" h="1517" w="3946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4"/>
                          <a:pt x="3627" y="671"/>
                          <a:pt x="3656" y="671"/>
                        </a:cubicBezTo>
                        <a:cubicBezTo>
                          <a:pt x="3840" y="671"/>
                          <a:pt x="3945" y="393"/>
                          <a:pt x="3742" y="291"/>
                        </a:cubicBezTo>
                        <a:cubicBezTo>
                          <a:pt x="3728" y="287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4" name="Google Shape;7174;p73"/>
                  <p:cNvSpPr/>
                  <p:nvPr/>
                </p:nvSpPr>
                <p:spPr>
                  <a:xfrm>
                    <a:off x="6083170" y="3595782"/>
                    <a:ext cx="99475" cy="38275"/>
                  </a:xfrm>
                  <a:custGeom>
                    <a:rect b="b" l="l" r="r" t="t"/>
                    <a:pathLst>
                      <a:path extrusionOk="0" h="1516" w="3940">
                        <a:moveTo>
                          <a:pt x="2367" y="0"/>
                        </a:moveTo>
                        <a:cubicBezTo>
                          <a:pt x="1653" y="0"/>
                          <a:pt x="788" y="249"/>
                          <a:pt x="92" y="1202"/>
                        </a:cubicBezTo>
                        <a:cubicBezTo>
                          <a:pt x="1" y="1333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9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8" y="663"/>
                          <a:pt x="3628" y="670"/>
                          <a:pt x="3657" y="670"/>
                        </a:cubicBezTo>
                        <a:cubicBezTo>
                          <a:pt x="3839" y="670"/>
                          <a:pt x="3939" y="398"/>
                          <a:pt x="3742" y="296"/>
                        </a:cubicBezTo>
                        <a:cubicBezTo>
                          <a:pt x="3728" y="290"/>
                          <a:pt x="3136" y="0"/>
                          <a:pt x="23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5" name="Google Shape;7175;p73"/>
                  <p:cNvSpPr/>
                  <p:nvPr/>
                </p:nvSpPr>
                <p:spPr>
                  <a:xfrm>
                    <a:off x="6083170" y="3634462"/>
                    <a:ext cx="99500" cy="38250"/>
                  </a:xfrm>
                  <a:custGeom>
                    <a:rect b="b" l="l" r="r" t="t"/>
                    <a:pathLst>
                      <a:path extrusionOk="0" h="1515" w="3941">
                        <a:moveTo>
                          <a:pt x="2364" y="0"/>
                        </a:moveTo>
                        <a:cubicBezTo>
                          <a:pt x="1650" y="0"/>
                          <a:pt x="785" y="249"/>
                          <a:pt x="92" y="1202"/>
                        </a:cubicBezTo>
                        <a:cubicBezTo>
                          <a:pt x="1" y="1332"/>
                          <a:pt x="92" y="1515"/>
                          <a:pt x="255" y="1515"/>
                        </a:cubicBezTo>
                        <a:cubicBezTo>
                          <a:pt x="314" y="1515"/>
                          <a:pt x="379" y="1482"/>
                          <a:pt x="411" y="1437"/>
                        </a:cubicBezTo>
                        <a:cubicBezTo>
                          <a:pt x="1018" y="605"/>
                          <a:pt x="1764" y="387"/>
                          <a:pt x="2378" y="387"/>
                        </a:cubicBezTo>
                        <a:cubicBezTo>
                          <a:pt x="3025" y="387"/>
                          <a:pt x="3526" y="628"/>
                          <a:pt x="3566" y="648"/>
                        </a:cubicBezTo>
                        <a:cubicBezTo>
                          <a:pt x="3597" y="662"/>
                          <a:pt x="3626" y="668"/>
                          <a:pt x="3654" y="668"/>
                        </a:cubicBezTo>
                        <a:cubicBezTo>
                          <a:pt x="3838" y="668"/>
                          <a:pt x="3940" y="398"/>
                          <a:pt x="3742" y="296"/>
                        </a:cubicBezTo>
                        <a:cubicBezTo>
                          <a:pt x="3728" y="289"/>
                          <a:pt x="3134" y="0"/>
                          <a:pt x="236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6" name="Google Shape;7176;p73"/>
                  <p:cNvSpPr/>
                  <p:nvPr/>
                </p:nvSpPr>
                <p:spPr>
                  <a:xfrm>
                    <a:off x="6083170" y="3673090"/>
                    <a:ext cx="99450" cy="38300"/>
                  </a:xfrm>
                  <a:custGeom>
                    <a:rect b="b" l="l" r="r" t="t"/>
                    <a:pathLst>
                      <a:path extrusionOk="0" h="1517" w="3939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4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84"/>
                          <a:pt x="411" y="1432"/>
                        </a:cubicBezTo>
                        <a:cubicBezTo>
                          <a:pt x="1018" y="600"/>
                          <a:pt x="1764" y="382"/>
                          <a:pt x="2378" y="382"/>
                        </a:cubicBezTo>
                        <a:cubicBezTo>
                          <a:pt x="3025" y="382"/>
                          <a:pt x="3526" y="623"/>
                          <a:pt x="3566" y="643"/>
                        </a:cubicBezTo>
                        <a:cubicBezTo>
                          <a:pt x="3598" y="658"/>
                          <a:pt x="3629" y="665"/>
                          <a:pt x="3658" y="665"/>
                        </a:cubicBezTo>
                        <a:cubicBezTo>
                          <a:pt x="3840" y="665"/>
                          <a:pt x="3939" y="398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7" name="Google Shape;7177;p73"/>
                  <p:cNvSpPr/>
                  <p:nvPr/>
                </p:nvSpPr>
                <p:spPr>
                  <a:xfrm>
                    <a:off x="6083170" y="3711719"/>
                    <a:ext cx="99475" cy="38351"/>
                  </a:xfrm>
                  <a:custGeom>
                    <a:rect b="b" l="l" r="r" t="t"/>
                    <a:pathLst>
                      <a:path extrusionOk="0" h="1519" w="3940">
                        <a:moveTo>
                          <a:pt x="2373" y="0"/>
                        </a:moveTo>
                        <a:cubicBezTo>
                          <a:pt x="1659" y="0"/>
                          <a:pt x="790" y="249"/>
                          <a:pt x="92" y="1205"/>
                        </a:cubicBezTo>
                        <a:cubicBezTo>
                          <a:pt x="1" y="1329"/>
                          <a:pt x="92" y="1518"/>
                          <a:pt x="255" y="1518"/>
                        </a:cubicBezTo>
                        <a:cubicBezTo>
                          <a:pt x="314" y="1518"/>
                          <a:pt x="379" y="1485"/>
                          <a:pt x="411" y="1433"/>
                        </a:cubicBezTo>
                        <a:cubicBezTo>
                          <a:pt x="1018" y="601"/>
                          <a:pt x="1764" y="384"/>
                          <a:pt x="2378" y="384"/>
                        </a:cubicBezTo>
                        <a:cubicBezTo>
                          <a:pt x="3025" y="384"/>
                          <a:pt x="3526" y="625"/>
                          <a:pt x="3566" y="645"/>
                        </a:cubicBezTo>
                        <a:cubicBezTo>
                          <a:pt x="3598" y="660"/>
                          <a:pt x="3628" y="666"/>
                          <a:pt x="3657" y="666"/>
                        </a:cubicBezTo>
                        <a:cubicBezTo>
                          <a:pt x="3839" y="666"/>
                          <a:pt x="3939" y="394"/>
                          <a:pt x="3742" y="293"/>
                        </a:cubicBezTo>
                        <a:cubicBezTo>
                          <a:pt x="3728" y="286"/>
                          <a:pt x="3139" y="0"/>
                          <a:pt x="237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8" name="Google Shape;7178;p73"/>
                  <p:cNvSpPr/>
                  <p:nvPr/>
                </p:nvSpPr>
                <p:spPr>
                  <a:xfrm>
                    <a:off x="6083170" y="3750272"/>
                    <a:ext cx="99500" cy="38300"/>
                  </a:xfrm>
                  <a:custGeom>
                    <a:rect b="b" l="l" r="r" t="t"/>
                    <a:pathLst>
                      <a:path extrusionOk="0" h="1517" w="3941">
                        <a:moveTo>
                          <a:pt x="2367" y="1"/>
                        </a:moveTo>
                        <a:cubicBezTo>
                          <a:pt x="1653" y="1"/>
                          <a:pt x="786" y="249"/>
                          <a:pt x="92" y="1203"/>
                        </a:cubicBezTo>
                        <a:cubicBezTo>
                          <a:pt x="1" y="1334"/>
                          <a:pt x="92" y="1516"/>
                          <a:pt x="255" y="1516"/>
                        </a:cubicBezTo>
                        <a:cubicBezTo>
                          <a:pt x="314" y="1516"/>
                          <a:pt x="379" y="1490"/>
                          <a:pt x="411" y="1438"/>
                        </a:cubicBezTo>
                        <a:cubicBezTo>
                          <a:pt x="1018" y="606"/>
                          <a:pt x="1764" y="388"/>
                          <a:pt x="2378" y="388"/>
                        </a:cubicBezTo>
                        <a:cubicBezTo>
                          <a:pt x="3025" y="388"/>
                          <a:pt x="3526" y="629"/>
                          <a:pt x="3566" y="649"/>
                        </a:cubicBezTo>
                        <a:cubicBezTo>
                          <a:pt x="3597" y="663"/>
                          <a:pt x="3626" y="669"/>
                          <a:pt x="3654" y="669"/>
                        </a:cubicBezTo>
                        <a:cubicBezTo>
                          <a:pt x="3838" y="669"/>
                          <a:pt x="3940" y="399"/>
                          <a:pt x="3742" y="291"/>
                        </a:cubicBezTo>
                        <a:cubicBezTo>
                          <a:pt x="3728" y="288"/>
                          <a:pt x="3136" y="1"/>
                          <a:pt x="236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79" name="Google Shape;7179;p73"/>
                  <p:cNvSpPr/>
                  <p:nvPr/>
                </p:nvSpPr>
                <p:spPr>
                  <a:xfrm>
                    <a:off x="6101778" y="3786679"/>
                    <a:ext cx="78242" cy="462458"/>
                  </a:xfrm>
                  <a:custGeom>
                    <a:rect b="b" l="l" r="r" t="t"/>
                    <a:pathLst>
                      <a:path extrusionOk="0" h="18317" w="3099">
                        <a:moveTo>
                          <a:pt x="2521" y="0"/>
                        </a:moveTo>
                        <a:cubicBezTo>
                          <a:pt x="2148" y="0"/>
                          <a:pt x="1538" y="70"/>
                          <a:pt x="1043" y="459"/>
                        </a:cubicBezTo>
                        <a:cubicBezTo>
                          <a:pt x="593" y="817"/>
                          <a:pt x="339" y="1358"/>
                          <a:pt x="287" y="2069"/>
                        </a:cubicBezTo>
                        <a:cubicBezTo>
                          <a:pt x="118" y="4265"/>
                          <a:pt x="0" y="17978"/>
                          <a:pt x="0" y="18121"/>
                        </a:cubicBezTo>
                        <a:cubicBezTo>
                          <a:pt x="0" y="18225"/>
                          <a:pt x="85" y="18317"/>
                          <a:pt x="196" y="18317"/>
                        </a:cubicBezTo>
                        <a:cubicBezTo>
                          <a:pt x="307" y="18317"/>
                          <a:pt x="398" y="18232"/>
                          <a:pt x="398" y="18121"/>
                        </a:cubicBezTo>
                        <a:cubicBezTo>
                          <a:pt x="398" y="17978"/>
                          <a:pt x="509" y="4278"/>
                          <a:pt x="678" y="2101"/>
                        </a:cubicBezTo>
                        <a:cubicBezTo>
                          <a:pt x="724" y="1502"/>
                          <a:pt x="926" y="1058"/>
                          <a:pt x="1291" y="772"/>
                        </a:cubicBezTo>
                        <a:cubicBezTo>
                          <a:pt x="1697" y="447"/>
                          <a:pt x="2225" y="393"/>
                          <a:pt x="2537" y="393"/>
                        </a:cubicBezTo>
                        <a:cubicBezTo>
                          <a:pt x="2695" y="393"/>
                          <a:pt x="2798" y="407"/>
                          <a:pt x="2803" y="407"/>
                        </a:cubicBezTo>
                        <a:cubicBezTo>
                          <a:pt x="2814" y="408"/>
                          <a:pt x="2824" y="409"/>
                          <a:pt x="2834" y="409"/>
                        </a:cubicBezTo>
                        <a:cubicBezTo>
                          <a:pt x="3061" y="409"/>
                          <a:pt x="3099" y="66"/>
                          <a:pt x="2862" y="22"/>
                        </a:cubicBezTo>
                        <a:cubicBezTo>
                          <a:pt x="2848" y="20"/>
                          <a:pt x="2718" y="0"/>
                          <a:pt x="252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0" name="Google Shape;7180;p73"/>
                  <p:cNvSpPr/>
                  <p:nvPr/>
                </p:nvSpPr>
                <p:spPr>
                  <a:xfrm>
                    <a:off x="6105312" y="3937305"/>
                    <a:ext cx="36634" cy="80161"/>
                  </a:xfrm>
                  <a:custGeom>
                    <a:rect b="b" l="l" r="r" t="t"/>
                    <a:pathLst>
                      <a:path extrusionOk="0" h="3175" w="1451">
                        <a:moveTo>
                          <a:pt x="284" y="0"/>
                        </a:moveTo>
                        <a:cubicBezTo>
                          <a:pt x="128" y="0"/>
                          <a:pt x="1" y="204"/>
                          <a:pt x="147" y="345"/>
                        </a:cubicBezTo>
                        <a:cubicBezTo>
                          <a:pt x="154" y="352"/>
                          <a:pt x="942" y="1121"/>
                          <a:pt x="1047" y="2985"/>
                        </a:cubicBezTo>
                        <a:cubicBezTo>
                          <a:pt x="1053" y="3089"/>
                          <a:pt x="1144" y="3174"/>
                          <a:pt x="1249" y="3174"/>
                        </a:cubicBezTo>
                        <a:lnTo>
                          <a:pt x="1255" y="3174"/>
                        </a:lnTo>
                        <a:cubicBezTo>
                          <a:pt x="1366" y="3168"/>
                          <a:pt x="1451" y="3076"/>
                          <a:pt x="1444" y="2965"/>
                        </a:cubicBezTo>
                        <a:cubicBezTo>
                          <a:pt x="1327" y="926"/>
                          <a:pt x="453" y="91"/>
                          <a:pt x="421" y="59"/>
                        </a:cubicBezTo>
                        <a:cubicBezTo>
                          <a:pt x="377" y="18"/>
                          <a:pt x="329" y="0"/>
                          <a:pt x="28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1" name="Google Shape;7181;p73"/>
                  <p:cNvSpPr/>
                  <p:nvPr/>
                </p:nvSpPr>
                <p:spPr>
                  <a:xfrm>
                    <a:off x="6108292" y="3860073"/>
                    <a:ext cx="50596" cy="64735"/>
                  </a:xfrm>
                  <a:custGeom>
                    <a:rect b="b" l="l" r="r" t="t"/>
                    <a:pathLst>
                      <a:path extrusionOk="0" h="2564" w="2004">
                        <a:moveTo>
                          <a:pt x="272" y="0"/>
                        </a:moveTo>
                        <a:cubicBezTo>
                          <a:pt x="32" y="0"/>
                          <a:pt x="0" y="362"/>
                          <a:pt x="251" y="393"/>
                        </a:cubicBezTo>
                        <a:cubicBezTo>
                          <a:pt x="309" y="406"/>
                          <a:pt x="1606" y="589"/>
                          <a:pt x="1554" y="2362"/>
                        </a:cubicBezTo>
                        <a:cubicBezTo>
                          <a:pt x="1554" y="2472"/>
                          <a:pt x="1639" y="2564"/>
                          <a:pt x="1743" y="2564"/>
                        </a:cubicBezTo>
                        <a:lnTo>
                          <a:pt x="1750" y="2564"/>
                        </a:lnTo>
                        <a:cubicBezTo>
                          <a:pt x="1854" y="2564"/>
                          <a:pt x="1945" y="2479"/>
                          <a:pt x="1945" y="2375"/>
                        </a:cubicBezTo>
                        <a:cubicBezTo>
                          <a:pt x="2004" y="250"/>
                          <a:pt x="316" y="2"/>
                          <a:pt x="303" y="2"/>
                        </a:cubicBezTo>
                        <a:cubicBezTo>
                          <a:pt x="292" y="1"/>
                          <a:pt x="282" y="0"/>
                          <a:pt x="2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2" name="Google Shape;7182;p73"/>
                  <p:cNvSpPr/>
                  <p:nvPr/>
                </p:nvSpPr>
                <p:spPr>
                  <a:xfrm>
                    <a:off x="6102914" y="4067557"/>
                    <a:ext cx="36079" cy="81549"/>
                  </a:xfrm>
                  <a:custGeom>
                    <a:rect b="b" l="l" r="r" t="t"/>
                    <a:pathLst>
                      <a:path extrusionOk="0" h="3230" w="1429">
                        <a:moveTo>
                          <a:pt x="225" y="1"/>
                        </a:moveTo>
                        <a:cubicBezTo>
                          <a:pt x="167" y="1"/>
                          <a:pt x="110" y="26"/>
                          <a:pt x="73" y="75"/>
                        </a:cubicBezTo>
                        <a:cubicBezTo>
                          <a:pt x="1" y="159"/>
                          <a:pt x="14" y="283"/>
                          <a:pt x="99" y="348"/>
                        </a:cubicBezTo>
                        <a:cubicBezTo>
                          <a:pt x="112" y="361"/>
                          <a:pt x="1024" y="1124"/>
                          <a:pt x="972" y="3021"/>
                        </a:cubicBezTo>
                        <a:cubicBezTo>
                          <a:pt x="972" y="3131"/>
                          <a:pt x="1057" y="3223"/>
                          <a:pt x="1168" y="3229"/>
                        </a:cubicBezTo>
                        <a:lnTo>
                          <a:pt x="1174" y="3229"/>
                        </a:lnTo>
                        <a:cubicBezTo>
                          <a:pt x="1278" y="3229"/>
                          <a:pt x="1363" y="3144"/>
                          <a:pt x="1370" y="3034"/>
                        </a:cubicBezTo>
                        <a:cubicBezTo>
                          <a:pt x="1428" y="922"/>
                          <a:pt x="392" y="75"/>
                          <a:pt x="346" y="42"/>
                        </a:cubicBezTo>
                        <a:cubicBezTo>
                          <a:pt x="310" y="14"/>
                          <a:pt x="267" y="1"/>
                          <a:pt x="22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3" name="Google Shape;7183;p73"/>
                  <p:cNvSpPr/>
                  <p:nvPr/>
                </p:nvSpPr>
                <p:spPr>
                  <a:xfrm>
                    <a:off x="6081706" y="3893097"/>
                    <a:ext cx="34236" cy="64305"/>
                  </a:xfrm>
                  <a:custGeom>
                    <a:rect b="b" l="l" r="r" t="t"/>
                    <a:pathLst>
                      <a:path extrusionOk="0" h="2547" w="1356">
                        <a:moveTo>
                          <a:pt x="1072" y="0"/>
                        </a:moveTo>
                        <a:cubicBezTo>
                          <a:pt x="1042" y="0"/>
                          <a:pt x="1011" y="8"/>
                          <a:pt x="978" y="24"/>
                        </a:cubicBezTo>
                        <a:cubicBezTo>
                          <a:pt x="939" y="37"/>
                          <a:pt x="59" y="487"/>
                          <a:pt x="0" y="2344"/>
                        </a:cubicBezTo>
                        <a:cubicBezTo>
                          <a:pt x="0" y="2448"/>
                          <a:pt x="85" y="2540"/>
                          <a:pt x="189" y="2546"/>
                        </a:cubicBezTo>
                        <a:lnTo>
                          <a:pt x="196" y="2546"/>
                        </a:lnTo>
                        <a:cubicBezTo>
                          <a:pt x="307" y="2546"/>
                          <a:pt x="391" y="2461"/>
                          <a:pt x="398" y="2357"/>
                        </a:cubicBezTo>
                        <a:cubicBezTo>
                          <a:pt x="450" y="773"/>
                          <a:pt x="1134" y="382"/>
                          <a:pt x="1154" y="376"/>
                        </a:cubicBezTo>
                        <a:cubicBezTo>
                          <a:pt x="1356" y="275"/>
                          <a:pt x="1254" y="0"/>
                          <a:pt x="1072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4" name="Google Shape;7184;p73"/>
                  <p:cNvSpPr/>
                  <p:nvPr/>
                </p:nvSpPr>
                <p:spPr>
                  <a:xfrm>
                    <a:off x="5971374" y="3754842"/>
                    <a:ext cx="29060" cy="66628"/>
                  </a:xfrm>
                  <a:custGeom>
                    <a:rect b="b" l="l" r="r" t="t"/>
                    <a:pathLst>
                      <a:path extrusionOk="0" h="2639" w="1151">
                        <a:moveTo>
                          <a:pt x="259" y="0"/>
                        </a:moveTo>
                        <a:cubicBezTo>
                          <a:pt x="126" y="0"/>
                          <a:pt x="0" y="138"/>
                          <a:pt x="82" y="292"/>
                        </a:cubicBezTo>
                        <a:cubicBezTo>
                          <a:pt x="88" y="305"/>
                          <a:pt x="727" y="1355"/>
                          <a:pt x="414" y="2385"/>
                        </a:cubicBezTo>
                        <a:cubicBezTo>
                          <a:pt x="381" y="2489"/>
                          <a:pt x="440" y="2600"/>
                          <a:pt x="544" y="2632"/>
                        </a:cubicBezTo>
                        <a:cubicBezTo>
                          <a:pt x="564" y="2639"/>
                          <a:pt x="583" y="2639"/>
                          <a:pt x="603" y="2639"/>
                        </a:cubicBezTo>
                        <a:cubicBezTo>
                          <a:pt x="688" y="2639"/>
                          <a:pt x="766" y="2587"/>
                          <a:pt x="792" y="2502"/>
                        </a:cubicBezTo>
                        <a:cubicBezTo>
                          <a:pt x="1150" y="1296"/>
                          <a:pt x="447" y="136"/>
                          <a:pt x="421" y="90"/>
                        </a:cubicBezTo>
                        <a:cubicBezTo>
                          <a:pt x="377" y="27"/>
                          <a:pt x="317" y="0"/>
                          <a:pt x="259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5" name="Google Shape;7185;p73"/>
                  <p:cNvSpPr/>
                  <p:nvPr/>
                </p:nvSpPr>
                <p:spPr>
                  <a:xfrm>
                    <a:off x="5969632" y="3672914"/>
                    <a:ext cx="37442" cy="39310"/>
                  </a:xfrm>
                  <a:custGeom>
                    <a:rect b="b" l="l" r="r" t="t"/>
                    <a:pathLst>
                      <a:path extrusionOk="0" h="1557" w="1483">
                        <a:moveTo>
                          <a:pt x="1165" y="0"/>
                        </a:moveTo>
                        <a:cubicBezTo>
                          <a:pt x="952" y="0"/>
                          <a:pt x="297" y="106"/>
                          <a:pt x="27" y="1321"/>
                        </a:cubicBezTo>
                        <a:cubicBezTo>
                          <a:pt x="1" y="1426"/>
                          <a:pt x="66" y="1530"/>
                          <a:pt x="177" y="1556"/>
                        </a:cubicBezTo>
                        <a:lnTo>
                          <a:pt x="216" y="1556"/>
                        </a:lnTo>
                        <a:cubicBezTo>
                          <a:pt x="314" y="1556"/>
                          <a:pt x="392" y="1497"/>
                          <a:pt x="411" y="1406"/>
                        </a:cubicBezTo>
                        <a:cubicBezTo>
                          <a:pt x="630" y="430"/>
                          <a:pt x="1085" y="396"/>
                          <a:pt x="1168" y="396"/>
                        </a:cubicBezTo>
                        <a:cubicBezTo>
                          <a:pt x="1174" y="396"/>
                          <a:pt x="1179" y="396"/>
                          <a:pt x="1180" y="396"/>
                        </a:cubicBezTo>
                        <a:cubicBezTo>
                          <a:pt x="1191" y="397"/>
                          <a:pt x="1201" y="398"/>
                          <a:pt x="1211" y="398"/>
                        </a:cubicBezTo>
                        <a:cubicBezTo>
                          <a:pt x="1445" y="398"/>
                          <a:pt x="1483" y="36"/>
                          <a:pt x="1233" y="5"/>
                        </a:cubicBezTo>
                        <a:cubicBezTo>
                          <a:pt x="1228" y="4"/>
                          <a:pt x="1204" y="0"/>
                          <a:pt x="1165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6" name="Google Shape;7186;p73"/>
                  <p:cNvSpPr/>
                  <p:nvPr/>
                </p:nvSpPr>
                <p:spPr>
                  <a:xfrm>
                    <a:off x="6015356" y="3608936"/>
                    <a:ext cx="28025" cy="46683"/>
                  </a:xfrm>
                  <a:custGeom>
                    <a:rect b="b" l="l" r="r" t="t"/>
                    <a:pathLst>
                      <a:path extrusionOk="0" h="1849" w="1110">
                        <a:moveTo>
                          <a:pt x="272" y="1"/>
                        </a:moveTo>
                        <a:cubicBezTo>
                          <a:pt x="42" y="1"/>
                          <a:pt x="1" y="357"/>
                          <a:pt x="249" y="395"/>
                        </a:cubicBezTo>
                        <a:cubicBezTo>
                          <a:pt x="393" y="427"/>
                          <a:pt x="516" y="518"/>
                          <a:pt x="588" y="642"/>
                        </a:cubicBezTo>
                        <a:cubicBezTo>
                          <a:pt x="705" y="844"/>
                          <a:pt x="673" y="1170"/>
                          <a:pt x="510" y="1574"/>
                        </a:cubicBezTo>
                        <a:cubicBezTo>
                          <a:pt x="471" y="1679"/>
                          <a:pt x="523" y="1789"/>
                          <a:pt x="621" y="1835"/>
                        </a:cubicBezTo>
                        <a:cubicBezTo>
                          <a:pt x="647" y="1842"/>
                          <a:pt x="673" y="1848"/>
                          <a:pt x="699" y="1848"/>
                        </a:cubicBezTo>
                        <a:cubicBezTo>
                          <a:pt x="777" y="1848"/>
                          <a:pt x="849" y="1796"/>
                          <a:pt x="875" y="1718"/>
                        </a:cubicBezTo>
                        <a:cubicBezTo>
                          <a:pt x="1090" y="1190"/>
                          <a:pt x="1110" y="760"/>
                          <a:pt x="927" y="440"/>
                        </a:cubicBezTo>
                        <a:cubicBezTo>
                          <a:pt x="797" y="212"/>
                          <a:pt x="569" y="56"/>
                          <a:pt x="308" y="4"/>
                        </a:cubicBezTo>
                        <a:cubicBezTo>
                          <a:pt x="296" y="2"/>
                          <a:pt x="284" y="1"/>
                          <a:pt x="2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7" name="Google Shape;7187;p73"/>
                  <p:cNvSpPr/>
                  <p:nvPr/>
                </p:nvSpPr>
                <p:spPr>
                  <a:xfrm>
                    <a:off x="6001066" y="3539077"/>
                    <a:ext cx="45370" cy="39361"/>
                  </a:xfrm>
                  <a:custGeom>
                    <a:rect b="b" l="l" r="r" t="t"/>
                    <a:pathLst>
                      <a:path extrusionOk="0" h="1559" w="1797">
                        <a:moveTo>
                          <a:pt x="1387" y="1"/>
                        </a:moveTo>
                        <a:cubicBezTo>
                          <a:pt x="1067" y="1"/>
                          <a:pt x="411" y="153"/>
                          <a:pt x="33" y="1298"/>
                        </a:cubicBezTo>
                        <a:cubicBezTo>
                          <a:pt x="1" y="1395"/>
                          <a:pt x="53" y="1513"/>
                          <a:pt x="157" y="1545"/>
                        </a:cubicBezTo>
                        <a:cubicBezTo>
                          <a:pt x="177" y="1552"/>
                          <a:pt x="196" y="1552"/>
                          <a:pt x="222" y="1558"/>
                        </a:cubicBezTo>
                        <a:cubicBezTo>
                          <a:pt x="307" y="1552"/>
                          <a:pt x="379" y="1500"/>
                          <a:pt x="405" y="1421"/>
                        </a:cubicBezTo>
                        <a:cubicBezTo>
                          <a:pt x="715" y="490"/>
                          <a:pt x="1204" y="391"/>
                          <a:pt x="1398" y="391"/>
                        </a:cubicBezTo>
                        <a:cubicBezTo>
                          <a:pt x="1444" y="391"/>
                          <a:pt x="1474" y="397"/>
                          <a:pt x="1480" y="398"/>
                        </a:cubicBezTo>
                        <a:cubicBezTo>
                          <a:pt x="1496" y="402"/>
                          <a:pt x="1512" y="403"/>
                          <a:pt x="1527" y="403"/>
                        </a:cubicBezTo>
                        <a:cubicBezTo>
                          <a:pt x="1738" y="403"/>
                          <a:pt x="1796" y="81"/>
                          <a:pt x="1571" y="20"/>
                        </a:cubicBezTo>
                        <a:cubicBezTo>
                          <a:pt x="1560" y="17"/>
                          <a:pt x="1492" y="1"/>
                          <a:pt x="138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8" name="Google Shape;7188;p73"/>
                  <p:cNvSpPr/>
                  <p:nvPr/>
                </p:nvSpPr>
                <p:spPr>
                  <a:xfrm>
                    <a:off x="6074788" y="4163397"/>
                    <a:ext cx="34261" cy="58599"/>
                  </a:xfrm>
                  <a:custGeom>
                    <a:rect b="b" l="l" r="r" t="t"/>
                    <a:pathLst>
                      <a:path extrusionOk="0" h="2321" w="1357">
                        <a:moveTo>
                          <a:pt x="1167" y="0"/>
                        </a:moveTo>
                        <a:cubicBezTo>
                          <a:pt x="919" y="7"/>
                          <a:pt x="678" y="104"/>
                          <a:pt x="509" y="287"/>
                        </a:cubicBezTo>
                        <a:cubicBezTo>
                          <a:pt x="157" y="639"/>
                          <a:pt x="0" y="1265"/>
                          <a:pt x="53" y="2131"/>
                        </a:cubicBezTo>
                        <a:cubicBezTo>
                          <a:pt x="59" y="2236"/>
                          <a:pt x="144" y="2320"/>
                          <a:pt x="248" y="2320"/>
                        </a:cubicBezTo>
                        <a:lnTo>
                          <a:pt x="261" y="2320"/>
                        </a:lnTo>
                        <a:cubicBezTo>
                          <a:pt x="365" y="2314"/>
                          <a:pt x="450" y="2223"/>
                          <a:pt x="444" y="2118"/>
                        </a:cubicBezTo>
                        <a:cubicBezTo>
                          <a:pt x="391" y="1186"/>
                          <a:pt x="594" y="769"/>
                          <a:pt x="776" y="580"/>
                        </a:cubicBezTo>
                        <a:cubicBezTo>
                          <a:pt x="874" y="476"/>
                          <a:pt x="1004" y="411"/>
                          <a:pt x="1148" y="404"/>
                        </a:cubicBezTo>
                        <a:cubicBezTo>
                          <a:pt x="1252" y="404"/>
                          <a:pt x="1343" y="319"/>
                          <a:pt x="1350" y="209"/>
                        </a:cubicBezTo>
                        <a:cubicBezTo>
                          <a:pt x="1356" y="104"/>
                          <a:pt x="1278" y="7"/>
                          <a:pt x="1167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89" name="Google Shape;7189;p73"/>
                  <p:cNvSpPr/>
                  <p:nvPr/>
                </p:nvSpPr>
                <p:spPr>
                  <a:xfrm>
                    <a:off x="6081529" y="4015547"/>
                    <a:ext cx="34463" cy="59180"/>
                  </a:xfrm>
                  <a:custGeom>
                    <a:rect b="b" l="l" r="r" t="t"/>
                    <a:pathLst>
                      <a:path extrusionOk="0" h="2344" w="1365">
                        <a:moveTo>
                          <a:pt x="1077" y="1"/>
                        </a:moveTo>
                        <a:cubicBezTo>
                          <a:pt x="1048" y="1"/>
                          <a:pt x="1017" y="8"/>
                          <a:pt x="985" y="23"/>
                        </a:cubicBezTo>
                        <a:cubicBezTo>
                          <a:pt x="946" y="42"/>
                          <a:pt x="66" y="505"/>
                          <a:pt x="7" y="2135"/>
                        </a:cubicBezTo>
                        <a:cubicBezTo>
                          <a:pt x="1" y="2245"/>
                          <a:pt x="92" y="2337"/>
                          <a:pt x="196" y="2343"/>
                        </a:cubicBezTo>
                        <a:lnTo>
                          <a:pt x="203" y="2343"/>
                        </a:lnTo>
                        <a:cubicBezTo>
                          <a:pt x="314" y="2343"/>
                          <a:pt x="405" y="2258"/>
                          <a:pt x="405" y="2148"/>
                        </a:cubicBezTo>
                        <a:cubicBezTo>
                          <a:pt x="457" y="779"/>
                          <a:pt x="1135" y="394"/>
                          <a:pt x="1167" y="375"/>
                        </a:cubicBezTo>
                        <a:cubicBezTo>
                          <a:pt x="1364" y="268"/>
                          <a:pt x="1260" y="1"/>
                          <a:pt x="1077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0" name="Google Shape;7190;p73"/>
                  <p:cNvSpPr/>
                  <p:nvPr/>
                </p:nvSpPr>
                <p:spPr>
                  <a:xfrm>
                    <a:off x="6083473" y="3225780"/>
                    <a:ext cx="183726" cy="588443"/>
                  </a:xfrm>
                  <a:custGeom>
                    <a:rect b="b" l="l" r="r" t="t"/>
                    <a:pathLst>
                      <a:path extrusionOk="0" h="23307" w="7277">
                        <a:moveTo>
                          <a:pt x="5001" y="0"/>
                        </a:moveTo>
                        <a:lnTo>
                          <a:pt x="1970" y="333"/>
                        </a:lnTo>
                        <a:cubicBezTo>
                          <a:pt x="2185" y="346"/>
                          <a:pt x="2902" y="1102"/>
                          <a:pt x="3319" y="2738"/>
                        </a:cubicBezTo>
                        <a:cubicBezTo>
                          <a:pt x="2589" y="2874"/>
                          <a:pt x="712" y="3363"/>
                          <a:pt x="61" y="4791"/>
                        </a:cubicBezTo>
                        <a:cubicBezTo>
                          <a:pt x="0" y="4941"/>
                          <a:pt x="127" y="5058"/>
                          <a:pt x="253" y="5058"/>
                        </a:cubicBezTo>
                        <a:cubicBezTo>
                          <a:pt x="317" y="5058"/>
                          <a:pt x="381" y="5027"/>
                          <a:pt x="419" y="4954"/>
                        </a:cubicBezTo>
                        <a:cubicBezTo>
                          <a:pt x="999" y="3696"/>
                          <a:pt x="2752" y="3246"/>
                          <a:pt x="3411" y="3122"/>
                        </a:cubicBezTo>
                        <a:cubicBezTo>
                          <a:pt x="3424" y="3174"/>
                          <a:pt x="3430" y="3233"/>
                          <a:pt x="3443" y="3285"/>
                        </a:cubicBezTo>
                        <a:lnTo>
                          <a:pt x="3443" y="4569"/>
                        </a:lnTo>
                        <a:cubicBezTo>
                          <a:pt x="3437" y="4569"/>
                          <a:pt x="3430" y="4563"/>
                          <a:pt x="3424" y="4563"/>
                        </a:cubicBezTo>
                        <a:cubicBezTo>
                          <a:pt x="3414" y="4560"/>
                          <a:pt x="3349" y="4547"/>
                          <a:pt x="3242" y="4547"/>
                        </a:cubicBezTo>
                        <a:cubicBezTo>
                          <a:pt x="2861" y="4547"/>
                          <a:pt x="1945" y="4710"/>
                          <a:pt x="1025" y="6062"/>
                        </a:cubicBezTo>
                        <a:cubicBezTo>
                          <a:pt x="923" y="6215"/>
                          <a:pt x="1059" y="6371"/>
                          <a:pt x="1197" y="6371"/>
                        </a:cubicBezTo>
                        <a:cubicBezTo>
                          <a:pt x="1253" y="6371"/>
                          <a:pt x="1310" y="6345"/>
                          <a:pt x="1351" y="6283"/>
                        </a:cubicBezTo>
                        <a:cubicBezTo>
                          <a:pt x="2184" y="5060"/>
                          <a:pt x="2960" y="4940"/>
                          <a:pt x="3238" y="4940"/>
                        </a:cubicBezTo>
                        <a:cubicBezTo>
                          <a:pt x="3300" y="4940"/>
                          <a:pt x="3337" y="4946"/>
                          <a:pt x="3345" y="4947"/>
                        </a:cubicBezTo>
                        <a:cubicBezTo>
                          <a:pt x="3359" y="4950"/>
                          <a:pt x="3372" y="4951"/>
                          <a:pt x="3386" y="4951"/>
                        </a:cubicBezTo>
                        <a:cubicBezTo>
                          <a:pt x="3405" y="4951"/>
                          <a:pt x="3424" y="4948"/>
                          <a:pt x="3443" y="4941"/>
                        </a:cubicBezTo>
                        <a:lnTo>
                          <a:pt x="3443" y="23111"/>
                        </a:lnTo>
                        <a:cubicBezTo>
                          <a:pt x="3443" y="23242"/>
                          <a:pt x="3543" y="23307"/>
                          <a:pt x="3641" y="23307"/>
                        </a:cubicBezTo>
                        <a:cubicBezTo>
                          <a:pt x="3740" y="23307"/>
                          <a:pt x="3837" y="23242"/>
                          <a:pt x="3834" y="23111"/>
                        </a:cubicBezTo>
                        <a:lnTo>
                          <a:pt x="3834" y="4941"/>
                        </a:lnTo>
                        <a:cubicBezTo>
                          <a:pt x="3848" y="4940"/>
                          <a:pt x="3862" y="4939"/>
                          <a:pt x="3879" y="4939"/>
                        </a:cubicBezTo>
                        <a:cubicBezTo>
                          <a:pt x="4169" y="4939"/>
                          <a:pt x="4937" y="5074"/>
                          <a:pt x="5757" y="6283"/>
                        </a:cubicBezTo>
                        <a:cubicBezTo>
                          <a:pt x="5800" y="6345"/>
                          <a:pt x="5858" y="6371"/>
                          <a:pt x="5915" y="6371"/>
                        </a:cubicBezTo>
                        <a:cubicBezTo>
                          <a:pt x="6055" y="6371"/>
                          <a:pt x="6189" y="6215"/>
                          <a:pt x="6083" y="6062"/>
                        </a:cubicBezTo>
                        <a:cubicBezTo>
                          <a:pt x="5175" y="4722"/>
                          <a:pt x="4273" y="4549"/>
                          <a:pt x="3880" y="4549"/>
                        </a:cubicBezTo>
                        <a:cubicBezTo>
                          <a:pt x="3864" y="4549"/>
                          <a:pt x="3849" y="4549"/>
                          <a:pt x="3834" y="4549"/>
                        </a:cubicBezTo>
                        <a:lnTo>
                          <a:pt x="3834" y="3122"/>
                        </a:lnTo>
                        <a:cubicBezTo>
                          <a:pt x="4466" y="3239"/>
                          <a:pt x="6272" y="3676"/>
                          <a:pt x="6858" y="4954"/>
                        </a:cubicBezTo>
                        <a:cubicBezTo>
                          <a:pt x="6899" y="5030"/>
                          <a:pt x="6964" y="5062"/>
                          <a:pt x="7030" y="5062"/>
                        </a:cubicBezTo>
                        <a:cubicBezTo>
                          <a:pt x="7154" y="5062"/>
                          <a:pt x="7277" y="4945"/>
                          <a:pt x="7217" y="4791"/>
                        </a:cubicBezTo>
                        <a:cubicBezTo>
                          <a:pt x="6526" y="3272"/>
                          <a:pt x="4460" y="2822"/>
                          <a:pt x="3841" y="2718"/>
                        </a:cubicBezTo>
                        <a:cubicBezTo>
                          <a:pt x="4023" y="1695"/>
                          <a:pt x="4362" y="639"/>
                          <a:pt x="5001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1" name="Google Shape;7191;p73"/>
                  <p:cNvSpPr/>
                  <p:nvPr/>
                </p:nvSpPr>
                <p:spPr>
                  <a:xfrm>
                    <a:off x="6174869" y="3489819"/>
                    <a:ext cx="227732" cy="348946"/>
                  </a:xfrm>
                  <a:custGeom>
                    <a:rect b="b" l="l" r="r" t="t"/>
                    <a:pathLst>
                      <a:path extrusionOk="0" h="13821" w="9020">
                        <a:moveTo>
                          <a:pt x="1703" y="0"/>
                        </a:moveTo>
                        <a:cubicBezTo>
                          <a:pt x="912" y="0"/>
                          <a:pt x="308" y="102"/>
                          <a:pt x="240" y="114"/>
                        </a:cubicBezTo>
                        <a:cubicBezTo>
                          <a:pt x="0" y="157"/>
                          <a:pt x="45" y="502"/>
                          <a:pt x="270" y="502"/>
                        </a:cubicBezTo>
                        <a:cubicBezTo>
                          <a:pt x="283" y="502"/>
                          <a:pt x="297" y="501"/>
                          <a:pt x="312" y="498"/>
                        </a:cubicBezTo>
                        <a:cubicBezTo>
                          <a:pt x="326" y="496"/>
                          <a:pt x="898" y="401"/>
                          <a:pt x="1658" y="401"/>
                        </a:cubicBezTo>
                        <a:cubicBezTo>
                          <a:pt x="2973" y="401"/>
                          <a:pt x="4850" y="685"/>
                          <a:pt x="5383" y="2225"/>
                        </a:cubicBezTo>
                        <a:cubicBezTo>
                          <a:pt x="6282" y="4806"/>
                          <a:pt x="8589" y="13579"/>
                          <a:pt x="8609" y="13670"/>
                        </a:cubicBezTo>
                        <a:cubicBezTo>
                          <a:pt x="8635" y="13755"/>
                          <a:pt x="8713" y="13820"/>
                          <a:pt x="8804" y="13820"/>
                        </a:cubicBezTo>
                        <a:cubicBezTo>
                          <a:pt x="8817" y="13814"/>
                          <a:pt x="8837" y="13814"/>
                          <a:pt x="8850" y="13807"/>
                        </a:cubicBezTo>
                        <a:cubicBezTo>
                          <a:pt x="8954" y="13781"/>
                          <a:pt x="9019" y="13677"/>
                          <a:pt x="8993" y="13572"/>
                        </a:cubicBezTo>
                        <a:cubicBezTo>
                          <a:pt x="8967" y="13481"/>
                          <a:pt x="6654" y="4695"/>
                          <a:pt x="5761" y="2095"/>
                        </a:cubicBezTo>
                        <a:cubicBezTo>
                          <a:pt x="5149" y="328"/>
                          <a:pt x="3124" y="0"/>
                          <a:pt x="170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2" name="Google Shape;7192;p73"/>
                  <p:cNvSpPr/>
                  <p:nvPr/>
                </p:nvSpPr>
                <p:spPr>
                  <a:xfrm>
                    <a:off x="6172345" y="3518576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90"/>
                          <a:pt x="3623" y="1516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4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lnTo>
                          <a:pt x="3687" y="1516"/>
                        </a:lnTo>
                        <a:cubicBezTo>
                          <a:pt x="3686" y="1517"/>
                          <a:pt x="3685" y="1517"/>
                          <a:pt x="3684" y="1517"/>
                        </a:cubicBezTo>
                        <a:lnTo>
                          <a:pt x="3690" y="1517"/>
                        </a:lnTo>
                        <a:cubicBezTo>
                          <a:pt x="3689" y="1517"/>
                          <a:pt x="3688" y="1517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3" name="Google Shape;7193;p73"/>
                  <p:cNvSpPr/>
                  <p:nvPr/>
                </p:nvSpPr>
                <p:spPr>
                  <a:xfrm>
                    <a:off x="6172168" y="3557255"/>
                    <a:ext cx="99601" cy="38300"/>
                  </a:xfrm>
                  <a:custGeom>
                    <a:rect b="b" l="l" r="r" t="t"/>
                    <a:pathLst>
                      <a:path extrusionOk="0" h="1517" w="3945">
                        <a:moveTo>
                          <a:pt x="1579" y="1"/>
                        </a:moveTo>
                        <a:cubicBezTo>
                          <a:pt x="810" y="1"/>
                          <a:pt x="217" y="287"/>
                          <a:pt x="204" y="291"/>
                        </a:cubicBezTo>
                        <a:cubicBezTo>
                          <a:pt x="0" y="393"/>
                          <a:pt x="106" y="671"/>
                          <a:pt x="290" y="671"/>
                        </a:cubicBezTo>
                        <a:cubicBezTo>
                          <a:pt x="318" y="671"/>
                          <a:pt x="349" y="664"/>
                          <a:pt x="380" y="649"/>
                        </a:cubicBezTo>
                        <a:cubicBezTo>
                          <a:pt x="420" y="629"/>
                          <a:pt x="923" y="386"/>
                          <a:pt x="1571" y="386"/>
                        </a:cubicBezTo>
                        <a:cubicBezTo>
                          <a:pt x="2185" y="386"/>
                          <a:pt x="2929" y="604"/>
                          <a:pt x="3534" y="1438"/>
                        </a:cubicBezTo>
                        <a:cubicBezTo>
                          <a:pt x="3573" y="1489"/>
                          <a:pt x="3630" y="1515"/>
                          <a:pt x="3694" y="1516"/>
                        </a:cubicBezTo>
                        <a:lnTo>
                          <a:pt x="3694" y="1516"/>
                        </a:lnTo>
                        <a:cubicBezTo>
                          <a:pt x="3855" y="1514"/>
                          <a:pt x="3944" y="1333"/>
                          <a:pt x="3854" y="1203"/>
                        </a:cubicBezTo>
                        <a:cubicBezTo>
                          <a:pt x="3160" y="249"/>
                          <a:pt x="2293" y="1"/>
                          <a:pt x="1579" y="1"/>
                        </a:cubicBezTo>
                        <a:close/>
                        <a:moveTo>
                          <a:pt x="3694" y="1516"/>
                        </a:moveTo>
                        <a:lnTo>
                          <a:pt x="3694" y="1516"/>
                        </a:lnTo>
                        <a:cubicBezTo>
                          <a:pt x="3693" y="1516"/>
                          <a:pt x="3692" y="1516"/>
                          <a:pt x="3691" y="1516"/>
                        </a:cubicBezTo>
                        <a:lnTo>
                          <a:pt x="3697" y="1516"/>
                        </a:lnTo>
                        <a:cubicBezTo>
                          <a:pt x="3696" y="1516"/>
                          <a:pt x="3695" y="1516"/>
                          <a:pt x="3694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4" name="Google Shape;7194;p73"/>
                  <p:cNvSpPr/>
                  <p:nvPr/>
                </p:nvSpPr>
                <p:spPr>
                  <a:xfrm>
                    <a:off x="6172319" y="359578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6" y="0"/>
                        </a:moveTo>
                        <a:cubicBezTo>
                          <a:pt x="806" y="0"/>
                          <a:pt x="211" y="290"/>
                          <a:pt x="198" y="296"/>
                        </a:cubicBezTo>
                        <a:cubicBezTo>
                          <a:pt x="1" y="398"/>
                          <a:pt x="106" y="670"/>
                          <a:pt x="285" y="670"/>
                        </a:cubicBezTo>
                        <a:cubicBezTo>
                          <a:pt x="313" y="670"/>
                          <a:pt x="343" y="663"/>
                          <a:pt x="374" y="648"/>
                        </a:cubicBezTo>
                        <a:cubicBezTo>
                          <a:pt x="414" y="628"/>
                          <a:pt x="917" y="385"/>
                          <a:pt x="1565" y="385"/>
                        </a:cubicBezTo>
                        <a:cubicBezTo>
                          <a:pt x="2179" y="385"/>
                          <a:pt x="2923" y="603"/>
                          <a:pt x="3528" y="1437"/>
                        </a:cubicBezTo>
                        <a:cubicBezTo>
                          <a:pt x="3564" y="1485"/>
                          <a:pt x="3616" y="1516"/>
                          <a:pt x="3675" y="1516"/>
                        </a:cubicBezTo>
                        <a:cubicBezTo>
                          <a:pt x="3680" y="1516"/>
                          <a:pt x="3685" y="1516"/>
                          <a:pt x="3690" y="1515"/>
                        </a:cubicBezTo>
                        <a:lnTo>
                          <a:pt x="3690" y="1515"/>
                        </a:lnTo>
                        <a:cubicBezTo>
                          <a:pt x="3691" y="1515"/>
                          <a:pt x="3692" y="1515"/>
                          <a:pt x="3693" y="1515"/>
                        </a:cubicBezTo>
                        <a:cubicBezTo>
                          <a:pt x="3851" y="1515"/>
                          <a:pt x="3937" y="1331"/>
                          <a:pt x="3848" y="1202"/>
                        </a:cubicBezTo>
                        <a:cubicBezTo>
                          <a:pt x="3155" y="249"/>
                          <a:pt x="2290" y="0"/>
                          <a:pt x="157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5" name="Google Shape;7195;p73"/>
                  <p:cNvSpPr/>
                  <p:nvPr/>
                </p:nvSpPr>
                <p:spPr>
                  <a:xfrm>
                    <a:off x="6172294" y="3634436"/>
                    <a:ext cx="99450" cy="38275"/>
                  </a:xfrm>
                  <a:custGeom>
                    <a:rect b="b" l="l" r="r" t="t"/>
                    <a:pathLst>
                      <a:path extrusionOk="0" h="1516" w="3939">
                        <a:moveTo>
                          <a:pt x="1574" y="0"/>
                        </a:moveTo>
                        <a:cubicBezTo>
                          <a:pt x="805" y="0"/>
                          <a:pt x="212" y="287"/>
                          <a:pt x="199" y="291"/>
                        </a:cubicBezTo>
                        <a:cubicBezTo>
                          <a:pt x="0" y="398"/>
                          <a:pt x="108" y="669"/>
                          <a:pt x="289" y="669"/>
                        </a:cubicBezTo>
                        <a:cubicBezTo>
                          <a:pt x="316" y="669"/>
                          <a:pt x="345" y="663"/>
                          <a:pt x="375" y="649"/>
                        </a:cubicBezTo>
                        <a:cubicBezTo>
                          <a:pt x="415" y="629"/>
                          <a:pt x="918" y="385"/>
                          <a:pt x="1566" y="385"/>
                        </a:cubicBezTo>
                        <a:cubicBezTo>
                          <a:pt x="2180" y="385"/>
                          <a:pt x="2924" y="604"/>
                          <a:pt x="3529" y="1438"/>
                        </a:cubicBezTo>
                        <a:cubicBezTo>
                          <a:pt x="3568" y="1490"/>
                          <a:pt x="3627" y="1516"/>
                          <a:pt x="3692" y="1516"/>
                        </a:cubicBezTo>
                        <a:lnTo>
                          <a:pt x="3686" y="1516"/>
                        </a:lnTo>
                        <a:cubicBezTo>
                          <a:pt x="3689" y="1516"/>
                          <a:pt x="3691" y="1516"/>
                          <a:pt x="3694" y="1516"/>
                        </a:cubicBezTo>
                        <a:cubicBezTo>
                          <a:pt x="3852" y="1516"/>
                          <a:pt x="3938" y="1331"/>
                          <a:pt x="3849" y="1203"/>
                        </a:cubicBezTo>
                        <a:cubicBezTo>
                          <a:pt x="3155" y="248"/>
                          <a:pt x="2288" y="0"/>
                          <a:pt x="1574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6" name="Google Shape;7196;p73"/>
                  <p:cNvSpPr/>
                  <p:nvPr/>
                </p:nvSpPr>
                <p:spPr>
                  <a:xfrm>
                    <a:off x="6172319" y="3673040"/>
                    <a:ext cx="99450" cy="38351"/>
                  </a:xfrm>
                  <a:custGeom>
                    <a:rect b="b" l="l" r="r" t="t"/>
                    <a:pathLst>
                      <a:path extrusionOk="0" h="1519" w="3939">
                        <a:moveTo>
                          <a:pt x="1569" y="1"/>
                        </a:moveTo>
                        <a:cubicBezTo>
                          <a:pt x="802" y="1"/>
                          <a:pt x="211" y="286"/>
                          <a:pt x="198" y="293"/>
                        </a:cubicBezTo>
                        <a:cubicBezTo>
                          <a:pt x="1" y="395"/>
                          <a:pt x="106" y="667"/>
                          <a:pt x="285" y="667"/>
                        </a:cubicBezTo>
                        <a:cubicBezTo>
                          <a:pt x="313" y="667"/>
                          <a:pt x="343" y="660"/>
                          <a:pt x="374" y="645"/>
                        </a:cubicBezTo>
                        <a:cubicBezTo>
                          <a:pt x="414" y="625"/>
                          <a:pt x="915" y="384"/>
                          <a:pt x="1562" y="384"/>
                        </a:cubicBezTo>
                        <a:cubicBezTo>
                          <a:pt x="2176" y="384"/>
                          <a:pt x="2922" y="602"/>
                          <a:pt x="3528" y="1434"/>
                        </a:cubicBezTo>
                        <a:cubicBezTo>
                          <a:pt x="3567" y="1485"/>
                          <a:pt x="3624" y="1517"/>
                          <a:pt x="3688" y="1518"/>
                        </a:cubicBezTo>
                        <a:lnTo>
                          <a:pt x="3688" y="1518"/>
                        </a:lnTo>
                        <a:cubicBezTo>
                          <a:pt x="3849" y="1516"/>
                          <a:pt x="3938" y="1335"/>
                          <a:pt x="3848" y="1206"/>
                        </a:cubicBezTo>
                        <a:cubicBezTo>
                          <a:pt x="3153" y="249"/>
                          <a:pt x="2284" y="1"/>
                          <a:pt x="1569" y="1"/>
                        </a:cubicBezTo>
                        <a:close/>
                        <a:moveTo>
                          <a:pt x="3688" y="1518"/>
                        </a:moveTo>
                        <a:lnTo>
                          <a:pt x="3688" y="1518"/>
                        </a:lnTo>
                        <a:cubicBezTo>
                          <a:pt x="3687" y="1518"/>
                          <a:pt x="3686" y="1518"/>
                          <a:pt x="3685" y="1518"/>
                        </a:cubicBezTo>
                        <a:lnTo>
                          <a:pt x="3691" y="1518"/>
                        </a:lnTo>
                        <a:cubicBezTo>
                          <a:pt x="3690" y="1518"/>
                          <a:pt x="3689" y="1518"/>
                          <a:pt x="3688" y="1518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7" name="Google Shape;7197;p73"/>
                  <p:cNvSpPr/>
                  <p:nvPr/>
                </p:nvSpPr>
                <p:spPr>
                  <a:xfrm>
                    <a:off x="6172319" y="3711643"/>
                    <a:ext cx="99450" cy="38427"/>
                  </a:xfrm>
                  <a:custGeom>
                    <a:rect b="b" l="l" r="r" t="t"/>
                    <a:pathLst>
                      <a:path extrusionOk="0" h="1522" w="3939">
                        <a:moveTo>
                          <a:pt x="1572" y="1"/>
                        </a:moveTo>
                        <a:cubicBezTo>
                          <a:pt x="804" y="1"/>
                          <a:pt x="211" y="289"/>
                          <a:pt x="198" y="296"/>
                        </a:cubicBezTo>
                        <a:cubicBezTo>
                          <a:pt x="1" y="397"/>
                          <a:pt x="106" y="669"/>
                          <a:pt x="285" y="669"/>
                        </a:cubicBezTo>
                        <a:cubicBezTo>
                          <a:pt x="313" y="669"/>
                          <a:pt x="343" y="663"/>
                          <a:pt x="374" y="648"/>
                        </a:cubicBezTo>
                        <a:cubicBezTo>
                          <a:pt x="414" y="628"/>
                          <a:pt x="915" y="387"/>
                          <a:pt x="1562" y="387"/>
                        </a:cubicBezTo>
                        <a:cubicBezTo>
                          <a:pt x="2176" y="387"/>
                          <a:pt x="2922" y="604"/>
                          <a:pt x="3528" y="1436"/>
                        </a:cubicBezTo>
                        <a:cubicBezTo>
                          <a:pt x="3567" y="1488"/>
                          <a:pt x="3624" y="1520"/>
                          <a:pt x="3688" y="1521"/>
                        </a:cubicBezTo>
                        <a:lnTo>
                          <a:pt x="3688" y="1521"/>
                        </a:lnTo>
                        <a:cubicBezTo>
                          <a:pt x="3849" y="1519"/>
                          <a:pt x="3938" y="1338"/>
                          <a:pt x="3848" y="1208"/>
                        </a:cubicBezTo>
                        <a:cubicBezTo>
                          <a:pt x="3154" y="250"/>
                          <a:pt x="2287" y="1"/>
                          <a:pt x="1572" y="1"/>
                        </a:cubicBezTo>
                        <a:close/>
                        <a:moveTo>
                          <a:pt x="3688" y="1521"/>
                        </a:moveTo>
                        <a:lnTo>
                          <a:pt x="3688" y="1521"/>
                        </a:lnTo>
                        <a:cubicBezTo>
                          <a:pt x="3687" y="1521"/>
                          <a:pt x="3686" y="1521"/>
                          <a:pt x="3685" y="1521"/>
                        </a:cubicBezTo>
                        <a:lnTo>
                          <a:pt x="3691" y="1521"/>
                        </a:lnTo>
                        <a:cubicBezTo>
                          <a:pt x="3690" y="1521"/>
                          <a:pt x="3689" y="1521"/>
                          <a:pt x="3688" y="152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8" name="Google Shape;7198;p73"/>
                  <p:cNvSpPr/>
                  <p:nvPr/>
                </p:nvSpPr>
                <p:spPr>
                  <a:xfrm>
                    <a:off x="6172345" y="3750272"/>
                    <a:ext cx="99425" cy="38300"/>
                  </a:xfrm>
                  <a:custGeom>
                    <a:rect b="b" l="l" r="r" t="t"/>
                    <a:pathLst>
                      <a:path extrusionOk="0" h="1517" w="3938">
                        <a:moveTo>
                          <a:pt x="1572" y="1"/>
                        </a:moveTo>
                        <a:cubicBezTo>
                          <a:pt x="803" y="1"/>
                          <a:pt x="210" y="288"/>
                          <a:pt x="197" y="291"/>
                        </a:cubicBezTo>
                        <a:cubicBezTo>
                          <a:pt x="0" y="398"/>
                          <a:pt x="104" y="665"/>
                          <a:pt x="283" y="665"/>
                        </a:cubicBezTo>
                        <a:cubicBezTo>
                          <a:pt x="311" y="665"/>
                          <a:pt x="342" y="658"/>
                          <a:pt x="373" y="643"/>
                        </a:cubicBezTo>
                        <a:cubicBezTo>
                          <a:pt x="413" y="626"/>
                          <a:pt x="914" y="385"/>
                          <a:pt x="1561" y="385"/>
                        </a:cubicBezTo>
                        <a:cubicBezTo>
                          <a:pt x="2175" y="385"/>
                          <a:pt x="2921" y="603"/>
                          <a:pt x="3527" y="1438"/>
                        </a:cubicBezTo>
                        <a:cubicBezTo>
                          <a:pt x="3566" y="1489"/>
                          <a:pt x="3623" y="1515"/>
                          <a:pt x="3687" y="1516"/>
                        </a:cubicBezTo>
                        <a:lnTo>
                          <a:pt x="3687" y="1516"/>
                        </a:lnTo>
                        <a:cubicBezTo>
                          <a:pt x="3848" y="1514"/>
                          <a:pt x="3937" y="1333"/>
                          <a:pt x="3847" y="1203"/>
                        </a:cubicBezTo>
                        <a:cubicBezTo>
                          <a:pt x="3153" y="249"/>
                          <a:pt x="2286" y="1"/>
                          <a:pt x="1572" y="1"/>
                        </a:cubicBezTo>
                        <a:close/>
                        <a:moveTo>
                          <a:pt x="3687" y="1516"/>
                        </a:moveTo>
                        <a:cubicBezTo>
                          <a:pt x="3686" y="1516"/>
                          <a:pt x="3685" y="1516"/>
                          <a:pt x="3684" y="1516"/>
                        </a:cubicBezTo>
                        <a:lnTo>
                          <a:pt x="3690" y="1516"/>
                        </a:lnTo>
                        <a:cubicBezTo>
                          <a:pt x="3689" y="1516"/>
                          <a:pt x="3688" y="1516"/>
                          <a:pt x="3687" y="1516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199" name="Google Shape;7199;p73"/>
                  <p:cNvSpPr/>
                  <p:nvPr/>
                </p:nvSpPr>
                <p:spPr>
                  <a:xfrm>
                    <a:off x="6175097" y="3786679"/>
                    <a:ext cx="78242" cy="462635"/>
                  </a:xfrm>
                  <a:custGeom>
                    <a:rect b="b" l="l" r="r" t="t"/>
                    <a:pathLst>
                      <a:path extrusionOk="0" h="18324" w="3099">
                        <a:moveTo>
                          <a:pt x="572" y="1"/>
                        </a:moveTo>
                        <a:cubicBezTo>
                          <a:pt x="379" y="1"/>
                          <a:pt x="251" y="20"/>
                          <a:pt x="238" y="22"/>
                        </a:cubicBezTo>
                        <a:cubicBezTo>
                          <a:pt x="1" y="72"/>
                          <a:pt x="38" y="415"/>
                          <a:pt x="266" y="415"/>
                        </a:cubicBezTo>
                        <a:cubicBezTo>
                          <a:pt x="276" y="415"/>
                          <a:pt x="286" y="414"/>
                          <a:pt x="296" y="413"/>
                        </a:cubicBezTo>
                        <a:cubicBezTo>
                          <a:pt x="299" y="413"/>
                          <a:pt x="407" y="397"/>
                          <a:pt x="574" y="397"/>
                        </a:cubicBezTo>
                        <a:cubicBezTo>
                          <a:pt x="887" y="397"/>
                          <a:pt x="1405" y="453"/>
                          <a:pt x="1809" y="772"/>
                        </a:cubicBezTo>
                        <a:cubicBezTo>
                          <a:pt x="2167" y="1058"/>
                          <a:pt x="2376" y="1508"/>
                          <a:pt x="2421" y="2101"/>
                        </a:cubicBezTo>
                        <a:cubicBezTo>
                          <a:pt x="2591" y="4278"/>
                          <a:pt x="2701" y="17984"/>
                          <a:pt x="2701" y="18121"/>
                        </a:cubicBezTo>
                        <a:cubicBezTo>
                          <a:pt x="2708" y="18232"/>
                          <a:pt x="2793" y="18317"/>
                          <a:pt x="2903" y="18317"/>
                        </a:cubicBezTo>
                        <a:lnTo>
                          <a:pt x="2903" y="18323"/>
                        </a:lnTo>
                        <a:cubicBezTo>
                          <a:pt x="3014" y="18317"/>
                          <a:pt x="3099" y="18232"/>
                          <a:pt x="3099" y="18121"/>
                        </a:cubicBezTo>
                        <a:cubicBezTo>
                          <a:pt x="3099" y="17978"/>
                          <a:pt x="2982" y="4265"/>
                          <a:pt x="2812" y="2075"/>
                        </a:cubicBezTo>
                        <a:cubicBezTo>
                          <a:pt x="2760" y="1358"/>
                          <a:pt x="2506" y="824"/>
                          <a:pt x="2050" y="465"/>
                        </a:cubicBezTo>
                        <a:cubicBezTo>
                          <a:pt x="1553" y="71"/>
                          <a:pt x="943" y="1"/>
                          <a:pt x="57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0" name="Google Shape;7200;p73"/>
                  <p:cNvSpPr/>
                  <p:nvPr/>
                </p:nvSpPr>
                <p:spPr>
                  <a:xfrm>
                    <a:off x="6213170" y="3937356"/>
                    <a:ext cx="36533" cy="80110"/>
                  </a:xfrm>
                  <a:custGeom>
                    <a:rect b="b" l="l" r="r" t="t"/>
                    <a:pathLst>
                      <a:path extrusionOk="0" h="3173" w="1447">
                        <a:moveTo>
                          <a:pt x="1165" y="1"/>
                        </a:moveTo>
                        <a:cubicBezTo>
                          <a:pt x="1121" y="1"/>
                          <a:pt x="1074" y="17"/>
                          <a:pt x="1030" y="57"/>
                        </a:cubicBezTo>
                        <a:cubicBezTo>
                          <a:pt x="998" y="89"/>
                          <a:pt x="125" y="930"/>
                          <a:pt x="7" y="2963"/>
                        </a:cubicBezTo>
                        <a:cubicBezTo>
                          <a:pt x="1" y="3074"/>
                          <a:pt x="85" y="3166"/>
                          <a:pt x="190" y="3172"/>
                        </a:cubicBezTo>
                        <a:lnTo>
                          <a:pt x="203" y="3172"/>
                        </a:lnTo>
                        <a:cubicBezTo>
                          <a:pt x="307" y="3172"/>
                          <a:pt x="392" y="3087"/>
                          <a:pt x="398" y="2983"/>
                        </a:cubicBezTo>
                        <a:cubicBezTo>
                          <a:pt x="509" y="1126"/>
                          <a:pt x="1291" y="356"/>
                          <a:pt x="1304" y="343"/>
                        </a:cubicBezTo>
                        <a:cubicBezTo>
                          <a:pt x="1446" y="202"/>
                          <a:pt x="1320" y="1"/>
                          <a:pt x="1165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1" name="Google Shape;7201;p73"/>
                  <p:cNvSpPr/>
                  <p:nvPr/>
                </p:nvSpPr>
                <p:spPr>
                  <a:xfrm>
                    <a:off x="6196052" y="3860099"/>
                    <a:ext cx="50672" cy="64709"/>
                  </a:xfrm>
                  <a:custGeom>
                    <a:rect b="b" l="l" r="r" t="t"/>
                    <a:pathLst>
                      <a:path extrusionOk="0" h="2563" w="2007">
                        <a:moveTo>
                          <a:pt x="1733" y="0"/>
                        </a:moveTo>
                        <a:cubicBezTo>
                          <a:pt x="1725" y="0"/>
                          <a:pt x="1717" y="0"/>
                          <a:pt x="1708" y="1"/>
                        </a:cubicBezTo>
                        <a:cubicBezTo>
                          <a:pt x="1689" y="8"/>
                          <a:pt x="1" y="249"/>
                          <a:pt x="60" y="2374"/>
                        </a:cubicBezTo>
                        <a:cubicBezTo>
                          <a:pt x="66" y="2478"/>
                          <a:pt x="151" y="2563"/>
                          <a:pt x="255" y="2563"/>
                        </a:cubicBezTo>
                        <a:lnTo>
                          <a:pt x="262" y="2563"/>
                        </a:lnTo>
                        <a:cubicBezTo>
                          <a:pt x="372" y="2563"/>
                          <a:pt x="457" y="2471"/>
                          <a:pt x="451" y="2361"/>
                        </a:cubicBezTo>
                        <a:cubicBezTo>
                          <a:pt x="405" y="607"/>
                          <a:pt x="1695" y="405"/>
                          <a:pt x="1754" y="392"/>
                        </a:cubicBezTo>
                        <a:cubicBezTo>
                          <a:pt x="2006" y="361"/>
                          <a:pt x="1966" y="0"/>
                          <a:pt x="1733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2" name="Google Shape;7202;p73"/>
                  <p:cNvSpPr/>
                  <p:nvPr/>
                </p:nvSpPr>
                <p:spPr>
                  <a:xfrm>
                    <a:off x="6216149" y="4067254"/>
                    <a:ext cx="37997" cy="81852"/>
                  </a:xfrm>
                  <a:custGeom>
                    <a:rect b="b" l="l" r="r" t="t"/>
                    <a:pathLst>
                      <a:path extrusionOk="0" h="3242" w="1505">
                        <a:moveTo>
                          <a:pt x="1212" y="1"/>
                        </a:moveTo>
                        <a:cubicBezTo>
                          <a:pt x="1170" y="1"/>
                          <a:pt x="1125" y="17"/>
                          <a:pt x="1082" y="54"/>
                        </a:cubicBezTo>
                        <a:cubicBezTo>
                          <a:pt x="1036" y="87"/>
                          <a:pt x="0" y="927"/>
                          <a:pt x="59" y="3046"/>
                        </a:cubicBezTo>
                        <a:cubicBezTo>
                          <a:pt x="59" y="3156"/>
                          <a:pt x="150" y="3241"/>
                          <a:pt x="254" y="3241"/>
                        </a:cubicBezTo>
                        <a:lnTo>
                          <a:pt x="261" y="3241"/>
                        </a:lnTo>
                        <a:cubicBezTo>
                          <a:pt x="372" y="3235"/>
                          <a:pt x="456" y="3143"/>
                          <a:pt x="450" y="3033"/>
                        </a:cubicBezTo>
                        <a:cubicBezTo>
                          <a:pt x="398" y="1142"/>
                          <a:pt x="1310" y="380"/>
                          <a:pt x="1323" y="367"/>
                        </a:cubicBezTo>
                        <a:cubicBezTo>
                          <a:pt x="1504" y="237"/>
                          <a:pt x="1377" y="1"/>
                          <a:pt x="121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3" name="Google Shape;7203;p73"/>
                  <p:cNvSpPr/>
                  <p:nvPr/>
                </p:nvSpPr>
                <p:spPr>
                  <a:xfrm>
                    <a:off x="6240816" y="3893097"/>
                    <a:ext cx="32620" cy="64305"/>
                  </a:xfrm>
                  <a:custGeom>
                    <a:rect b="b" l="l" r="r" t="t"/>
                    <a:pathLst>
                      <a:path extrusionOk="0" h="2547" w="1292">
                        <a:moveTo>
                          <a:pt x="222" y="1"/>
                        </a:moveTo>
                        <a:cubicBezTo>
                          <a:pt x="151" y="1"/>
                          <a:pt x="85" y="40"/>
                          <a:pt x="53" y="109"/>
                        </a:cubicBezTo>
                        <a:cubicBezTo>
                          <a:pt x="1" y="206"/>
                          <a:pt x="40" y="324"/>
                          <a:pt x="138" y="376"/>
                        </a:cubicBezTo>
                        <a:cubicBezTo>
                          <a:pt x="144" y="376"/>
                          <a:pt x="841" y="760"/>
                          <a:pt x="894" y="2357"/>
                        </a:cubicBezTo>
                        <a:cubicBezTo>
                          <a:pt x="900" y="2461"/>
                          <a:pt x="985" y="2546"/>
                          <a:pt x="1089" y="2546"/>
                        </a:cubicBezTo>
                        <a:lnTo>
                          <a:pt x="1096" y="2546"/>
                        </a:lnTo>
                        <a:cubicBezTo>
                          <a:pt x="1206" y="2540"/>
                          <a:pt x="1291" y="2448"/>
                          <a:pt x="1291" y="2344"/>
                        </a:cubicBezTo>
                        <a:cubicBezTo>
                          <a:pt x="1226" y="487"/>
                          <a:pt x="346" y="37"/>
                          <a:pt x="314" y="24"/>
                        </a:cubicBezTo>
                        <a:cubicBezTo>
                          <a:pt x="284" y="8"/>
                          <a:pt x="253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4" name="Google Shape;7204;p73"/>
                  <p:cNvSpPr/>
                  <p:nvPr/>
                </p:nvSpPr>
                <p:spPr>
                  <a:xfrm>
                    <a:off x="6354531" y="3754539"/>
                    <a:ext cx="29413" cy="66931"/>
                  </a:xfrm>
                  <a:custGeom>
                    <a:rect b="b" l="l" r="r" t="t"/>
                    <a:pathLst>
                      <a:path extrusionOk="0" h="2651" w="1165">
                        <a:moveTo>
                          <a:pt x="898" y="0"/>
                        </a:moveTo>
                        <a:cubicBezTo>
                          <a:pt x="839" y="0"/>
                          <a:pt x="779" y="28"/>
                          <a:pt x="737" y="96"/>
                        </a:cubicBezTo>
                        <a:cubicBezTo>
                          <a:pt x="704" y="148"/>
                          <a:pt x="0" y="1308"/>
                          <a:pt x="365" y="2507"/>
                        </a:cubicBezTo>
                        <a:cubicBezTo>
                          <a:pt x="391" y="2592"/>
                          <a:pt x="463" y="2651"/>
                          <a:pt x="554" y="2651"/>
                        </a:cubicBezTo>
                        <a:cubicBezTo>
                          <a:pt x="574" y="2651"/>
                          <a:pt x="593" y="2651"/>
                          <a:pt x="606" y="2644"/>
                        </a:cubicBezTo>
                        <a:cubicBezTo>
                          <a:pt x="711" y="2612"/>
                          <a:pt x="769" y="2501"/>
                          <a:pt x="743" y="2397"/>
                        </a:cubicBezTo>
                        <a:cubicBezTo>
                          <a:pt x="430" y="1360"/>
                          <a:pt x="1063" y="317"/>
                          <a:pt x="1069" y="304"/>
                        </a:cubicBezTo>
                        <a:cubicBezTo>
                          <a:pt x="1164" y="146"/>
                          <a:pt x="1033" y="0"/>
                          <a:pt x="89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5" name="Google Shape;7205;p73"/>
                  <p:cNvSpPr/>
                  <p:nvPr/>
                </p:nvSpPr>
                <p:spPr>
                  <a:xfrm>
                    <a:off x="6349759" y="3672914"/>
                    <a:ext cx="35725" cy="39462"/>
                  </a:xfrm>
                  <a:custGeom>
                    <a:rect b="b" l="l" r="r" t="t"/>
                    <a:pathLst>
                      <a:path extrusionOk="0" h="1563" w="1415">
                        <a:moveTo>
                          <a:pt x="246" y="0"/>
                        </a:moveTo>
                        <a:cubicBezTo>
                          <a:pt x="207" y="0"/>
                          <a:pt x="182" y="4"/>
                          <a:pt x="176" y="5"/>
                        </a:cubicBezTo>
                        <a:cubicBezTo>
                          <a:pt x="72" y="18"/>
                          <a:pt x="0" y="116"/>
                          <a:pt x="13" y="220"/>
                        </a:cubicBezTo>
                        <a:cubicBezTo>
                          <a:pt x="32" y="326"/>
                          <a:pt x="117" y="396"/>
                          <a:pt x="221" y="396"/>
                        </a:cubicBezTo>
                        <a:cubicBezTo>
                          <a:pt x="226" y="396"/>
                          <a:pt x="230" y="396"/>
                          <a:pt x="235" y="396"/>
                        </a:cubicBezTo>
                        <a:cubicBezTo>
                          <a:pt x="237" y="395"/>
                          <a:pt x="245" y="394"/>
                          <a:pt x="258" y="394"/>
                        </a:cubicBezTo>
                        <a:cubicBezTo>
                          <a:pt x="365" y="394"/>
                          <a:pt x="795" y="467"/>
                          <a:pt x="1004" y="1406"/>
                        </a:cubicBezTo>
                        <a:cubicBezTo>
                          <a:pt x="1024" y="1497"/>
                          <a:pt x="1102" y="1556"/>
                          <a:pt x="1193" y="1556"/>
                        </a:cubicBezTo>
                        <a:lnTo>
                          <a:pt x="1193" y="1563"/>
                        </a:lnTo>
                        <a:cubicBezTo>
                          <a:pt x="1323" y="1563"/>
                          <a:pt x="1415" y="1445"/>
                          <a:pt x="1389" y="1321"/>
                        </a:cubicBezTo>
                        <a:cubicBezTo>
                          <a:pt x="1118" y="106"/>
                          <a:pt x="463" y="0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6" name="Google Shape;7206;p73"/>
                  <p:cNvSpPr/>
                  <p:nvPr/>
                </p:nvSpPr>
                <p:spPr>
                  <a:xfrm>
                    <a:off x="6311585" y="3609138"/>
                    <a:ext cx="26510" cy="46481"/>
                  </a:xfrm>
                  <a:custGeom>
                    <a:rect b="b" l="l" r="r" t="t"/>
                    <a:pathLst>
                      <a:path extrusionOk="0" h="1841" w="1050">
                        <a:moveTo>
                          <a:pt x="833" y="1"/>
                        </a:moveTo>
                        <a:cubicBezTo>
                          <a:pt x="825" y="1"/>
                          <a:pt x="817" y="1"/>
                          <a:pt x="808" y="2"/>
                        </a:cubicBezTo>
                        <a:cubicBezTo>
                          <a:pt x="548" y="48"/>
                          <a:pt x="320" y="211"/>
                          <a:pt x="183" y="439"/>
                        </a:cubicBezTo>
                        <a:cubicBezTo>
                          <a:pt x="0" y="758"/>
                          <a:pt x="20" y="1188"/>
                          <a:pt x="235" y="1716"/>
                        </a:cubicBezTo>
                        <a:cubicBezTo>
                          <a:pt x="267" y="1788"/>
                          <a:pt x="339" y="1840"/>
                          <a:pt x="417" y="1840"/>
                        </a:cubicBezTo>
                        <a:cubicBezTo>
                          <a:pt x="443" y="1840"/>
                          <a:pt x="469" y="1834"/>
                          <a:pt x="496" y="1820"/>
                        </a:cubicBezTo>
                        <a:cubicBezTo>
                          <a:pt x="593" y="1781"/>
                          <a:pt x="645" y="1664"/>
                          <a:pt x="606" y="1566"/>
                        </a:cubicBezTo>
                        <a:cubicBezTo>
                          <a:pt x="437" y="1162"/>
                          <a:pt x="411" y="836"/>
                          <a:pt x="528" y="634"/>
                        </a:cubicBezTo>
                        <a:cubicBezTo>
                          <a:pt x="600" y="504"/>
                          <a:pt x="724" y="419"/>
                          <a:pt x="867" y="387"/>
                        </a:cubicBezTo>
                        <a:cubicBezTo>
                          <a:pt x="978" y="374"/>
                          <a:pt x="1050" y="269"/>
                          <a:pt x="1030" y="165"/>
                        </a:cubicBezTo>
                        <a:cubicBezTo>
                          <a:pt x="1018" y="69"/>
                          <a:pt x="929" y="1"/>
                          <a:pt x="83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7" name="Google Shape;7207;p73"/>
                  <p:cNvSpPr/>
                  <p:nvPr/>
                </p:nvSpPr>
                <p:spPr>
                  <a:xfrm>
                    <a:off x="6310095" y="3539077"/>
                    <a:ext cx="43956" cy="39361"/>
                  </a:xfrm>
                  <a:custGeom>
                    <a:rect b="b" l="l" r="r" t="t"/>
                    <a:pathLst>
                      <a:path extrusionOk="0" h="1559" w="1741">
                        <a:moveTo>
                          <a:pt x="351" y="1"/>
                        </a:moveTo>
                        <a:cubicBezTo>
                          <a:pt x="247" y="1"/>
                          <a:pt x="180" y="17"/>
                          <a:pt x="170" y="20"/>
                        </a:cubicBezTo>
                        <a:cubicBezTo>
                          <a:pt x="66" y="46"/>
                          <a:pt x="1" y="151"/>
                          <a:pt x="27" y="255"/>
                        </a:cubicBezTo>
                        <a:cubicBezTo>
                          <a:pt x="49" y="344"/>
                          <a:pt x="128" y="404"/>
                          <a:pt x="215" y="404"/>
                        </a:cubicBezTo>
                        <a:cubicBezTo>
                          <a:pt x="230" y="404"/>
                          <a:pt x="246" y="402"/>
                          <a:pt x="261" y="398"/>
                        </a:cubicBezTo>
                        <a:cubicBezTo>
                          <a:pt x="266" y="398"/>
                          <a:pt x="292" y="394"/>
                          <a:pt x="334" y="394"/>
                        </a:cubicBezTo>
                        <a:cubicBezTo>
                          <a:pt x="521" y="394"/>
                          <a:pt x="1017" y="480"/>
                          <a:pt x="1330" y="1421"/>
                        </a:cubicBezTo>
                        <a:cubicBezTo>
                          <a:pt x="1356" y="1500"/>
                          <a:pt x="1434" y="1552"/>
                          <a:pt x="1519" y="1558"/>
                        </a:cubicBezTo>
                        <a:cubicBezTo>
                          <a:pt x="1539" y="1558"/>
                          <a:pt x="1565" y="1552"/>
                          <a:pt x="1584" y="1545"/>
                        </a:cubicBezTo>
                        <a:cubicBezTo>
                          <a:pt x="1682" y="1513"/>
                          <a:pt x="1741" y="1395"/>
                          <a:pt x="1708" y="1298"/>
                        </a:cubicBezTo>
                        <a:cubicBezTo>
                          <a:pt x="1325" y="153"/>
                          <a:pt x="668" y="1"/>
                          <a:pt x="351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8" name="Google Shape;7208;p73"/>
                  <p:cNvSpPr/>
                  <p:nvPr/>
                </p:nvSpPr>
                <p:spPr>
                  <a:xfrm>
                    <a:off x="6246092" y="4163548"/>
                    <a:ext cx="34236" cy="58448"/>
                  </a:xfrm>
                  <a:custGeom>
                    <a:rect b="b" l="l" r="r" t="t"/>
                    <a:pathLst>
                      <a:path extrusionOk="0" h="2315" w="1356">
                        <a:moveTo>
                          <a:pt x="189" y="1"/>
                        </a:moveTo>
                        <a:cubicBezTo>
                          <a:pt x="85" y="1"/>
                          <a:pt x="0" y="92"/>
                          <a:pt x="7" y="203"/>
                        </a:cubicBezTo>
                        <a:cubicBezTo>
                          <a:pt x="13" y="307"/>
                          <a:pt x="98" y="392"/>
                          <a:pt x="202" y="392"/>
                        </a:cubicBezTo>
                        <a:lnTo>
                          <a:pt x="209" y="392"/>
                        </a:lnTo>
                        <a:cubicBezTo>
                          <a:pt x="352" y="398"/>
                          <a:pt x="483" y="463"/>
                          <a:pt x="580" y="568"/>
                        </a:cubicBezTo>
                        <a:cubicBezTo>
                          <a:pt x="763" y="757"/>
                          <a:pt x="965" y="1174"/>
                          <a:pt x="913" y="2106"/>
                        </a:cubicBezTo>
                        <a:cubicBezTo>
                          <a:pt x="906" y="2217"/>
                          <a:pt x="991" y="2308"/>
                          <a:pt x="1095" y="2314"/>
                        </a:cubicBezTo>
                        <a:lnTo>
                          <a:pt x="1108" y="2314"/>
                        </a:lnTo>
                        <a:cubicBezTo>
                          <a:pt x="1213" y="2314"/>
                          <a:pt x="1297" y="2230"/>
                          <a:pt x="1304" y="2125"/>
                        </a:cubicBezTo>
                        <a:cubicBezTo>
                          <a:pt x="1356" y="1259"/>
                          <a:pt x="1199" y="633"/>
                          <a:pt x="848" y="281"/>
                        </a:cubicBezTo>
                        <a:cubicBezTo>
                          <a:pt x="678" y="98"/>
                          <a:pt x="437" y="1"/>
                          <a:pt x="189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09" name="Google Shape;7209;p73"/>
                  <p:cNvSpPr/>
                  <p:nvPr/>
                </p:nvSpPr>
                <p:spPr>
                  <a:xfrm>
                    <a:off x="6239175" y="4015497"/>
                    <a:ext cx="34261" cy="59231"/>
                  </a:xfrm>
                  <a:custGeom>
                    <a:rect b="b" l="l" r="r" t="t"/>
                    <a:pathLst>
                      <a:path extrusionOk="0" h="2346" w="1357">
                        <a:moveTo>
                          <a:pt x="283" y="1"/>
                        </a:moveTo>
                        <a:cubicBezTo>
                          <a:pt x="102" y="1"/>
                          <a:pt x="0" y="271"/>
                          <a:pt x="196" y="377"/>
                        </a:cubicBezTo>
                        <a:cubicBezTo>
                          <a:pt x="229" y="390"/>
                          <a:pt x="906" y="774"/>
                          <a:pt x="959" y="2156"/>
                        </a:cubicBezTo>
                        <a:cubicBezTo>
                          <a:pt x="965" y="2260"/>
                          <a:pt x="1050" y="2345"/>
                          <a:pt x="1154" y="2345"/>
                        </a:cubicBezTo>
                        <a:lnTo>
                          <a:pt x="1161" y="2345"/>
                        </a:lnTo>
                        <a:cubicBezTo>
                          <a:pt x="1271" y="2339"/>
                          <a:pt x="1356" y="2247"/>
                          <a:pt x="1356" y="2137"/>
                        </a:cubicBezTo>
                        <a:cubicBezTo>
                          <a:pt x="1291" y="514"/>
                          <a:pt x="418" y="44"/>
                          <a:pt x="379" y="25"/>
                        </a:cubicBezTo>
                        <a:cubicBezTo>
                          <a:pt x="345" y="8"/>
                          <a:pt x="313" y="1"/>
                          <a:pt x="283" y="1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210" name="Google Shape;7210;p73"/>
                <p:cNvSpPr/>
                <p:nvPr/>
              </p:nvSpPr>
              <p:spPr>
                <a:xfrm>
                  <a:off x="6020481" y="3084268"/>
                  <a:ext cx="321880" cy="160978"/>
                </a:xfrm>
                <a:custGeom>
                  <a:rect b="b" l="l" r="r" t="t"/>
                  <a:pathLst>
                    <a:path extrusionOk="0" h="6376" w="12749">
                      <a:moveTo>
                        <a:pt x="5795" y="0"/>
                      </a:moveTo>
                      <a:cubicBezTo>
                        <a:pt x="5039" y="0"/>
                        <a:pt x="4543" y="404"/>
                        <a:pt x="4309" y="939"/>
                      </a:cubicBezTo>
                      <a:cubicBezTo>
                        <a:pt x="4056" y="756"/>
                        <a:pt x="3755" y="658"/>
                        <a:pt x="3446" y="658"/>
                      </a:cubicBezTo>
                      <a:cubicBezTo>
                        <a:pt x="3436" y="658"/>
                        <a:pt x="3426" y="658"/>
                        <a:pt x="3416" y="658"/>
                      </a:cubicBezTo>
                      <a:cubicBezTo>
                        <a:pt x="2243" y="658"/>
                        <a:pt x="1760" y="1727"/>
                        <a:pt x="1969" y="2607"/>
                      </a:cubicBezTo>
                      <a:cubicBezTo>
                        <a:pt x="1806" y="2627"/>
                        <a:pt x="1650" y="2672"/>
                        <a:pt x="1513" y="2757"/>
                      </a:cubicBezTo>
                      <a:cubicBezTo>
                        <a:pt x="1461" y="2783"/>
                        <a:pt x="1415" y="2816"/>
                        <a:pt x="1376" y="2848"/>
                      </a:cubicBezTo>
                      <a:cubicBezTo>
                        <a:pt x="1" y="3467"/>
                        <a:pt x="235" y="5944"/>
                        <a:pt x="2054" y="5944"/>
                      </a:cubicBezTo>
                      <a:cubicBezTo>
                        <a:pt x="2065" y="5944"/>
                        <a:pt x="2075" y="5944"/>
                        <a:pt x="2086" y="5944"/>
                      </a:cubicBezTo>
                      <a:cubicBezTo>
                        <a:pt x="2401" y="5944"/>
                        <a:pt x="2708" y="5853"/>
                        <a:pt x="2966" y="5677"/>
                      </a:cubicBezTo>
                      <a:cubicBezTo>
                        <a:pt x="3255" y="6078"/>
                        <a:pt x="3718" y="6317"/>
                        <a:pt x="4206" y="6317"/>
                      </a:cubicBezTo>
                      <a:cubicBezTo>
                        <a:pt x="4225" y="6317"/>
                        <a:pt x="4244" y="6316"/>
                        <a:pt x="4263" y="6316"/>
                      </a:cubicBezTo>
                      <a:cubicBezTo>
                        <a:pt x="4824" y="6316"/>
                        <a:pt x="5254" y="6114"/>
                        <a:pt x="5554" y="5801"/>
                      </a:cubicBezTo>
                      <a:cubicBezTo>
                        <a:pt x="5841" y="6069"/>
                        <a:pt x="6221" y="6212"/>
                        <a:pt x="6616" y="6212"/>
                      </a:cubicBezTo>
                      <a:cubicBezTo>
                        <a:pt x="6624" y="6212"/>
                        <a:pt x="6633" y="6212"/>
                        <a:pt x="6642" y="6211"/>
                      </a:cubicBezTo>
                      <a:cubicBezTo>
                        <a:pt x="6654" y="6212"/>
                        <a:pt x="6665" y="6212"/>
                        <a:pt x="6677" y="6212"/>
                      </a:cubicBezTo>
                      <a:cubicBezTo>
                        <a:pt x="7011" y="6212"/>
                        <a:pt x="7343" y="6121"/>
                        <a:pt x="7626" y="5951"/>
                      </a:cubicBezTo>
                      <a:cubicBezTo>
                        <a:pt x="7822" y="6107"/>
                        <a:pt x="8043" y="6231"/>
                        <a:pt x="8291" y="6303"/>
                      </a:cubicBezTo>
                      <a:lnTo>
                        <a:pt x="8324" y="6309"/>
                      </a:lnTo>
                      <a:cubicBezTo>
                        <a:pt x="8480" y="6353"/>
                        <a:pt x="8642" y="6375"/>
                        <a:pt x="8803" y="6375"/>
                      </a:cubicBezTo>
                      <a:cubicBezTo>
                        <a:pt x="9116" y="6375"/>
                        <a:pt x="9427" y="6293"/>
                        <a:pt x="9699" y="6133"/>
                      </a:cubicBezTo>
                      <a:lnTo>
                        <a:pt x="10064" y="5853"/>
                      </a:lnTo>
                      <a:cubicBezTo>
                        <a:pt x="10207" y="5703"/>
                        <a:pt x="10331" y="5534"/>
                        <a:pt x="10416" y="5345"/>
                      </a:cubicBezTo>
                      <a:cubicBezTo>
                        <a:pt x="10596" y="5463"/>
                        <a:pt x="10812" y="5527"/>
                        <a:pt x="11030" y="5527"/>
                      </a:cubicBezTo>
                      <a:cubicBezTo>
                        <a:pt x="11040" y="5527"/>
                        <a:pt x="11051" y="5527"/>
                        <a:pt x="11061" y="5527"/>
                      </a:cubicBezTo>
                      <a:cubicBezTo>
                        <a:pt x="12612" y="5527"/>
                        <a:pt x="12749" y="3552"/>
                        <a:pt x="11478" y="3194"/>
                      </a:cubicBezTo>
                      <a:cubicBezTo>
                        <a:pt x="11543" y="2490"/>
                        <a:pt x="11120" y="1740"/>
                        <a:pt x="10214" y="1740"/>
                      </a:cubicBezTo>
                      <a:cubicBezTo>
                        <a:pt x="10044" y="1740"/>
                        <a:pt x="9875" y="1773"/>
                        <a:pt x="9712" y="1832"/>
                      </a:cubicBezTo>
                      <a:cubicBezTo>
                        <a:pt x="9679" y="971"/>
                        <a:pt x="8969" y="287"/>
                        <a:pt x="8109" y="280"/>
                      </a:cubicBezTo>
                      <a:cubicBezTo>
                        <a:pt x="7744" y="280"/>
                        <a:pt x="7392" y="404"/>
                        <a:pt x="7111" y="639"/>
                      </a:cubicBezTo>
                      <a:cubicBezTo>
                        <a:pt x="6838" y="261"/>
                        <a:pt x="6401" y="0"/>
                        <a:pt x="5795" y="0"/>
                      </a:cubicBezTo>
                      <a:close/>
                    </a:path>
                  </a:pathLst>
                </a:custGeom>
                <a:solidFill>
                  <a:srgbClr val="D4DB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211" name="Google Shape;7211;p73"/>
          <p:cNvGrpSpPr/>
          <p:nvPr/>
        </p:nvGrpSpPr>
        <p:grpSpPr>
          <a:xfrm>
            <a:off x="6794039" y="1544979"/>
            <a:ext cx="556884" cy="1305801"/>
            <a:chOff x="6794039" y="1544979"/>
            <a:chExt cx="556884" cy="1305801"/>
          </a:xfrm>
        </p:grpSpPr>
        <p:sp>
          <p:nvSpPr>
            <p:cNvPr id="7212" name="Google Shape;7212;p73"/>
            <p:cNvSpPr/>
            <p:nvPr/>
          </p:nvSpPr>
          <p:spPr>
            <a:xfrm>
              <a:off x="6843751" y="2801244"/>
              <a:ext cx="457459" cy="49536"/>
            </a:xfrm>
            <a:custGeom>
              <a:rect b="b" l="l" r="r" t="t"/>
              <a:pathLst>
                <a:path extrusionOk="0" h="1962" w="18119">
                  <a:moveTo>
                    <a:pt x="9059" y="0"/>
                  </a:moveTo>
                  <a:cubicBezTo>
                    <a:pt x="4061" y="0"/>
                    <a:pt x="0" y="437"/>
                    <a:pt x="0" y="978"/>
                  </a:cubicBezTo>
                  <a:cubicBezTo>
                    <a:pt x="0" y="1519"/>
                    <a:pt x="4061" y="1962"/>
                    <a:pt x="9059" y="1962"/>
                  </a:cubicBezTo>
                  <a:cubicBezTo>
                    <a:pt x="14065" y="1962"/>
                    <a:pt x="18119" y="1519"/>
                    <a:pt x="18119" y="978"/>
                  </a:cubicBezTo>
                  <a:cubicBezTo>
                    <a:pt x="18119" y="437"/>
                    <a:pt x="14065" y="0"/>
                    <a:pt x="905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13" name="Google Shape;7213;p73"/>
            <p:cNvGrpSpPr/>
            <p:nvPr/>
          </p:nvGrpSpPr>
          <p:grpSpPr>
            <a:xfrm>
              <a:off x="6794039" y="1544979"/>
              <a:ext cx="556884" cy="1272726"/>
              <a:chOff x="6794039" y="1544979"/>
              <a:chExt cx="556884" cy="1272726"/>
            </a:xfrm>
          </p:grpSpPr>
          <p:sp>
            <p:nvSpPr>
              <p:cNvPr id="7214" name="Google Shape;7214;p73"/>
              <p:cNvSpPr/>
              <p:nvPr/>
            </p:nvSpPr>
            <p:spPr>
              <a:xfrm>
                <a:off x="6887026" y="1671923"/>
                <a:ext cx="366796" cy="342129"/>
              </a:xfrm>
              <a:custGeom>
                <a:rect b="b" l="l" r="r" t="t"/>
                <a:pathLst>
                  <a:path extrusionOk="0" h="13551" w="14528">
                    <a:moveTo>
                      <a:pt x="2158" y="0"/>
                    </a:moveTo>
                    <a:cubicBezTo>
                      <a:pt x="965" y="0"/>
                      <a:pt x="0" y="965"/>
                      <a:pt x="0" y="2158"/>
                    </a:cubicBezTo>
                    <a:lnTo>
                      <a:pt x="0" y="11399"/>
                    </a:lnTo>
                    <a:cubicBezTo>
                      <a:pt x="0" y="12592"/>
                      <a:pt x="965" y="13550"/>
                      <a:pt x="2158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92"/>
                      <a:pt x="14528" y="11399"/>
                    </a:cubicBezTo>
                    <a:lnTo>
                      <a:pt x="14528" y="2158"/>
                    </a:lnTo>
                    <a:cubicBezTo>
                      <a:pt x="14528" y="965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15" name="Google Shape;7215;p73"/>
              <p:cNvGrpSpPr/>
              <p:nvPr/>
            </p:nvGrpSpPr>
            <p:grpSpPr>
              <a:xfrm>
                <a:off x="6794039" y="1545206"/>
                <a:ext cx="556884" cy="1272499"/>
                <a:chOff x="6794039" y="1545206"/>
                <a:chExt cx="556884" cy="1272499"/>
              </a:xfrm>
            </p:grpSpPr>
            <p:sp>
              <p:nvSpPr>
                <p:cNvPr id="7216" name="Google Shape;7216;p73"/>
                <p:cNvSpPr/>
                <p:nvPr/>
              </p:nvSpPr>
              <p:spPr>
                <a:xfrm>
                  <a:off x="6794039" y="1545206"/>
                  <a:ext cx="556884" cy="1272499"/>
                </a:xfrm>
                <a:custGeom>
                  <a:rect b="b" l="l" r="r" t="t"/>
                  <a:pathLst>
                    <a:path extrusionOk="0" h="50401" w="22057">
                      <a:moveTo>
                        <a:pt x="11028" y="1"/>
                      </a:moveTo>
                      <a:cubicBezTo>
                        <a:pt x="7053" y="1"/>
                        <a:pt x="3833" y="3220"/>
                        <a:pt x="3833" y="7196"/>
                      </a:cubicBezTo>
                      <a:lnTo>
                        <a:pt x="3833" y="7203"/>
                      </a:lnTo>
                      <a:cubicBezTo>
                        <a:pt x="3807" y="7203"/>
                        <a:pt x="3787" y="7196"/>
                        <a:pt x="3768" y="7196"/>
                      </a:cubicBezTo>
                      <a:cubicBezTo>
                        <a:pt x="3764" y="7196"/>
                        <a:pt x="3761" y="7196"/>
                        <a:pt x="3757" y="7196"/>
                      </a:cubicBezTo>
                      <a:cubicBezTo>
                        <a:pt x="3091" y="7196"/>
                        <a:pt x="2589" y="7806"/>
                        <a:pt x="2712" y="8461"/>
                      </a:cubicBezTo>
                      <a:cubicBezTo>
                        <a:pt x="2814" y="8976"/>
                        <a:pt x="3263" y="9319"/>
                        <a:pt x="3751" y="9319"/>
                      </a:cubicBezTo>
                      <a:cubicBezTo>
                        <a:pt x="3886" y="9319"/>
                        <a:pt x="4024" y="9293"/>
                        <a:pt x="4159" y="9236"/>
                      </a:cubicBezTo>
                      <a:cubicBezTo>
                        <a:pt x="4922" y="11537"/>
                        <a:pt x="6896" y="13362"/>
                        <a:pt x="9073" y="14079"/>
                      </a:cubicBezTo>
                      <a:lnTo>
                        <a:pt x="9073" y="16125"/>
                      </a:lnTo>
                      <a:lnTo>
                        <a:pt x="6864" y="16125"/>
                      </a:lnTo>
                      <a:cubicBezTo>
                        <a:pt x="6864" y="16125"/>
                        <a:pt x="6857" y="16171"/>
                        <a:pt x="6838" y="16177"/>
                      </a:cubicBezTo>
                      <a:cubicBezTo>
                        <a:pt x="6258" y="16177"/>
                        <a:pt x="5743" y="16555"/>
                        <a:pt x="5560" y="17109"/>
                      </a:cubicBezTo>
                      <a:lnTo>
                        <a:pt x="229" y="32862"/>
                      </a:lnTo>
                      <a:cubicBezTo>
                        <a:pt x="1" y="33553"/>
                        <a:pt x="372" y="34309"/>
                        <a:pt x="1070" y="34544"/>
                      </a:cubicBezTo>
                      <a:cubicBezTo>
                        <a:pt x="1209" y="34589"/>
                        <a:pt x="1350" y="34611"/>
                        <a:pt x="1488" y="34611"/>
                      </a:cubicBezTo>
                      <a:cubicBezTo>
                        <a:pt x="2045" y="34611"/>
                        <a:pt x="2563" y="34261"/>
                        <a:pt x="2751" y="33703"/>
                      </a:cubicBezTo>
                      <a:lnTo>
                        <a:pt x="2927" y="33188"/>
                      </a:lnTo>
                      <a:lnTo>
                        <a:pt x="3507" y="33436"/>
                      </a:lnTo>
                      <a:cubicBezTo>
                        <a:pt x="3507" y="33436"/>
                        <a:pt x="4009" y="32419"/>
                        <a:pt x="3468" y="31578"/>
                      </a:cubicBezTo>
                      <a:lnTo>
                        <a:pt x="6733" y="21919"/>
                      </a:lnTo>
                      <a:lnTo>
                        <a:pt x="6733" y="21919"/>
                      </a:lnTo>
                      <a:cubicBezTo>
                        <a:pt x="6733" y="27707"/>
                        <a:pt x="5951" y="29173"/>
                        <a:pt x="5951" y="32367"/>
                      </a:cubicBezTo>
                      <a:cubicBezTo>
                        <a:pt x="5951" y="35560"/>
                        <a:pt x="7861" y="48498"/>
                        <a:pt x="7861" y="48498"/>
                      </a:cubicBezTo>
                      <a:lnTo>
                        <a:pt x="5554" y="50401"/>
                      </a:lnTo>
                      <a:lnTo>
                        <a:pt x="10012" y="50401"/>
                      </a:lnTo>
                      <a:lnTo>
                        <a:pt x="10761" y="31630"/>
                      </a:lnTo>
                      <a:lnTo>
                        <a:pt x="11139" y="31630"/>
                      </a:lnTo>
                      <a:lnTo>
                        <a:pt x="11889" y="50401"/>
                      </a:lnTo>
                      <a:lnTo>
                        <a:pt x="16353" y="50401"/>
                      </a:lnTo>
                      <a:lnTo>
                        <a:pt x="14046" y="48498"/>
                      </a:lnTo>
                      <a:cubicBezTo>
                        <a:pt x="14046" y="48498"/>
                        <a:pt x="15949" y="34172"/>
                        <a:pt x="15949" y="31591"/>
                      </a:cubicBezTo>
                      <a:cubicBezTo>
                        <a:pt x="15949" y="29004"/>
                        <a:pt x="15291" y="27681"/>
                        <a:pt x="15291" y="21821"/>
                      </a:cubicBezTo>
                      <a:lnTo>
                        <a:pt x="15291" y="21821"/>
                      </a:lnTo>
                      <a:lnTo>
                        <a:pt x="18595" y="31578"/>
                      </a:lnTo>
                      <a:cubicBezTo>
                        <a:pt x="18048" y="32412"/>
                        <a:pt x="18556" y="33423"/>
                        <a:pt x="18556" y="33423"/>
                      </a:cubicBezTo>
                      <a:lnTo>
                        <a:pt x="19136" y="33181"/>
                      </a:lnTo>
                      <a:lnTo>
                        <a:pt x="19312" y="33703"/>
                      </a:lnTo>
                      <a:cubicBezTo>
                        <a:pt x="19495" y="34261"/>
                        <a:pt x="20012" y="34611"/>
                        <a:pt x="20569" y="34611"/>
                      </a:cubicBezTo>
                      <a:cubicBezTo>
                        <a:pt x="20707" y="34611"/>
                        <a:pt x="20848" y="34589"/>
                        <a:pt x="20987" y="34544"/>
                      </a:cubicBezTo>
                      <a:cubicBezTo>
                        <a:pt x="21685" y="34316"/>
                        <a:pt x="22056" y="33566"/>
                        <a:pt x="21828" y="32869"/>
                      </a:cubicBezTo>
                      <a:lnTo>
                        <a:pt x="16497" y="17122"/>
                      </a:lnTo>
                      <a:cubicBezTo>
                        <a:pt x="16334" y="16607"/>
                        <a:pt x="15878" y="16236"/>
                        <a:pt x="15337" y="16184"/>
                      </a:cubicBezTo>
                      <a:cubicBezTo>
                        <a:pt x="15317" y="16171"/>
                        <a:pt x="15304" y="16125"/>
                        <a:pt x="15304" y="16125"/>
                      </a:cubicBezTo>
                      <a:lnTo>
                        <a:pt x="12827" y="16125"/>
                      </a:lnTo>
                      <a:lnTo>
                        <a:pt x="12827" y="14124"/>
                      </a:lnTo>
                      <a:cubicBezTo>
                        <a:pt x="15050" y="13453"/>
                        <a:pt x="17096" y="11615"/>
                        <a:pt x="17885" y="9275"/>
                      </a:cubicBezTo>
                      <a:cubicBezTo>
                        <a:pt x="17970" y="9301"/>
                        <a:pt x="18054" y="9308"/>
                        <a:pt x="18139" y="9308"/>
                      </a:cubicBezTo>
                      <a:cubicBezTo>
                        <a:pt x="18143" y="9308"/>
                        <a:pt x="18147" y="9308"/>
                        <a:pt x="18151" y="9308"/>
                      </a:cubicBezTo>
                      <a:cubicBezTo>
                        <a:pt x="18713" y="9308"/>
                        <a:pt x="19169" y="8861"/>
                        <a:pt x="19195" y="8304"/>
                      </a:cubicBezTo>
                      <a:cubicBezTo>
                        <a:pt x="19215" y="7744"/>
                        <a:pt x="18791" y="7255"/>
                        <a:pt x="18230" y="7209"/>
                      </a:cubicBezTo>
                      <a:lnTo>
                        <a:pt x="18230" y="7196"/>
                      </a:lnTo>
                      <a:cubicBezTo>
                        <a:pt x="18230" y="3220"/>
                        <a:pt x="15011" y="1"/>
                        <a:pt x="1102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217" name="Google Shape;7217;p73"/>
                <p:cNvGrpSpPr/>
                <p:nvPr/>
              </p:nvGrpSpPr>
              <p:grpSpPr>
                <a:xfrm>
                  <a:off x="6812697" y="1636703"/>
                  <a:ext cx="515453" cy="1170626"/>
                  <a:chOff x="6812697" y="1636703"/>
                  <a:chExt cx="515453" cy="1170626"/>
                </a:xfrm>
              </p:grpSpPr>
              <p:sp>
                <p:nvSpPr>
                  <p:cNvPr id="7218" name="Google Shape;7218;p73"/>
                  <p:cNvSpPr/>
                  <p:nvPr/>
                </p:nvSpPr>
                <p:spPr>
                  <a:xfrm>
                    <a:off x="6985920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19" name="Google Shape;7219;p73"/>
                  <p:cNvSpPr/>
                  <p:nvPr/>
                </p:nvSpPr>
                <p:spPr>
                  <a:xfrm>
                    <a:off x="6963525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4" y="0"/>
                          <a:pt x="1" y="763"/>
                          <a:pt x="444" y="1213"/>
                        </a:cubicBezTo>
                        <a:cubicBezTo>
                          <a:pt x="587" y="1356"/>
                          <a:pt x="764" y="1420"/>
                          <a:pt x="937" y="1420"/>
                        </a:cubicBezTo>
                        <a:cubicBezTo>
                          <a:pt x="1301" y="1420"/>
                          <a:pt x="1650" y="1139"/>
                          <a:pt x="1650" y="711"/>
                        </a:cubicBezTo>
                        <a:cubicBezTo>
                          <a:pt x="1650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0" name="Google Shape;7220;p73"/>
                  <p:cNvSpPr/>
                  <p:nvPr/>
                </p:nvSpPr>
                <p:spPr>
                  <a:xfrm>
                    <a:off x="6988218" y="2349212"/>
                    <a:ext cx="41658" cy="35877"/>
                  </a:xfrm>
                  <a:custGeom>
                    <a:rect b="b" l="l" r="r" t="t"/>
                    <a:pathLst>
                      <a:path extrusionOk="0" h="1421" w="1650">
                        <a:moveTo>
                          <a:pt x="946" y="0"/>
                        </a:moveTo>
                        <a:cubicBezTo>
                          <a:pt x="313" y="0"/>
                          <a:pt x="0" y="763"/>
                          <a:pt x="444" y="1213"/>
                        </a:cubicBezTo>
                        <a:cubicBezTo>
                          <a:pt x="589" y="1356"/>
                          <a:pt x="766" y="1420"/>
                          <a:pt x="940" y="1420"/>
                        </a:cubicBezTo>
                        <a:cubicBezTo>
                          <a:pt x="1303" y="1420"/>
                          <a:pt x="1649" y="1139"/>
                          <a:pt x="1649" y="711"/>
                        </a:cubicBezTo>
                        <a:cubicBezTo>
                          <a:pt x="1649" y="320"/>
                          <a:pt x="1337" y="0"/>
                          <a:pt x="94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1" name="Google Shape;7221;p73"/>
                  <p:cNvSpPr/>
                  <p:nvPr/>
                </p:nvSpPr>
                <p:spPr>
                  <a:xfrm>
                    <a:off x="6963525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4" y="1"/>
                          <a:pt x="1" y="757"/>
                          <a:pt x="444" y="1206"/>
                        </a:cubicBezTo>
                        <a:cubicBezTo>
                          <a:pt x="587" y="1350"/>
                          <a:pt x="764" y="1414"/>
                          <a:pt x="937" y="1414"/>
                        </a:cubicBezTo>
                        <a:cubicBezTo>
                          <a:pt x="1301" y="1414"/>
                          <a:pt x="1650" y="1132"/>
                          <a:pt x="1650" y="705"/>
                        </a:cubicBezTo>
                        <a:cubicBezTo>
                          <a:pt x="1650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2" name="Google Shape;7222;p73"/>
                  <p:cNvSpPr/>
                  <p:nvPr/>
                </p:nvSpPr>
                <p:spPr>
                  <a:xfrm>
                    <a:off x="6988218" y="2464720"/>
                    <a:ext cx="41658" cy="35700"/>
                  </a:xfrm>
                  <a:custGeom>
                    <a:rect b="b" l="l" r="r" t="t"/>
                    <a:pathLst>
                      <a:path extrusionOk="0" h="1414" w="1650">
                        <a:moveTo>
                          <a:pt x="946" y="1"/>
                        </a:moveTo>
                        <a:cubicBezTo>
                          <a:pt x="313" y="1"/>
                          <a:pt x="0" y="757"/>
                          <a:pt x="444" y="1206"/>
                        </a:cubicBezTo>
                        <a:cubicBezTo>
                          <a:pt x="589" y="1350"/>
                          <a:pt x="766" y="1414"/>
                          <a:pt x="940" y="1414"/>
                        </a:cubicBezTo>
                        <a:cubicBezTo>
                          <a:pt x="1303" y="1414"/>
                          <a:pt x="1649" y="1132"/>
                          <a:pt x="1649" y="705"/>
                        </a:cubicBezTo>
                        <a:cubicBezTo>
                          <a:pt x="1649" y="314"/>
                          <a:pt x="1337" y="1"/>
                          <a:pt x="9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3" name="Google Shape;7223;p73"/>
                  <p:cNvSpPr/>
                  <p:nvPr/>
                </p:nvSpPr>
                <p:spPr>
                  <a:xfrm>
                    <a:off x="7001876" y="2594214"/>
                    <a:ext cx="30625" cy="104525"/>
                  </a:xfrm>
                  <a:custGeom>
                    <a:rect b="b" l="l" r="r" t="t"/>
                    <a:pathLst>
                      <a:path extrusionOk="0" h="4140" w="1213">
                        <a:moveTo>
                          <a:pt x="815" y="1"/>
                        </a:moveTo>
                        <a:lnTo>
                          <a:pt x="0" y="79"/>
                        </a:lnTo>
                        <a:lnTo>
                          <a:pt x="398" y="4140"/>
                        </a:lnTo>
                        <a:lnTo>
                          <a:pt x="1213" y="4061"/>
                        </a:lnTo>
                        <a:lnTo>
                          <a:pt x="815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4" name="Google Shape;7224;p73"/>
                  <p:cNvSpPr/>
                  <p:nvPr/>
                </p:nvSpPr>
                <p:spPr>
                  <a:xfrm>
                    <a:off x="6979987" y="2577349"/>
                    <a:ext cx="38124" cy="31938"/>
                  </a:xfrm>
                  <a:custGeom>
                    <a:rect b="b" l="l" r="r" t="t"/>
                    <a:pathLst>
                      <a:path extrusionOk="0" h="1265" w="1510">
                        <a:moveTo>
                          <a:pt x="848" y="0"/>
                        </a:moveTo>
                        <a:cubicBezTo>
                          <a:pt x="824" y="0"/>
                          <a:pt x="800" y="2"/>
                          <a:pt x="776" y="4"/>
                        </a:cubicBezTo>
                        <a:cubicBezTo>
                          <a:pt x="216" y="56"/>
                          <a:pt x="1" y="760"/>
                          <a:pt x="437" y="1119"/>
                        </a:cubicBezTo>
                        <a:cubicBezTo>
                          <a:pt x="559" y="1220"/>
                          <a:pt x="698" y="1265"/>
                          <a:pt x="835" y="1265"/>
                        </a:cubicBezTo>
                        <a:cubicBezTo>
                          <a:pt x="1182" y="1265"/>
                          <a:pt x="1509" y="973"/>
                          <a:pt x="1467" y="571"/>
                        </a:cubicBezTo>
                        <a:cubicBezTo>
                          <a:pt x="1437" y="243"/>
                          <a:pt x="1169" y="0"/>
                          <a:pt x="84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5" name="Google Shape;7225;p73"/>
                  <p:cNvSpPr/>
                  <p:nvPr/>
                </p:nvSpPr>
                <p:spPr>
                  <a:xfrm>
                    <a:off x="7002028" y="2575077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837" y="0"/>
                        </a:moveTo>
                        <a:cubicBezTo>
                          <a:pt x="817" y="0"/>
                          <a:pt x="797" y="1"/>
                          <a:pt x="777" y="3"/>
                        </a:cubicBezTo>
                        <a:cubicBezTo>
                          <a:pt x="216" y="62"/>
                          <a:pt x="1" y="766"/>
                          <a:pt x="438" y="1124"/>
                        </a:cubicBezTo>
                        <a:cubicBezTo>
                          <a:pt x="559" y="1225"/>
                          <a:pt x="699" y="1270"/>
                          <a:pt x="835" y="1270"/>
                        </a:cubicBezTo>
                        <a:cubicBezTo>
                          <a:pt x="1182" y="1270"/>
                          <a:pt x="1510" y="979"/>
                          <a:pt x="1467" y="576"/>
                        </a:cubicBezTo>
                        <a:cubicBezTo>
                          <a:pt x="1437" y="245"/>
                          <a:pt x="1163" y="0"/>
                          <a:pt x="837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6" name="Google Shape;7226;p73"/>
                  <p:cNvSpPr/>
                  <p:nvPr/>
                </p:nvSpPr>
                <p:spPr>
                  <a:xfrm>
                    <a:off x="6989859" y="2680182"/>
                    <a:ext cx="38174" cy="31963"/>
                  </a:xfrm>
                  <a:custGeom>
                    <a:rect b="b" l="l" r="r" t="t"/>
                    <a:pathLst>
                      <a:path extrusionOk="0" h="1266" w="1512">
                        <a:moveTo>
                          <a:pt x="852" y="1"/>
                        </a:moveTo>
                        <a:cubicBezTo>
                          <a:pt x="829" y="1"/>
                          <a:pt x="806" y="2"/>
                          <a:pt x="783" y="5"/>
                        </a:cubicBezTo>
                        <a:cubicBezTo>
                          <a:pt x="222" y="57"/>
                          <a:pt x="1" y="761"/>
                          <a:pt x="437" y="1119"/>
                        </a:cubicBezTo>
                        <a:cubicBezTo>
                          <a:pt x="561" y="1220"/>
                          <a:pt x="701" y="1265"/>
                          <a:pt x="838" y="1265"/>
                        </a:cubicBezTo>
                        <a:cubicBezTo>
                          <a:pt x="1186" y="1265"/>
                          <a:pt x="1511" y="974"/>
                          <a:pt x="1474" y="572"/>
                        </a:cubicBezTo>
                        <a:cubicBezTo>
                          <a:pt x="1443" y="249"/>
                          <a:pt x="1169" y="1"/>
                          <a:pt x="85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7" name="Google Shape;7227;p73"/>
                  <p:cNvSpPr/>
                  <p:nvPr/>
                </p:nvSpPr>
                <p:spPr>
                  <a:xfrm>
                    <a:off x="7012076" y="2678086"/>
                    <a:ext cx="37997" cy="32090"/>
                  </a:xfrm>
                  <a:custGeom>
                    <a:rect b="b" l="l" r="r" t="t"/>
                    <a:pathLst>
                      <a:path extrusionOk="0" h="1271" w="1505">
                        <a:moveTo>
                          <a:pt x="836" y="0"/>
                        </a:moveTo>
                        <a:cubicBezTo>
                          <a:pt x="816" y="0"/>
                          <a:pt x="796" y="1"/>
                          <a:pt x="776" y="3"/>
                        </a:cubicBezTo>
                        <a:cubicBezTo>
                          <a:pt x="216" y="55"/>
                          <a:pt x="1" y="765"/>
                          <a:pt x="431" y="1124"/>
                        </a:cubicBezTo>
                        <a:cubicBezTo>
                          <a:pt x="554" y="1225"/>
                          <a:pt x="694" y="1270"/>
                          <a:pt x="831" y="1270"/>
                        </a:cubicBezTo>
                        <a:cubicBezTo>
                          <a:pt x="1179" y="1270"/>
                          <a:pt x="1504" y="979"/>
                          <a:pt x="1467" y="576"/>
                        </a:cubicBezTo>
                        <a:cubicBezTo>
                          <a:pt x="1436" y="245"/>
                          <a:pt x="1157" y="0"/>
                          <a:pt x="83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8" name="Google Shape;7228;p73"/>
                  <p:cNvSpPr/>
                  <p:nvPr/>
                </p:nvSpPr>
                <p:spPr>
                  <a:xfrm>
                    <a:off x="6850316" y="2178085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1317" y="0"/>
                        </a:moveTo>
                        <a:lnTo>
                          <a:pt x="1" y="4035"/>
                        </a:lnTo>
                        <a:lnTo>
                          <a:pt x="894" y="4328"/>
                        </a:lnTo>
                        <a:lnTo>
                          <a:pt x="2217" y="287"/>
                        </a:lnTo>
                        <a:lnTo>
                          <a:pt x="131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29" name="Google Shape;7229;p73"/>
                  <p:cNvSpPr/>
                  <p:nvPr/>
                </p:nvSpPr>
                <p:spPr>
                  <a:xfrm>
                    <a:off x="6864858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0"/>
                        </a:moveTo>
                        <a:cubicBezTo>
                          <a:pt x="361" y="0"/>
                          <a:pt x="1" y="516"/>
                          <a:pt x="239" y="987"/>
                        </a:cubicBezTo>
                        <a:cubicBezTo>
                          <a:pt x="367" y="1242"/>
                          <a:pt x="607" y="1364"/>
                          <a:pt x="847" y="1364"/>
                        </a:cubicBezTo>
                        <a:cubicBezTo>
                          <a:pt x="1122" y="1364"/>
                          <a:pt x="1396" y="1203"/>
                          <a:pt x="1497" y="896"/>
                        </a:cubicBezTo>
                        <a:cubicBezTo>
                          <a:pt x="1615" y="538"/>
                          <a:pt x="1419" y="147"/>
                          <a:pt x="1061" y="36"/>
                        </a:cubicBezTo>
                        <a:cubicBezTo>
                          <a:pt x="986" y="12"/>
                          <a:pt x="912" y="0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0" name="Google Shape;7230;p73"/>
                  <p:cNvSpPr/>
                  <p:nvPr/>
                </p:nvSpPr>
                <p:spPr>
                  <a:xfrm>
                    <a:off x="6887581" y="2163517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841" y="1"/>
                        </a:moveTo>
                        <a:cubicBezTo>
                          <a:pt x="361" y="1"/>
                          <a:pt x="0" y="516"/>
                          <a:pt x="239" y="988"/>
                        </a:cubicBezTo>
                        <a:cubicBezTo>
                          <a:pt x="366" y="1242"/>
                          <a:pt x="606" y="1365"/>
                          <a:pt x="846" y="1365"/>
                        </a:cubicBezTo>
                        <a:cubicBezTo>
                          <a:pt x="1121" y="1365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54"/>
                          <a:pt x="1060" y="36"/>
                        </a:cubicBezTo>
                        <a:cubicBezTo>
                          <a:pt x="985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1" name="Google Shape;7231;p73"/>
                  <p:cNvSpPr/>
                  <p:nvPr/>
                </p:nvSpPr>
                <p:spPr>
                  <a:xfrm>
                    <a:off x="6830471" y="2261755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39" y="1"/>
                        </a:moveTo>
                        <a:cubicBezTo>
                          <a:pt x="362" y="1"/>
                          <a:pt x="0" y="522"/>
                          <a:pt x="239" y="994"/>
                        </a:cubicBezTo>
                        <a:cubicBezTo>
                          <a:pt x="367" y="1246"/>
                          <a:pt x="605" y="1368"/>
                          <a:pt x="843" y="1368"/>
                        </a:cubicBezTo>
                        <a:cubicBezTo>
                          <a:pt x="1117" y="1368"/>
                          <a:pt x="1390" y="1207"/>
                          <a:pt x="1491" y="896"/>
                        </a:cubicBezTo>
                        <a:cubicBezTo>
                          <a:pt x="1614" y="538"/>
                          <a:pt x="1412" y="153"/>
                          <a:pt x="1054" y="36"/>
                        </a:cubicBezTo>
                        <a:cubicBezTo>
                          <a:pt x="981" y="12"/>
                          <a:pt x="908" y="1"/>
                          <a:pt x="83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2" name="Google Shape;7232;p73"/>
                  <p:cNvSpPr/>
                  <p:nvPr/>
                </p:nvSpPr>
                <p:spPr>
                  <a:xfrm>
                    <a:off x="6853017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2" y="0"/>
                          <a:pt x="0" y="522"/>
                          <a:pt x="239" y="994"/>
                        </a:cubicBezTo>
                        <a:cubicBezTo>
                          <a:pt x="367" y="1245"/>
                          <a:pt x="607" y="1367"/>
                          <a:pt x="846" y="1367"/>
                        </a:cubicBezTo>
                        <a:cubicBezTo>
                          <a:pt x="1122" y="1367"/>
                          <a:pt x="1396" y="1206"/>
                          <a:pt x="1497" y="896"/>
                        </a:cubicBezTo>
                        <a:cubicBezTo>
                          <a:pt x="1614" y="537"/>
                          <a:pt x="1419" y="153"/>
                          <a:pt x="1060" y="35"/>
                        </a:cubicBezTo>
                        <a:cubicBezTo>
                          <a:pt x="986" y="11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3" name="Google Shape;7233;p73"/>
                  <p:cNvSpPr/>
                  <p:nvPr/>
                </p:nvSpPr>
                <p:spPr>
                  <a:xfrm>
                    <a:off x="6907905" y="2021424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1324" y="0"/>
                        </a:moveTo>
                        <a:lnTo>
                          <a:pt x="1" y="4041"/>
                        </a:lnTo>
                        <a:lnTo>
                          <a:pt x="900" y="4335"/>
                        </a:lnTo>
                        <a:lnTo>
                          <a:pt x="2217" y="294"/>
                        </a:lnTo>
                        <a:lnTo>
                          <a:pt x="132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4" name="Google Shape;7234;p73"/>
                  <p:cNvSpPr/>
                  <p:nvPr/>
                </p:nvSpPr>
                <p:spPr>
                  <a:xfrm>
                    <a:off x="6922625" y="1999459"/>
                    <a:ext cx="40775" cy="34387"/>
                  </a:xfrm>
                  <a:custGeom>
                    <a:rect b="b" l="l" r="r" t="t"/>
                    <a:pathLst>
                      <a:path extrusionOk="0" h="1362" w="1615">
                        <a:moveTo>
                          <a:pt x="841" y="1"/>
                        </a:moveTo>
                        <a:cubicBezTo>
                          <a:pt x="361" y="1"/>
                          <a:pt x="1" y="516"/>
                          <a:pt x="239" y="988"/>
                        </a:cubicBezTo>
                        <a:cubicBezTo>
                          <a:pt x="367" y="1240"/>
                          <a:pt x="608" y="1362"/>
                          <a:pt x="848" y="1362"/>
                        </a:cubicBezTo>
                        <a:cubicBezTo>
                          <a:pt x="1123" y="1362"/>
                          <a:pt x="1396" y="1203"/>
                          <a:pt x="1497" y="897"/>
                        </a:cubicBezTo>
                        <a:cubicBezTo>
                          <a:pt x="1614" y="538"/>
                          <a:pt x="1419" y="147"/>
                          <a:pt x="1060" y="36"/>
                        </a:cubicBezTo>
                        <a:cubicBezTo>
                          <a:pt x="986" y="12"/>
                          <a:pt x="912" y="1"/>
                          <a:pt x="84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5" name="Google Shape;7235;p73"/>
                  <p:cNvSpPr/>
                  <p:nvPr/>
                </p:nvSpPr>
                <p:spPr>
                  <a:xfrm>
                    <a:off x="6945196" y="2006882"/>
                    <a:ext cx="40749" cy="34463"/>
                  </a:xfrm>
                  <a:custGeom>
                    <a:rect b="b" l="l" r="r" t="t"/>
                    <a:pathLst>
                      <a:path extrusionOk="0" h="1365" w="1614">
                        <a:moveTo>
                          <a:pt x="844" y="0"/>
                        </a:moveTo>
                        <a:cubicBezTo>
                          <a:pt x="366" y="0"/>
                          <a:pt x="0" y="522"/>
                          <a:pt x="245" y="994"/>
                        </a:cubicBezTo>
                        <a:cubicBezTo>
                          <a:pt x="371" y="1244"/>
                          <a:pt x="609" y="1365"/>
                          <a:pt x="846" y="1365"/>
                        </a:cubicBezTo>
                        <a:cubicBezTo>
                          <a:pt x="1121" y="1365"/>
                          <a:pt x="1395" y="1204"/>
                          <a:pt x="1496" y="896"/>
                        </a:cubicBezTo>
                        <a:cubicBezTo>
                          <a:pt x="1613" y="537"/>
                          <a:pt x="1418" y="153"/>
                          <a:pt x="1059" y="36"/>
                        </a:cubicBezTo>
                        <a:cubicBezTo>
                          <a:pt x="986" y="11"/>
                          <a:pt x="914" y="0"/>
                          <a:pt x="84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6" name="Google Shape;7236;p73"/>
                  <p:cNvSpPr/>
                  <p:nvPr/>
                </p:nvSpPr>
                <p:spPr>
                  <a:xfrm>
                    <a:off x="6888061" y="2105271"/>
                    <a:ext cx="40775" cy="34488"/>
                  </a:xfrm>
                  <a:custGeom>
                    <a:rect b="b" l="l" r="r" t="t"/>
                    <a:pathLst>
                      <a:path extrusionOk="0" h="1366" w="1615">
                        <a:moveTo>
                          <a:pt x="842" y="0"/>
                        </a:moveTo>
                        <a:cubicBezTo>
                          <a:pt x="361" y="0"/>
                          <a:pt x="1" y="517"/>
                          <a:pt x="239" y="994"/>
                        </a:cubicBezTo>
                        <a:cubicBezTo>
                          <a:pt x="366" y="1245"/>
                          <a:pt x="605" y="1365"/>
                          <a:pt x="844" y="1365"/>
                        </a:cubicBezTo>
                        <a:cubicBezTo>
                          <a:pt x="1120" y="1365"/>
                          <a:pt x="1396" y="1204"/>
                          <a:pt x="1497" y="896"/>
                        </a:cubicBezTo>
                        <a:cubicBezTo>
                          <a:pt x="1615" y="538"/>
                          <a:pt x="1419" y="153"/>
                          <a:pt x="1061" y="36"/>
                        </a:cubicBezTo>
                        <a:cubicBezTo>
                          <a:pt x="986" y="12"/>
                          <a:pt x="912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7" name="Google Shape;7237;p73"/>
                  <p:cNvSpPr/>
                  <p:nvPr/>
                </p:nvSpPr>
                <p:spPr>
                  <a:xfrm>
                    <a:off x="6910783" y="2112517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843" y="0"/>
                        </a:moveTo>
                        <a:cubicBezTo>
                          <a:pt x="361" y="0"/>
                          <a:pt x="0" y="522"/>
                          <a:pt x="239" y="994"/>
                        </a:cubicBezTo>
                        <a:cubicBezTo>
                          <a:pt x="366" y="1246"/>
                          <a:pt x="606" y="1367"/>
                          <a:pt x="846" y="1367"/>
                        </a:cubicBezTo>
                        <a:cubicBezTo>
                          <a:pt x="1121" y="1367"/>
                          <a:pt x="1396" y="1206"/>
                          <a:pt x="1497" y="896"/>
                        </a:cubicBezTo>
                        <a:cubicBezTo>
                          <a:pt x="1614" y="538"/>
                          <a:pt x="1419" y="153"/>
                          <a:pt x="1060" y="36"/>
                        </a:cubicBezTo>
                        <a:cubicBezTo>
                          <a:pt x="986" y="12"/>
                          <a:pt x="913" y="0"/>
                          <a:pt x="84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8" name="Google Shape;7238;p73"/>
                  <p:cNvSpPr/>
                  <p:nvPr/>
                </p:nvSpPr>
                <p:spPr>
                  <a:xfrm>
                    <a:off x="6957113" y="1968758"/>
                    <a:ext cx="226622" cy="24717"/>
                  </a:xfrm>
                  <a:custGeom>
                    <a:rect b="b" l="l" r="r" t="t"/>
                    <a:pathLst>
                      <a:path extrusionOk="0" h="979" w="8976">
                        <a:moveTo>
                          <a:pt x="450" y="1"/>
                        </a:moveTo>
                        <a:cubicBezTo>
                          <a:pt x="203" y="1"/>
                          <a:pt x="1" y="196"/>
                          <a:pt x="1" y="451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9"/>
                          <a:pt x="450" y="979"/>
                        </a:cubicBezTo>
                        <a:lnTo>
                          <a:pt x="8532" y="979"/>
                        </a:lnTo>
                        <a:cubicBezTo>
                          <a:pt x="8780" y="979"/>
                          <a:pt x="8975" y="776"/>
                          <a:pt x="8975" y="529"/>
                        </a:cubicBezTo>
                        <a:lnTo>
                          <a:pt x="8975" y="451"/>
                        </a:lnTo>
                        <a:cubicBezTo>
                          <a:pt x="8975" y="196"/>
                          <a:pt x="8780" y="1"/>
                          <a:pt x="853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39" name="Google Shape;7239;p73"/>
                  <p:cNvSpPr/>
                  <p:nvPr/>
                </p:nvSpPr>
                <p:spPr>
                  <a:xfrm>
                    <a:off x="7039546" y="192745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1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9"/>
                          <a:pt x="451" y="979"/>
                        </a:cubicBezTo>
                        <a:lnTo>
                          <a:pt x="2002" y="979"/>
                        </a:lnTo>
                        <a:cubicBezTo>
                          <a:pt x="2250" y="979"/>
                          <a:pt x="2452" y="783"/>
                          <a:pt x="2452" y="535"/>
                        </a:cubicBezTo>
                        <a:lnTo>
                          <a:pt x="2452" y="451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0" name="Google Shape;7240;p73"/>
                  <p:cNvSpPr/>
                  <p:nvPr/>
                </p:nvSpPr>
                <p:spPr>
                  <a:xfrm>
                    <a:off x="7039546" y="2257236"/>
                    <a:ext cx="61907" cy="24692"/>
                  </a:xfrm>
                  <a:custGeom>
                    <a:rect b="b" l="l" r="r" t="t"/>
                    <a:pathLst>
                      <a:path extrusionOk="0" h="978" w="2452">
                        <a:moveTo>
                          <a:pt x="451" y="0"/>
                        </a:moveTo>
                        <a:cubicBezTo>
                          <a:pt x="203" y="0"/>
                          <a:pt x="1" y="202"/>
                          <a:pt x="1" y="450"/>
                        </a:cubicBezTo>
                        <a:lnTo>
                          <a:pt x="1" y="528"/>
                        </a:lnTo>
                        <a:cubicBezTo>
                          <a:pt x="1" y="782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2"/>
                          <a:pt x="2452" y="528"/>
                        </a:cubicBezTo>
                        <a:lnTo>
                          <a:pt x="2452" y="450"/>
                        </a:lnTo>
                        <a:cubicBezTo>
                          <a:pt x="2452" y="202"/>
                          <a:pt x="2250" y="0"/>
                          <a:pt x="200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1" name="Google Shape;7241;p73"/>
                  <p:cNvSpPr/>
                  <p:nvPr/>
                </p:nvSpPr>
                <p:spPr>
                  <a:xfrm>
                    <a:off x="7039546" y="2216082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196"/>
                          <a:pt x="1" y="444"/>
                        </a:cubicBezTo>
                        <a:lnTo>
                          <a:pt x="1" y="529"/>
                        </a:lnTo>
                        <a:cubicBezTo>
                          <a:pt x="1" y="776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76"/>
                          <a:pt x="2452" y="529"/>
                        </a:cubicBezTo>
                        <a:lnTo>
                          <a:pt x="2452" y="444"/>
                        </a:lnTo>
                        <a:cubicBezTo>
                          <a:pt x="2452" y="196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2" name="Google Shape;7242;p73"/>
                  <p:cNvSpPr/>
                  <p:nvPr/>
                </p:nvSpPr>
                <p:spPr>
                  <a:xfrm>
                    <a:off x="7039546" y="2178893"/>
                    <a:ext cx="61907" cy="24717"/>
                  </a:xfrm>
                  <a:custGeom>
                    <a:rect b="b" l="l" r="r" t="t"/>
                    <a:pathLst>
                      <a:path extrusionOk="0" h="979" w="2452">
                        <a:moveTo>
                          <a:pt x="451" y="1"/>
                        </a:moveTo>
                        <a:cubicBezTo>
                          <a:pt x="203" y="1"/>
                          <a:pt x="1" y="203"/>
                          <a:pt x="1" y="450"/>
                        </a:cubicBezTo>
                        <a:lnTo>
                          <a:pt x="1" y="535"/>
                        </a:lnTo>
                        <a:cubicBezTo>
                          <a:pt x="1" y="783"/>
                          <a:pt x="203" y="978"/>
                          <a:pt x="451" y="978"/>
                        </a:cubicBezTo>
                        <a:lnTo>
                          <a:pt x="2002" y="978"/>
                        </a:lnTo>
                        <a:cubicBezTo>
                          <a:pt x="2250" y="978"/>
                          <a:pt x="2452" y="783"/>
                          <a:pt x="2452" y="535"/>
                        </a:cubicBezTo>
                        <a:lnTo>
                          <a:pt x="2452" y="450"/>
                        </a:lnTo>
                        <a:cubicBezTo>
                          <a:pt x="2452" y="203"/>
                          <a:pt x="2250" y="1"/>
                          <a:pt x="200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3" name="Google Shape;7243;p73"/>
                  <p:cNvSpPr/>
                  <p:nvPr/>
                </p:nvSpPr>
                <p:spPr>
                  <a:xfrm>
                    <a:off x="7051892" y="1972873"/>
                    <a:ext cx="32948" cy="185493"/>
                  </a:xfrm>
                  <a:custGeom>
                    <a:rect b="b" l="l" r="r" t="t"/>
                    <a:pathLst>
                      <a:path extrusionOk="0" h="7347" w="1305">
                        <a:moveTo>
                          <a:pt x="653" y="1"/>
                        </a:moveTo>
                        <a:cubicBezTo>
                          <a:pt x="294" y="1"/>
                          <a:pt x="1" y="294"/>
                          <a:pt x="1" y="653"/>
                        </a:cubicBezTo>
                        <a:lnTo>
                          <a:pt x="1" y="6694"/>
                        </a:lnTo>
                        <a:cubicBezTo>
                          <a:pt x="1" y="7053"/>
                          <a:pt x="294" y="7346"/>
                          <a:pt x="653" y="7346"/>
                        </a:cubicBezTo>
                        <a:cubicBezTo>
                          <a:pt x="1011" y="7346"/>
                          <a:pt x="1304" y="7053"/>
                          <a:pt x="1304" y="6694"/>
                        </a:cubicBezTo>
                        <a:lnTo>
                          <a:pt x="1304" y="653"/>
                        </a:lnTo>
                        <a:cubicBezTo>
                          <a:pt x="1304" y="294"/>
                          <a:pt x="1011" y="1"/>
                          <a:pt x="653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4" name="Google Shape;7244;p73"/>
                  <p:cNvSpPr/>
                  <p:nvPr/>
                </p:nvSpPr>
                <p:spPr>
                  <a:xfrm>
                    <a:off x="7058810" y="2022661"/>
                    <a:ext cx="95461" cy="38124"/>
                  </a:xfrm>
                  <a:custGeom>
                    <a:rect b="b" l="l" r="r" t="t"/>
                    <a:pathLst>
                      <a:path extrusionOk="0" h="1510" w="3781">
                        <a:moveTo>
                          <a:pt x="636" y="1"/>
                        </a:moveTo>
                        <a:cubicBezTo>
                          <a:pt x="417" y="1"/>
                          <a:pt x="213" y="131"/>
                          <a:pt x="124" y="343"/>
                        </a:cubicBezTo>
                        <a:cubicBezTo>
                          <a:pt x="1" y="623"/>
                          <a:pt x="124" y="949"/>
                          <a:pt x="398" y="1072"/>
                        </a:cubicBezTo>
                        <a:cubicBezTo>
                          <a:pt x="913" y="1294"/>
                          <a:pt x="1591" y="1509"/>
                          <a:pt x="2308" y="1509"/>
                        </a:cubicBezTo>
                        <a:cubicBezTo>
                          <a:pt x="2660" y="1509"/>
                          <a:pt x="3012" y="1451"/>
                          <a:pt x="3351" y="1340"/>
                        </a:cubicBezTo>
                        <a:cubicBezTo>
                          <a:pt x="3637" y="1229"/>
                          <a:pt x="3781" y="910"/>
                          <a:pt x="3683" y="623"/>
                        </a:cubicBezTo>
                        <a:cubicBezTo>
                          <a:pt x="3599" y="391"/>
                          <a:pt x="3379" y="245"/>
                          <a:pt x="3143" y="245"/>
                        </a:cubicBezTo>
                        <a:cubicBezTo>
                          <a:pt x="3087" y="245"/>
                          <a:pt x="3029" y="253"/>
                          <a:pt x="2973" y="271"/>
                        </a:cubicBezTo>
                        <a:cubicBezTo>
                          <a:pt x="2755" y="350"/>
                          <a:pt x="2527" y="382"/>
                          <a:pt x="2298" y="382"/>
                        </a:cubicBezTo>
                        <a:cubicBezTo>
                          <a:pt x="1771" y="382"/>
                          <a:pt x="1243" y="211"/>
                          <a:pt x="848" y="43"/>
                        </a:cubicBezTo>
                        <a:cubicBezTo>
                          <a:pt x="778" y="14"/>
                          <a:pt x="706" y="1"/>
                          <a:pt x="63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5" name="Google Shape;7245;p73"/>
                  <p:cNvSpPr/>
                  <p:nvPr/>
                </p:nvSpPr>
                <p:spPr>
                  <a:xfrm>
                    <a:off x="7050427" y="2076135"/>
                    <a:ext cx="108135" cy="37947"/>
                  </a:xfrm>
                  <a:custGeom>
                    <a:rect b="b" l="l" r="r" t="t"/>
                    <a:pathLst>
                      <a:path extrusionOk="0" h="1503" w="4283">
                        <a:moveTo>
                          <a:pt x="642" y="1"/>
                        </a:moveTo>
                        <a:cubicBezTo>
                          <a:pt x="423" y="1"/>
                          <a:pt x="218" y="131"/>
                          <a:pt x="124" y="343"/>
                        </a:cubicBezTo>
                        <a:cubicBezTo>
                          <a:pt x="0" y="623"/>
                          <a:pt x="130" y="955"/>
                          <a:pt x="411" y="1079"/>
                        </a:cubicBezTo>
                        <a:cubicBezTo>
                          <a:pt x="997" y="1346"/>
                          <a:pt x="1636" y="1490"/>
                          <a:pt x="2281" y="1503"/>
                        </a:cubicBezTo>
                        <a:cubicBezTo>
                          <a:pt x="2848" y="1503"/>
                          <a:pt x="3409" y="1366"/>
                          <a:pt x="3904" y="1099"/>
                        </a:cubicBezTo>
                        <a:cubicBezTo>
                          <a:pt x="4178" y="949"/>
                          <a:pt x="4282" y="603"/>
                          <a:pt x="4132" y="330"/>
                        </a:cubicBezTo>
                        <a:cubicBezTo>
                          <a:pt x="4030" y="143"/>
                          <a:pt x="3839" y="38"/>
                          <a:pt x="3642" y="38"/>
                        </a:cubicBezTo>
                        <a:cubicBezTo>
                          <a:pt x="3550" y="38"/>
                          <a:pt x="3457" y="61"/>
                          <a:pt x="3370" y="108"/>
                        </a:cubicBezTo>
                        <a:cubicBezTo>
                          <a:pt x="3019" y="298"/>
                          <a:pt x="2650" y="370"/>
                          <a:pt x="2291" y="370"/>
                        </a:cubicBezTo>
                        <a:cubicBezTo>
                          <a:pt x="1762" y="370"/>
                          <a:pt x="1254" y="214"/>
                          <a:pt x="854" y="43"/>
                        </a:cubicBezTo>
                        <a:cubicBezTo>
                          <a:pt x="784" y="14"/>
                          <a:pt x="712" y="1"/>
                          <a:pt x="6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6" name="Google Shape;7246;p73"/>
                  <p:cNvSpPr/>
                  <p:nvPr/>
                </p:nvSpPr>
                <p:spPr>
                  <a:xfrm>
                    <a:off x="6988722" y="2022358"/>
                    <a:ext cx="90361" cy="37922"/>
                  </a:xfrm>
                  <a:custGeom>
                    <a:rect b="b" l="l" r="r" t="t"/>
                    <a:pathLst>
                      <a:path extrusionOk="0" h="1502" w="3579">
                        <a:moveTo>
                          <a:pt x="2935" y="0"/>
                        </a:moveTo>
                        <a:cubicBezTo>
                          <a:pt x="2854" y="0"/>
                          <a:pt x="2771" y="18"/>
                          <a:pt x="2692" y="55"/>
                        </a:cubicBezTo>
                        <a:cubicBezTo>
                          <a:pt x="2323" y="212"/>
                          <a:pt x="1818" y="373"/>
                          <a:pt x="1276" y="373"/>
                        </a:cubicBezTo>
                        <a:cubicBezTo>
                          <a:pt x="1099" y="373"/>
                          <a:pt x="918" y="356"/>
                          <a:pt x="737" y="315"/>
                        </a:cubicBezTo>
                        <a:cubicBezTo>
                          <a:pt x="697" y="307"/>
                          <a:pt x="657" y="303"/>
                          <a:pt x="617" y="303"/>
                        </a:cubicBezTo>
                        <a:cubicBezTo>
                          <a:pt x="361" y="303"/>
                          <a:pt x="127" y="480"/>
                          <a:pt x="65" y="746"/>
                        </a:cubicBezTo>
                        <a:cubicBezTo>
                          <a:pt x="0" y="1052"/>
                          <a:pt x="189" y="1352"/>
                          <a:pt x="495" y="1417"/>
                        </a:cubicBezTo>
                        <a:cubicBezTo>
                          <a:pt x="750" y="1476"/>
                          <a:pt x="1004" y="1502"/>
                          <a:pt x="1264" y="1502"/>
                        </a:cubicBezTo>
                        <a:cubicBezTo>
                          <a:pt x="1910" y="1489"/>
                          <a:pt x="2548" y="1352"/>
                          <a:pt x="3142" y="1084"/>
                        </a:cubicBezTo>
                        <a:cubicBezTo>
                          <a:pt x="3435" y="974"/>
                          <a:pt x="3578" y="628"/>
                          <a:pt x="3454" y="341"/>
                        </a:cubicBezTo>
                        <a:cubicBezTo>
                          <a:pt x="3359" y="128"/>
                          <a:pt x="3153" y="0"/>
                          <a:pt x="293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7" name="Google Shape;7247;p73"/>
                  <p:cNvSpPr/>
                  <p:nvPr/>
                </p:nvSpPr>
                <p:spPr>
                  <a:xfrm>
                    <a:off x="7058305" y="2132892"/>
                    <a:ext cx="95966" cy="38149"/>
                  </a:xfrm>
                  <a:custGeom>
                    <a:rect b="b" l="l" r="r" t="t"/>
                    <a:pathLst>
                      <a:path extrusionOk="0" h="1511" w="3801">
                        <a:moveTo>
                          <a:pt x="650" y="0"/>
                        </a:moveTo>
                        <a:cubicBezTo>
                          <a:pt x="429" y="0"/>
                          <a:pt x="218" y="128"/>
                          <a:pt x="125" y="343"/>
                        </a:cubicBezTo>
                        <a:cubicBezTo>
                          <a:pt x="1" y="624"/>
                          <a:pt x="138" y="956"/>
                          <a:pt x="418" y="1080"/>
                        </a:cubicBezTo>
                        <a:cubicBezTo>
                          <a:pt x="933" y="1301"/>
                          <a:pt x="1611" y="1510"/>
                          <a:pt x="2321" y="1510"/>
                        </a:cubicBezTo>
                        <a:cubicBezTo>
                          <a:pt x="2339" y="1510"/>
                          <a:pt x="2357" y="1510"/>
                          <a:pt x="2375" y="1510"/>
                        </a:cubicBezTo>
                        <a:cubicBezTo>
                          <a:pt x="2715" y="1510"/>
                          <a:pt x="3049" y="1452"/>
                          <a:pt x="3371" y="1340"/>
                        </a:cubicBezTo>
                        <a:cubicBezTo>
                          <a:pt x="3657" y="1236"/>
                          <a:pt x="3801" y="917"/>
                          <a:pt x="3703" y="630"/>
                        </a:cubicBezTo>
                        <a:cubicBezTo>
                          <a:pt x="3620" y="396"/>
                          <a:pt x="3404" y="249"/>
                          <a:pt x="3171" y="249"/>
                        </a:cubicBezTo>
                        <a:cubicBezTo>
                          <a:pt x="3112" y="249"/>
                          <a:pt x="3052" y="258"/>
                          <a:pt x="2993" y="278"/>
                        </a:cubicBezTo>
                        <a:cubicBezTo>
                          <a:pt x="2776" y="355"/>
                          <a:pt x="2549" y="386"/>
                          <a:pt x="2321" y="386"/>
                        </a:cubicBezTo>
                        <a:cubicBezTo>
                          <a:pt x="1794" y="386"/>
                          <a:pt x="1264" y="216"/>
                          <a:pt x="868" y="43"/>
                        </a:cubicBezTo>
                        <a:cubicBezTo>
                          <a:pt x="797" y="14"/>
                          <a:pt x="723" y="0"/>
                          <a:pt x="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8" name="Google Shape;7248;p73"/>
                  <p:cNvSpPr/>
                  <p:nvPr/>
                </p:nvSpPr>
                <p:spPr>
                  <a:xfrm>
                    <a:off x="6988722" y="2132589"/>
                    <a:ext cx="90361" cy="38098"/>
                  </a:xfrm>
                  <a:custGeom>
                    <a:rect b="b" l="l" r="r" t="t"/>
                    <a:pathLst>
                      <a:path extrusionOk="0" h="1509" w="3579">
                        <a:moveTo>
                          <a:pt x="2935" y="1"/>
                        </a:moveTo>
                        <a:cubicBezTo>
                          <a:pt x="2854" y="1"/>
                          <a:pt x="2771" y="18"/>
                          <a:pt x="2692" y="55"/>
                        </a:cubicBezTo>
                        <a:cubicBezTo>
                          <a:pt x="2321" y="214"/>
                          <a:pt x="1812" y="379"/>
                          <a:pt x="1267" y="379"/>
                        </a:cubicBezTo>
                        <a:cubicBezTo>
                          <a:pt x="1093" y="379"/>
                          <a:pt x="915" y="362"/>
                          <a:pt x="737" y="323"/>
                        </a:cubicBezTo>
                        <a:cubicBezTo>
                          <a:pt x="697" y="314"/>
                          <a:pt x="657" y="310"/>
                          <a:pt x="617" y="310"/>
                        </a:cubicBezTo>
                        <a:cubicBezTo>
                          <a:pt x="360" y="310"/>
                          <a:pt x="122" y="487"/>
                          <a:pt x="65" y="753"/>
                        </a:cubicBezTo>
                        <a:cubicBezTo>
                          <a:pt x="0" y="1053"/>
                          <a:pt x="189" y="1359"/>
                          <a:pt x="495" y="1424"/>
                        </a:cubicBezTo>
                        <a:cubicBezTo>
                          <a:pt x="750" y="1476"/>
                          <a:pt x="1004" y="1509"/>
                          <a:pt x="1264" y="1509"/>
                        </a:cubicBezTo>
                        <a:cubicBezTo>
                          <a:pt x="1910" y="1496"/>
                          <a:pt x="2548" y="1359"/>
                          <a:pt x="3142" y="1092"/>
                        </a:cubicBezTo>
                        <a:cubicBezTo>
                          <a:pt x="3435" y="974"/>
                          <a:pt x="3578" y="636"/>
                          <a:pt x="3454" y="342"/>
                        </a:cubicBezTo>
                        <a:cubicBezTo>
                          <a:pt x="3359" y="128"/>
                          <a:pt x="3153" y="1"/>
                          <a:pt x="293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49" name="Google Shape;7249;p73"/>
                  <p:cNvSpPr/>
                  <p:nvPr/>
                </p:nvSpPr>
                <p:spPr>
                  <a:xfrm>
                    <a:off x="6976351" y="2075959"/>
                    <a:ext cx="110786" cy="37493"/>
                  </a:xfrm>
                  <a:custGeom>
                    <a:rect b="b" l="l" r="r" t="t"/>
                    <a:pathLst>
                      <a:path extrusionOk="0" h="1485" w="4388">
                        <a:moveTo>
                          <a:pt x="3746" y="1"/>
                        </a:moveTo>
                        <a:cubicBezTo>
                          <a:pt x="3664" y="1"/>
                          <a:pt x="3580" y="19"/>
                          <a:pt x="3501" y="56"/>
                        </a:cubicBezTo>
                        <a:cubicBezTo>
                          <a:pt x="3025" y="259"/>
                          <a:pt x="2545" y="361"/>
                          <a:pt x="2098" y="361"/>
                        </a:cubicBezTo>
                        <a:cubicBezTo>
                          <a:pt x="1713" y="361"/>
                          <a:pt x="1351" y="286"/>
                          <a:pt x="1038" y="135"/>
                        </a:cubicBezTo>
                        <a:cubicBezTo>
                          <a:pt x="956" y="101"/>
                          <a:pt x="878" y="86"/>
                          <a:pt x="804" y="86"/>
                        </a:cubicBezTo>
                        <a:cubicBezTo>
                          <a:pt x="283" y="86"/>
                          <a:pt x="0" y="849"/>
                          <a:pt x="549" y="1151"/>
                        </a:cubicBezTo>
                        <a:cubicBezTo>
                          <a:pt x="1018" y="1373"/>
                          <a:pt x="1530" y="1484"/>
                          <a:pt x="2055" y="1484"/>
                        </a:cubicBezTo>
                        <a:cubicBezTo>
                          <a:pt x="2070" y="1484"/>
                          <a:pt x="2085" y="1484"/>
                          <a:pt x="2100" y="1484"/>
                        </a:cubicBezTo>
                        <a:cubicBezTo>
                          <a:pt x="2732" y="1477"/>
                          <a:pt x="3364" y="1347"/>
                          <a:pt x="3944" y="1086"/>
                        </a:cubicBezTo>
                        <a:cubicBezTo>
                          <a:pt x="4244" y="969"/>
                          <a:pt x="4388" y="630"/>
                          <a:pt x="4257" y="337"/>
                        </a:cubicBezTo>
                        <a:cubicBezTo>
                          <a:pt x="4168" y="124"/>
                          <a:pt x="3962" y="1"/>
                          <a:pt x="374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0" name="Google Shape;7250;p73"/>
                  <p:cNvSpPr/>
                  <p:nvPr/>
                </p:nvSpPr>
                <p:spPr>
                  <a:xfrm>
                    <a:off x="6825321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815" y="1"/>
                        </a:moveTo>
                        <a:cubicBezTo>
                          <a:pt x="0" y="1"/>
                          <a:pt x="0" y="1428"/>
                          <a:pt x="815" y="1428"/>
                        </a:cubicBezTo>
                        <a:cubicBezTo>
                          <a:pt x="1792" y="1428"/>
                          <a:pt x="1792" y="1"/>
                          <a:pt x="81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1" name="Google Shape;7251;p73"/>
                  <p:cNvSpPr/>
                  <p:nvPr/>
                </p:nvSpPr>
                <p:spPr>
                  <a:xfrm>
                    <a:off x="6812697" y="2361054"/>
                    <a:ext cx="18405" cy="28883"/>
                  </a:xfrm>
                  <a:custGeom>
                    <a:rect b="b" l="l" r="r" t="t"/>
                    <a:pathLst>
                      <a:path extrusionOk="0" h="1144" w="729">
                        <a:moveTo>
                          <a:pt x="506" y="1"/>
                        </a:moveTo>
                        <a:cubicBezTo>
                          <a:pt x="409" y="1"/>
                          <a:pt x="308" y="54"/>
                          <a:pt x="285" y="157"/>
                        </a:cubicBezTo>
                        <a:cubicBezTo>
                          <a:pt x="239" y="372"/>
                          <a:pt x="57" y="581"/>
                          <a:pt x="24" y="828"/>
                        </a:cubicBezTo>
                        <a:cubicBezTo>
                          <a:pt x="0" y="1027"/>
                          <a:pt x="175" y="1143"/>
                          <a:pt x="348" y="1143"/>
                        </a:cubicBezTo>
                        <a:cubicBezTo>
                          <a:pt x="458" y="1143"/>
                          <a:pt x="568" y="1096"/>
                          <a:pt x="624" y="991"/>
                        </a:cubicBezTo>
                        <a:cubicBezTo>
                          <a:pt x="696" y="867"/>
                          <a:pt x="702" y="692"/>
                          <a:pt x="715" y="548"/>
                        </a:cubicBezTo>
                        <a:cubicBezTo>
                          <a:pt x="728" y="418"/>
                          <a:pt x="728" y="287"/>
                          <a:pt x="709" y="157"/>
                        </a:cubicBezTo>
                        <a:cubicBezTo>
                          <a:pt x="693" y="51"/>
                          <a:pt x="601" y="1"/>
                          <a:pt x="50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2" name="Google Shape;7252;p73"/>
                  <p:cNvSpPr/>
                  <p:nvPr/>
                </p:nvSpPr>
                <p:spPr>
                  <a:xfrm>
                    <a:off x="6832339" y="2374662"/>
                    <a:ext cx="22773" cy="27318"/>
                  </a:xfrm>
                  <a:custGeom>
                    <a:rect b="b" l="l" r="r" t="t"/>
                    <a:pathLst>
                      <a:path extrusionOk="0" h="1082" w="902">
                        <a:moveTo>
                          <a:pt x="700" y="0"/>
                        </a:moveTo>
                        <a:cubicBezTo>
                          <a:pt x="672" y="0"/>
                          <a:pt x="643" y="7"/>
                          <a:pt x="615" y="22"/>
                        </a:cubicBezTo>
                        <a:cubicBezTo>
                          <a:pt x="556" y="35"/>
                          <a:pt x="504" y="68"/>
                          <a:pt x="459" y="107"/>
                        </a:cubicBezTo>
                        <a:cubicBezTo>
                          <a:pt x="413" y="153"/>
                          <a:pt x="367" y="205"/>
                          <a:pt x="328" y="257"/>
                        </a:cubicBezTo>
                        <a:cubicBezTo>
                          <a:pt x="289" y="302"/>
                          <a:pt x="250" y="342"/>
                          <a:pt x="217" y="387"/>
                        </a:cubicBezTo>
                        <a:cubicBezTo>
                          <a:pt x="207" y="398"/>
                          <a:pt x="200" y="405"/>
                          <a:pt x="197" y="408"/>
                        </a:cubicBezTo>
                        <a:lnTo>
                          <a:pt x="197" y="408"/>
                        </a:lnTo>
                        <a:cubicBezTo>
                          <a:pt x="24" y="543"/>
                          <a:pt x="0" y="804"/>
                          <a:pt x="152" y="974"/>
                        </a:cubicBezTo>
                        <a:cubicBezTo>
                          <a:pt x="220" y="1042"/>
                          <a:pt x="326" y="1081"/>
                          <a:pt x="429" y="1081"/>
                        </a:cubicBezTo>
                        <a:cubicBezTo>
                          <a:pt x="523" y="1081"/>
                          <a:pt x="615" y="1048"/>
                          <a:pt x="674" y="974"/>
                        </a:cubicBezTo>
                        <a:cubicBezTo>
                          <a:pt x="700" y="941"/>
                          <a:pt x="719" y="915"/>
                          <a:pt x="745" y="882"/>
                        </a:cubicBezTo>
                        <a:cubicBezTo>
                          <a:pt x="765" y="856"/>
                          <a:pt x="771" y="824"/>
                          <a:pt x="784" y="798"/>
                        </a:cubicBezTo>
                        <a:cubicBezTo>
                          <a:pt x="792" y="731"/>
                          <a:pt x="795" y="698"/>
                          <a:pt x="795" y="698"/>
                        </a:cubicBezTo>
                        <a:lnTo>
                          <a:pt x="795" y="698"/>
                        </a:lnTo>
                        <a:cubicBezTo>
                          <a:pt x="795" y="698"/>
                          <a:pt x="794" y="716"/>
                          <a:pt x="791" y="752"/>
                        </a:cubicBezTo>
                        <a:cubicBezTo>
                          <a:pt x="811" y="700"/>
                          <a:pt x="824" y="648"/>
                          <a:pt x="837" y="596"/>
                        </a:cubicBezTo>
                        <a:cubicBezTo>
                          <a:pt x="850" y="531"/>
                          <a:pt x="869" y="465"/>
                          <a:pt x="882" y="400"/>
                        </a:cubicBezTo>
                        <a:cubicBezTo>
                          <a:pt x="902" y="302"/>
                          <a:pt x="895" y="211"/>
                          <a:pt x="863" y="120"/>
                        </a:cubicBezTo>
                        <a:cubicBezTo>
                          <a:pt x="839" y="45"/>
                          <a:pt x="772" y="0"/>
                          <a:pt x="7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3" name="Google Shape;7253;p73"/>
                  <p:cNvSpPr/>
                  <p:nvPr/>
                </p:nvSpPr>
                <p:spPr>
                  <a:xfrm>
                    <a:off x="6973725" y="2516225"/>
                    <a:ext cx="61755" cy="50722"/>
                  </a:xfrm>
                  <a:custGeom>
                    <a:rect b="b" l="l" r="r" t="t"/>
                    <a:pathLst>
                      <a:path extrusionOk="0" h="2009" w="2446">
                        <a:moveTo>
                          <a:pt x="1142" y="1"/>
                        </a:moveTo>
                        <a:cubicBezTo>
                          <a:pt x="1" y="1"/>
                          <a:pt x="1" y="2008"/>
                          <a:pt x="1142" y="2008"/>
                        </a:cubicBezTo>
                        <a:cubicBezTo>
                          <a:pt x="2445" y="2008"/>
                          <a:pt x="2445" y="1"/>
                          <a:pt x="114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4" name="Google Shape;7254;p73"/>
                  <p:cNvSpPr/>
                  <p:nvPr/>
                </p:nvSpPr>
                <p:spPr>
                  <a:xfrm>
                    <a:off x="6998418" y="2738706"/>
                    <a:ext cx="45269" cy="34589"/>
                  </a:xfrm>
                  <a:custGeom>
                    <a:rect b="b" l="l" r="r" t="t"/>
                    <a:pathLst>
                      <a:path extrusionOk="0" h="1370" w="1793">
                        <a:moveTo>
                          <a:pt x="815" y="0"/>
                        </a:moveTo>
                        <a:cubicBezTo>
                          <a:pt x="1" y="0"/>
                          <a:pt x="1" y="1369"/>
                          <a:pt x="815" y="1369"/>
                        </a:cubicBezTo>
                        <a:cubicBezTo>
                          <a:pt x="1793" y="1369"/>
                          <a:pt x="1793" y="0"/>
                          <a:pt x="81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5" name="Google Shape;7255;p73"/>
                  <p:cNvSpPr/>
                  <p:nvPr/>
                </p:nvSpPr>
                <p:spPr>
                  <a:xfrm>
                    <a:off x="6982007" y="2784202"/>
                    <a:ext cx="50672" cy="23127"/>
                  </a:xfrm>
                  <a:custGeom>
                    <a:rect b="b" l="l" r="r" t="t"/>
                    <a:pathLst>
                      <a:path extrusionOk="0" h="916" w="2007">
                        <a:moveTo>
                          <a:pt x="1437" y="1"/>
                        </a:moveTo>
                        <a:cubicBezTo>
                          <a:pt x="1235" y="1"/>
                          <a:pt x="1047" y="97"/>
                          <a:pt x="833" y="193"/>
                        </a:cubicBezTo>
                        <a:cubicBezTo>
                          <a:pt x="716" y="251"/>
                          <a:pt x="598" y="304"/>
                          <a:pt x="481" y="369"/>
                        </a:cubicBezTo>
                        <a:cubicBezTo>
                          <a:pt x="331" y="440"/>
                          <a:pt x="233" y="571"/>
                          <a:pt x="103" y="662"/>
                        </a:cubicBezTo>
                        <a:cubicBezTo>
                          <a:pt x="0" y="722"/>
                          <a:pt x="55" y="867"/>
                          <a:pt x="162" y="867"/>
                        </a:cubicBezTo>
                        <a:cubicBezTo>
                          <a:pt x="170" y="867"/>
                          <a:pt x="179" y="866"/>
                          <a:pt x="188" y="864"/>
                        </a:cubicBezTo>
                        <a:cubicBezTo>
                          <a:pt x="213" y="861"/>
                          <a:pt x="238" y="859"/>
                          <a:pt x="264" y="859"/>
                        </a:cubicBezTo>
                        <a:cubicBezTo>
                          <a:pt x="382" y="859"/>
                          <a:pt x="501" y="890"/>
                          <a:pt x="625" y="890"/>
                        </a:cubicBezTo>
                        <a:cubicBezTo>
                          <a:pt x="768" y="890"/>
                          <a:pt x="892" y="890"/>
                          <a:pt x="1022" y="903"/>
                        </a:cubicBezTo>
                        <a:cubicBezTo>
                          <a:pt x="1125" y="907"/>
                          <a:pt x="1223" y="915"/>
                          <a:pt x="1316" y="915"/>
                        </a:cubicBezTo>
                        <a:cubicBezTo>
                          <a:pt x="1506" y="915"/>
                          <a:pt x="1677" y="883"/>
                          <a:pt x="1830" y="721"/>
                        </a:cubicBezTo>
                        <a:cubicBezTo>
                          <a:pt x="2006" y="532"/>
                          <a:pt x="1987" y="206"/>
                          <a:pt x="1752" y="82"/>
                        </a:cubicBezTo>
                        <a:cubicBezTo>
                          <a:pt x="1640" y="24"/>
                          <a:pt x="1537" y="1"/>
                          <a:pt x="1437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6" name="Google Shape;7256;p73"/>
                  <p:cNvSpPr/>
                  <p:nvPr/>
                </p:nvSpPr>
                <p:spPr>
                  <a:xfrm>
                    <a:off x="7130235" y="2372566"/>
                    <a:ext cx="24692" cy="111266"/>
                  </a:xfrm>
                  <a:custGeom>
                    <a:rect b="b" l="l" r="r" t="t"/>
                    <a:pathLst>
                      <a:path extrusionOk="0" h="4407" w="978">
                        <a:moveTo>
                          <a:pt x="0" y="1"/>
                        </a:moveTo>
                        <a:lnTo>
                          <a:pt x="0" y="4407"/>
                        </a:lnTo>
                        <a:lnTo>
                          <a:pt x="978" y="4407"/>
                        </a:lnTo>
                        <a:lnTo>
                          <a:pt x="978" y="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7" name="Google Shape;7257;p73"/>
                  <p:cNvSpPr/>
                  <p:nvPr/>
                </p:nvSpPr>
                <p:spPr>
                  <a:xfrm>
                    <a:off x="7135663" y="2349212"/>
                    <a:ext cx="41810" cy="35877"/>
                  </a:xfrm>
                  <a:custGeom>
                    <a:rect b="b" l="l" r="r" t="t"/>
                    <a:pathLst>
                      <a:path extrusionOk="0" h="1421" w="1656">
                        <a:moveTo>
                          <a:pt x="711" y="0"/>
                        </a:moveTo>
                        <a:cubicBezTo>
                          <a:pt x="320" y="0"/>
                          <a:pt x="0" y="320"/>
                          <a:pt x="0" y="711"/>
                        </a:cubicBezTo>
                        <a:cubicBezTo>
                          <a:pt x="0" y="1139"/>
                          <a:pt x="349" y="1420"/>
                          <a:pt x="715" y="1420"/>
                        </a:cubicBezTo>
                        <a:cubicBezTo>
                          <a:pt x="889" y="1420"/>
                          <a:pt x="1067" y="1356"/>
                          <a:pt x="1213" y="1213"/>
                        </a:cubicBezTo>
                        <a:cubicBezTo>
                          <a:pt x="1656" y="763"/>
                          <a:pt x="1343" y="0"/>
                          <a:pt x="71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8" name="Google Shape;7258;p73"/>
                  <p:cNvSpPr/>
                  <p:nvPr/>
                </p:nvSpPr>
                <p:spPr>
                  <a:xfrm>
                    <a:off x="7110971" y="2349212"/>
                    <a:ext cx="41835" cy="35877"/>
                  </a:xfrm>
                  <a:custGeom>
                    <a:rect b="b" l="l" r="r" t="t"/>
                    <a:pathLst>
                      <a:path extrusionOk="0" h="1421" w="1657">
                        <a:moveTo>
                          <a:pt x="705" y="0"/>
                        </a:moveTo>
                        <a:cubicBezTo>
                          <a:pt x="320" y="0"/>
                          <a:pt x="1" y="320"/>
                          <a:pt x="1" y="711"/>
                        </a:cubicBezTo>
                        <a:cubicBezTo>
                          <a:pt x="1" y="1139"/>
                          <a:pt x="350" y="1420"/>
                          <a:pt x="713" y="1420"/>
                        </a:cubicBezTo>
                        <a:cubicBezTo>
                          <a:pt x="886" y="1420"/>
                          <a:pt x="1063" y="1356"/>
                          <a:pt x="1206" y="1213"/>
                        </a:cubicBezTo>
                        <a:cubicBezTo>
                          <a:pt x="1656" y="763"/>
                          <a:pt x="1337" y="0"/>
                          <a:pt x="705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59" name="Google Shape;7259;p73"/>
                  <p:cNvSpPr/>
                  <p:nvPr/>
                </p:nvSpPr>
                <p:spPr>
                  <a:xfrm>
                    <a:off x="7135663" y="2464720"/>
                    <a:ext cx="41810" cy="35776"/>
                  </a:xfrm>
                  <a:custGeom>
                    <a:rect b="b" l="l" r="r" t="t"/>
                    <a:pathLst>
                      <a:path extrusionOk="0" h="1417" w="1656">
                        <a:moveTo>
                          <a:pt x="711" y="1"/>
                        </a:moveTo>
                        <a:cubicBezTo>
                          <a:pt x="320" y="1"/>
                          <a:pt x="0" y="314"/>
                          <a:pt x="0" y="705"/>
                        </a:cubicBezTo>
                        <a:cubicBezTo>
                          <a:pt x="0" y="1132"/>
                          <a:pt x="349" y="1417"/>
                          <a:pt x="714" y="1417"/>
                        </a:cubicBezTo>
                        <a:cubicBezTo>
                          <a:pt x="889" y="1417"/>
                          <a:pt x="1067" y="1352"/>
                          <a:pt x="1213" y="1206"/>
                        </a:cubicBezTo>
                        <a:cubicBezTo>
                          <a:pt x="1656" y="763"/>
                          <a:pt x="1343" y="1"/>
                          <a:pt x="711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0" name="Google Shape;7260;p73"/>
                  <p:cNvSpPr/>
                  <p:nvPr/>
                </p:nvSpPr>
                <p:spPr>
                  <a:xfrm>
                    <a:off x="7110971" y="2464720"/>
                    <a:ext cx="41835" cy="35776"/>
                  </a:xfrm>
                  <a:custGeom>
                    <a:rect b="b" l="l" r="r" t="t"/>
                    <a:pathLst>
                      <a:path extrusionOk="0" h="1417" w="1657">
                        <a:moveTo>
                          <a:pt x="705" y="1"/>
                        </a:moveTo>
                        <a:cubicBezTo>
                          <a:pt x="320" y="1"/>
                          <a:pt x="1" y="314"/>
                          <a:pt x="1" y="705"/>
                        </a:cubicBezTo>
                        <a:cubicBezTo>
                          <a:pt x="1" y="1132"/>
                          <a:pt x="350" y="1417"/>
                          <a:pt x="713" y="1417"/>
                        </a:cubicBezTo>
                        <a:cubicBezTo>
                          <a:pt x="886" y="1417"/>
                          <a:pt x="1063" y="1352"/>
                          <a:pt x="1206" y="1206"/>
                        </a:cubicBezTo>
                        <a:cubicBezTo>
                          <a:pt x="1656" y="763"/>
                          <a:pt x="1337" y="1"/>
                          <a:pt x="705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1" name="Google Shape;7261;p73"/>
                  <p:cNvSpPr/>
                  <p:nvPr/>
                </p:nvSpPr>
                <p:spPr>
                  <a:xfrm>
                    <a:off x="7108673" y="2594568"/>
                    <a:ext cx="30474" cy="104499"/>
                  </a:xfrm>
                  <a:custGeom>
                    <a:rect b="b" l="l" r="r" t="t"/>
                    <a:pathLst>
                      <a:path extrusionOk="0" h="4139" w="1207">
                        <a:moveTo>
                          <a:pt x="398" y="0"/>
                        </a:moveTo>
                        <a:lnTo>
                          <a:pt x="0" y="4060"/>
                        </a:lnTo>
                        <a:lnTo>
                          <a:pt x="815" y="4139"/>
                        </a:lnTo>
                        <a:lnTo>
                          <a:pt x="1206" y="78"/>
                        </a:lnTo>
                        <a:lnTo>
                          <a:pt x="398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2" name="Google Shape;7262;p73"/>
                  <p:cNvSpPr/>
                  <p:nvPr/>
                </p:nvSpPr>
                <p:spPr>
                  <a:xfrm>
                    <a:off x="7122913" y="2577349"/>
                    <a:ext cx="38098" cy="31938"/>
                  </a:xfrm>
                  <a:custGeom>
                    <a:rect b="b" l="l" r="r" t="t"/>
                    <a:pathLst>
                      <a:path extrusionOk="0" h="1265" w="1509">
                        <a:moveTo>
                          <a:pt x="662" y="0"/>
                        </a:moveTo>
                        <a:cubicBezTo>
                          <a:pt x="341" y="0"/>
                          <a:pt x="73" y="243"/>
                          <a:pt x="42" y="571"/>
                        </a:cubicBezTo>
                        <a:cubicBezTo>
                          <a:pt x="0" y="973"/>
                          <a:pt x="324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2" y="1119"/>
                        </a:cubicBezTo>
                        <a:cubicBezTo>
                          <a:pt x="1509" y="760"/>
                          <a:pt x="1294" y="56"/>
                          <a:pt x="733" y="4"/>
                        </a:cubicBezTo>
                        <a:cubicBezTo>
                          <a:pt x="709" y="2"/>
                          <a:pt x="686" y="0"/>
                          <a:pt x="66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3" name="Google Shape;7263;p73"/>
                  <p:cNvSpPr/>
                  <p:nvPr/>
                </p:nvSpPr>
                <p:spPr>
                  <a:xfrm>
                    <a:off x="7100821" y="2575077"/>
                    <a:ext cx="38149" cy="32090"/>
                  </a:xfrm>
                  <a:custGeom>
                    <a:rect b="b" l="l" r="r" t="t"/>
                    <a:pathLst>
                      <a:path extrusionOk="0" h="1271" w="1511">
                        <a:moveTo>
                          <a:pt x="669" y="0"/>
                        </a:moveTo>
                        <a:cubicBezTo>
                          <a:pt x="348" y="0"/>
                          <a:pt x="68" y="245"/>
                          <a:pt x="38" y="576"/>
                        </a:cubicBezTo>
                        <a:cubicBezTo>
                          <a:pt x="0" y="979"/>
                          <a:pt x="325" y="1270"/>
                          <a:pt x="673" y="1270"/>
                        </a:cubicBezTo>
                        <a:cubicBezTo>
                          <a:pt x="810" y="1270"/>
                          <a:pt x="951" y="1225"/>
                          <a:pt x="1074" y="1124"/>
                        </a:cubicBezTo>
                        <a:cubicBezTo>
                          <a:pt x="1511" y="766"/>
                          <a:pt x="1296" y="62"/>
                          <a:pt x="728" y="3"/>
                        </a:cubicBezTo>
                        <a:cubicBezTo>
                          <a:pt x="708" y="1"/>
                          <a:pt x="689" y="0"/>
                          <a:pt x="66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4" name="Google Shape;7264;p73"/>
                  <p:cNvSpPr/>
                  <p:nvPr/>
                </p:nvSpPr>
                <p:spPr>
                  <a:xfrm>
                    <a:off x="7112864" y="2680182"/>
                    <a:ext cx="38124" cy="31963"/>
                  </a:xfrm>
                  <a:custGeom>
                    <a:rect b="b" l="l" r="r" t="t"/>
                    <a:pathLst>
                      <a:path extrusionOk="0" h="1266" w="1510">
                        <a:moveTo>
                          <a:pt x="662" y="1"/>
                        </a:moveTo>
                        <a:cubicBezTo>
                          <a:pt x="341" y="1"/>
                          <a:pt x="73" y="244"/>
                          <a:pt x="43" y="572"/>
                        </a:cubicBezTo>
                        <a:cubicBezTo>
                          <a:pt x="1" y="974"/>
                          <a:pt x="325" y="1265"/>
                          <a:pt x="672" y="1265"/>
                        </a:cubicBezTo>
                        <a:cubicBezTo>
                          <a:pt x="809" y="1265"/>
                          <a:pt x="949" y="1220"/>
                          <a:pt x="1073" y="1119"/>
                        </a:cubicBezTo>
                        <a:cubicBezTo>
                          <a:pt x="1509" y="761"/>
                          <a:pt x="1294" y="57"/>
                          <a:pt x="734" y="5"/>
                        </a:cubicBezTo>
                        <a:cubicBezTo>
                          <a:pt x="710" y="2"/>
                          <a:pt x="686" y="1"/>
                          <a:pt x="66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5" name="Google Shape;7265;p73"/>
                  <p:cNvSpPr/>
                  <p:nvPr/>
                </p:nvSpPr>
                <p:spPr>
                  <a:xfrm>
                    <a:off x="7090823" y="2678086"/>
                    <a:ext cx="38124" cy="32090"/>
                  </a:xfrm>
                  <a:custGeom>
                    <a:rect b="b" l="l" r="r" t="t"/>
                    <a:pathLst>
                      <a:path extrusionOk="0" h="1271" w="1510">
                        <a:moveTo>
                          <a:pt x="673" y="0"/>
                        </a:moveTo>
                        <a:cubicBezTo>
                          <a:pt x="347" y="0"/>
                          <a:pt x="73" y="245"/>
                          <a:pt x="43" y="576"/>
                        </a:cubicBezTo>
                        <a:cubicBezTo>
                          <a:pt x="0" y="979"/>
                          <a:pt x="324" y="1270"/>
                          <a:pt x="672" y="1270"/>
                        </a:cubicBezTo>
                        <a:cubicBezTo>
                          <a:pt x="809" y="1270"/>
                          <a:pt x="949" y="1225"/>
                          <a:pt x="1072" y="1124"/>
                        </a:cubicBezTo>
                        <a:cubicBezTo>
                          <a:pt x="1509" y="765"/>
                          <a:pt x="1294" y="55"/>
                          <a:pt x="733" y="3"/>
                        </a:cubicBezTo>
                        <a:cubicBezTo>
                          <a:pt x="713" y="1"/>
                          <a:pt x="693" y="0"/>
                          <a:pt x="6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6" name="Google Shape;7266;p73"/>
                  <p:cNvSpPr/>
                  <p:nvPr/>
                </p:nvSpPr>
                <p:spPr>
                  <a:xfrm>
                    <a:off x="7234886" y="2178085"/>
                    <a:ext cx="55974" cy="109448"/>
                  </a:xfrm>
                  <a:custGeom>
                    <a:rect b="b" l="l" r="r" t="t"/>
                    <a:pathLst>
                      <a:path extrusionOk="0" h="4335" w="2217">
                        <a:moveTo>
                          <a:pt x="900" y="0"/>
                        </a:moveTo>
                        <a:lnTo>
                          <a:pt x="0" y="293"/>
                        </a:lnTo>
                        <a:lnTo>
                          <a:pt x="1317" y="4334"/>
                        </a:lnTo>
                        <a:lnTo>
                          <a:pt x="2216" y="4041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7" name="Google Shape;7267;p73"/>
                  <p:cNvSpPr/>
                  <p:nvPr/>
                </p:nvSpPr>
                <p:spPr>
                  <a:xfrm>
                    <a:off x="7235214" y="2156120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4" y="0"/>
                        </a:moveTo>
                        <a:cubicBezTo>
                          <a:pt x="703" y="0"/>
                          <a:pt x="629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3"/>
                          <a:pt x="493" y="1364"/>
                          <a:pt x="769" y="1364"/>
                        </a:cubicBezTo>
                        <a:cubicBezTo>
                          <a:pt x="1008" y="1364"/>
                          <a:pt x="1248" y="1242"/>
                          <a:pt x="1376" y="987"/>
                        </a:cubicBezTo>
                        <a:cubicBezTo>
                          <a:pt x="1614" y="516"/>
                          <a:pt x="1254" y="0"/>
                          <a:pt x="77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8" name="Google Shape;7268;p73"/>
                  <p:cNvSpPr/>
                  <p:nvPr/>
                </p:nvSpPr>
                <p:spPr>
                  <a:xfrm>
                    <a:off x="7212668" y="2163517"/>
                    <a:ext cx="40749" cy="34488"/>
                  </a:xfrm>
                  <a:custGeom>
                    <a:rect b="b" l="l" r="r" t="t"/>
                    <a:pathLst>
                      <a:path extrusionOk="0" h="1366" w="1614">
                        <a:moveTo>
                          <a:pt x="770" y="1"/>
                        </a:moveTo>
                        <a:cubicBezTo>
                          <a:pt x="700" y="1"/>
                          <a:pt x="628" y="12"/>
                          <a:pt x="554" y="36"/>
                        </a:cubicBezTo>
                        <a:cubicBezTo>
                          <a:pt x="196" y="154"/>
                          <a:pt x="0" y="538"/>
                          <a:pt x="118" y="897"/>
                        </a:cubicBezTo>
                        <a:cubicBezTo>
                          <a:pt x="216" y="1204"/>
                          <a:pt x="490" y="1366"/>
                          <a:pt x="765" y="1366"/>
                        </a:cubicBezTo>
                        <a:cubicBezTo>
                          <a:pt x="1003" y="1366"/>
                          <a:pt x="1242" y="1245"/>
                          <a:pt x="1369" y="994"/>
                        </a:cubicBezTo>
                        <a:cubicBezTo>
                          <a:pt x="1614" y="522"/>
                          <a:pt x="1248" y="1"/>
                          <a:pt x="77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69" name="Google Shape;7269;p73"/>
                  <p:cNvSpPr/>
                  <p:nvPr/>
                </p:nvSpPr>
                <p:spPr>
                  <a:xfrm>
                    <a:off x="7269778" y="2261932"/>
                    <a:ext cx="40749" cy="34362"/>
                  </a:xfrm>
                  <a:custGeom>
                    <a:rect b="b" l="l" r="r" t="t"/>
                    <a:pathLst>
                      <a:path extrusionOk="0" h="1361" w="1614">
                        <a:moveTo>
                          <a:pt x="773" y="0"/>
                        </a:moveTo>
                        <a:cubicBezTo>
                          <a:pt x="702" y="0"/>
                          <a:pt x="629" y="11"/>
                          <a:pt x="554" y="36"/>
                        </a:cubicBezTo>
                        <a:cubicBezTo>
                          <a:pt x="196" y="146"/>
                          <a:pt x="0" y="531"/>
                          <a:pt x="117" y="889"/>
                        </a:cubicBezTo>
                        <a:cubicBezTo>
                          <a:pt x="218" y="1200"/>
                          <a:pt x="493" y="1361"/>
                          <a:pt x="768" y="1361"/>
                        </a:cubicBezTo>
                        <a:cubicBezTo>
                          <a:pt x="1008" y="1361"/>
                          <a:pt x="1248" y="1239"/>
                          <a:pt x="1375" y="987"/>
                        </a:cubicBezTo>
                        <a:cubicBezTo>
                          <a:pt x="1614" y="516"/>
                          <a:pt x="1254" y="0"/>
                          <a:pt x="77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0" name="Google Shape;7270;p73"/>
                  <p:cNvSpPr/>
                  <p:nvPr/>
                </p:nvSpPr>
                <p:spPr>
                  <a:xfrm>
                    <a:off x="7247055" y="2269178"/>
                    <a:ext cx="40775" cy="34539"/>
                  </a:xfrm>
                  <a:custGeom>
                    <a:rect b="b" l="l" r="r" t="t"/>
                    <a:pathLst>
                      <a:path extrusionOk="0" h="1368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5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19" y="1206"/>
                          <a:pt x="493" y="1367"/>
                          <a:pt x="769" y="1367"/>
                        </a:cubicBezTo>
                        <a:cubicBezTo>
                          <a:pt x="1008" y="1367"/>
                          <a:pt x="1249" y="1245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1" name="Google Shape;7271;p73"/>
                  <p:cNvSpPr/>
                  <p:nvPr/>
                </p:nvSpPr>
                <p:spPr>
                  <a:xfrm>
                    <a:off x="7177119" y="2021601"/>
                    <a:ext cx="55974" cy="109271"/>
                  </a:xfrm>
                  <a:custGeom>
                    <a:rect b="b" l="l" r="r" t="t"/>
                    <a:pathLst>
                      <a:path extrusionOk="0" h="4328" w="2217">
                        <a:moveTo>
                          <a:pt x="900" y="0"/>
                        </a:moveTo>
                        <a:lnTo>
                          <a:pt x="1" y="287"/>
                        </a:lnTo>
                        <a:lnTo>
                          <a:pt x="1324" y="4328"/>
                        </a:lnTo>
                        <a:lnTo>
                          <a:pt x="2217" y="4034"/>
                        </a:lnTo>
                        <a:lnTo>
                          <a:pt x="90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2" name="Google Shape;7272;p73"/>
                  <p:cNvSpPr/>
                  <p:nvPr/>
                </p:nvSpPr>
                <p:spPr>
                  <a:xfrm>
                    <a:off x="7177624" y="1999459"/>
                    <a:ext cx="40749" cy="34387"/>
                  </a:xfrm>
                  <a:custGeom>
                    <a:rect b="b" l="l" r="r" t="t"/>
                    <a:pathLst>
                      <a:path extrusionOk="0" h="1362" w="1614">
                        <a:moveTo>
                          <a:pt x="772" y="1"/>
                        </a:moveTo>
                        <a:cubicBezTo>
                          <a:pt x="701" y="1"/>
                          <a:pt x="628" y="12"/>
                          <a:pt x="554" y="36"/>
                        </a:cubicBezTo>
                        <a:cubicBezTo>
                          <a:pt x="196" y="147"/>
                          <a:pt x="0" y="538"/>
                          <a:pt x="118" y="897"/>
                        </a:cubicBezTo>
                        <a:cubicBezTo>
                          <a:pt x="218" y="1203"/>
                          <a:pt x="490" y="1362"/>
                          <a:pt x="763" y="1362"/>
                        </a:cubicBezTo>
                        <a:cubicBezTo>
                          <a:pt x="1002" y="1362"/>
                          <a:pt x="1241" y="1240"/>
                          <a:pt x="1369" y="988"/>
                        </a:cubicBezTo>
                        <a:cubicBezTo>
                          <a:pt x="1613" y="516"/>
                          <a:pt x="1249" y="1"/>
                          <a:pt x="77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3" name="Google Shape;7273;p73"/>
                  <p:cNvSpPr/>
                  <p:nvPr/>
                </p:nvSpPr>
                <p:spPr>
                  <a:xfrm>
                    <a:off x="7154902" y="2006882"/>
                    <a:ext cx="40775" cy="34463"/>
                  </a:xfrm>
                  <a:custGeom>
                    <a:rect b="b" l="l" r="r" t="t"/>
                    <a:pathLst>
                      <a:path extrusionOk="0" h="1365" w="1615">
                        <a:moveTo>
                          <a:pt x="772" y="0"/>
                        </a:moveTo>
                        <a:cubicBezTo>
                          <a:pt x="702" y="0"/>
                          <a:pt x="629" y="11"/>
                          <a:pt x="555" y="36"/>
                        </a:cubicBezTo>
                        <a:cubicBezTo>
                          <a:pt x="196" y="153"/>
                          <a:pt x="1" y="537"/>
                          <a:pt x="118" y="896"/>
                        </a:cubicBezTo>
                        <a:cubicBezTo>
                          <a:pt x="220" y="1204"/>
                          <a:pt x="495" y="1365"/>
                          <a:pt x="771" y="1365"/>
                        </a:cubicBezTo>
                        <a:cubicBezTo>
                          <a:pt x="1010" y="1365"/>
                          <a:pt x="1249" y="1244"/>
                          <a:pt x="1376" y="994"/>
                        </a:cubicBezTo>
                        <a:cubicBezTo>
                          <a:pt x="1615" y="522"/>
                          <a:pt x="1253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4" name="Google Shape;7274;p73"/>
                  <p:cNvSpPr/>
                  <p:nvPr/>
                </p:nvSpPr>
                <p:spPr>
                  <a:xfrm>
                    <a:off x="7212163" y="2105271"/>
                    <a:ext cx="40623" cy="34488"/>
                  </a:xfrm>
                  <a:custGeom>
                    <a:rect b="b" l="l" r="r" t="t"/>
                    <a:pathLst>
                      <a:path extrusionOk="0" h="1366" w="1609">
                        <a:moveTo>
                          <a:pt x="772" y="0"/>
                        </a:moveTo>
                        <a:cubicBezTo>
                          <a:pt x="702" y="0"/>
                          <a:pt x="629" y="12"/>
                          <a:pt x="555" y="36"/>
                        </a:cubicBezTo>
                        <a:cubicBezTo>
                          <a:pt x="196" y="153"/>
                          <a:pt x="1" y="538"/>
                          <a:pt x="118" y="896"/>
                        </a:cubicBezTo>
                        <a:cubicBezTo>
                          <a:pt x="216" y="1204"/>
                          <a:pt x="490" y="1365"/>
                          <a:pt x="766" y="1365"/>
                        </a:cubicBezTo>
                        <a:cubicBezTo>
                          <a:pt x="1004" y="1365"/>
                          <a:pt x="1243" y="1245"/>
                          <a:pt x="1370" y="994"/>
                        </a:cubicBezTo>
                        <a:cubicBezTo>
                          <a:pt x="1608" y="517"/>
                          <a:pt x="1248" y="0"/>
                          <a:pt x="772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5" name="Google Shape;7275;p73"/>
                  <p:cNvSpPr/>
                  <p:nvPr/>
                </p:nvSpPr>
                <p:spPr>
                  <a:xfrm>
                    <a:off x="7189465" y="2112517"/>
                    <a:ext cx="40749" cy="34539"/>
                  </a:xfrm>
                  <a:custGeom>
                    <a:rect b="b" l="l" r="r" t="t"/>
                    <a:pathLst>
                      <a:path extrusionOk="0" h="1368" w="1614">
                        <a:moveTo>
                          <a:pt x="770" y="0"/>
                        </a:moveTo>
                        <a:cubicBezTo>
                          <a:pt x="700" y="0"/>
                          <a:pt x="628" y="12"/>
                          <a:pt x="554" y="36"/>
                        </a:cubicBezTo>
                        <a:cubicBezTo>
                          <a:pt x="196" y="153"/>
                          <a:pt x="0" y="538"/>
                          <a:pt x="118" y="896"/>
                        </a:cubicBezTo>
                        <a:cubicBezTo>
                          <a:pt x="219" y="1206"/>
                          <a:pt x="491" y="1367"/>
                          <a:pt x="765" y="1367"/>
                        </a:cubicBezTo>
                        <a:cubicBezTo>
                          <a:pt x="1003" y="1367"/>
                          <a:pt x="1242" y="1246"/>
                          <a:pt x="1369" y="994"/>
                        </a:cubicBezTo>
                        <a:cubicBezTo>
                          <a:pt x="1614" y="522"/>
                          <a:pt x="1248" y="0"/>
                          <a:pt x="77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6" name="Google Shape;7276;p73"/>
                  <p:cNvSpPr/>
                  <p:nvPr/>
                </p:nvSpPr>
                <p:spPr>
                  <a:xfrm>
                    <a:off x="7270434" y="2309220"/>
                    <a:ext cx="45269" cy="36053"/>
                  </a:xfrm>
                  <a:custGeom>
                    <a:rect b="b" l="l" r="r" t="t"/>
                    <a:pathLst>
                      <a:path extrusionOk="0" h="1428" w="1793">
                        <a:moveTo>
                          <a:pt x="978" y="1"/>
                        </a:moveTo>
                        <a:cubicBezTo>
                          <a:pt x="0" y="1"/>
                          <a:pt x="0" y="1428"/>
                          <a:pt x="978" y="1428"/>
                        </a:cubicBezTo>
                        <a:cubicBezTo>
                          <a:pt x="1792" y="1428"/>
                          <a:pt x="1792" y="1"/>
                          <a:pt x="97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7" name="Google Shape;7277;p73"/>
                  <p:cNvSpPr/>
                  <p:nvPr/>
                </p:nvSpPr>
                <p:spPr>
                  <a:xfrm>
                    <a:off x="7309921" y="2361054"/>
                    <a:ext cx="18229" cy="28883"/>
                  </a:xfrm>
                  <a:custGeom>
                    <a:rect b="b" l="l" r="r" t="t"/>
                    <a:pathLst>
                      <a:path extrusionOk="0" h="1144" w="722">
                        <a:moveTo>
                          <a:pt x="222" y="1"/>
                        </a:moveTo>
                        <a:cubicBezTo>
                          <a:pt x="128" y="1"/>
                          <a:pt x="36" y="51"/>
                          <a:pt x="20" y="157"/>
                        </a:cubicBezTo>
                        <a:cubicBezTo>
                          <a:pt x="0" y="287"/>
                          <a:pt x="0" y="418"/>
                          <a:pt x="13" y="548"/>
                        </a:cubicBezTo>
                        <a:cubicBezTo>
                          <a:pt x="26" y="692"/>
                          <a:pt x="33" y="867"/>
                          <a:pt x="105" y="991"/>
                        </a:cubicBezTo>
                        <a:cubicBezTo>
                          <a:pt x="161" y="1096"/>
                          <a:pt x="269" y="1143"/>
                          <a:pt x="379" y="1143"/>
                        </a:cubicBezTo>
                        <a:cubicBezTo>
                          <a:pt x="549" y="1143"/>
                          <a:pt x="722" y="1027"/>
                          <a:pt x="698" y="828"/>
                        </a:cubicBezTo>
                        <a:cubicBezTo>
                          <a:pt x="672" y="581"/>
                          <a:pt x="489" y="372"/>
                          <a:pt x="437" y="157"/>
                        </a:cubicBezTo>
                        <a:cubicBezTo>
                          <a:pt x="417" y="54"/>
                          <a:pt x="318" y="1"/>
                          <a:pt x="222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8" name="Google Shape;7278;p73"/>
                  <p:cNvSpPr/>
                  <p:nvPr/>
                </p:nvSpPr>
                <p:spPr>
                  <a:xfrm>
                    <a:off x="7285886" y="2374662"/>
                    <a:ext cx="22420" cy="27318"/>
                  </a:xfrm>
                  <a:custGeom>
                    <a:rect b="b" l="l" r="r" t="t"/>
                    <a:pathLst>
                      <a:path extrusionOk="0" h="1082" w="888">
                        <a:moveTo>
                          <a:pt x="200" y="0"/>
                        </a:moveTo>
                        <a:cubicBezTo>
                          <a:pt x="130" y="0"/>
                          <a:pt x="63" y="45"/>
                          <a:pt x="40" y="120"/>
                        </a:cubicBezTo>
                        <a:cubicBezTo>
                          <a:pt x="7" y="211"/>
                          <a:pt x="1" y="302"/>
                          <a:pt x="14" y="400"/>
                        </a:cubicBezTo>
                        <a:cubicBezTo>
                          <a:pt x="33" y="465"/>
                          <a:pt x="46" y="531"/>
                          <a:pt x="66" y="596"/>
                        </a:cubicBezTo>
                        <a:cubicBezTo>
                          <a:pt x="79" y="648"/>
                          <a:pt x="92" y="700"/>
                          <a:pt x="112" y="752"/>
                        </a:cubicBezTo>
                        <a:cubicBezTo>
                          <a:pt x="109" y="716"/>
                          <a:pt x="107" y="698"/>
                          <a:pt x="107" y="698"/>
                        </a:cubicBezTo>
                        <a:lnTo>
                          <a:pt x="107" y="698"/>
                        </a:lnTo>
                        <a:cubicBezTo>
                          <a:pt x="107" y="698"/>
                          <a:pt x="111" y="731"/>
                          <a:pt x="118" y="798"/>
                        </a:cubicBezTo>
                        <a:lnTo>
                          <a:pt x="157" y="882"/>
                        </a:lnTo>
                        <a:cubicBezTo>
                          <a:pt x="177" y="915"/>
                          <a:pt x="203" y="941"/>
                          <a:pt x="229" y="974"/>
                        </a:cubicBezTo>
                        <a:cubicBezTo>
                          <a:pt x="288" y="1048"/>
                          <a:pt x="380" y="1081"/>
                          <a:pt x="473" y="1081"/>
                        </a:cubicBezTo>
                        <a:cubicBezTo>
                          <a:pt x="575" y="1081"/>
                          <a:pt x="679" y="1042"/>
                          <a:pt x="744" y="974"/>
                        </a:cubicBezTo>
                        <a:cubicBezTo>
                          <a:pt x="861" y="856"/>
                          <a:pt x="887" y="674"/>
                          <a:pt x="802" y="531"/>
                        </a:cubicBezTo>
                        <a:cubicBezTo>
                          <a:pt x="777" y="480"/>
                          <a:pt x="744" y="437"/>
                          <a:pt x="700" y="406"/>
                        </a:cubicBezTo>
                        <a:lnTo>
                          <a:pt x="700" y="406"/>
                        </a:lnTo>
                        <a:cubicBezTo>
                          <a:pt x="701" y="404"/>
                          <a:pt x="696" y="398"/>
                          <a:pt x="685" y="387"/>
                        </a:cubicBezTo>
                        <a:cubicBezTo>
                          <a:pt x="646" y="342"/>
                          <a:pt x="607" y="302"/>
                          <a:pt x="574" y="257"/>
                        </a:cubicBezTo>
                        <a:cubicBezTo>
                          <a:pt x="535" y="205"/>
                          <a:pt x="490" y="153"/>
                          <a:pt x="437" y="107"/>
                        </a:cubicBezTo>
                        <a:cubicBezTo>
                          <a:pt x="392" y="68"/>
                          <a:pt x="340" y="35"/>
                          <a:pt x="281" y="22"/>
                        </a:cubicBezTo>
                        <a:cubicBezTo>
                          <a:pt x="255" y="7"/>
                          <a:pt x="227" y="0"/>
                          <a:pt x="20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79" name="Google Shape;7279;p73"/>
                  <p:cNvSpPr/>
                  <p:nvPr/>
                </p:nvSpPr>
                <p:spPr>
                  <a:xfrm>
                    <a:off x="7105543" y="2516225"/>
                    <a:ext cx="61730" cy="50722"/>
                  </a:xfrm>
                  <a:custGeom>
                    <a:rect b="b" l="l" r="r" t="t"/>
                    <a:pathLst>
                      <a:path extrusionOk="0" h="2009" w="2445">
                        <a:moveTo>
                          <a:pt x="1304" y="1"/>
                        </a:moveTo>
                        <a:cubicBezTo>
                          <a:pt x="1" y="1"/>
                          <a:pt x="1" y="2008"/>
                          <a:pt x="1304" y="2008"/>
                        </a:cubicBezTo>
                        <a:cubicBezTo>
                          <a:pt x="2445" y="2008"/>
                          <a:pt x="2445" y="1"/>
                          <a:pt x="1304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0" name="Google Shape;7280;p73"/>
                  <p:cNvSpPr/>
                  <p:nvPr/>
                </p:nvSpPr>
                <p:spPr>
                  <a:xfrm>
                    <a:off x="7097160" y="2738706"/>
                    <a:ext cx="45420" cy="34589"/>
                  </a:xfrm>
                  <a:custGeom>
                    <a:rect b="b" l="l" r="r" t="t"/>
                    <a:pathLst>
                      <a:path extrusionOk="0" h="1370" w="1799">
                        <a:moveTo>
                          <a:pt x="984" y="0"/>
                        </a:moveTo>
                        <a:cubicBezTo>
                          <a:pt x="0" y="0"/>
                          <a:pt x="0" y="1369"/>
                          <a:pt x="984" y="1369"/>
                        </a:cubicBezTo>
                        <a:cubicBezTo>
                          <a:pt x="1799" y="1369"/>
                          <a:pt x="1799" y="0"/>
                          <a:pt x="984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1" name="Google Shape;7281;p73"/>
                  <p:cNvSpPr/>
                  <p:nvPr/>
                </p:nvSpPr>
                <p:spPr>
                  <a:xfrm>
                    <a:off x="7108345" y="2784202"/>
                    <a:ext cx="50520" cy="23127"/>
                  </a:xfrm>
                  <a:custGeom>
                    <a:rect b="b" l="l" r="r" t="t"/>
                    <a:pathLst>
                      <a:path extrusionOk="0" h="916" w="2001">
                        <a:moveTo>
                          <a:pt x="566" y="1"/>
                        </a:moveTo>
                        <a:cubicBezTo>
                          <a:pt x="467" y="1"/>
                          <a:pt x="364" y="24"/>
                          <a:pt x="255" y="82"/>
                        </a:cubicBezTo>
                        <a:cubicBezTo>
                          <a:pt x="13" y="206"/>
                          <a:pt x="0" y="532"/>
                          <a:pt x="170" y="721"/>
                        </a:cubicBezTo>
                        <a:cubicBezTo>
                          <a:pt x="327" y="883"/>
                          <a:pt x="500" y="915"/>
                          <a:pt x="689" y="915"/>
                        </a:cubicBezTo>
                        <a:cubicBezTo>
                          <a:pt x="781" y="915"/>
                          <a:pt x="877" y="907"/>
                          <a:pt x="978" y="903"/>
                        </a:cubicBezTo>
                        <a:cubicBezTo>
                          <a:pt x="1115" y="890"/>
                          <a:pt x="1239" y="890"/>
                          <a:pt x="1382" y="890"/>
                        </a:cubicBezTo>
                        <a:cubicBezTo>
                          <a:pt x="1500" y="890"/>
                          <a:pt x="1623" y="859"/>
                          <a:pt x="1742" y="859"/>
                        </a:cubicBezTo>
                        <a:cubicBezTo>
                          <a:pt x="1768" y="859"/>
                          <a:pt x="1793" y="861"/>
                          <a:pt x="1819" y="864"/>
                        </a:cubicBezTo>
                        <a:cubicBezTo>
                          <a:pt x="1827" y="866"/>
                          <a:pt x="1836" y="867"/>
                          <a:pt x="1844" y="867"/>
                        </a:cubicBezTo>
                        <a:cubicBezTo>
                          <a:pt x="1946" y="867"/>
                          <a:pt x="2000" y="722"/>
                          <a:pt x="1903" y="662"/>
                        </a:cubicBezTo>
                        <a:cubicBezTo>
                          <a:pt x="1767" y="571"/>
                          <a:pt x="1669" y="440"/>
                          <a:pt x="1525" y="369"/>
                        </a:cubicBezTo>
                        <a:cubicBezTo>
                          <a:pt x="1408" y="304"/>
                          <a:pt x="1291" y="251"/>
                          <a:pt x="1173" y="193"/>
                        </a:cubicBezTo>
                        <a:cubicBezTo>
                          <a:pt x="959" y="97"/>
                          <a:pt x="769" y="1"/>
                          <a:pt x="566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2" name="Google Shape;7282;p73"/>
                  <p:cNvSpPr/>
                  <p:nvPr/>
                </p:nvSpPr>
                <p:spPr>
                  <a:xfrm>
                    <a:off x="6949715" y="2273849"/>
                    <a:ext cx="125581" cy="69961"/>
                  </a:xfrm>
                  <a:custGeom>
                    <a:rect b="b" l="l" r="r" t="t"/>
                    <a:pathLst>
                      <a:path extrusionOk="0" h="2771" w="4974">
                        <a:moveTo>
                          <a:pt x="2008" y="0"/>
                        </a:moveTo>
                        <a:cubicBezTo>
                          <a:pt x="1024" y="0"/>
                          <a:pt x="0" y="1141"/>
                          <a:pt x="880" y="1708"/>
                        </a:cubicBezTo>
                        <a:cubicBezTo>
                          <a:pt x="1760" y="2281"/>
                          <a:pt x="4973" y="2770"/>
                          <a:pt x="4973" y="2770"/>
                        </a:cubicBezTo>
                        <a:lnTo>
                          <a:pt x="4784" y="1056"/>
                        </a:lnTo>
                        <a:cubicBezTo>
                          <a:pt x="4133" y="1056"/>
                          <a:pt x="2992" y="0"/>
                          <a:pt x="200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283" name="Google Shape;7283;p73"/>
                  <p:cNvSpPr/>
                  <p:nvPr/>
                </p:nvSpPr>
                <p:spPr>
                  <a:xfrm>
                    <a:off x="7065551" y="2273849"/>
                    <a:ext cx="125758" cy="69961"/>
                  </a:xfrm>
                  <a:custGeom>
                    <a:rect b="b" l="l" r="r" t="t"/>
                    <a:pathLst>
                      <a:path extrusionOk="0" h="2771" w="4981">
                        <a:moveTo>
                          <a:pt x="2966" y="0"/>
                        </a:moveTo>
                        <a:cubicBezTo>
                          <a:pt x="1989" y="0"/>
                          <a:pt x="848" y="1056"/>
                          <a:pt x="196" y="1056"/>
                        </a:cubicBezTo>
                        <a:lnTo>
                          <a:pt x="1" y="2770"/>
                        </a:lnTo>
                        <a:cubicBezTo>
                          <a:pt x="1" y="2770"/>
                          <a:pt x="3214" y="2281"/>
                          <a:pt x="4094" y="1708"/>
                        </a:cubicBezTo>
                        <a:cubicBezTo>
                          <a:pt x="4980" y="1141"/>
                          <a:pt x="3950" y="0"/>
                          <a:pt x="2966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284" name="Google Shape;7284;p73"/>
                  <p:cNvGrpSpPr/>
                  <p:nvPr/>
                </p:nvGrpSpPr>
                <p:grpSpPr>
                  <a:xfrm>
                    <a:off x="6934567" y="1636703"/>
                    <a:ext cx="275980" cy="252450"/>
                    <a:chOff x="6934567" y="1636703"/>
                    <a:chExt cx="275980" cy="252450"/>
                  </a:xfrm>
                </p:grpSpPr>
                <p:sp>
                  <p:nvSpPr>
                    <p:cNvPr id="7285" name="Google Shape;7285;p73"/>
                    <p:cNvSpPr/>
                    <p:nvPr/>
                  </p:nvSpPr>
                  <p:spPr>
                    <a:xfrm>
                      <a:off x="6934567" y="1636703"/>
                      <a:ext cx="275980" cy="197334"/>
                    </a:xfrm>
                    <a:custGeom>
                      <a:rect b="b" l="l" r="r" t="t"/>
                      <a:pathLst>
                        <a:path extrusionOk="0" h="7816" w="10931">
                          <a:moveTo>
                            <a:pt x="3014" y="3747"/>
                          </a:moveTo>
                          <a:cubicBezTo>
                            <a:pt x="3652" y="3747"/>
                            <a:pt x="4263" y="4241"/>
                            <a:pt x="4263" y="4986"/>
                          </a:cubicBezTo>
                          <a:cubicBezTo>
                            <a:pt x="4263" y="5671"/>
                            <a:pt x="3709" y="6225"/>
                            <a:pt x="3025" y="6225"/>
                          </a:cubicBezTo>
                          <a:cubicBezTo>
                            <a:pt x="1917" y="6225"/>
                            <a:pt x="1369" y="4889"/>
                            <a:pt x="2145" y="4113"/>
                          </a:cubicBezTo>
                          <a:cubicBezTo>
                            <a:pt x="2398" y="3860"/>
                            <a:pt x="2709" y="3747"/>
                            <a:pt x="3014" y="3747"/>
                          </a:cubicBezTo>
                          <a:close/>
                          <a:moveTo>
                            <a:pt x="7855" y="3747"/>
                          </a:moveTo>
                          <a:cubicBezTo>
                            <a:pt x="8491" y="3747"/>
                            <a:pt x="9099" y="4241"/>
                            <a:pt x="9099" y="4986"/>
                          </a:cubicBezTo>
                          <a:cubicBezTo>
                            <a:pt x="9099" y="5671"/>
                            <a:pt x="8545" y="6225"/>
                            <a:pt x="7867" y="6225"/>
                          </a:cubicBezTo>
                          <a:cubicBezTo>
                            <a:pt x="6759" y="6225"/>
                            <a:pt x="6205" y="4895"/>
                            <a:pt x="6988" y="4113"/>
                          </a:cubicBezTo>
                          <a:cubicBezTo>
                            <a:pt x="7241" y="3860"/>
                            <a:pt x="7551" y="3747"/>
                            <a:pt x="7855" y="3747"/>
                          </a:cubicBezTo>
                          <a:close/>
                          <a:moveTo>
                            <a:pt x="3866" y="1"/>
                          </a:moveTo>
                          <a:cubicBezTo>
                            <a:pt x="1728" y="1"/>
                            <a:pt x="1" y="1734"/>
                            <a:pt x="1" y="3865"/>
                          </a:cubicBezTo>
                          <a:lnTo>
                            <a:pt x="1" y="3950"/>
                          </a:lnTo>
                          <a:cubicBezTo>
                            <a:pt x="1" y="6081"/>
                            <a:pt x="1728" y="7815"/>
                            <a:pt x="3866" y="7815"/>
                          </a:cubicBezTo>
                          <a:lnTo>
                            <a:pt x="7066" y="7815"/>
                          </a:lnTo>
                          <a:cubicBezTo>
                            <a:pt x="9197" y="7815"/>
                            <a:pt x="10931" y="6081"/>
                            <a:pt x="10931" y="3950"/>
                          </a:cubicBezTo>
                          <a:lnTo>
                            <a:pt x="10931" y="3865"/>
                          </a:lnTo>
                          <a:cubicBezTo>
                            <a:pt x="10931" y="1734"/>
                            <a:pt x="9197" y="1"/>
                            <a:pt x="7066" y="1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286" name="Google Shape;7286;p73"/>
                    <p:cNvSpPr/>
                    <p:nvPr/>
                  </p:nvSpPr>
                  <p:spPr>
                    <a:xfrm>
                      <a:off x="7001700" y="1770817"/>
                      <a:ext cx="137927" cy="118335"/>
                    </a:xfrm>
                    <a:custGeom>
                      <a:rect b="b" l="l" r="r" t="t"/>
                      <a:pathLst>
                        <a:path extrusionOk="0" h="4687" w="5463">
                          <a:moveTo>
                            <a:pt x="2810" y="391"/>
                          </a:moveTo>
                          <a:cubicBezTo>
                            <a:pt x="3149" y="391"/>
                            <a:pt x="3423" y="1128"/>
                            <a:pt x="3423" y="1467"/>
                          </a:cubicBezTo>
                          <a:cubicBezTo>
                            <a:pt x="3423" y="1806"/>
                            <a:pt x="3149" y="2079"/>
                            <a:pt x="2810" y="2079"/>
                          </a:cubicBezTo>
                          <a:cubicBezTo>
                            <a:pt x="2471" y="2079"/>
                            <a:pt x="2197" y="1806"/>
                            <a:pt x="2197" y="1467"/>
                          </a:cubicBezTo>
                          <a:cubicBezTo>
                            <a:pt x="2197" y="1128"/>
                            <a:pt x="2471" y="391"/>
                            <a:pt x="2810" y="391"/>
                          </a:cubicBezTo>
                          <a:close/>
                          <a:moveTo>
                            <a:pt x="1109" y="2607"/>
                          </a:moveTo>
                          <a:cubicBezTo>
                            <a:pt x="1331" y="2607"/>
                            <a:pt x="1506" y="2861"/>
                            <a:pt x="1526" y="3174"/>
                          </a:cubicBezTo>
                          <a:lnTo>
                            <a:pt x="685" y="3174"/>
                          </a:lnTo>
                          <a:cubicBezTo>
                            <a:pt x="705" y="2855"/>
                            <a:pt x="881" y="2607"/>
                            <a:pt x="1109" y="2607"/>
                          </a:cubicBezTo>
                          <a:close/>
                          <a:moveTo>
                            <a:pt x="4479" y="2607"/>
                          </a:moveTo>
                          <a:cubicBezTo>
                            <a:pt x="4700" y="2607"/>
                            <a:pt x="4883" y="2861"/>
                            <a:pt x="4902" y="3174"/>
                          </a:cubicBezTo>
                          <a:lnTo>
                            <a:pt x="4061" y="3174"/>
                          </a:lnTo>
                          <a:cubicBezTo>
                            <a:pt x="4074" y="2855"/>
                            <a:pt x="4257" y="2607"/>
                            <a:pt x="4479" y="2607"/>
                          </a:cubicBezTo>
                          <a:close/>
                          <a:moveTo>
                            <a:pt x="2230" y="2764"/>
                          </a:moveTo>
                          <a:cubicBezTo>
                            <a:pt x="2452" y="2764"/>
                            <a:pt x="2634" y="3018"/>
                            <a:pt x="2654" y="3331"/>
                          </a:cubicBezTo>
                          <a:lnTo>
                            <a:pt x="1813" y="3331"/>
                          </a:lnTo>
                          <a:cubicBezTo>
                            <a:pt x="1832" y="3011"/>
                            <a:pt x="2008" y="2764"/>
                            <a:pt x="2230" y="2764"/>
                          </a:cubicBezTo>
                          <a:close/>
                          <a:moveTo>
                            <a:pt x="3423" y="2764"/>
                          </a:moveTo>
                          <a:cubicBezTo>
                            <a:pt x="3644" y="2764"/>
                            <a:pt x="3820" y="3018"/>
                            <a:pt x="3840" y="3331"/>
                          </a:cubicBezTo>
                          <a:lnTo>
                            <a:pt x="2999" y="3331"/>
                          </a:lnTo>
                          <a:cubicBezTo>
                            <a:pt x="3019" y="3011"/>
                            <a:pt x="3201" y="2764"/>
                            <a:pt x="3423" y="2764"/>
                          </a:cubicBezTo>
                          <a:close/>
                          <a:moveTo>
                            <a:pt x="2334" y="0"/>
                          </a:moveTo>
                          <a:cubicBezTo>
                            <a:pt x="1044" y="0"/>
                            <a:pt x="1" y="1043"/>
                            <a:pt x="1" y="2334"/>
                          </a:cubicBezTo>
                          <a:lnTo>
                            <a:pt x="1" y="2353"/>
                          </a:lnTo>
                          <a:cubicBezTo>
                            <a:pt x="1" y="3637"/>
                            <a:pt x="1044" y="4686"/>
                            <a:pt x="2334" y="4686"/>
                          </a:cubicBezTo>
                          <a:lnTo>
                            <a:pt x="3129" y="4686"/>
                          </a:lnTo>
                          <a:cubicBezTo>
                            <a:pt x="4420" y="4686"/>
                            <a:pt x="5463" y="3637"/>
                            <a:pt x="5463" y="2353"/>
                          </a:cubicBezTo>
                          <a:lnTo>
                            <a:pt x="5463" y="2334"/>
                          </a:lnTo>
                          <a:cubicBezTo>
                            <a:pt x="5463" y="1043"/>
                            <a:pt x="4420" y="0"/>
                            <a:pt x="3129" y="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287" name="Google Shape;7287;p73"/>
                    <p:cNvSpPr/>
                    <p:nvPr/>
                  </p:nvSpPr>
                  <p:spPr>
                    <a:xfrm>
                      <a:off x="7057168" y="1780689"/>
                      <a:ext cx="30802" cy="42643"/>
                    </a:xfrm>
                    <a:custGeom>
                      <a:rect b="b" l="l" r="r" t="t"/>
                      <a:pathLst>
                        <a:path extrusionOk="0" h="1689" w="1220">
                          <a:moveTo>
                            <a:pt x="606" y="0"/>
                          </a:moveTo>
                          <a:cubicBezTo>
                            <a:pt x="274" y="0"/>
                            <a:pt x="0" y="737"/>
                            <a:pt x="0" y="1076"/>
                          </a:cubicBezTo>
                          <a:cubicBezTo>
                            <a:pt x="0" y="1415"/>
                            <a:pt x="268" y="1688"/>
                            <a:pt x="606" y="1688"/>
                          </a:cubicBezTo>
                          <a:cubicBezTo>
                            <a:pt x="945" y="1688"/>
                            <a:pt x="1219" y="1415"/>
                            <a:pt x="1219" y="1076"/>
                          </a:cubicBezTo>
                          <a:cubicBezTo>
                            <a:pt x="1219" y="737"/>
                            <a:pt x="945" y="0"/>
                            <a:pt x="60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7288" name="Google Shape;7288;p73"/>
              <p:cNvSpPr/>
              <p:nvPr/>
            </p:nvSpPr>
            <p:spPr>
              <a:xfrm>
                <a:off x="6865944" y="1544979"/>
                <a:ext cx="406813" cy="325238"/>
              </a:xfrm>
              <a:custGeom>
                <a:rect b="b" l="l" r="r" t="t"/>
                <a:pathLst>
                  <a:path extrusionOk="0" h="12882" w="16113">
                    <a:moveTo>
                      <a:pt x="1005" y="8743"/>
                    </a:moveTo>
                    <a:cubicBezTo>
                      <a:pt x="1007" y="8847"/>
                      <a:pt x="1033" y="9013"/>
                      <a:pt x="1076" y="9219"/>
                    </a:cubicBezTo>
                    <a:lnTo>
                      <a:pt x="1076" y="9219"/>
                    </a:lnTo>
                    <a:cubicBezTo>
                      <a:pt x="1041" y="9039"/>
                      <a:pt x="1016" y="8878"/>
                      <a:pt x="1005" y="8743"/>
                    </a:cubicBezTo>
                    <a:close/>
                    <a:moveTo>
                      <a:pt x="8533" y="1"/>
                    </a:moveTo>
                    <a:cubicBezTo>
                      <a:pt x="7380" y="1"/>
                      <a:pt x="6099" y="275"/>
                      <a:pt x="4700" y="909"/>
                    </a:cubicBezTo>
                    <a:cubicBezTo>
                      <a:pt x="1" y="3034"/>
                      <a:pt x="1005" y="8743"/>
                      <a:pt x="1005" y="8743"/>
                    </a:cubicBezTo>
                    <a:cubicBezTo>
                      <a:pt x="946" y="6110"/>
                      <a:pt x="4042" y="3445"/>
                      <a:pt x="4042" y="3445"/>
                    </a:cubicBezTo>
                    <a:cubicBezTo>
                      <a:pt x="6225" y="4787"/>
                      <a:pt x="13538" y="6501"/>
                      <a:pt x="14209" y="6729"/>
                    </a:cubicBezTo>
                    <a:cubicBezTo>
                      <a:pt x="14551" y="6843"/>
                      <a:pt x="14772" y="11929"/>
                      <a:pt x="14749" y="12629"/>
                    </a:cubicBezTo>
                    <a:lnTo>
                      <a:pt x="14749" y="12629"/>
                    </a:lnTo>
                    <a:lnTo>
                      <a:pt x="15206" y="9551"/>
                    </a:lnTo>
                    <a:cubicBezTo>
                      <a:pt x="15206" y="9551"/>
                      <a:pt x="16112" y="6169"/>
                      <a:pt x="14437" y="3438"/>
                    </a:cubicBezTo>
                    <a:cubicBezTo>
                      <a:pt x="13261" y="1525"/>
                      <a:pt x="11252" y="1"/>
                      <a:pt x="8533" y="1"/>
                    </a:cubicBezTo>
                    <a:close/>
                    <a:moveTo>
                      <a:pt x="14749" y="12629"/>
                    </a:moveTo>
                    <a:lnTo>
                      <a:pt x="14737" y="12706"/>
                    </a:lnTo>
                    <a:cubicBezTo>
                      <a:pt x="14738" y="12707"/>
                      <a:pt x="14739" y="12708"/>
                      <a:pt x="14739" y="12708"/>
                    </a:cubicBezTo>
                    <a:cubicBezTo>
                      <a:pt x="14744" y="12708"/>
                      <a:pt x="14747" y="12680"/>
                      <a:pt x="14749" y="12629"/>
                    </a:cubicBezTo>
                    <a:close/>
                    <a:moveTo>
                      <a:pt x="1076" y="9219"/>
                    </a:moveTo>
                    <a:lnTo>
                      <a:pt x="1076" y="9219"/>
                    </a:lnTo>
                    <a:cubicBezTo>
                      <a:pt x="1330" y="10544"/>
                      <a:pt x="2113" y="12882"/>
                      <a:pt x="2113" y="12882"/>
                    </a:cubicBezTo>
                    <a:cubicBezTo>
                      <a:pt x="2113" y="12882"/>
                      <a:pt x="1321" y="10392"/>
                      <a:pt x="1076" y="9219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289" name="Google Shape;7289;p73"/>
          <p:cNvSpPr/>
          <p:nvPr/>
        </p:nvSpPr>
        <p:spPr>
          <a:xfrm>
            <a:off x="4964226" y="4326883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1"/>
                </a:moveTo>
                <a:cubicBezTo>
                  <a:pt x="4015" y="1"/>
                  <a:pt x="0" y="437"/>
                  <a:pt x="0" y="972"/>
                </a:cubicBezTo>
                <a:cubicBezTo>
                  <a:pt x="0" y="1506"/>
                  <a:pt x="4009" y="1943"/>
                  <a:pt x="8962" y="1943"/>
                </a:cubicBezTo>
                <a:cubicBezTo>
                  <a:pt x="13915" y="1943"/>
                  <a:pt x="17937" y="1506"/>
                  <a:pt x="17937" y="972"/>
                </a:cubicBezTo>
                <a:cubicBezTo>
                  <a:pt x="17937" y="437"/>
                  <a:pt x="13922" y="1"/>
                  <a:pt x="8969" y="1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0" name="Google Shape;7290;p73"/>
          <p:cNvSpPr/>
          <p:nvPr/>
        </p:nvSpPr>
        <p:spPr>
          <a:xfrm>
            <a:off x="4915019" y="3065442"/>
            <a:ext cx="550774" cy="1277927"/>
          </a:xfrm>
          <a:custGeom>
            <a:rect b="b" l="l" r="r" t="t"/>
            <a:pathLst>
              <a:path extrusionOk="0" h="50616" w="21815">
                <a:moveTo>
                  <a:pt x="3781" y="7802"/>
                </a:moveTo>
                <a:lnTo>
                  <a:pt x="3781" y="7834"/>
                </a:lnTo>
                <a:lnTo>
                  <a:pt x="3761" y="7834"/>
                </a:lnTo>
                <a:cubicBezTo>
                  <a:pt x="3768" y="7821"/>
                  <a:pt x="3774" y="7808"/>
                  <a:pt x="3781" y="7802"/>
                </a:cubicBezTo>
                <a:close/>
                <a:moveTo>
                  <a:pt x="10696" y="0"/>
                </a:moveTo>
                <a:cubicBezTo>
                  <a:pt x="6759" y="0"/>
                  <a:pt x="3566" y="3194"/>
                  <a:pt x="3566" y="7131"/>
                </a:cubicBezTo>
                <a:cubicBezTo>
                  <a:pt x="3566" y="7365"/>
                  <a:pt x="3579" y="7600"/>
                  <a:pt x="3611" y="7834"/>
                </a:cubicBezTo>
                <a:cubicBezTo>
                  <a:pt x="2979" y="7906"/>
                  <a:pt x="2555" y="8512"/>
                  <a:pt x="2712" y="9131"/>
                </a:cubicBezTo>
                <a:cubicBezTo>
                  <a:pt x="2829" y="9609"/>
                  <a:pt x="3258" y="9920"/>
                  <a:pt x="3720" y="9920"/>
                </a:cubicBezTo>
                <a:cubicBezTo>
                  <a:pt x="3850" y="9920"/>
                  <a:pt x="3984" y="9895"/>
                  <a:pt x="4113" y="9842"/>
                </a:cubicBezTo>
                <a:cubicBezTo>
                  <a:pt x="4843" y="12045"/>
                  <a:pt x="6688" y="13805"/>
                  <a:pt x="8754" y="14561"/>
                </a:cubicBezTo>
                <a:cubicBezTo>
                  <a:pt x="8799" y="14574"/>
                  <a:pt x="8891" y="14593"/>
                  <a:pt x="8891" y="14606"/>
                </a:cubicBezTo>
                <a:lnTo>
                  <a:pt x="8891" y="16627"/>
                </a:lnTo>
                <a:lnTo>
                  <a:pt x="5651" y="16627"/>
                </a:lnTo>
                <a:cubicBezTo>
                  <a:pt x="5651" y="16627"/>
                  <a:pt x="5645" y="16692"/>
                  <a:pt x="5632" y="16698"/>
                </a:cubicBezTo>
                <a:cubicBezTo>
                  <a:pt x="5052" y="16705"/>
                  <a:pt x="4543" y="17083"/>
                  <a:pt x="4367" y="17630"/>
                </a:cubicBezTo>
                <a:lnTo>
                  <a:pt x="216" y="33233"/>
                </a:lnTo>
                <a:cubicBezTo>
                  <a:pt x="1" y="33865"/>
                  <a:pt x="294" y="34563"/>
                  <a:pt x="900" y="34850"/>
                </a:cubicBezTo>
                <a:cubicBezTo>
                  <a:pt x="1081" y="34935"/>
                  <a:pt x="1273" y="34976"/>
                  <a:pt x="1462" y="34976"/>
                </a:cubicBezTo>
                <a:cubicBezTo>
                  <a:pt x="1906" y="34976"/>
                  <a:pt x="2335" y="34752"/>
                  <a:pt x="2582" y="34354"/>
                </a:cubicBezTo>
                <a:cubicBezTo>
                  <a:pt x="2652" y="34403"/>
                  <a:pt x="2730" y="34426"/>
                  <a:pt x="2808" y="34426"/>
                </a:cubicBezTo>
                <a:cubicBezTo>
                  <a:pt x="2988" y="34426"/>
                  <a:pt x="3162" y="34303"/>
                  <a:pt x="3207" y="34107"/>
                </a:cubicBezTo>
                <a:lnTo>
                  <a:pt x="3566" y="32529"/>
                </a:lnTo>
                <a:cubicBezTo>
                  <a:pt x="3611" y="32334"/>
                  <a:pt x="3481" y="32034"/>
                  <a:pt x="3305" y="31936"/>
                </a:cubicBezTo>
                <a:lnTo>
                  <a:pt x="6336" y="20948"/>
                </a:lnTo>
                <a:cubicBezTo>
                  <a:pt x="6336" y="22838"/>
                  <a:pt x="6388" y="26501"/>
                  <a:pt x="6453" y="30561"/>
                </a:cubicBezTo>
                <a:lnTo>
                  <a:pt x="6407" y="30561"/>
                </a:lnTo>
                <a:lnTo>
                  <a:pt x="6466" y="32353"/>
                </a:lnTo>
                <a:lnTo>
                  <a:pt x="6486" y="32353"/>
                </a:lnTo>
                <a:cubicBezTo>
                  <a:pt x="6622" y="40181"/>
                  <a:pt x="6805" y="48719"/>
                  <a:pt x="6805" y="48719"/>
                </a:cubicBezTo>
                <a:cubicBezTo>
                  <a:pt x="6805" y="48719"/>
                  <a:pt x="4517" y="49084"/>
                  <a:pt x="4517" y="50609"/>
                </a:cubicBezTo>
                <a:lnTo>
                  <a:pt x="8936" y="50609"/>
                </a:lnTo>
                <a:lnTo>
                  <a:pt x="10631" y="33422"/>
                </a:lnTo>
                <a:lnTo>
                  <a:pt x="10670" y="33448"/>
                </a:lnTo>
                <a:lnTo>
                  <a:pt x="11035" y="33448"/>
                </a:lnTo>
                <a:lnTo>
                  <a:pt x="11041" y="33442"/>
                </a:lnTo>
                <a:lnTo>
                  <a:pt x="12892" y="50616"/>
                </a:lnTo>
                <a:lnTo>
                  <a:pt x="17311" y="50616"/>
                </a:lnTo>
                <a:cubicBezTo>
                  <a:pt x="17311" y="49084"/>
                  <a:pt x="15024" y="48725"/>
                  <a:pt x="15024" y="48725"/>
                </a:cubicBezTo>
                <a:cubicBezTo>
                  <a:pt x="15024" y="48725"/>
                  <a:pt x="15193" y="40090"/>
                  <a:pt x="15317" y="32210"/>
                </a:cubicBezTo>
                <a:cubicBezTo>
                  <a:pt x="15323" y="31891"/>
                  <a:pt x="15356" y="30561"/>
                  <a:pt x="15356" y="30561"/>
                </a:cubicBezTo>
                <a:lnTo>
                  <a:pt x="15343" y="30561"/>
                </a:lnTo>
                <a:cubicBezTo>
                  <a:pt x="15408" y="26468"/>
                  <a:pt x="15454" y="22773"/>
                  <a:pt x="15454" y="20856"/>
                </a:cubicBezTo>
                <a:lnTo>
                  <a:pt x="18510" y="31917"/>
                </a:lnTo>
                <a:cubicBezTo>
                  <a:pt x="18308" y="31982"/>
                  <a:pt x="18159" y="32321"/>
                  <a:pt x="18204" y="32536"/>
                </a:cubicBezTo>
                <a:lnTo>
                  <a:pt x="18563" y="34107"/>
                </a:lnTo>
                <a:cubicBezTo>
                  <a:pt x="18608" y="34299"/>
                  <a:pt x="18775" y="34422"/>
                  <a:pt x="18959" y="34422"/>
                </a:cubicBezTo>
                <a:cubicBezTo>
                  <a:pt x="18987" y="34422"/>
                  <a:pt x="19016" y="34419"/>
                  <a:pt x="19045" y="34413"/>
                </a:cubicBezTo>
                <a:cubicBezTo>
                  <a:pt x="19110" y="34400"/>
                  <a:pt x="19169" y="34367"/>
                  <a:pt x="19221" y="34322"/>
                </a:cubicBezTo>
                <a:cubicBezTo>
                  <a:pt x="19463" y="34736"/>
                  <a:pt x="19901" y="34974"/>
                  <a:pt x="20355" y="34974"/>
                </a:cubicBezTo>
                <a:cubicBezTo>
                  <a:pt x="20537" y="34974"/>
                  <a:pt x="20721" y="34936"/>
                  <a:pt x="20896" y="34856"/>
                </a:cubicBezTo>
                <a:cubicBezTo>
                  <a:pt x="21515" y="34582"/>
                  <a:pt x="21815" y="33885"/>
                  <a:pt x="21606" y="33246"/>
                </a:cubicBezTo>
                <a:lnTo>
                  <a:pt x="17298" y="17663"/>
                </a:lnTo>
                <a:cubicBezTo>
                  <a:pt x="17122" y="17141"/>
                  <a:pt x="16659" y="16744"/>
                  <a:pt x="16145" y="16705"/>
                </a:cubicBezTo>
                <a:cubicBezTo>
                  <a:pt x="16132" y="16698"/>
                  <a:pt x="16119" y="16627"/>
                  <a:pt x="16119" y="16627"/>
                </a:cubicBezTo>
                <a:lnTo>
                  <a:pt x="12632" y="16627"/>
                </a:lnTo>
                <a:lnTo>
                  <a:pt x="12632" y="14704"/>
                </a:lnTo>
                <a:cubicBezTo>
                  <a:pt x="12632" y="14704"/>
                  <a:pt x="12651" y="14697"/>
                  <a:pt x="12664" y="14691"/>
                </a:cubicBezTo>
                <a:lnTo>
                  <a:pt x="12710" y="14684"/>
                </a:lnTo>
                <a:cubicBezTo>
                  <a:pt x="14900" y="14013"/>
                  <a:pt x="16920" y="12201"/>
                  <a:pt x="17702" y="9887"/>
                </a:cubicBezTo>
                <a:cubicBezTo>
                  <a:pt x="17781" y="9907"/>
                  <a:pt x="17865" y="9920"/>
                  <a:pt x="17950" y="9920"/>
                </a:cubicBezTo>
                <a:cubicBezTo>
                  <a:pt x="17954" y="9920"/>
                  <a:pt x="17958" y="9920"/>
                  <a:pt x="17962" y="9920"/>
                </a:cubicBezTo>
                <a:cubicBezTo>
                  <a:pt x="18517" y="9920"/>
                  <a:pt x="18973" y="9486"/>
                  <a:pt x="19006" y="8936"/>
                </a:cubicBezTo>
                <a:cubicBezTo>
                  <a:pt x="19038" y="8375"/>
                  <a:pt x="18621" y="7893"/>
                  <a:pt x="18067" y="7834"/>
                </a:cubicBezTo>
                <a:lnTo>
                  <a:pt x="18067" y="7828"/>
                </a:lnTo>
                <a:cubicBezTo>
                  <a:pt x="18067" y="7815"/>
                  <a:pt x="18054" y="7802"/>
                  <a:pt x="18054" y="7789"/>
                </a:cubicBezTo>
                <a:cubicBezTo>
                  <a:pt x="18048" y="6068"/>
                  <a:pt x="17644" y="4295"/>
                  <a:pt x="16692" y="2998"/>
                </a:cubicBezTo>
                <a:cubicBezTo>
                  <a:pt x="17663" y="2464"/>
                  <a:pt x="17781" y="1786"/>
                  <a:pt x="18159" y="1147"/>
                </a:cubicBezTo>
                <a:lnTo>
                  <a:pt x="18159" y="1147"/>
                </a:lnTo>
                <a:cubicBezTo>
                  <a:pt x="17946" y="1172"/>
                  <a:pt x="17731" y="1183"/>
                  <a:pt x="17515" y="1183"/>
                </a:cubicBezTo>
                <a:cubicBezTo>
                  <a:pt x="15275" y="1183"/>
                  <a:pt x="12901" y="0"/>
                  <a:pt x="10696" y="0"/>
                </a:cubicBezTo>
                <a:close/>
              </a:path>
            </a:pathLst>
          </a:custGeom>
          <a:solidFill>
            <a:srgbClr val="F2F4F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1" name="Google Shape;7291;p73"/>
          <p:cNvSpPr/>
          <p:nvPr/>
        </p:nvSpPr>
        <p:spPr>
          <a:xfrm>
            <a:off x="5177644" y="3411484"/>
            <a:ext cx="24869" cy="164260"/>
          </a:xfrm>
          <a:custGeom>
            <a:rect b="b" l="l" r="r" t="t"/>
            <a:pathLst>
              <a:path extrusionOk="0" h="6506" w="985">
                <a:moveTo>
                  <a:pt x="489" y="1"/>
                </a:moveTo>
                <a:cubicBezTo>
                  <a:pt x="222" y="1"/>
                  <a:pt x="1" y="222"/>
                  <a:pt x="1" y="490"/>
                </a:cubicBezTo>
                <a:cubicBezTo>
                  <a:pt x="1" y="646"/>
                  <a:pt x="72" y="789"/>
                  <a:pt x="196" y="887"/>
                </a:cubicBezTo>
                <a:cubicBezTo>
                  <a:pt x="72" y="978"/>
                  <a:pt x="1" y="1122"/>
                  <a:pt x="1" y="1278"/>
                </a:cubicBezTo>
                <a:cubicBezTo>
                  <a:pt x="1" y="1435"/>
                  <a:pt x="72" y="1578"/>
                  <a:pt x="196" y="1676"/>
                </a:cubicBezTo>
                <a:cubicBezTo>
                  <a:pt x="72" y="1767"/>
                  <a:pt x="1" y="1910"/>
                  <a:pt x="1" y="2067"/>
                </a:cubicBezTo>
                <a:cubicBezTo>
                  <a:pt x="1" y="2223"/>
                  <a:pt x="72" y="2367"/>
                  <a:pt x="196" y="2464"/>
                </a:cubicBezTo>
                <a:cubicBezTo>
                  <a:pt x="72" y="2556"/>
                  <a:pt x="1" y="2699"/>
                  <a:pt x="1" y="2855"/>
                </a:cubicBezTo>
                <a:cubicBezTo>
                  <a:pt x="1" y="3012"/>
                  <a:pt x="72" y="3155"/>
                  <a:pt x="196" y="3253"/>
                </a:cubicBezTo>
                <a:cubicBezTo>
                  <a:pt x="72" y="3344"/>
                  <a:pt x="1" y="3488"/>
                  <a:pt x="1" y="3644"/>
                </a:cubicBezTo>
                <a:cubicBezTo>
                  <a:pt x="1" y="3800"/>
                  <a:pt x="72" y="3944"/>
                  <a:pt x="196" y="4042"/>
                </a:cubicBezTo>
                <a:cubicBezTo>
                  <a:pt x="72" y="4133"/>
                  <a:pt x="1" y="4276"/>
                  <a:pt x="1" y="4433"/>
                </a:cubicBezTo>
                <a:cubicBezTo>
                  <a:pt x="1" y="4589"/>
                  <a:pt x="72" y="4732"/>
                  <a:pt x="196" y="4830"/>
                </a:cubicBezTo>
                <a:cubicBezTo>
                  <a:pt x="72" y="4921"/>
                  <a:pt x="1" y="5065"/>
                  <a:pt x="1" y="5221"/>
                </a:cubicBezTo>
                <a:cubicBezTo>
                  <a:pt x="1" y="5378"/>
                  <a:pt x="72" y="5521"/>
                  <a:pt x="196" y="5619"/>
                </a:cubicBezTo>
                <a:cubicBezTo>
                  <a:pt x="72" y="5710"/>
                  <a:pt x="1" y="5853"/>
                  <a:pt x="1" y="6010"/>
                </a:cubicBezTo>
                <a:cubicBezTo>
                  <a:pt x="1" y="6284"/>
                  <a:pt x="222" y="6499"/>
                  <a:pt x="489" y="6505"/>
                </a:cubicBezTo>
                <a:cubicBezTo>
                  <a:pt x="763" y="6505"/>
                  <a:pt x="985" y="6284"/>
                  <a:pt x="985" y="6010"/>
                </a:cubicBezTo>
                <a:cubicBezTo>
                  <a:pt x="985" y="5853"/>
                  <a:pt x="913" y="5710"/>
                  <a:pt x="783" y="5619"/>
                </a:cubicBezTo>
                <a:cubicBezTo>
                  <a:pt x="913" y="5521"/>
                  <a:pt x="985" y="5378"/>
                  <a:pt x="985" y="5221"/>
                </a:cubicBezTo>
                <a:cubicBezTo>
                  <a:pt x="985" y="5065"/>
                  <a:pt x="913" y="4921"/>
                  <a:pt x="783" y="4830"/>
                </a:cubicBezTo>
                <a:cubicBezTo>
                  <a:pt x="913" y="4732"/>
                  <a:pt x="985" y="4589"/>
                  <a:pt x="985" y="4433"/>
                </a:cubicBezTo>
                <a:cubicBezTo>
                  <a:pt x="985" y="4276"/>
                  <a:pt x="913" y="4133"/>
                  <a:pt x="783" y="4042"/>
                </a:cubicBezTo>
                <a:cubicBezTo>
                  <a:pt x="913" y="3944"/>
                  <a:pt x="985" y="3800"/>
                  <a:pt x="985" y="3644"/>
                </a:cubicBezTo>
                <a:cubicBezTo>
                  <a:pt x="985" y="3488"/>
                  <a:pt x="913" y="3344"/>
                  <a:pt x="783" y="3253"/>
                </a:cubicBezTo>
                <a:cubicBezTo>
                  <a:pt x="913" y="3155"/>
                  <a:pt x="985" y="3012"/>
                  <a:pt x="985" y="2855"/>
                </a:cubicBezTo>
                <a:cubicBezTo>
                  <a:pt x="985" y="2699"/>
                  <a:pt x="913" y="2556"/>
                  <a:pt x="783" y="2464"/>
                </a:cubicBezTo>
                <a:cubicBezTo>
                  <a:pt x="913" y="2367"/>
                  <a:pt x="985" y="2223"/>
                  <a:pt x="985" y="2067"/>
                </a:cubicBezTo>
                <a:cubicBezTo>
                  <a:pt x="985" y="1910"/>
                  <a:pt x="913" y="1767"/>
                  <a:pt x="783" y="1676"/>
                </a:cubicBezTo>
                <a:cubicBezTo>
                  <a:pt x="913" y="1578"/>
                  <a:pt x="985" y="1435"/>
                  <a:pt x="985" y="1278"/>
                </a:cubicBezTo>
                <a:cubicBezTo>
                  <a:pt x="985" y="1122"/>
                  <a:pt x="913" y="978"/>
                  <a:pt x="783" y="887"/>
                </a:cubicBezTo>
                <a:cubicBezTo>
                  <a:pt x="913" y="789"/>
                  <a:pt x="985" y="646"/>
                  <a:pt x="985" y="490"/>
                </a:cubicBezTo>
                <a:cubicBezTo>
                  <a:pt x="978" y="222"/>
                  <a:pt x="763" y="1"/>
                  <a:pt x="489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2" name="Google Shape;7292;p73"/>
          <p:cNvSpPr/>
          <p:nvPr/>
        </p:nvSpPr>
        <p:spPr>
          <a:xfrm>
            <a:off x="5148685" y="3555774"/>
            <a:ext cx="80338" cy="55014"/>
          </a:xfrm>
          <a:custGeom>
            <a:rect b="b" l="l" r="r" t="t"/>
            <a:pathLst>
              <a:path extrusionOk="0" h="2179" w="3182">
                <a:moveTo>
                  <a:pt x="1586" y="1"/>
                </a:moveTo>
                <a:cubicBezTo>
                  <a:pt x="1449" y="1"/>
                  <a:pt x="1312" y="58"/>
                  <a:pt x="1213" y="171"/>
                </a:cubicBezTo>
                <a:cubicBezTo>
                  <a:pt x="1115" y="288"/>
                  <a:pt x="1069" y="445"/>
                  <a:pt x="1109" y="601"/>
                </a:cubicBezTo>
                <a:cubicBezTo>
                  <a:pt x="1094" y="600"/>
                  <a:pt x="1080" y="599"/>
                  <a:pt x="1066" y="599"/>
                </a:cubicBezTo>
                <a:cubicBezTo>
                  <a:pt x="925" y="599"/>
                  <a:pt x="793" y="658"/>
                  <a:pt x="698" y="764"/>
                </a:cubicBezTo>
                <a:cubicBezTo>
                  <a:pt x="594" y="881"/>
                  <a:pt x="555" y="1044"/>
                  <a:pt x="587" y="1194"/>
                </a:cubicBezTo>
                <a:cubicBezTo>
                  <a:pt x="574" y="1193"/>
                  <a:pt x="561" y="1193"/>
                  <a:pt x="548" y="1193"/>
                </a:cubicBezTo>
                <a:cubicBezTo>
                  <a:pt x="406" y="1193"/>
                  <a:pt x="273" y="1256"/>
                  <a:pt x="183" y="1364"/>
                </a:cubicBezTo>
                <a:cubicBezTo>
                  <a:pt x="1" y="1566"/>
                  <a:pt x="27" y="1879"/>
                  <a:pt x="229" y="2061"/>
                </a:cubicBezTo>
                <a:cubicBezTo>
                  <a:pt x="320" y="2133"/>
                  <a:pt x="437" y="2178"/>
                  <a:pt x="555" y="2178"/>
                </a:cubicBezTo>
                <a:cubicBezTo>
                  <a:pt x="698" y="2178"/>
                  <a:pt x="828" y="2113"/>
                  <a:pt x="926" y="2009"/>
                </a:cubicBezTo>
                <a:cubicBezTo>
                  <a:pt x="1024" y="1892"/>
                  <a:pt x="1069" y="1735"/>
                  <a:pt x="1037" y="1585"/>
                </a:cubicBezTo>
                <a:lnTo>
                  <a:pt x="1037" y="1585"/>
                </a:lnTo>
                <a:cubicBezTo>
                  <a:pt x="1044" y="1586"/>
                  <a:pt x="1052" y="1586"/>
                  <a:pt x="1059" y="1586"/>
                </a:cubicBezTo>
                <a:cubicBezTo>
                  <a:pt x="1202" y="1586"/>
                  <a:pt x="1348" y="1527"/>
                  <a:pt x="1441" y="1416"/>
                </a:cubicBezTo>
                <a:cubicBezTo>
                  <a:pt x="1545" y="1299"/>
                  <a:pt x="1584" y="1142"/>
                  <a:pt x="1552" y="986"/>
                </a:cubicBezTo>
                <a:lnTo>
                  <a:pt x="1617" y="986"/>
                </a:lnTo>
                <a:cubicBezTo>
                  <a:pt x="1623" y="1097"/>
                  <a:pt x="1663" y="1207"/>
                  <a:pt x="1741" y="1292"/>
                </a:cubicBezTo>
                <a:cubicBezTo>
                  <a:pt x="1830" y="1393"/>
                  <a:pt x="1963" y="1457"/>
                  <a:pt x="2105" y="1457"/>
                </a:cubicBezTo>
                <a:cubicBezTo>
                  <a:pt x="2118" y="1457"/>
                  <a:pt x="2132" y="1456"/>
                  <a:pt x="2145" y="1455"/>
                </a:cubicBezTo>
                <a:lnTo>
                  <a:pt x="2145" y="1455"/>
                </a:lnTo>
                <a:cubicBezTo>
                  <a:pt x="2112" y="1605"/>
                  <a:pt x="2158" y="1761"/>
                  <a:pt x="2256" y="1879"/>
                </a:cubicBezTo>
                <a:cubicBezTo>
                  <a:pt x="2354" y="1992"/>
                  <a:pt x="2492" y="2049"/>
                  <a:pt x="2629" y="2049"/>
                </a:cubicBezTo>
                <a:cubicBezTo>
                  <a:pt x="2744" y="2049"/>
                  <a:pt x="2860" y="2008"/>
                  <a:pt x="2953" y="1924"/>
                </a:cubicBezTo>
                <a:cubicBezTo>
                  <a:pt x="3162" y="1748"/>
                  <a:pt x="3181" y="1435"/>
                  <a:pt x="2999" y="1227"/>
                </a:cubicBezTo>
                <a:cubicBezTo>
                  <a:pt x="2903" y="1126"/>
                  <a:pt x="2770" y="1062"/>
                  <a:pt x="2633" y="1062"/>
                </a:cubicBezTo>
                <a:cubicBezTo>
                  <a:pt x="2620" y="1062"/>
                  <a:pt x="2607" y="1063"/>
                  <a:pt x="2595" y="1064"/>
                </a:cubicBezTo>
                <a:cubicBezTo>
                  <a:pt x="2621" y="914"/>
                  <a:pt x="2581" y="758"/>
                  <a:pt x="2477" y="640"/>
                </a:cubicBezTo>
                <a:cubicBezTo>
                  <a:pt x="2384" y="535"/>
                  <a:pt x="2243" y="470"/>
                  <a:pt x="2100" y="470"/>
                </a:cubicBezTo>
                <a:cubicBezTo>
                  <a:pt x="2093" y="470"/>
                  <a:pt x="2087" y="471"/>
                  <a:pt x="2080" y="471"/>
                </a:cubicBezTo>
                <a:cubicBezTo>
                  <a:pt x="2073" y="341"/>
                  <a:pt x="2014" y="210"/>
                  <a:pt x="1910" y="125"/>
                </a:cubicBezTo>
                <a:cubicBezTo>
                  <a:pt x="1818" y="42"/>
                  <a:pt x="1702" y="1"/>
                  <a:pt x="1586" y="1"/>
                </a:cubicBezTo>
                <a:close/>
              </a:path>
            </a:pathLst>
          </a:custGeom>
          <a:solidFill>
            <a:srgbClr val="D4DB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3" name="Google Shape;7293;p73"/>
          <p:cNvSpPr/>
          <p:nvPr/>
        </p:nvSpPr>
        <p:spPr>
          <a:xfrm>
            <a:off x="5088217" y="3540499"/>
            <a:ext cx="91093" cy="197536"/>
          </a:xfrm>
          <a:custGeom>
            <a:rect b="b" l="l" r="r" t="t"/>
            <a:pathLst>
              <a:path extrusionOk="0" h="7824" w="3608">
                <a:moveTo>
                  <a:pt x="2682" y="1"/>
                </a:moveTo>
                <a:lnTo>
                  <a:pt x="2682" y="7"/>
                </a:lnTo>
                <a:cubicBezTo>
                  <a:pt x="2128" y="7"/>
                  <a:pt x="890" y="2040"/>
                  <a:pt x="473" y="2790"/>
                </a:cubicBezTo>
                <a:cubicBezTo>
                  <a:pt x="62" y="3546"/>
                  <a:pt x="225" y="5078"/>
                  <a:pt x="173" y="5886"/>
                </a:cubicBezTo>
                <a:cubicBezTo>
                  <a:pt x="124" y="6645"/>
                  <a:pt x="0" y="7824"/>
                  <a:pt x="488" y="7824"/>
                </a:cubicBezTo>
                <a:cubicBezTo>
                  <a:pt x="519" y="7824"/>
                  <a:pt x="553" y="7819"/>
                  <a:pt x="590" y="7808"/>
                </a:cubicBezTo>
                <a:cubicBezTo>
                  <a:pt x="1196" y="7646"/>
                  <a:pt x="2200" y="6753"/>
                  <a:pt x="2780" y="6498"/>
                </a:cubicBezTo>
                <a:cubicBezTo>
                  <a:pt x="3354" y="6251"/>
                  <a:pt x="3380" y="5052"/>
                  <a:pt x="3328" y="4100"/>
                </a:cubicBezTo>
                <a:cubicBezTo>
                  <a:pt x="3269" y="3155"/>
                  <a:pt x="3608" y="229"/>
                  <a:pt x="2682" y="1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4" name="Google Shape;7294;p73"/>
          <p:cNvSpPr/>
          <p:nvPr/>
        </p:nvSpPr>
        <p:spPr>
          <a:xfrm>
            <a:off x="5201831" y="3540499"/>
            <a:ext cx="91118" cy="197536"/>
          </a:xfrm>
          <a:custGeom>
            <a:rect b="b" l="l" r="r" t="t"/>
            <a:pathLst>
              <a:path extrusionOk="0" h="7824" w="3609">
                <a:moveTo>
                  <a:pt x="920" y="1"/>
                </a:moveTo>
                <a:cubicBezTo>
                  <a:pt x="1" y="229"/>
                  <a:pt x="340" y="3155"/>
                  <a:pt x="281" y="4100"/>
                </a:cubicBezTo>
                <a:cubicBezTo>
                  <a:pt x="222" y="5052"/>
                  <a:pt x="255" y="6251"/>
                  <a:pt x="828" y="6498"/>
                </a:cubicBezTo>
                <a:cubicBezTo>
                  <a:pt x="1409" y="6753"/>
                  <a:pt x="2412" y="7646"/>
                  <a:pt x="3018" y="7808"/>
                </a:cubicBezTo>
                <a:cubicBezTo>
                  <a:pt x="3055" y="7819"/>
                  <a:pt x="3089" y="7824"/>
                  <a:pt x="3121" y="7824"/>
                </a:cubicBezTo>
                <a:cubicBezTo>
                  <a:pt x="3608" y="7824"/>
                  <a:pt x="3484" y="6645"/>
                  <a:pt x="3435" y="5886"/>
                </a:cubicBezTo>
                <a:cubicBezTo>
                  <a:pt x="3377" y="5078"/>
                  <a:pt x="3546" y="3546"/>
                  <a:pt x="3129" y="2790"/>
                </a:cubicBezTo>
                <a:cubicBezTo>
                  <a:pt x="2719" y="2040"/>
                  <a:pt x="1480" y="7"/>
                  <a:pt x="920" y="7"/>
                </a:cubicBezTo>
                <a:lnTo>
                  <a:pt x="920" y="1"/>
                </a:ln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5" name="Google Shape;7295;p73"/>
          <p:cNvGrpSpPr/>
          <p:nvPr/>
        </p:nvGrpSpPr>
        <p:grpSpPr>
          <a:xfrm>
            <a:off x="996380" y="1542757"/>
            <a:ext cx="556859" cy="1310345"/>
            <a:chOff x="996380" y="1542757"/>
            <a:chExt cx="556859" cy="1310345"/>
          </a:xfrm>
        </p:grpSpPr>
        <p:sp>
          <p:nvSpPr>
            <p:cNvPr id="7296" name="Google Shape;7296;p73"/>
            <p:cNvSpPr/>
            <p:nvPr/>
          </p:nvSpPr>
          <p:spPr>
            <a:xfrm>
              <a:off x="1091487" y="1674397"/>
              <a:ext cx="366796" cy="342104"/>
            </a:xfrm>
            <a:custGeom>
              <a:rect b="b" l="l" r="r" t="t"/>
              <a:pathLst>
                <a:path extrusionOk="0" h="13550" w="14528">
                  <a:moveTo>
                    <a:pt x="2151" y="0"/>
                  </a:moveTo>
                  <a:cubicBezTo>
                    <a:pt x="958" y="0"/>
                    <a:pt x="0" y="958"/>
                    <a:pt x="0" y="2157"/>
                  </a:cubicBezTo>
                  <a:lnTo>
                    <a:pt x="0" y="11393"/>
                  </a:lnTo>
                  <a:cubicBezTo>
                    <a:pt x="0" y="12585"/>
                    <a:pt x="958" y="13550"/>
                    <a:pt x="2151" y="13550"/>
                  </a:cubicBezTo>
                  <a:lnTo>
                    <a:pt x="12371" y="13550"/>
                  </a:lnTo>
                  <a:cubicBezTo>
                    <a:pt x="13563" y="13550"/>
                    <a:pt x="14528" y="12585"/>
                    <a:pt x="14528" y="11393"/>
                  </a:cubicBezTo>
                  <a:lnTo>
                    <a:pt x="14528" y="2157"/>
                  </a:lnTo>
                  <a:cubicBezTo>
                    <a:pt x="14528" y="958"/>
                    <a:pt x="13563" y="0"/>
                    <a:pt x="1237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3"/>
            <p:cNvSpPr/>
            <p:nvPr/>
          </p:nvSpPr>
          <p:spPr>
            <a:xfrm>
              <a:off x="996380" y="1547529"/>
              <a:ext cx="556859" cy="1272651"/>
            </a:xfrm>
            <a:custGeom>
              <a:rect b="b" l="l" r="r" t="t"/>
              <a:pathLst>
                <a:path extrusionOk="0" h="50407" w="22056">
                  <a:moveTo>
                    <a:pt x="11028" y="0"/>
                  </a:moveTo>
                  <a:cubicBezTo>
                    <a:pt x="7052" y="0"/>
                    <a:pt x="3832" y="3226"/>
                    <a:pt x="3832" y="7202"/>
                  </a:cubicBezTo>
                  <a:lnTo>
                    <a:pt x="3832" y="7208"/>
                  </a:lnTo>
                  <a:cubicBezTo>
                    <a:pt x="3806" y="7208"/>
                    <a:pt x="3787" y="7202"/>
                    <a:pt x="3767" y="7202"/>
                  </a:cubicBezTo>
                  <a:cubicBezTo>
                    <a:pt x="3764" y="7202"/>
                    <a:pt x="3760" y="7202"/>
                    <a:pt x="3757" y="7202"/>
                  </a:cubicBezTo>
                  <a:cubicBezTo>
                    <a:pt x="3091" y="7202"/>
                    <a:pt x="2588" y="7811"/>
                    <a:pt x="2718" y="8466"/>
                  </a:cubicBezTo>
                  <a:cubicBezTo>
                    <a:pt x="2815" y="8983"/>
                    <a:pt x="3269" y="9322"/>
                    <a:pt x="3759" y="9322"/>
                  </a:cubicBezTo>
                  <a:cubicBezTo>
                    <a:pt x="3894" y="9322"/>
                    <a:pt x="4031" y="9297"/>
                    <a:pt x="4165" y="9242"/>
                  </a:cubicBezTo>
                  <a:cubicBezTo>
                    <a:pt x="4934" y="11569"/>
                    <a:pt x="6948" y="13413"/>
                    <a:pt x="9151" y="14104"/>
                  </a:cubicBezTo>
                  <a:lnTo>
                    <a:pt x="9151" y="16124"/>
                  </a:lnTo>
                  <a:lnTo>
                    <a:pt x="6863" y="16124"/>
                  </a:lnTo>
                  <a:cubicBezTo>
                    <a:pt x="6863" y="16124"/>
                    <a:pt x="6857" y="16170"/>
                    <a:pt x="6837" y="16183"/>
                  </a:cubicBezTo>
                  <a:cubicBezTo>
                    <a:pt x="6257" y="16183"/>
                    <a:pt x="5742" y="16561"/>
                    <a:pt x="5560" y="17109"/>
                  </a:cubicBezTo>
                  <a:lnTo>
                    <a:pt x="228" y="32861"/>
                  </a:lnTo>
                  <a:cubicBezTo>
                    <a:pt x="0" y="33559"/>
                    <a:pt x="372" y="34308"/>
                    <a:pt x="1069" y="34543"/>
                  </a:cubicBezTo>
                  <a:cubicBezTo>
                    <a:pt x="1208" y="34588"/>
                    <a:pt x="1349" y="34610"/>
                    <a:pt x="1488" y="34610"/>
                  </a:cubicBezTo>
                  <a:cubicBezTo>
                    <a:pt x="2045" y="34610"/>
                    <a:pt x="2563" y="34261"/>
                    <a:pt x="2750" y="33702"/>
                  </a:cubicBezTo>
                  <a:lnTo>
                    <a:pt x="2926" y="33187"/>
                  </a:lnTo>
                  <a:lnTo>
                    <a:pt x="3507" y="33428"/>
                  </a:lnTo>
                  <a:cubicBezTo>
                    <a:pt x="3507" y="33428"/>
                    <a:pt x="4008" y="32412"/>
                    <a:pt x="3467" y="31577"/>
                  </a:cubicBezTo>
                  <a:lnTo>
                    <a:pt x="6733" y="21925"/>
                  </a:lnTo>
                  <a:lnTo>
                    <a:pt x="6733" y="21925"/>
                  </a:lnTo>
                  <a:cubicBezTo>
                    <a:pt x="6733" y="27706"/>
                    <a:pt x="5951" y="29172"/>
                    <a:pt x="5951" y="32366"/>
                  </a:cubicBezTo>
                  <a:cubicBezTo>
                    <a:pt x="5951" y="35560"/>
                    <a:pt x="7860" y="48497"/>
                    <a:pt x="7860" y="48497"/>
                  </a:cubicBezTo>
                  <a:lnTo>
                    <a:pt x="5553" y="50407"/>
                  </a:lnTo>
                  <a:lnTo>
                    <a:pt x="10018" y="50407"/>
                  </a:lnTo>
                  <a:lnTo>
                    <a:pt x="10761" y="31630"/>
                  </a:lnTo>
                  <a:lnTo>
                    <a:pt x="11145" y="31630"/>
                  </a:lnTo>
                  <a:lnTo>
                    <a:pt x="11888" y="50407"/>
                  </a:lnTo>
                  <a:lnTo>
                    <a:pt x="16353" y="50407"/>
                  </a:lnTo>
                  <a:lnTo>
                    <a:pt x="14039" y="48497"/>
                  </a:lnTo>
                  <a:cubicBezTo>
                    <a:pt x="14039" y="48497"/>
                    <a:pt x="15949" y="34171"/>
                    <a:pt x="15949" y="31590"/>
                  </a:cubicBezTo>
                  <a:cubicBezTo>
                    <a:pt x="15949" y="29003"/>
                    <a:pt x="15290" y="27680"/>
                    <a:pt x="15290" y="21821"/>
                  </a:cubicBezTo>
                  <a:lnTo>
                    <a:pt x="15290" y="21821"/>
                  </a:lnTo>
                  <a:lnTo>
                    <a:pt x="18595" y="31584"/>
                  </a:lnTo>
                  <a:cubicBezTo>
                    <a:pt x="18047" y="32418"/>
                    <a:pt x="18556" y="33435"/>
                    <a:pt x="18556" y="33435"/>
                  </a:cubicBezTo>
                  <a:lnTo>
                    <a:pt x="19129" y="33187"/>
                  </a:lnTo>
                  <a:lnTo>
                    <a:pt x="19312" y="33702"/>
                  </a:lnTo>
                  <a:cubicBezTo>
                    <a:pt x="19494" y="34259"/>
                    <a:pt x="20009" y="34613"/>
                    <a:pt x="20564" y="34613"/>
                  </a:cubicBezTo>
                  <a:cubicBezTo>
                    <a:pt x="20704" y="34613"/>
                    <a:pt x="20846" y="34590"/>
                    <a:pt x="20987" y="34543"/>
                  </a:cubicBezTo>
                  <a:cubicBezTo>
                    <a:pt x="21684" y="34315"/>
                    <a:pt x="22056" y="33565"/>
                    <a:pt x="21827" y="32868"/>
                  </a:cubicBezTo>
                  <a:lnTo>
                    <a:pt x="16496" y="17128"/>
                  </a:lnTo>
                  <a:cubicBezTo>
                    <a:pt x="16333" y="16613"/>
                    <a:pt x="15877" y="16242"/>
                    <a:pt x="15336" y="16190"/>
                  </a:cubicBezTo>
                  <a:cubicBezTo>
                    <a:pt x="15323" y="16170"/>
                    <a:pt x="15310" y="16150"/>
                    <a:pt x="15303" y="16131"/>
                  </a:cubicBezTo>
                  <a:lnTo>
                    <a:pt x="12905" y="16131"/>
                  </a:lnTo>
                  <a:lnTo>
                    <a:pt x="12905" y="14104"/>
                  </a:lnTo>
                  <a:cubicBezTo>
                    <a:pt x="15101" y="13413"/>
                    <a:pt x="17102" y="11595"/>
                    <a:pt x="17884" y="9281"/>
                  </a:cubicBezTo>
                  <a:cubicBezTo>
                    <a:pt x="17972" y="9303"/>
                    <a:pt x="18060" y="9313"/>
                    <a:pt x="18146" y="9313"/>
                  </a:cubicBezTo>
                  <a:cubicBezTo>
                    <a:pt x="18649" y="9313"/>
                    <a:pt x="19099" y="8957"/>
                    <a:pt x="19188" y="8434"/>
                  </a:cubicBezTo>
                  <a:cubicBezTo>
                    <a:pt x="19286" y="7828"/>
                    <a:pt x="18849" y="7261"/>
                    <a:pt x="18230" y="7215"/>
                  </a:cubicBezTo>
                  <a:lnTo>
                    <a:pt x="18230" y="7202"/>
                  </a:lnTo>
                  <a:cubicBezTo>
                    <a:pt x="18230" y="3226"/>
                    <a:pt x="15010" y="0"/>
                    <a:pt x="11028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3"/>
            <p:cNvSpPr/>
            <p:nvPr/>
          </p:nvSpPr>
          <p:spPr>
            <a:xfrm>
              <a:off x="1046067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61" y="1"/>
                    <a:pt x="0" y="437"/>
                    <a:pt x="0" y="978"/>
                  </a:cubicBezTo>
                  <a:cubicBezTo>
                    <a:pt x="0" y="1519"/>
                    <a:pt x="4061" y="1956"/>
                    <a:pt x="9060" y="1956"/>
                  </a:cubicBezTo>
                  <a:cubicBezTo>
                    <a:pt x="14065" y="1956"/>
                    <a:pt x="18119" y="1519"/>
                    <a:pt x="18119" y="978"/>
                  </a:cubicBezTo>
                  <a:cubicBezTo>
                    <a:pt x="18119" y="437"/>
                    <a:pt x="14065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3"/>
            <p:cNvSpPr/>
            <p:nvPr/>
          </p:nvSpPr>
          <p:spPr>
            <a:xfrm>
              <a:off x="1067780" y="1542757"/>
              <a:ext cx="406813" cy="325163"/>
            </a:xfrm>
            <a:custGeom>
              <a:rect b="b" l="l" r="r" t="t"/>
              <a:pathLst>
                <a:path extrusionOk="0" h="12879" w="16113">
                  <a:moveTo>
                    <a:pt x="1004" y="8740"/>
                  </a:moveTo>
                  <a:cubicBezTo>
                    <a:pt x="1007" y="8824"/>
                    <a:pt x="1025" y="8949"/>
                    <a:pt x="1055" y="9103"/>
                  </a:cubicBezTo>
                  <a:lnTo>
                    <a:pt x="1055" y="9103"/>
                  </a:lnTo>
                  <a:cubicBezTo>
                    <a:pt x="1031" y="8968"/>
                    <a:pt x="1014" y="8846"/>
                    <a:pt x="1004" y="8740"/>
                  </a:cubicBezTo>
                  <a:close/>
                  <a:moveTo>
                    <a:pt x="8531" y="0"/>
                  </a:moveTo>
                  <a:cubicBezTo>
                    <a:pt x="7378" y="0"/>
                    <a:pt x="6098" y="274"/>
                    <a:pt x="4700" y="906"/>
                  </a:cubicBezTo>
                  <a:cubicBezTo>
                    <a:pt x="1" y="3031"/>
                    <a:pt x="1004" y="8740"/>
                    <a:pt x="1004" y="8740"/>
                  </a:cubicBezTo>
                  <a:cubicBezTo>
                    <a:pt x="952" y="6113"/>
                    <a:pt x="4048" y="3448"/>
                    <a:pt x="4048" y="3448"/>
                  </a:cubicBezTo>
                  <a:cubicBezTo>
                    <a:pt x="6225" y="4790"/>
                    <a:pt x="13544" y="6504"/>
                    <a:pt x="14216" y="6726"/>
                  </a:cubicBezTo>
                  <a:cubicBezTo>
                    <a:pt x="14557" y="6840"/>
                    <a:pt x="14772" y="11921"/>
                    <a:pt x="14749" y="12624"/>
                  </a:cubicBezTo>
                  <a:lnTo>
                    <a:pt x="14749" y="12624"/>
                  </a:lnTo>
                  <a:lnTo>
                    <a:pt x="15206" y="9548"/>
                  </a:lnTo>
                  <a:cubicBezTo>
                    <a:pt x="15206" y="9548"/>
                    <a:pt x="16112" y="6166"/>
                    <a:pt x="14437" y="3441"/>
                  </a:cubicBezTo>
                  <a:cubicBezTo>
                    <a:pt x="13261" y="1523"/>
                    <a:pt x="11251" y="0"/>
                    <a:pt x="8531" y="0"/>
                  </a:cubicBezTo>
                  <a:close/>
                  <a:moveTo>
                    <a:pt x="14749" y="12624"/>
                  </a:moveTo>
                  <a:lnTo>
                    <a:pt x="14737" y="12703"/>
                  </a:lnTo>
                  <a:cubicBezTo>
                    <a:pt x="14738" y="12704"/>
                    <a:pt x="14739" y="12705"/>
                    <a:pt x="14739" y="12705"/>
                  </a:cubicBezTo>
                  <a:cubicBezTo>
                    <a:pt x="14744" y="12705"/>
                    <a:pt x="14747" y="12677"/>
                    <a:pt x="14749" y="12624"/>
                  </a:cubicBezTo>
                  <a:close/>
                  <a:moveTo>
                    <a:pt x="1055" y="9103"/>
                  </a:moveTo>
                  <a:cubicBezTo>
                    <a:pt x="1283" y="10402"/>
                    <a:pt x="2112" y="12879"/>
                    <a:pt x="2112" y="12879"/>
                  </a:cubicBezTo>
                  <a:cubicBezTo>
                    <a:pt x="2112" y="12879"/>
                    <a:pt x="1272" y="10220"/>
                    <a:pt x="1055" y="9103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0" name="Google Shape;7300;p73"/>
          <p:cNvGrpSpPr/>
          <p:nvPr/>
        </p:nvGrpSpPr>
        <p:grpSpPr>
          <a:xfrm>
            <a:off x="998349" y="3064858"/>
            <a:ext cx="550774" cy="1310345"/>
            <a:chOff x="998349" y="3050689"/>
            <a:chExt cx="550774" cy="1310345"/>
          </a:xfrm>
        </p:grpSpPr>
        <p:sp>
          <p:nvSpPr>
            <p:cNvPr id="7301" name="Google Shape;7301;p73"/>
            <p:cNvSpPr/>
            <p:nvPr/>
          </p:nvSpPr>
          <p:spPr>
            <a:xfrm>
              <a:off x="998349" y="3072250"/>
              <a:ext cx="550774" cy="1256366"/>
            </a:xfrm>
            <a:custGeom>
              <a:rect b="b" l="l" r="r" t="t"/>
              <a:pathLst>
                <a:path extrusionOk="0" h="49762" w="21815">
                  <a:moveTo>
                    <a:pt x="10917" y="0"/>
                  </a:moveTo>
                  <a:cubicBezTo>
                    <a:pt x="7039" y="0"/>
                    <a:pt x="3872" y="3096"/>
                    <a:pt x="3787" y="6974"/>
                  </a:cubicBezTo>
                  <a:lnTo>
                    <a:pt x="3787" y="6981"/>
                  </a:lnTo>
                  <a:cubicBezTo>
                    <a:pt x="3767" y="6981"/>
                    <a:pt x="3748" y="6974"/>
                    <a:pt x="3728" y="6974"/>
                  </a:cubicBezTo>
                  <a:cubicBezTo>
                    <a:pt x="3064" y="6974"/>
                    <a:pt x="2568" y="7574"/>
                    <a:pt x="2692" y="8219"/>
                  </a:cubicBezTo>
                  <a:cubicBezTo>
                    <a:pt x="2789" y="8730"/>
                    <a:pt x="3235" y="9069"/>
                    <a:pt x="3718" y="9069"/>
                  </a:cubicBezTo>
                  <a:cubicBezTo>
                    <a:pt x="3851" y="9069"/>
                    <a:pt x="3987" y="9043"/>
                    <a:pt x="4119" y="8988"/>
                  </a:cubicBezTo>
                  <a:cubicBezTo>
                    <a:pt x="4882" y="11302"/>
                    <a:pt x="6876" y="13120"/>
                    <a:pt x="9060" y="13811"/>
                  </a:cubicBezTo>
                  <a:lnTo>
                    <a:pt x="9060" y="15773"/>
                  </a:lnTo>
                  <a:lnTo>
                    <a:pt x="5651" y="15773"/>
                  </a:lnTo>
                  <a:cubicBezTo>
                    <a:pt x="5651" y="15773"/>
                    <a:pt x="5644" y="15838"/>
                    <a:pt x="5625" y="15845"/>
                  </a:cubicBezTo>
                  <a:cubicBezTo>
                    <a:pt x="5051" y="15851"/>
                    <a:pt x="4543" y="16223"/>
                    <a:pt x="4361" y="16770"/>
                  </a:cubicBezTo>
                  <a:lnTo>
                    <a:pt x="215" y="32379"/>
                  </a:lnTo>
                  <a:cubicBezTo>
                    <a:pt x="0" y="33012"/>
                    <a:pt x="294" y="33703"/>
                    <a:pt x="900" y="33989"/>
                  </a:cubicBezTo>
                  <a:cubicBezTo>
                    <a:pt x="1081" y="34076"/>
                    <a:pt x="1273" y="34117"/>
                    <a:pt x="1464" y="34117"/>
                  </a:cubicBezTo>
                  <a:cubicBezTo>
                    <a:pt x="1903" y="34117"/>
                    <a:pt x="2331" y="33896"/>
                    <a:pt x="2581" y="33500"/>
                  </a:cubicBezTo>
                  <a:cubicBezTo>
                    <a:pt x="2620" y="33527"/>
                    <a:pt x="2672" y="33553"/>
                    <a:pt x="2725" y="33559"/>
                  </a:cubicBezTo>
                  <a:cubicBezTo>
                    <a:pt x="2756" y="33567"/>
                    <a:pt x="2787" y="33570"/>
                    <a:pt x="2817" y="33570"/>
                  </a:cubicBezTo>
                  <a:cubicBezTo>
                    <a:pt x="2998" y="33570"/>
                    <a:pt x="3162" y="33443"/>
                    <a:pt x="3207" y="33259"/>
                  </a:cubicBezTo>
                  <a:lnTo>
                    <a:pt x="3565" y="31682"/>
                  </a:lnTo>
                  <a:cubicBezTo>
                    <a:pt x="3604" y="31487"/>
                    <a:pt x="3481" y="31180"/>
                    <a:pt x="3298" y="31089"/>
                  </a:cubicBezTo>
                  <a:lnTo>
                    <a:pt x="6329" y="20094"/>
                  </a:lnTo>
                  <a:cubicBezTo>
                    <a:pt x="6329" y="25823"/>
                    <a:pt x="6798" y="47872"/>
                    <a:pt x="6798" y="47872"/>
                  </a:cubicBezTo>
                  <a:cubicBezTo>
                    <a:pt x="6798" y="47872"/>
                    <a:pt x="4517" y="48230"/>
                    <a:pt x="4517" y="49762"/>
                  </a:cubicBezTo>
                  <a:lnTo>
                    <a:pt x="8936" y="49762"/>
                  </a:lnTo>
                  <a:lnTo>
                    <a:pt x="10643" y="32425"/>
                  </a:lnTo>
                  <a:lnTo>
                    <a:pt x="11021" y="32425"/>
                  </a:lnTo>
                  <a:lnTo>
                    <a:pt x="12892" y="49762"/>
                  </a:lnTo>
                  <a:lnTo>
                    <a:pt x="17311" y="49762"/>
                  </a:lnTo>
                  <a:cubicBezTo>
                    <a:pt x="17311" y="48230"/>
                    <a:pt x="15023" y="47872"/>
                    <a:pt x="15023" y="47872"/>
                  </a:cubicBezTo>
                  <a:cubicBezTo>
                    <a:pt x="15023" y="47872"/>
                    <a:pt x="15453" y="25797"/>
                    <a:pt x="15453" y="19996"/>
                  </a:cubicBezTo>
                  <a:lnTo>
                    <a:pt x="18510" y="31063"/>
                  </a:lnTo>
                  <a:cubicBezTo>
                    <a:pt x="18302" y="31128"/>
                    <a:pt x="18152" y="31467"/>
                    <a:pt x="18204" y="31676"/>
                  </a:cubicBezTo>
                  <a:lnTo>
                    <a:pt x="18556" y="33253"/>
                  </a:lnTo>
                  <a:cubicBezTo>
                    <a:pt x="18599" y="33450"/>
                    <a:pt x="18775" y="33569"/>
                    <a:pt x="18955" y="33569"/>
                  </a:cubicBezTo>
                  <a:cubicBezTo>
                    <a:pt x="19048" y="33569"/>
                    <a:pt x="19143" y="33537"/>
                    <a:pt x="19221" y="33468"/>
                  </a:cubicBezTo>
                  <a:cubicBezTo>
                    <a:pt x="19463" y="33883"/>
                    <a:pt x="19902" y="34118"/>
                    <a:pt x="20357" y="34118"/>
                  </a:cubicBezTo>
                  <a:cubicBezTo>
                    <a:pt x="20538" y="34118"/>
                    <a:pt x="20721" y="34080"/>
                    <a:pt x="20896" y="34002"/>
                  </a:cubicBezTo>
                  <a:cubicBezTo>
                    <a:pt x="21508" y="33722"/>
                    <a:pt x="21815" y="33025"/>
                    <a:pt x="21600" y="32386"/>
                  </a:cubicBezTo>
                  <a:lnTo>
                    <a:pt x="17291" y="16803"/>
                  </a:lnTo>
                  <a:cubicBezTo>
                    <a:pt x="17122" y="16281"/>
                    <a:pt x="16653" y="15884"/>
                    <a:pt x="16138" y="15845"/>
                  </a:cubicBezTo>
                  <a:cubicBezTo>
                    <a:pt x="16125" y="15831"/>
                    <a:pt x="16112" y="15766"/>
                    <a:pt x="16112" y="15766"/>
                  </a:cubicBezTo>
                  <a:lnTo>
                    <a:pt x="12794" y="15766"/>
                  </a:lnTo>
                  <a:lnTo>
                    <a:pt x="12794" y="13805"/>
                  </a:lnTo>
                  <a:cubicBezTo>
                    <a:pt x="14958" y="13114"/>
                    <a:pt x="16933" y="11315"/>
                    <a:pt x="17702" y="9034"/>
                  </a:cubicBezTo>
                  <a:cubicBezTo>
                    <a:pt x="17780" y="9053"/>
                    <a:pt x="17865" y="9066"/>
                    <a:pt x="17950" y="9066"/>
                  </a:cubicBezTo>
                  <a:cubicBezTo>
                    <a:pt x="18510" y="9066"/>
                    <a:pt x="18966" y="8630"/>
                    <a:pt x="18992" y="8069"/>
                  </a:cubicBezTo>
                  <a:cubicBezTo>
                    <a:pt x="19019" y="7515"/>
                    <a:pt x="18601" y="7033"/>
                    <a:pt x="18047" y="6987"/>
                  </a:cubicBezTo>
                  <a:lnTo>
                    <a:pt x="18047" y="6974"/>
                  </a:lnTo>
                  <a:cubicBezTo>
                    <a:pt x="17963" y="3096"/>
                    <a:pt x="14795" y="0"/>
                    <a:pt x="109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3"/>
            <p:cNvSpPr/>
            <p:nvPr/>
          </p:nvSpPr>
          <p:spPr>
            <a:xfrm>
              <a:off x="1047380" y="4311978"/>
              <a:ext cx="453041" cy="49056"/>
            </a:xfrm>
            <a:custGeom>
              <a:rect b="b" l="l" r="r" t="t"/>
              <a:pathLst>
                <a:path extrusionOk="0" h="1943" w="17944">
                  <a:moveTo>
                    <a:pt x="8969" y="0"/>
                  </a:moveTo>
                  <a:cubicBezTo>
                    <a:pt x="4015" y="0"/>
                    <a:pt x="1" y="437"/>
                    <a:pt x="1" y="972"/>
                  </a:cubicBezTo>
                  <a:cubicBezTo>
                    <a:pt x="1" y="1506"/>
                    <a:pt x="4015" y="1943"/>
                    <a:pt x="8969" y="1943"/>
                  </a:cubicBezTo>
                  <a:cubicBezTo>
                    <a:pt x="13922" y="1943"/>
                    <a:pt x="17943" y="1506"/>
                    <a:pt x="17943" y="972"/>
                  </a:cubicBezTo>
                  <a:cubicBezTo>
                    <a:pt x="17943" y="437"/>
                    <a:pt x="13922" y="0"/>
                    <a:pt x="8969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3"/>
            <p:cNvSpPr/>
            <p:nvPr/>
          </p:nvSpPr>
          <p:spPr>
            <a:xfrm>
              <a:off x="1329091" y="3076164"/>
              <a:ext cx="124748" cy="171203"/>
            </a:xfrm>
            <a:custGeom>
              <a:rect b="b" l="l" r="r" t="t"/>
              <a:pathLst>
                <a:path extrusionOk="0" h="6781" w="4941">
                  <a:moveTo>
                    <a:pt x="414" y="1"/>
                  </a:moveTo>
                  <a:cubicBezTo>
                    <a:pt x="336" y="1"/>
                    <a:pt x="205" y="9"/>
                    <a:pt x="1" y="28"/>
                  </a:cubicBezTo>
                  <a:cubicBezTo>
                    <a:pt x="138" y="38"/>
                    <a:pt x="273" y="53"/>
                    <a:pt x="404" y="72"/>
                  </a:cubicBezTo>
                  <a:lnTo>
                    <a:pt x="404" y="72"/>
                  </a:lnTo>
                  <a:cubicBezTo>
                    <a:pt x="513" y="32"/>
                    <a:pt x="568" y="1"/>
                    <a:pt x="414" y="1"/>
                  </a:cubicBezTo>
                  <a:close/>
                  <a:moveTo>
                    <a:pt x="404" y="72"/>
                  </a:moveTo>
                  <a:cubicBezTo>
                    <a:pt x="264" y="122"/>
                    <a:pt x="34" y="187"/>
                    <a:pt x="40" y="217"/>
                  </a:cubicBezTo>
                  <a:cubicBezTo>
                    <a:pt x="124" y="289"/>
                    <a:pt x="196" y="380"/>
                    <a:pt x="248" y="484"/>
                  </a:cubicBezTo>
                  <a:cubicBezTo>
                    <a:pt x="1174" y="2179"/>
                    <a:pt x="2516" y="3606"/>
                    <a:pt x="3690" y="5138"/>
                  </a:cubicBezTo>
                  <a:cubicBezTo>
                    <a:pt x="4107" y="5679"/>
                    <a:pt x="4524" y="6226"/>
                    <a:pt x="4941" y="6780"/>
                  </a:cubicBezTo>
                  <a:cubicBezTo>
                    <a:pt x="4928" y="3740"/>
                    <a:pt x="3704" y="549"/>
                    <a:pt x="404" y="72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3"/>
            <p:cNvSpPr/>
            <p:nvPr/>
          </p:nvSpPr>
          <p:spPr>
            <a:xfrm>
              <a:off x="1088508" y="3050689"/>
              <a:ext cx="368311" cy="203899"/>
            </a:xfrm>
            <a:custGeom>
              <a:rect b="b" l="l" r="r" t="t"/>
              <a:pathLst>
                <a:path extrusionOk="0" h="8076" w="14588">
                  <a:moveTo>
                    <a:pt x="7125" y="1"/>
                  </a:moveTo>
                  <a:cubicBezTo>
                    <a:pt x="3188" y="1"/>
                    <a:pt x="1" y="3194"/>
                    <a:pt x="1" y="7131"/>
                  </a:cubicBezTo>
                  <a:cubicBezTo>
                    <a:pt x="1" y="7444"/>
                    <a:pt x="20" y="7763"/>
                    <a:pt x="73" y="8076"/>
                  </a:cubicBezTo>
                  <a:cubicBezTo>
                    <a:pt x="340" y="7509"/>
                    <a:pt x="731" y="6987"/>
                    <a:pt x="1109" y="6512"/>
                  </a:cubicBezTo>
                  <a:cubicBezTo>
                    <a:pt x="1989" y="5397"/>
                    <a:pt x="3032" y="4524"/>
                    <a:pt x="4459" y="4217"/>
                  </a:cubicBezTo>
                  <a:cubicBezTo>
                    <a:pt x="6134" y="3859"/>
                    <a:pt x="7874" y="3976"/>
                    <a:pt x="9569" y="3826"/>
                  </a:cubicBezTo>
                  <a:cubicBezTo>
                    <a:pt x="14053" y="3409"/>
                    <a:pt x="13942" y="2230"/>
                    <a:pt x="14587" y="1148"/>
                  </a:cubicBezTo>
                  <a:lnTo>
                    <a:pt x="14587" y="1148"/>
                  </a:lnTo>
                  <a:cubicBezTo>
                    <a:pt x="14378" y="1171"/>
                    <a:pt x="14167" y="1181"/>
                    <a:pt x="13955" y="1181"/>
                  </a:cubicBezTo>
                  <a:cubicBezTo>
                    <a:pt x="11713" y="1181"/>
                    <a:pt x="9340" y="1"/>
                    <a:pt x="71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73"/>
          <p:cNvGrpSpPr/>
          <p:nvPr/>
        </p:nvGrpSpPr>
        <p:grpSpPr>
          <a:xfrm>
            <a:off x="7660912" y="1542757"/>
            <a:ext cx="557515" cy="1310345"/>
            <a:chOff x="7660912" y="1542757"/>
            <a:chExt cx="557515" cy="1310345"/>
          </a:xfrm>
        </p:grpSpPr>
        <p:sp>
          <p:nvSpPr>
            <p:cNvPr id="7306" name="Google Shape;7306;p73"/>
            <p:cNvSpPr/>
            <p:nvPr/>
          </p:nvSpPr>
          <p:spPr>
            <a:xfrm>
              <a:off x="7711255" y="2803693"/>
              <a:ext cx="457485" cy="49409"/>
            </a:xfrm>
            <a:custGeom>
              <a:rect b="b" l="l" r="r" t="t"/>
              <a:pathLst>
                <a:path extrusionOk="0" h="1957" w="18120">
                  <a:moveTo>
                    <a:pt x="9060" y="1"/>
                  </a:moveTo>
                  <a:cubicBezTo>
                    <a:pt x="4055" y="1"/>
                    <a:pt x="1" y="437"/>
                    <a:pt x="1" y="978"/>
                  </a:cubicBezTo>
                  <a:cubicBezTo>
                    <a:pt x="1" y="1519"/>
                    <a:pt x="4055" y="1956"/>
                    <a:pt x="9060" y="1956"/>
                  </a:cubicBezTo>
                  <a:cubicBezTo>
                    <a:pt x="14059" y="1956"/>
                    <a:pt x="18120" y="1519"/>
                    <a:pt x="18120" y="978"/>
                  </a:cubicBezTo>
                  <a:cubicBezTo>
                    <a:pt x="18120" y="437"/>
                    <a:pt x="14059" y="1"/>
                    <a:pt x="9060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07" name="Google Shape;7307;p73"/>
            <p:cNvGrpSpPr/>
            <p:nvPr/>
          </p:nvGrpSpPr>
          <p:grpSpPr>
            <a:xfrm>
              <a:off x="7660912" y="1542757"/>
              <a:ext cx="557515" cy="1277423"/>
              <a:chOff x="7660912" y="1542757"/>
              <a:chExt cx="557515" cy="1277423"/>
            </a:xfrm>
          </p:grpSpPr>
          <p:sp>
            <p:nvSpPr>
              <p:cNvPr id="7308" name="Google Shape;7308;p73"/>
              <p:cNvSpPr/>
              <p:nvPr/>
            </p:nvSpPr>
            <p:spPr>
              <a:xfrm>
                <a:off x="7756524" y="1674397"/>
                <a:ext cx="366796" cy="342104"/>
              </a:xfrm>
              <a:custGeom>
                <a:rect b="b" l="l" r="r" t="t"/>
                <a:pathLst>
                  <a:path extrusionOk="0" h="13550" w="14528">
                    <a:moveTo>
                      <a:pt x="2157" y="0"/>
                    </a:moveTo>
                    <a:cubicBezTo>
                      <a:pt x="965" y="0"/>
                      <a:pt x="0" y="958"/>
                      <a:pt x="0" y="2157"/>
                    </a:cubicBezTo>
                    <a:lnTo>
                      <a:pt x="0" y="11393"/>
                    </a:lnTo>
                    <a:cubicBezTo>
                      <a:pt x="0" y="12585"/>
                      <a:pt x="965" y="13550"/>
                      <a:pt x="2157" y="13550"/>
                    </a:cubicBezTo>
                    <a:lnTo>
                      <a:pt x="12377" y="13550"/>
                    </a:lnTo>
                    <a:cubicBezTo>
                      <a:pt x="13570" y="13550"/>
                      <a:pt x="14528" y="12585"/>
                      <a:pt x="14528" y="11393"/>
                    </a:cubicBezTo>
                    <a:lnTo>
                      <a:pt x="14528" y="2157"/>
                    </a:lnTo>
                    <a:cubicBezTo>
                      <a:pt x="14528" y="958"/>
                      <a:pt x="13570" y="0"/>
                      <a:pt x="12377" y="0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09" name="Google Shape;7309;p73"/>
              <p:cNvGrpSpPr/>
              <p:nvPr/>
            </p:nvGrpSpPr>
            <p:grpSpPr>
              <a:xfrm>
                <a:off x="7660912" y="1547529"/>
                <a:ext cx="557515" cy="1272651"/>
                <a:chOff x="7660912" y="1547529"/>
                <a:chExt cx="557515" cy="1272651"/>
              </a:xfrm>
            </p:grpSpPr>
            <p:sp>
              <p:nvSpPr>
                <p:cNvPr id="7310" name="Google Shape;7310;p73"/>
                <p:cNvSpPr/>
                <p:nvPr/>
              </p:nvSpPr>
              <p:spPr>
                <a:xfrm>
                  <a:off x="7660912" y="1547529"/>
                  <a:ext cx="557515" cy="1272651"/>
                </a:xfrm>
                <a:custGeom>
                  <a:rect b="b" l="l" r="r" t="t"/>
                  <a:pathLst>
                    <a:path extrusionOk="0" h="50407" w="22082">
                      <a:moveTo>
                        <a:pt x="11054" y="0"/>
                      </a:moveTo>
                      <a:cubicBezTo>
                        <a:pt x="7078" y="0"/>
                        <a:pt x="3852" y="3226"/>
                        <a:pt x="3852" y="7202"/>
                      </a:cubicBezTo>
                      <a:lnTo>
                        <a:pt x="3852" y="7208"/>
                      </a:lnTo>
                      <a:cubicBezTo>
                        <a:pt x="3833" y="7208"/>
                        <a:pt x="3813" y="7202"/>
                        <a:pt x="3787" y="7202"/>
                      </a:cubicBezTo>
                      <a:cubicBezTo>
                        <a:pt x="3784" y="7202"/>
                        <a:pt x="3780" y="7202"/>
                        <a:pt x="3777" y="7202"/>
                      </a:cubicBezTo>
                      <a:cubicBezTo>
                        <a:pt x="3117" y="7202"/>
                        <a:pt x="2615" y="7811"/>
                        <a:pt x="2738" y="8466"/>
                      </a:cubicBezTo>
                      <a:cubicBezTo>
                        <a:pt x="2840" y="8983"/>
                        <a:pt x="3291" y="9322"/>
                        <a:pt x="3779" y="9322"/>
                      </a:cubicBezTo>
                      <a:cubicBezTo>
                        <a:pt x="3914" y="9322"/>
                        <a:pt x="4051" y="9297"/>
                        <a:pt x="4185" y="9242"/>
                      </a:cubicBezTo>
                      <a:cubicBezTo>
                        <a:pt x="4954" y="11569"/>
                        <a:pt x="6968" y="13413"/>
                        <a:pt x="9177" y="14104"/>
                      </a:cubicBezTo>
                      <a:lnTo>
                        <a:pt x="9177" y="16124"/>
                      </a:lnTo>
                      <a:lnTo>
                        <a:pt x="6889" y="16124"/>
                      </a:lnTo>
                      <a:cubicBezTo>
                        <a:pt x="6889" y="16124"/>
                        <a:pt x="6876" y="16170"/>
                        <a:pt x="6863" y="16183"/>
                      </a:cubicBezTo>
                      <a:cubicBezTo>
                        <a:pt x="6277" y="16183"/>
                        <a:pt x="5762" y="16561"/>
                        <a:pt x="5586" y="17109"/>
                      </a:cubicBezTo>
                      <a:lnTo>
                        <a:pt x="255" y="32861"/>
                      </a:lnTo>
                      <a:cubicBezTo>
                        <a:pt x="0" y="33565"/>
                        <a:pt x="378" y="34334"/>
                        <a:pt x="1082" y="34569"/>
                      </a:cubicBezTo>
                      <a:cubicBezTo>
                        <a:pt x="1222" y="34615"/>
                        <a:pt x="1364" y="34637"/>
                        <a:pt x="1504" y="34637"/>
                      </a:cubicBezTo>
                      <a:cubicBezTo>
                        <a:pt x="2072" y="34637"/>
                        <a:pt x="2599" y="34273"/>
                        <a:pt x="2777" y="33702"/>
                      </a:cubicBezTo>
                      <a:lnTo>
                        <a:pt x="2953" y="33187"/>
                      </a:lnTo>
                      <a:lnTo>
                        <a:pt x="3526" y="33428"/>
                      </a:lnTo>
                      <a:cubicBezTo>
                        <a:pt x="3526" y="33428"/>
                        <a:pt x="4035" y="32412"/>
                        <a:pt x="3494" y="31577"/>
                      </a:cubicBezTo>
                      <a:lnTo>
                        <a:pt x="6759" y="21925"/>
                      </a:lnTo>
                      <a:lnTo>
                        <a:pt x="6759" y="21925"/>
                      </a:lnTo>
                      <a:cubicBezTo>
                        <a:pt x="6759" y="27706"/>
                        <a:pt x="5977" y="29172"/>
                        <a:pt x="5977" y="32366"/>
                      </a:cubicBezTo>
                      <a:cubicBezTo>
                        <a:pt x="5977" y="35560"/>
                        <a:pt x="7887" y="48497"/>
                        <a:pt x="7887" y="48497"/>
                      </a:cubicBezTo>
                      <a:lnTo>
                        <a:pt x="5573" y="50407"/>
                      </a:lnTo>
                      <a:lnTo>
                        <a:pt x="10037" y="50407"/>
                      </a:lnTo>
                      <a:lnTo>
                        <a:pt x="10787" y="31630"/>
                      </a:lnTo>
                      <a:lnTo>
                        <a:pt x="11165" y="31630"/>
                      </a:lnTo>
                      <a:lnTo>
                        <a:pt x="11914" y="50407"/>
                      </a:lnTo>
                      <a:lnTo>
                        <a:pt x="16372" y="50407"/>
                      </a:lnTo>
                      <a:lnTo>
                        <a:pt x="14065" y="48497"/>
                      </a:lnTo>
                      <a:cubicBezTo>
                        <a:pt x="14065" y="48497"/>
                        <a:pt x="15975" y="34171"/>
                        <a:pt x="15975" y="31590"/>
                      </a:cubicBezTo>
                      <a:cubicBezTo>
                        <a:pt x="15975" y="29003"/>
                        <a:pt x="15317" y="27680"/>
                        <a:pt x="15317" y="21821"/>
                      </a:cubicBezTo>
                      <a:lnTo>
                        <a:pt x="15317" y="21821"/>
                      </a:lnTo>
                      <a:lnTo>
                        <a:pt x="18615" y="31584"/>
                      </a:lnTo>
                      <a:cubicBezTo>
                        <a:pt x="18074" y="32418"/>
                        <a:pt x="18575" y="33435"/>
                        <a:pt x="18575" y="33435"/>
                      </a:cubicBezTo>
                      <a:lnTo>
                        <a:pt x="19155" y="33187"/>
                      </a:lnTo>
                      <a:lnTo>
                        <a:pt x="19331" y="33709"/>
                      </a:lnTo>
                      <a:cubicBezTo>
                        <a:pt x="19514" y="34266"/>
                        <a:pt x="20029" y="34619"/>
                        <a:pt x="20584" y="34619"/>
                      </a:cubicBezTo>
                      <a:cubicBezTo>
                        <a:pt x="20724" y="34619"/>
                        <a:pt x="20866" y="34597"/>
                        <a:pt x="21006" y="34549"/>
                      </a:cubicBezTo>
                      <a:cubicBezTo>
                        <a:pt x="21704" y="34321"/>
                        <a:pt x="22082" y="33572"/>
                        <a:pt x="21854" y="32874"/>
                      </a:cubicBezTo>
                      <a:lnTo>
                        <a:pt x="21854" y="32868"/>
                      </a:lnTo>
                      <a:lnTo>
                        <a:pt x="16522" y="17128"/>
                      </a:lnTo>
                      <a:cubicBezTo>
                        <a:pt x="16353" y="16613"/>
                        <a:pt x="15897" y="16242"/>
                        <a:pt x="15356" y="16190"/>
                      </a:cubicBezTo>
                      <a:cubicBezTo>
                        <a:pt x="15343" y="16170"/>
                        <a:pt x="15336" y="16150"/>
                        <a:pt x="15330" y="16131"/>
                      </a:cubicBezTo>
                      <a:lnTo>
                        <a:pt x="12931" y="16131"/>
                      </a:lnTo>
                      <a:lnTo>
                        <a:pt x="12931" y="14104"/>
                      </a:lnTo>
                      <a:cubicBezTo>
                        <a:pt x="15121" y="13413"/>
                        <a:pt x="17129" y="11595"/>
                        <a:pt x="17904" y="9281"/>
                      </a:cubicBezTo>
                      <a:cubicBezTo>
                        <a:pt x="17989" y="9301"/>
                        <a:pt x="18074" y="9314"/>
                        <a:pt x="18158" y="9314"/>
                      </a:cubicBezTo>
                      <a:cubicBezTo>
                        <a:pt x="18725" y="9314"/>
                        <a:pt x="19188" y="8870"/>
                        <a:pt x="19214" y="8310"/>
                      </a:cubicBezTo>
                      <a:cubicBezTo>
                        <a:pt x="19240" y="7743"/>
                        <a:pt x="18817" y="7261"/>
                        <a:pt x="18256" y="7215"/>
                      </a:cubicBezTo>
                      <a:lnTo>
                        <a:pt x="18256" y="7202"/>
                      </a:lnTo>
                      <a:cubicBezTo>
                        <a:pt x="18256" y="3226"/>
                        <a:pt x="15030" y="0"/>
                        <a:pt x="11054" y="0"/>
                      </a:cubicBezTo>
                      <a:close/>
                    </a:path>
                  </a:pathLst>
                </a:custGeom>
                <a:solidFill>
                  <a:srgbClr val="F2F4F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311" name="Google Shape;7311;p73"/>
                <p:cNvGrpSpPr/>
                <p:nvPr/>
              </p:nvGrpSpPr>
              <p:grpSpPr>
                <a:xfrm>
                  <a:off x="7873243" y="2256453"/>
                  <a:ext cx="129570" cy="89679"/>
                  <a:chOff x="7873243" y="2256453"/>
                  <a:chExt cx="129570" cy="89679"/>
                </a:xfrm>
              </p:grpSpPr>
              <p:sp>
                <p:nvSpPr>
                  <p:cNvPr id="7312" name="Google Shape;7312;p73"/>
                  <p:cNvSpPr/>
                  <p:nvPr/>
                </p:nvSpPr>
                <p:spPr>
                  <a:xfrm>
                    <a:off x="7960877" y="2272687"/>
                    <a:ext cx="36079" cy="22243"/>
                  </a:xfrm>
                  <a:custGeom>
                    <a:rect b="b" l="l" r="r" t="t"/>
                    <a:pathLst>
                      <a:path extrusionOk="0" h="881" w="1429">
                        <a:moveTo>
                          <a:pt x="7" y="1"/>
                        </a:moveTo>
                        <a:cubicBezTo>
                          <a:pt x="7" y="7"/>
                          <a:pt x="7" y="14"/>
                          <a:pt x="7" y="20"/>
                        </a:cubicBezTo>
                        <a:cubicBezTo>
                          <a:pt x="7" y="33"/>
                          <a:pt x="1" y="53"/>
                          <a:pt x="1" y="66"/>
                        </a:cubicBezTo>
                        <a:cubicBezTo>
                          <a:pt x="14" y="72"/>
                          <a:pt x="33" y="79"/>
                          <a:pt x="47" y="85"/>
                        </a:cubicBezTo>
                        <a:cubicBezTo>
                          <a:pt x="209" y="164"/>
                          <a:pt x="340" y="307"/>
                          <a:pt x="477" y="418"/>
                        </a:cubicBezTo>
                        <a:cubicBezTo>
                          <a:pt x="535" y="470"/>
                          <a:pt x="600" y="516"/>
                          <a:pt x="666" y="555"/>
                        </a:cubicBezTo>
                        <a:lnTo>
                          <a:pt x="666" y="568"/>
                        </a:lnTo>
                        <a:cubicBezTo>
                          <a:pt x="666" y="737"/>
                          <a:pt x="842" y="881"/>
                          <a:pt x="1050" y="881"/>
                        </a:cubicBezTo>
                        <a:cubicBezTo>
                          <a:pt x="1259" y="881"/>
                          <a:pt x="1428" y="744"/>
                          <a:pt x="1428" y="568"/>
                        </a:cubicBezTo>
                        <a:cubicBezTo>
                          <a:pt x="1428" y="398"/>
                          <a:pt x="1259" y="255"/>
                          <a:pt x="1050" y="255"/>
                        </a:cubicBezTo>
                        <a:cubicBezTo>
                          <a:pt x="1044" y="255"/>
                          <a:pt x="1039" y="255"/>
                          <a:pt x="1033" y="255"/>
                        </a:cubicBezTo>
                        <a:cubicBezTo>
                          <a:pt x="890" y="255"/>
                          <a:pt x="761" y="332"/>
                          <a:pt x="692" y="457"/>
                        </a:cubicBezTo>
                        <a:cubicBezTo>
                          <a:pt x="620" y="418"/>
                          <a:pt x="555" y="372"/>
                          <a:pt x="496" y="320"/>
                        </a:cubicBezTo>
                        <a:cubicBezTo>
                          <a:pt x="425" y="261"/>
                          <a:pt x="353" y="203"/>
                          <a:pt x="281" y="144"/>
                        </a:cubicBezTo>
                        <a:cubicBezTo>
                          <a:pt x="203" y="79"/>
                          <a:pt x="105" y="33"/>
                          <a:pt x="7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313" name="Google Shape;7313;p73"/>
                  <p:cNvSpPr/>
                  <p:nvPr/>
                </p:nvSpPr>
                <p:spPr>
                  <a:xfrm>
                    <a:off x="7879278" y="2272687"/>
                    <a:ext cx="36053" cy="22243"/>
                  </a:xfrm>
                  <a:custGeom>
                    <a:rect b="b" l="l" r="r" t="t"/>
                    <a:pathLst>
                      <a:path extrusionOk="0" h="881" w="1428">
                        <a:moveTo>
                          <a:pt x="1421" y="1"/>
                        </a:moveTo>
                        <a:lnTo>
                          <a:pt x="1421" y="1"/>
                        </a:lnTo>
                        <a:cubicBezTo>
                          <a:pt x="1317" y="33"/>
                          <a:pt x="1225" y="79"/>
                          <a:pt x="1141" y="144"/>
                        </a:cubicBezTo>
                        <a:cubicBezTo>
                          <a:pt x="1069" y="203"/>
                          <a:pt x="1004" y="261"/>
                          <a:pt x="932" y="320"/>
                        </a:cubicBezTo>
                        <a:cubicBezTo>
                          <a:pt x="867" y="372"/>
                          <a:pt x="802" y="418"/>
                          <a:pt x="730" y="457"/>
                        </a:cubicBezTo>
                        <a:cubicBezTo>
                          <a:pt x="667" y="332"/>
                          <a:pt x="539" y="255"/>
                          <a:pt x="396" y="255"/>
                        </a:cubicBezTo>
                        <a:cubicBezTo>
                          <a:pt x="390" y="255"/>
                          <a:pt x="384" y="255"/>
                          <a:pt x="378" y="255"/>
                        </a:cubicBezTo>
                        <a:cubicBezTo>
                          <a:pt x="170" y="255"/>
                          <a:pt x="0" y="398"/>
                          <a:pt x="0" y="568"/>
                        </a:cubicBezTo>
                        <a:cubicBezTo>
                          <a:pt x="0" y="744"/>
                          <a:pt x="170" y="881"/>
                          <a:pt x="378" y="881"/>
                        </a:cubicBezTo>
                        <a:cubicBezTo>
                          <a:pt x="587" y="881"/>
                          <a:pt x="756" y="737"/>
                          <a:pt x="756" y="568"/>
                        </a:cubicBezTo>
                        <a:cubicBezTo>
                          <a:pt x="756" y="561"/>
                          <a:pt x="756" y="555"/>
                          <a:pt x="756" y="555"/>
                        </a:cubicBezTo>
                        <a:cubicBezTo>
                          <a:pt x="828" y="516"/>
                          <a:pt x="893" y="470"/>
                          <a:pt x="952" y="418"/>
                        </a:cubicBezTo>
                        <a:cubicBezTo>
                          <a:pt x="1089" y="307"/>
                          <a:pt x="1219" y="164"/>
                          <a:pt x="1375" y="85"/>
                        </a:cubicBezTo>
                        <a:lnTo>
                          <a:pt x="1428" y="66"/>
                        </a:lnTo>
                        <a:cubicBezTo>
                          <a:pt x="1421" y="53"/>
                          <a:pt x="1421" y="33"/>
                          <a:pt x="1421" y="20"/>
                        </a:cubicBezTo>
                        <a:cubicBezTo>
                          <a:pt x="1414" y="14"/>
                          <a:pt x="1414" y="7"/>
                          <a:pt x="1421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314" name="Google Shape;7314;p73"/>
                  <p:cNvSpPr/>
                  <p:nvPr/>
                </p:nvSpPr>
                <p:spPr>
                  <a:xfrm>
                    <a:off x="7873243" y="2256453"/>
                    <a:ext cx="129570" cy="89679"/>
                  </a:xfrm>
                  <a:custGeom>
                    <a:rect b="b" l="l" r="r" t="t"/>
                    <a:pathLst>
                      <a:path extrusionOk="0" h="3552" w="5132">
                        <a:moveTo>
                          <a:pt x="2566" y="0"/>
                        </a:moveTo>
                        <a:cubicBezTo>
                          <a:pt x="2118" y="0"/>
                          <a:pt x="1670" y="152"/>
                          <a:pt x="1380" y="455"/>
                        </a:cubicBezTo>
                        <a:cubicBezTo>
                          <a:pt x="1310" y="528"/>
                          <a:pt x="1265" y="592"/>
                          <a:pt x="1161" y="592"/>
                        </a:cubicBezTo>
                        <a:cubicBezTo>
                          <a:pt x="1052" y="592"/>
                          <a:pt x="879" y="521"/>
                          <a:pt x="545" y="318"/>
                        </a:cubicBezTo>
                        <a:cubicBezTo>
                          <a:pt x="492" y="283"/>
                          <a:pt x="375" y="229"/>
                          <a:pt x="271" y="229"/>
                        </a:cubicBezTo>
                        <a:cubicBezTo>
                          <a:pt x="123" y="229"/>
                          <a:pt x="1" y="337"/>
                          <a:pt x="115" y="761"/>
                        </a:cubicBezTo>
                        <a:cubicBezTo>
                          <a:pt x="115" y="761"/>
                          <a:pt x="226" y="1224"/>
                          <a:pt x="252" y="1295"/>
                        </a:cubicBezTo>
                        <a:cubicBezTo>
                          <a:pt x="252" y="1295"/>
                          <a:pt x="285" y="1106"/>
                          <a:pt x="526" y="937"/>
                        </a:cubicBezTo>
                        <a:cubicBezTo>
                          <a:pt x="526" y="937"/>
                          <a:pt x="154" y="755"/>
                          <a:pt x="317" y="526"/>
                        </a:cubicBezTo>
                        <a:cubicBezTo>
                          <a:pt x="372" y="454"/>
                          <a:pt x="420" y="427"/>
                          <a:pt x="465" y="427"/>
                        </a:cubicBezTo>
                        <a:cubicBezTo>
                          <a:pt x="562" y="427"/>
                          <a:pt x="648" y="549"/>
                          <a:pt x="754" y="611"/>
                        </a:cubicBezTo>
                        <a:cubicBezTo>
                          <a:pt x="851" y="662"/>
                          <a:pt x="960" y="757"/>
                          <a:pt x="1121" y="757"/>
                        </a:cubicBezTo>
                        <a:cubicBezTo>
                          <a:pt x="1230" y="757"/>
                          <a:pt x="1362" y="714"/>
                          <a:pt x="1530" y="585"/>
                        </a:cubicBezTo>
                        <a:cubicBezTo>
                          <a:pt x="1554" y="567"/>
                          <a:pt x="1582" y="546"/>
                          <a:pt x="1605" y="546"/>
                        </a:cubicBezTo>
                        <a:cubicBezTo>
                          <a:pt x="1648" y="546"/>
                          <a:pt x="1677" y="622"/>
                          <a:pt x="1647" y="937"/>
                        </a:cubicBezTo>
                        <a:cubicBezTo>
                          <a:pt x="1595" y="1458"/>
                          <a:pt x="2045" y="1700"/>
                          <a:pt x="2071" y="1797"/>
                        </a:cubicBezTo>
                        <a:cubicBezTo>
                          <a:pt x="2103" y="1889"/>
                          <a:pt x="1810" y="2182"/>
                          <a:pt x="1895" y="2560"/>
                        </a:cubicBezTo>
                        <a:cubicBezTo>
                          <a:pt x="1973" y="2938"/>
                          <a:pt x="2273" y="3179"/>
                          <a:pt x="2318" y="3375"/>
                        </a:cubicBezTo>
                        <a:cubicBezTo>
                          <a:pt x="2362" y="3538"/>
                          <a:pt x="2369" y="3551"/>
                          <a:pt x="2370" y="3551"/>
                        </a:cubicBezTo>
                        <a:cubicBezTo>
                          <a:pt x="2370" y="3551"/>
                          <a:pt x="2370" y="3551"/>
                          <a:pt x="2370" y="3551"/>
                        </a:cubicBezTo>
                        <a:lnTo>
                          <a:pt x="2761" y="3551"/>
                        </a:lnTo>
                        <a:cubicBezTo>
                          <a:pt x="2761" y="3551"/>
                          <a:pt x="2761" y="3551"/>
                          <a:pt x="2762" y="3551"/>
                        </a:cubicBezTo>
                        <a:cubicBezTo>
                          <a:pt x="2763" y="3551"/>
                          <a:pt x="2770" y="3538"/>
                          <a:pt x="2814" y="3375"/>
                        </a:cubicBezTo>
                        <a:cubicBezTo>
                          <a:pt x="2866" y="3179"/>
                          <a:pt x="3166" y="2925"/>
                          <a:pt x="3244" y="2547"/>
                        </a:cubicBezTo>
                        <a:cubicBezTo>
                          <a:pt x="3322" y="2169"/>
                          <a:pt x="3035" y="1882"/>
                          <a:pt x="3061" y="1791"/>
                        </a:cubicBezTo>
                        <a:cubicBezTo>
                          <a:pt x="3094" y="1693"/>
                          <a:pt x="3544" y="1452"/>
                          <a:pt x="3491" y="931"/>
                        </a:cubicBezTo>
                        <a:cubicBezTo>
                          <a:pt x="3462" y="620"/>
                          <a:pt x="3490" y="543"/>
                          <a:pt x="3533" y="543"/>
                        </a:cubicBezTo>
                        <a:cubicBezTo>
                          <a:pt x="3557" y="543"/>
                          <a:pt x="3584" y="565"/>
                          <a:pt x="3609" y="585"/>
                        </a:cubicBezTo>
                        <a:cubicBezTo>
                          <a:pt x="3774" y="711"/>
                          <a:pt x="3905" y="753"/>
                          <a:pt x="4013" y="753"/>
                        </a:cubicBezTo>
                        <a:cubicBezTo>
                          <a:pt x="4174" y="753"/>
                          <a:pt x="4284" y="659"/>
                          <a:pt x="4378" y="605"/>
                        </a:cubicBezTo>
                        <a:cubicBezTo>
                          <a:pt x="4489" y="547"/>
                          <a:pt x="4572" y="429"/>
                          <a:pt x="4668" y="429"/>
                        </a:cubicBezTo>
                        <a:cubicBezTo>
                          <a:pt x="4713" y="429"/>
                          <a:pt x="4760" y="455"/>
                          <a:pt x="4815" y="526"/>
                        </a:cubicBezTo>
                        <a:cubicBezTo>
                          <a:pt x="4984" y="748"/>
                          <a:pt x="4612" y="931"/>
                          <a:pt x="4612" y="931"/>
                        </a:cubicBezTo>
                        <a:cubicBezTo>
                          <a:pt x="4749" y="1022"/>
                          <a:pt x="4841" y="1165"/>
                          <a:pt x="4873" y="1328"/>
                        </a:cubicBezTo>
                        <a:cubicBezTo>
                          <a:pt x="4932" y="1146"/>
                          <a:pt x="4977" y="950"/>
                          <a:pt x="5017" y="761"/>
                        </a:cubicBezTo>
                        <a:cubicBezTo>
                          <a:pt x="5131" y="337"/>
                          <a:pt x="5011" y="229"/>
                          <a:pt x="4864" y="229"/>
                        </a:cubicBezTo>
                        <a:cubicBezTo>
                          <a:pt x="4760" y="229"/>
                          <a:pt x="4643" y="283"/>
                          <a:pt x="4586" y="318"/>
                        </a:cubicBezTo>
                        <a:cubicBezTo>
                          <a:pt x="4253" y="521"/>
                          <a:pt x="4081" y="592"/>
                          <a:pt x="3973" y="592"/>
                        </a:cubicBezTo>
                        <a:cubicBezTo>
                          <a:pt x="3870" y="592"/>
                          <a:pt x="3825" y="528"/>
                          <a:pt x="3752" y="455"/>
                        </a:cubicBezTo>
                        <a:cubicBezTo>
                          <a:pt x="3462" y="152"/>
                          <a:pt x="3014" y="0"/>
                          <a:pt x="2566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315" name="Google Shape;7315;p73"/>
                  <p:cNvSpPr/>
                  <p:nvPr/>
                </p:nvSpPr>
                <p:spPr>
                  <a:xfrm>
                    <a:off x="7916947" y="2261351"/>
                    <a:ext cx="42163" cy="81145"/>
                  </a:xfrm>
                  <a:custGeom>
                    <a:rect b="b" l="l" r="r" t="t"/>
                    <a:pathLst>
                      <a:path extrusionOk="0" h="3214" w="1670">
                        <a:moveTo>
                          <a:pt x="841" y="0"/>
                        </a:moveTo>
                        <a:cubicBezTo>
                          <a:pt x="692" y="7"/>
                          <a:pt x="548" y="26"/>
                          <a:pt x="405" y="59"/>
                        </a:cubicBezTo>
                        <a:cubicBezTo>
                          <a:pt x="268" y="104"/>
                          <a:pt x="131" y="163"/>
                          <a:pt x="1" y="241"/>
                        </a:cubicBezTo>
                        <a:cubicBezTo>
                          <a:pt x="14" y="248"/>
                          <a:pt x="20" y="261"/>
                          <a:pt x="33" y="267"/>
                        </a:cubicBezTo>
                        <a:cubicBezTo>
                          <a:pt x="111" y="365"/>
                          <a:pt x="125" y="508"/>
                          <a:pt x="92" y="769"/>
                        </a:cubicBezTo>
                        <a:cubicBezTo>
                          <a:pt x="72" y="893"/>
                          <a:pt x="98" y="1017"/>
                          <a:pt x="164" y="1128"/>
                        </a:cubicBezTo>
                        <a:cubicBezTo>
                          <a:pt x="222" y="1212"/>
                          <a:pt x="294" y="1297"/>
                          <a:pt x="372" y="1369"/>
                        </a:cubicBezTo>
                        <a:cubicBezTo>
                          <a:pt x="437" y="1414"/>
                          <a:pt x="483" y="1480"/>
                          <a:pt x="516" y="1551"/>
                        </a:cubicBezTo>
                        <a:cubicBezTo>
                          <a:pt x="548" y="1649"/>
                          <a:pt x="503" y="1740"/>
                          <a:pt x="444" y="1851"/>
                        </a:cubicBezTo>
                        <a:cubicBezTo>
                          <a:pt x="379" y="1981"/>
                          <a:pt x="300" y="2144"/>
                          <a:pt x="340" y="2327"/>
                        </a:cubicBezTo>
                        <a:cubicBezTo>
                          <a:pt x="385" y="2509"/>
                          <a:pt x="470" y="2679"/>
                          <a:pt x="587" y="2822"/>
                        </a:cubicBezTo>
                        <a:cubicBezTo>
                          <a:pt x="659" y="2920"/>
                          <a:pt x="724" y="3031"/>
                          <a:pt x="763" y="3148"/>
                        </a:cubicBezTo>
                        <a:cubicBezTo>
                          <a:pt x="770" y="3174"/>
                          <a:pt x="776" y="3207"/>
                          <a:pt x="783" y="3207"/>
                        </a:cubicBezTo>
                        <a:lnTo>
                          <a:pt x="894" y="3213"/>
                        </a:lnTo>
                        <a:cubicBezTo>
                          <a:pt x="900" y="3213"/>
                          <a:pt x="907" y="3174"/>
                          <a:pt x="907" y="3155"/>
                        </a:cubicBezTo>
                        <a:cubicBezTo>
                          <a:pt x="952" y="3037"/>
                          <a:pt x="1011" y="2926"/>
                          <a:pt x="1089" y="2829"/>
                        </a:cubicBezTo>
                        <a:cubicBezTo>
                          <a:pt x="1200" y="2679"/>
                          <a:pt x="1285" y="2509"/>
                          <a:pt x="1337" y="2327"/>
                        </a:cubicBezTo>
                        <a:cubicBezTo>
                          <a:pt x="1376" y="2144"/>
                          <a:pt x="1291" y="1981"/>
                          <a:pt x="1226" y="1851"/>
                        </a:cubicBezTo>
                        <a:cubicBezTo>
                          <a:pt x="1174" y="1740"/>
                          <a:pt x="1128" y="1649"/>
                          <a:pt x="1161" y="1551"/>
                        </a:cubicBezTo>
                        <a:cubicBezTo>
                          <a:pt x="1187" y="1480"/>
                          <a:pt x="1239" y="1414"/>
                          <a:pt x="1298" y="1369"/>
                        </a:cubicBezTo>
                        <a:cubicBezTo>
                          <a:pt x="1382" y="1297"/>
                          <a:pt x="1454" y="1212"/>
                          <a:pt x="1513" y="1128"/>
                        </a:cubicBezTo>
                        <a:cubicBezTo>
                          <a:pt x="1578" y="1017"/>
                          <a:pt x="1597" y="893"/>
                          <a:pt x="1584" y="769"/>
                        </a:cubicBezTo>
                        <a:cubicBezTo>
                          <a:pt x="1545" y="508"/>
                          <a:pt x="1558" y="358"/>
                          <a:pt x="1643" y="267"/>
                        </a:cubicBezTo>
                        <a:cubicBezTo>
                          <a:pt x="1650" y="261"/>
                          <a:pt x="1663" y="248"/>
                          <a:pt x="1669" y="241"/>
                        </a:cubicBezTo>
                        <a:cubicBezTo>
                          <a:pt x="1545" y="163"/>
                          <a:pt x="1408" y="104"/>
                          <a:pt x="1265" y="59"/>
                        </a:cubicBezTo>
                        <a:cubicBezTo>
                          <a:pt x="1128" y="26"/>
                          <a:pt x="985" y="7"/>
                          <a:pt x="841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7316" name="Google Shape;7316;p73"/>
              <p:cNvSpPr/>
              <p:nvPr/>
            </p:nvSpPr>
            <p:spPr>
              <a:xfrm>
                <a:off x="7732994" y="1542757"/>
                <a:ext cx="406788" cy="325163"/>
              </a:xfrm>
              <a:custGeom>
                <a:rect b="b" l="l" r="r" t="t"/>
                <a:pathLst>
                  <a:path extrusionOk="0" h="12879" w="16112">
                    <a:moveTo>
                      <a:pt x="1004" y="8740"/>
                    </a:moveTo>
                    <a:cubicBezTo>
                      <a:pt x="1006" y="8846"/>
                      <a:pt x="1032" y="9014"/>
                      <a:pt x="1076" y="9224"/>
                    </a:cubicBezTo>
                    <a:lnTo>
                      <a:pt x="1076" y="9224"/>
                    </a:lnTo>
                    <a:cubicBezTo>
                      <a:pt x="1041" y="9041"/>
                      <a:pt x="1016" y="8876"/>
                      <a:pt x="1004" y="8740"/>
                    </a:cubicBezTo>
                    <a:close/>
                    <a:moveTo>
                      <a:pt x="8529" y="0"/>
                    </a:moveTo>
                    <a:cubicBezTo>
                      <a:pt x="7377" y="0"/>
                      <a:pt x="6098" y="274"/>
                      <a:pt x="4699" y="906"/>
                    </a:cubicBezTo>
                    <a:cubicBezTo>
                      <a:pt x="0" y="3031"/>
                      <a:pt x="1004" y="8740"/>
                      <a:pt x="1004" y="8740"/>
                    </a:cubicBezTo>
                    <a:cubicBezTo>
                      <a:pt x="945" y="6113"/>
                      <a:pt x="4041" y="3448"/>
                      <a:pt x="4041" y="3448"/>
                    </a:cubicBezTo>
                    <a:cubicBezTo>
                      <a:pt x="6224" y="4790"/>
                      <a:pt x="13537" y="6504"/>
                      <a:pt x="14208" y="6726"/>
                    </a:cubicBezTo>
                    <a:cubicBezTo>
                      <a:pt x="14550" y="6840"/>
                      <a:pt x="14771" y="11926"/>
                      <a:pt x="14748" y="12625"/>
                    </a:cubicBezTo>
                    <a:lnTo>
                      <a:pt x="14748" y="12625"/>
                    </a:lnTo>
                    <a:lnTo>
                      <a:pt x="15206" y="9548"/>
                    </a:lnTo>
                    <a:cubicBezTo>
                      <a:pt x="15206" y="9548"/>
                      <a:pt x="16111" y="6166"/>
                      <a:pt x="14436" y="3441"/>
                    </a:cubicBezTo>
                    <a:cubicBezTo>
                      <a:pt x="13255" y="1523"/>
                      <a:pt x="11248" y="0"/>
                      <a:pt x="8529" y="0"/>
                    </a:cubicBezTo>
                    <a:close/>
                    <a:moveTo>
                      <a:pt x="14748" y="12625"/>
                    </a:moveTo>
                    <a:lnTo>
                      <a:pt x="14736" y="12703"/>
                    </a:lnTo>
                    <a:cubicBezTo>
                      <a:pt x="14737" y="12704"/>
                      <a:pt x="14738" y="12705"/>
                      <a:pt x="14739" y="12705"/>
                    </a:cubicBezTo>
                    <a:cubicBezTo>
                      <a:pt x="14743" y="12705"/>
                      <a:pt x="14746" y="12677"/>
                      <a:pt x="14748" y="12625"/>
                    </a:cubicBezTo>
                    <a:close/>
                    <a:moveTo>
                      <a:pt x="1076" y="9224"/>
                    </a:moveTo>
                    <a:lnTo>
                      <a:pt x="1076" y="9224"/>
                    </a:lnTo>
                    <a:cubicBezTo>
                      <a:pt x="1331" y="10550"/>
                      <a:pt x="2105" y="12879"/>
                      <a:pt x="2105" y="12879"/>
                    </a:cubicBezTo>
                    <a:cubicBezTo>
                      <a:pt x="2105" y="12879"/>
                      <a:pt x="1321" y="10401"/>
                      <a:pt x="1076" y="9224"/>
                    </a:cubicBezTo>
                    <a:close/>
                  </a:path>
                </a:pathLst>
              </a:custGeom>
              <a:solidFill>
                <a:srgbClr val="BECBD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317" name="Google Shape;7317;p73"/>
          <p:cNvSpPr/>
          <p:nvPr/>
        </p:nvSpPr>
        <p:spPr>
          <a:xfrm>
            <a:off x="7712417" y="4326148"/>
            <a:ext cx="452864" cy="49056"/>
          </a:xfrm>
          <a:custGeom>
            <a:rect b="b" l="l" r="r" t="t"/>
            <a:pathLst>
              <a:path extrusionOk="0" h="1943" w="17937">
                <a:moveTo>
                  <a:pt x="8969" y="0"/>
                </a:moveTo>
                <a:cubicBezTo>
                  <a:pt x="4015" y="0"/>
                  <a:pt x="0" y="437"/>
                  <a:pt x="0" y="972"/>
                </a:cubicBezTo>
                <a:cubicBezTo>
                  <a:pt x="0" y="1506"/>
                  <a:pt x="4015" y="1943"/>
                  <a:pt x="8969" y="1943"/>
                </a:cubicBezTo>
                <a:cubicBezTo>
                  <a:pt x="13922" y="1943"/>
                  <a:pt x="17937" y="1506"/>
                  <a:pt x="17937" y="972"/>
                </a:cubicBezTo>
                <a:cubicBezTo>
                  <a:pt x="17937" y="437"/>
                  <a:pt x="13922" y="0"/>
                  <a:pt x="8969" y="0"/>
                </a:cubicBezTo>
                <a:close/>
              </a:path>
            </a:pathLst>
          </a:custGeom>
          <a:solidFill>
            <a:srgbClr val="778C9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8" name="Google Shape;7318;p73"/>
          <p:cNvGrpSpPr/>
          <p:nvPr/>
        </p:nvGrpSpPr>
        <p:grpSpPr>
          <a:xfrm>
            <a:off x="7665988" y="3067429"/>
            <a:ext cx="550774" cy="1277927"/>
            <a:chOff x="7665988" y="3067429"/>
            <a:chExt cx="550774" cy="1277927"/>
          </a:xfrm>
        </p:grpSpPr>
        <p:sp>
          <p:nvSpPr>
            <p:cNvPr id="7319" name="Google Shape;7319;p73"/>
            <p:cNvSpPr/>
            <p:nvPr/>
          </p:nvSpPr>
          <p:spPr>
            <a:xfrm>
              <a:off x="7665988" y="3067429"/>
              <a:ext cx="550774" cy="1277927"/>
            </a:xfrm>
            <a:custGeom>
              <a:rect b="b" l="l" r="r" t="t"/>
              <a:pathLst>
                <a:path extrusionOk="0" h="50616" w="21815">
                  <a:moveTo>
                    <a:pt x="3781" y="7802"/>
                  </a:moveTo>
                  <a:lnTo>
                    <a:pt x="3781" y="7834"/>
                  </a:lnTo>
                  <a:lnTo>
                    <a:pt x="3761" y="7834"/>
                  </a:lnTo>
                  <a:cubicBezTo>
                    <a:pt x="3768" y="7821"/>
                    <a:pt x="3774" y="7808"/>
                    <a:pt x="3781" y="7802"/>
                  </a:cubicBezTo>
                  <a:close/>
                  <a:moveTo>
                    <a:pt x="10696" y="0"/>
                  </a:moveTo>
                  <a:cubicBezTo>
                    <a:pt x="6759" y="0"/>
                    <a:pt x="3566" y="3194"/>
                    <a:pt x="3566" y="7131"/>
                  </a:cubicBezTo>
                  <a:cubicBezTo>
                    <a:pt x="3566" y="7365"/>
                    <a:pt x="3579" y="7600"/>
                    <a:pt x="3611" y="7834"/>
                  </a:cubicBezTo>
                  <a:cubicBezTo>
                    <a:pt x="2979" y="7906"/>
                    <a:pt x="2555" y="8512"/>
                    <a:pt x="2712" y="9131"/>
                  </a:cubicBezTo>
                  <a:cubicBezTo>
                    <a:pt x="2829" y="9609"/>
                    <a:pt x="3258" y="9920"/>
                    <a:pt x="3720" y="9920"/>
                  </a:cubicBezTo>
                  <a:cubicBezTo>
                    <a:pt x="3850" y="9920"/>
                    <a:pt x="3984" y="9895"/>
                    <a:pt x="4113" y="9842"/>
                  </a:cubicBezTo>
                  <a:cubicBezTo>
                    <a:pt x="4843" y="12045"/>
                    <a:pt x="6688" y="13805"/>
                    <a:pt x="8754" y="14561"/>
                  </a:cubicBezTo>
                  <a:cubicBezTo>
                    <a:pt x="8799" y="14574"/>
                    <a:pt x="8891" y="14593"/>
                    <a:pt x="8891" y="14606"/>
                  </a:cubicBezTo>
                  <a:lnTo>
                    <a:pt x="8891" y="16627"/>
                  </a:lnTo>
                  <a:lnTo>
                    <a:pt x="5651" y="16627"/>
                  </a:lnTo>
                  <a:cubicBezTo>
                    <a:pt x="5651" y="16627"/>
                    <a:pt x="5645" y="16692"/>
                    <a:pt x="5632" y="16698"/>
                  </a:cubicBezTo>
                  <a:cubicBezTo>
                    <a:pt x="5052" y="16705"/>
                    <a:pt x="4543" y="17083"/>
                    <a:pt x="4367" y="17630"/>
                  </a:cubicBezTo>
                  <a:lnTo>
                    <a:pt x="216" y="33233"/>
                  </a:lnTo>
                  <a:cubicBezTo>
                    <a:pt x="1" y="33865"/>
                    <a:pt x="294" y="34563"/>
                    <a:pt x="900" y="34850"/>
                  </a:cubicBezTo>
                  <a:cubicBezTo>
                    <a:pt x="1081" y="34935"/>
                    <a:pt x="1273" y="34976"/>
                    <a:pt x="1462" y="34976"/>
                  </a:cubicBezTo>
                  <a:cubicBezTo>
                    <a:pt x="1906" y="34976"/>
                    <a:pt x="2335" y="34752"/>
                    <a:pt x="2582" y="34354"/>
                  </a:cubicBezTo>
                  <a:cubicBezTo>
                    <a:pt x="2652" y="34403"/>
                    <a:pt x="2730" y="34426"/>
                    <a:pt x="2808" y="34426"/>
                  </a:cubicBezTo>
                  <a:cubicBezTo>
                    <a:pt x="2988" y="34426"/>
                    <a:pt x="3162" y="34303"/>
                    <a:pt x="3207" y="34107"/>
                  </a:cubicBezTo>
                  <a:lnTo>
                    <a:pt x="3566" y="32529"/>
                  </a:lnTo>
                  <a:cubicBezTo>
                    <a:pt x="3611" y="32334"/>
                    <a:pt x="3481" y="32034"/>
                    <a:pt x="3305" y="31936"/>
                  </a:cubicBezTo>
                  <a:lnTo>
                    <a:pt x="6336" y="20948"/>
                  </a:lnTo>
                  <a:cubicBezTo>
                    <a:pt x="6336" y="22838"/>
                    <a:pt x="6388" y="26501"/>
                    <a:pt x="6453" y="30561"/>
                  </a:cubicBezTo>
                  <a:lnTo>
                    <a:pt x="6407" y="30561"/>
                  </a:lnTo>
                  <a:lnTo>
                    <a:pt x="6466" y="32353"/>
                  </a:lnTo>
                  <a:lnTo>
                    <a:pt x="6486" y="32353"/>
                  </a:lnTo>
                  <a:cubicBezTo>
                    <a:pt x="6622" y="40181"/>
                    <a:pt x="6805" y="48719"/>
                    <a:pt x="6805" y="48719"/>
                  </a:cubicBezTo>
                  <a:cubicBezTo>
                    <a:pt x="6805" y="48719"/>
                    <a:pt x="4517" y="49084"/>
                    <a:pt x="4517" y="50609"/>
                  </a:cubicBezTo>
                  <a:lnTo>
                    <a:pt x="8936" y="50609"/>
                  </a:lnTo>
                  <a:lnTo>
                    <a:pt x="10631" y="33422"/>
                  </a:lnTo>
                  <a:lnTo>
                    <a:pt x="10670" y="33448"/>
                  </a:lnTo>
                  <a:lnTo>
                    <a:pt x="11035" y="33448"/>
                  </a:lnTo>
                  <a:lnTo>
                    <a:pt x="11041" y="33442"/>
                  </a:lnTo>
                  <a:lnTo>
                    <a:pt x="12892" y="50616"/>
                  </a:lnTo>
                  <a:lnTo>
                    <a:pt x="17311" y="50616"/>
                  </a:lnTo>
                  <a:cubicBezTo>
                    <a:pt x="17311" y="49084"/>
                    <a:pt x="15024" y="48725"/>
                    <a:pt x="15024" y="48725"/>
                  </a:cubicBezTo>
                  <a:cubicBezTo>
                    <a:pt x="15024" y="48725"/>
                    <a:pt x="15193" y="40090"/>
                    <a:pt x="15317" y="32210"/>
                  </a:cubicBezTo>
                  <a:cubicBezTo>
                    <a:pt x="15323" y="31891"/>
                    <a:pt x="15356" y="30561"/>
                    <a:pt x="15356" y="30561"/>
                  </a:cubicBezTo>
                  <a:lnTo>
                    <a:pt x="15343" y="30561"/>
                  </a:lnTo>
                  <a:cubicBezTo>
                    <a:pt x="15408" y="26468"/>
                    <a:pt x="15454" y="22773"/>
                    <a:pt x="15454" y="20856"/>
                  </a:cubicBezTo>
                  <a:lnTo>
                    <a:pt x="18510" y="31917"/>
                  </a:lnTo>
                  <a:cubicBezTo>
                    <a:pt x="18308" y="31982"/>
                    <a:pt x="18159" y="32321"/>
                    <a:pt x="18204" y="32536"/>
                  </a:cubicBezTo>
                  <a:lnTo>
                    <a:pt x="18563" y="34107"/>
                  </a:lnTo>
                  <a:cubicBezTo>
                    <a:pt x="18608" y="34299"/>
                    <a:pt x="18775" y="34422"/>
                    <a:pt x="18959" y="34422"/>
                  </a:cubicBezTo>
                  <a:cubicBezTo>
                    <a:pt x="18987" y="34422"/>
                    <a:pt x="19016" y="34419"/>
                    <a:pt x="19045" y="34413"/>
                  </a:cubicBezTo>
                  <a:cubicBezTo>
                    <a:pt x="19110" y="34400"/>
                    <a:pt x="19169" y="34367"/>
                    <a:pt x="19221" y="34322"/>
                  </a:cubicBezTo>
                  <a:cubicBezTo>
                    <a:pt x="19463" y="34736"/>
                    <a:pt x="19901" y="34974"/>
                    <a:pt x="20355" y="34974"/>
                  </a:cubicBezTo>
                  <a:cubicBezTo>
                    <a:pt x="20537" y="34974"/>
                    <a:pt x="20721" y="34936"/>
                    <a:pt x="20896" y="34856"/>
                  </a:cubicBezTo>
                  <a:cubicBezTo>
                    <a:pt x="21515" y="34582"/>
                    <a:pt x="21815" y="33885"/>
                    <a:pt x="21606" y="33246"/>
                  </a:cubicBezTo>
                  <a:lnTo>
                    <a:pt x="17298" y="17663"/>
                  </a:lnTo>
                  <a:cubicBezTo>
                    <a:pt x="17122" y="17141"/>
                    <a:pt x="16659" y="16744"/>
                    <a:pt x="16145" y="16705"/>
                  </a:cubicBezTo>
                  <a:cubicBezTo>
                    <a:pt x="16132" y="16698"/>
                    <a:pt x="16119" y="16627"/>
                    <a:pt x="16119" y="16627"/>
                  </a:cubicBezTo>
                  <a:lnTo>
                    <a:pt x="12632" y="16627"/>
                  </a:lnTo>
                  <a:lnTo>
                    <a:pt x="12632" y="14704"/>
                  </a:lnTo>
                  <a:cubicBezTo>
                    <a:pt x="12632" y="14704"/>
                    <a:pt x="12651" y="14697"/>
                    <a:pt x="12664" y="14691"/>
                  </a:cubicBezTo>
                  <a:lnTo>
                    <a:pt x="12710" y="14684"/>
                  </a:lnTo>
                  <a:cubicBezTo>
                    <a:pt x="14900" y="14013"/>
                    <a:pt x="16920" y="12201"/>
                    <a:pt x="17702" y="9887"/>
                  </a:cubicBezTo>
                  <a:cubicBezTo>
                    <a:pt x="17781" y="9907"/>
                    <a:pt x="17865" y="9920"/>
                    <a:pt x="17950" y="9920"/>
                  </a:cubicBezTo>
                  <a:cubicBezTo>
                    <a:pt x="17954" y="9920"/>
                    <a:pt x="17958" y="9920"/>
                    <a:pt x="17962" y="9920"/>
                  </a:cubicBezTo>
                  <a:cubicBezTo>
                    <a:pt x="18517" y="9920"/>
                    <a:pt x="18973" y="9486"/>
                    <a:pt x="19006" y="8936"/>
                  </a:cubicBezTo>
                  <a:cubicBezTo>
                    <a:pt x="19038" y="8375"/>
                    <a:pt x="18621" y="7893"/>
                    <a:pt x="18067" y="7834"/>
                  </a:cubicBezTo>
                  <a:lnTo>
                    <a:pt x="18067" y="7828"/>
                  </a:lnTo>
                  <a:cubicBezTo>
                    <a:pt x="18067" y="7815"/>
                    <a:pt x="18054" y="7802"/>
                    <a:pt x="18054" y="7789"/>
                  </a:cubicBezTo>
                  <a:cubicBezTo>
                    <a:pt x="18048" y="6068"/>
                    <a:pt x="17644" y="4295"/>
                    <a:pt x="16692" y="2998"/>
                  </a:cubicBezTo>
                  <a:cubicBezTo>
                    <a:pt x="17663" y="2464"/>
                    <a:pt x="17781" y="1786"/>
                    <a:pt x="18159" y="1147"/>
                  </a:cubicBezTo>
                  <a:lnTo>
                    <a:pt x="18159" y="1147"/>
                  </a:lnTo>
                  <a:cubicBezTo>
                    <a:pt x="17946" y="1172"/>
                    <a:pt x="17731" y="1183"/>
                    <a:pt x="17515" y="1183"/>
                  </a:cubicBezTo>
                  <a:cubicBezTo>
                    <a:pt x="15275" y="1183"/>
                    <a:pt x="12901" y="0"/>
                    <a:pt x="10696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20" name="Google Shape;7320;p73"/>
            <p:cNvGrpSpPr/>
            <p:nvPr/>
          </p:nvGrpSpPr>
          <p:grpSpPr>
            <a:xfrm>
              <a:off x="7893590" y="3786407"/>
              <a:ext cx="93163" cy="118840"/>
              <a:chOff x="7890614" y="3772237"/>
              <a:chExt cx="93163" cy="118840"/>
            </a:xfrm>
          </p:grpSpPr>
          <p:sp>
            <p:nvSpPr>
              <p:cNvPr id="7321" name="Google Shape;7321;p73"/>
              <p:cNvSpPr/>
              <p:nvPr/>
            </p:nvSpPr>
            <p:spPr>
              <a:xfrm>
                <a:off x="7954717" y="3788017"/>
                <a:ext cx="8988" cy="49637"/>
              </a:xfrm>
              <a:custGeom>
                <a:rect b="b" l="l" r="r" t="t"/>
                <a:pathLst>
                  <a:path extrusionOk="0" h="1966" w="356">
                    <a:moveTo>
                      <a:pt x="278" y="0"/>
                    </a:moveTo>
                    <a:cubicBezTo>
                      <a:pt x="249" y="0"/>
                      <a:pt x="218" y="20"/>
                      <a:pt x="212" y="54"/>
                    </a:cubicBezTo>
                    <a:lnTo>
                      <a:pt x="69" y="692"/>
                    </a:lnTo>
                    <a:cubicBezTo>
                      <a:pt x="30" y="888"/>
                      <a:pt x="4" y="1090"/>
                      <a:pt x="4" y="1292"/>
                    </a:cubicBezTo>
                    <a:lnTo>
                      <a:pt x="4" y="1892"/>
                    </a:lnTo>
                    <a:cubicBezTo>
                      <a:pt x="0" y="1941"/>
                      <a:pt x="38" y="1965"/>
                      <a:pt x="75" y="1965"/>
                    </a:cubicBezTo>
                    <a:cubicBezTo>
                      <a:pt x="113" y="1965"/>
                      <a:pt x="150" y="1941"/>
                      <a:pt x="147" y="1892"/>
                    </a:cubicBezTo>
                    <a:lnTo>
                      <a:pt x="147" y="1292"/>
                    </a:lnTo>
                    <a:cubicBezTo>
                      <a:pt x="147" y="1097"/>
                      <a:pt x="167" y="908"/>
                      <a:pt x="206" y="719"/>
                    </a:cubicBezTo>
                    <a:lnTo>
                      <a:pt x="349" y="86"/>
                    </a:lnTo>
                    <a:cubicBezTo>
                      <a:pt x="356" y="47"/>
                      <a:pt x="330" y="8"/>
                      <a:pt x="291" y="2"/>
                    </a:cubicBezTo>
                    <a:cubicBezTo>
                      <a:pt x="286" y="1"/>
                      <a:pt x="282" y="0"/>
                      <a:pt x="27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2" name="Google Shape;7322;p73"/>
              <p:cNvSpPr/>
              <p:nvPr/>
            </p:nvSpPr>
            <p:spPr>
              <a:xfrm>
                <a:off x="7910862" y="3788017"/>
                <a:ext cx="8736" cy="49409"/>
              </a:xfrm>
              <a:custGeom>
                <a:rect b="b" l="l" r="r" t="t"/>
                <a:pathLst>
                  <a:path extrusionOk="0" h="1957" w="346">
                    <a:moveTo>
                      <a:pt x="74" y="0"/>
                    </a:moveTo>
                    <a:cubicBezTo>
                      <a:pt x="69" y="0"/>
                      <a:pt x="64" y="1"/>
                      <a:pt x="59" y="2"/>
                    </a:cubicBezTo>
                    <a:cubicBezTo>
                      <a:pt x="20" y="8"/>
                      <a:pt x="1" y="47"/>
                      <a:pt x="7" y="86"/>
                    </a:cubicBezTo>
                    <a:lnTo>
                      <a:pt x="144" y="719"/>
                    </a:lnTo>
                    <a:cubicBezTo>
                      <a:pt x="190" y="908"/>
                      <a:pt x="209" y="1097"/>
                      <a:pt x="209" y="1292"/>
                    </a:cubicBezTo>
                    <a:lnTo>
                      <a:pt x="209" y="1892"/>
                    </a:lnTo>
                    <a:cubicBezTo>
                      <a:pt x="209" y="1924"/>
                      <a:pt x="235" y="1957"/>
                      <a:pt x="274" y="1957"/>
                    </a:cubicBezTo>
                    <a:cubicBezTo>
                      <a:pt x="313" y="1957"/>
                      <a:pt x="346" y="1924"/>
                      <a:pt x="346" y="1892"/>
                    </a:cubicBezTo>
                    <a:lnTo>
                      <a:pt x="346" y="1292"/>
                    </a:lnTo>
                    <a:cubicBezTo>
                      <a:pt x="346" y="1090"/>
                      <a:pt x="326" y="888"/>
                      <a:pt x="281" y="692"/>
                    </a:cubicBezTo>
                    <a:lnTo>
                      <a:pt x="137" y="54"/>
                    </a:lnTo>
                    <a:cubicBezTo>
                      <a:pt x="132" y="20"/>
                      <a:pt x="106" y="0"/>
                      <a:pt x="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3" name="Google Shape;7323;p73"/>
              <p:cNvSpPr/>
              <p:nvPr/>
            </p:nvSpPr>
            <p:spPr>
              <a:xfrm>
                <a:off x="7901647" y="3841693"/>
                <a:ext cx="29161" cy="38023"/>
              </a:xfrm>
              <a:custGeom>
                <a:rect b="b" l="l" r="r" t="t"/>
                <a:pathLst>
                  <a:path extrusionOk="0" h="1506" w="1155">
                    <a:moveTo>
                      <a:pt x="574" y="0"/>
                    </a:moveTo>
                    <a:cubicBezTo>
                      <a:pt x="261" y="0"/>
                      <a:pt x="1" y="339"/>
                      <a:pt x="1" y="756"/>
                    </a:cubicBezTo>
                    <a:cubicBezTo>
                      <a:pt x="1" y="1167"/>
                      <a:pt x="261" y="1506"/>
                      <a:pt x="574" y="1506"/>
                    </a:cubicBezTo>
                    <a:cubicBezTo>
                      <a:pt x="893" y="1506"/>
                      <a:pt x="1154" y="1167"/>
                      <a:pt x="1154" y="756"/>
                    </a:cubicBezTo>
                    <a:cubicBezTo>
                      <a:pt x="1154" y="339"/>
                      <a:pt x="893" y="0"/>
                      <a:pt x="57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4" name="Google Shape;7324;p73"/>
              <p:cNvSpPr/>
              <p:nvPr/>
            </p:nvSpPr>
            <p:spPr>
              <a:xfrm>
                <a:off x="7943785" y="3841693"/>
                <a:ext cx="29136" cy="38023"/>
              </a:xfrm>
              <a:custGeom>
                <a:rect b="b" l="l" r="r" t="t"/>
                <a:pathLst>
                  <a:path extrusionOk="0" h="1506" w="1154">
                    <a:moveTo>
                      <a:pt x="580" y="0"/>
                    </a:moveTo>
                    <a:cubicBezTo>
                      <a:pt x="261" y="0"/>
                      <a:pt x="0" y="339"/>
                      <a:pt x="0" y="756"/>
                    </a:cubicBezTo>
                    <a:cubicBezTo>
                      <a:pt x="0" y="1167"/>
                      <a:pt x="261" y="1506"/>
                      <a:pt x="580" y="1506"/>
                    </a:cubicBezTo>
                    <a:cubicBezTo>
                      <a:pt x="899" y="1506"/>
                      <a:pt x="1154" y="1167"/>
                      <a:pt x="1154" y="756"/>
                    </a:cubicBezTo>
                    <a:cubicBezTo>
                      <a:pt x="1154" y="339"/>
                      <a:pt x="899" y="0"/>
                      <a:pt x="58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5" name="Google Shape;7325;p73"/>
              <p:cNvSpPr/>
              <p:nvPr/>
            </p:nvSpPr>
            <p:spPr>
              <a:xfrm>
                <a:off x="7916139" y="3833462"/>
                <a:ext cx="42315" cy="57615"/>
              </a:xfrm>
              <a:custGeom>
                <a:rect b="b" l="l" r="r" t="t"/>
                <a:pathLst>
                  <a:path extrusionOk="0" h="2282" w="1676">
                    <a:moveTo>
                      <a:pt x="33" y="0"/>
                    </a:moveTo>
                    <a:cubicBezTo>
                      <a:pt x="13" y="0"/>
                      <a:pt x="0" y="20"/>
                      <a:pt x="0" y="40"/>
                    </a:cubicBezTo>
                    <a:lnTo>
                      <a:pt x="0" y="274"/>
                    </a:lnTo>
                    <a:cubicBezTo>
                      <a:pt x="0" y="496"/>
                      <a:pt x="72" y="711"/>
                      <a:pt x="202" y="887"/>
                    </a:cubicBezTo>
                    <a:cubicBezTo>
                      <a:pt x="372" y="1102"/>
                      <a:pt x="463" y="1369"/>
                      <a:pt x="463" y="1643"/>
                    </a:cubicBezTo>
                    <a:lnTo>
                      <a:pt x="463" y="2242"/>
                    </a:lnTo>
                    <a:cubicBezTo>
                      <a:pt x="463" y="2262"/>
                      <a:pt x="476" y="2282"/>
                      <a:pt x="495" y="2282"/>
                    </a:cubicBezTo>
                    <a:lnTo>
                      <a:pt x="1173" y="2282"/>
                    </a:lnTo>
                    <a:cubicBezTo>
                      <a:pt x="1193" y="2282"/>
                      <a:pt x="1212" y="2262"/>
                      <a:pt x="1206" y="2242"/>
                    </a:cubicBezTo>
                    <a:lnTo>
                      <a:pt x="1206" y="1643"/>
                    </a:lnTo>
                    <a:cubicBezTo>
                      <a:pt x="1206" y="1369"/>
                      <a:pt x="1297" y="1102"/>
                      <a:pt x="1467" y="887"/>
                    </a:cubicBezTo>
                    <a:cubicBezTo>
                      <a:pt x="1603" y="711"/>
                      <a:pt x="1675" y="496"/>
                      <a:pt x="1675" y="274"/>
                    </a:cubicBezTo>
                    <a:lnTo>
                      <a:pt x="1675" y="40"/>
                    </a:lnTo>
                    <a:cubicBezTo>
                      <a:pt x="1675" y="20"/>
                      <a:pt x="1656" y="0"/>
                      <a:pt x="1636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6" name="Google Shape;7326;p73"/>
              <p:cNvSpPr/>
              <p:nvPr/>
            </p:nvSpPr>
            <p:spPr>
              <a:xfrm>
                <a:off x="7890614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7" name="Google Shape;7327;p73"/>
              <p:cNvSpPr/>
              <p:nvPr/>
            </p:nvSpPr>
            <p:spPr>
              <a:xfrm>
                <a:off x="7959893" y="3772237"/>
                <a:ext cx="23884" cy="34917"/>
              </a:xfrm>
              <a:custGeom>
                <a:rect b="b" l="l" r="r" t="t"/>
                <a:pathLst>
                  <a:path extrusionOk="0" h="1383" w="946">
                    <a:moveTo>
                      <a:pt x="477" y="1"/>
                    </a:moveTo>
                    <a:cubicBezTo>
                      <a:pt x="216" y="1"/>
                      <a:pt x="1" y="314"/>
                      <a:pt x="1" y="692"/>
                    </a:cubicBezTo>
                    <a:cubicBezTo>
                      <a:pt x="1" y="1076"/>
                      <a:pt x="216" y="1383"/>
                      <a:pt x="477" y="1383"/>
                    </a:cubicBezTo>
                    <a:cubicBezTo>
                      <a:pt x="737" y="1383"/>
                      <a:pt x="946" y="1076"/>
                      <a:pt x="946" y="692"/>
                    </a:cubicBezTo>
                    <a:cubicBezTo>
                      <a:pt x="946" y="314"/>
                      <a:pt x="737" y="1"/>
                      <a:pt x="47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331" name="Shape 7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2" name="Google Shape;7332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3" name="Google Shape;7333;p7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334" name="Google Shape;7334;p74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7335" name="Google Shape;7335;p74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6" name="Google Shape;7336;p74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7" name="Google Shape;7337;p74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8" name="Google Shape;7338;p74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39" name="Google Shape;7339;p74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0" name="Google Shape;7340;p74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41" name="Google Shape;7341;p74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7342" name="Google Shape;7342;p74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3" name="Google Shape;7343;p74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44" name="Google Shape;7344;p74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7345" name="Google Shape;7345;p74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6" name="Google Shape;7346;p74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47" name="Google Shape;7347;p74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7348" name="Google Shape;7348;p74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49" name="Google Shape;7349;p74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50" name="Google Shape;7350;p74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7351" name="Google Shape;7351;p74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2" name="Google Shape;7352;p74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3" name="Google Shape;7353;p74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4" name="Google Shape;7354;p74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5" name="Google Shape;7355;p74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6" name="Google Shape;7356;p74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57" name="Google Shape;7357;p74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7358" name="Google Shape;7358;p74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59" name="Google Shape;7359;p74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0" name="Google Shape;7360;p74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1" name="Google Shape;7361;p74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2" name="Google Shape;7362;p74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3" name="Google Shape;7363;p74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4" name="Google Shape;7364;p74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5" name="Google Shape;7365;p74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66" name="Google Shape;7366;p74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7367" name="Google Shape;7367;p74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68" name="Google Shape;7368;p74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69" name="Google Shape;7369;p74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7370" name="Google Shape;7370;p74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1" name="Google Shape;7371;p74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72" name="Google Shape;7372;p74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7373" name="Google Shape;7373;p74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4" name="Google Shape;7374;p74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75" name="Google Shape;7375;p74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7376" name="Google Shape;7376;p74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7" name="Google Shape;7377;p74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8" name="Google Shape;7378;p74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79" name="Google Shape;7379;p74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0" name="Google Shape;7380;p74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81" name="Google Shape;7381;p74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7382" name="Google Shape;7382;p74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3" name="Google Shape;7383;p74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4" name="Google Shape;7384;p74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5" name="Google Shape;7385;p74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386" name="Google Shape;7386;p74"/>
          <p:cNvSpPr/>
          <p:nvPr/>
        </p:nvSpPr>
        <p:spPr>
          <a:xfrm>
            <a:off x="1265674" y="2711214"/>
            <a:ext cx="302200" cy="339253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387" name="Google Shape;7387;p74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7388" name="Google Shape;7388;p74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89" name="Google Shape;7389;p74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0" name="Google Shape;7390;p74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91" name="Google Shape;7391;p74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7392" name="Google Shape;7392;p74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3" name="Google Shape;7393;p74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394" name="Google Shape;7394;p74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7395" name="Google Shape;7395;p74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6" name="Google Shape;7396;p74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397" name="Google Shape;7397;p74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398" name="Google Shape;7398;p74"/>
          <p:cNvSpPr/>
          <p:nvPr/>
        </p:nvSpPr>
        <p:spPr>
          <a:xfrm>
            <a:off x="2919129" y="2721811"/>
            <a:ext cx="339253" cy="318060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399" name="Google Shape;7399;p74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7400" name="Google Shape;7400;p74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1" name="Google Shape;7401;p74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2" name="Google Shape;7402;p74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3" name="Google Shape;7403;p74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04" name="Google Shape;7404;p74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7405" name="Google Shape;7405;p74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6" name="Google Shape;7406;p74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07" name="Google Shape;7407;p74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7408" name="Google Shape;7408;p74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09" name="Google Shape;7409;p74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0" name="Google Shape;7410;p74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1" name="Google Shape;7411;p74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2" name="Google Shape;7412;p74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3" name="Google Shape;7413;p74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14" name="Google Shape;7414;p74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7415" name="Google Shape;7415;p74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6" name="Google Shape;7416;p74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7" name="Google Shape;7417;p74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8" name="Google Shape;7418;p74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19" name="Google Shape;7419;p74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0" name="Google Shape;7420;p74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1" name="Google Shape;7421;p74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22" name="Google Shape;7422;p74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7423" name="Google Shape;7423;p74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4" name="Google Shape;7424;p74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5" name="Google Shape;7425;p74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6" name="Google Shape;7426;p74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27" name="Google Shape;7427;p74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7428" name="Google Shape;7428;p74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29" name="Google Shape;7429;p74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30" name="Google Shape;7430;p74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7431" name="Google Shape;7431;p74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32" name="Google Shape;7432;p74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33" name="Google Shape;7433;p74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34" name="Google Shape;7434;p74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7435" name="Google Shape;7435;p74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36" name="Google Shape;7436;p74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37" name="Google Shape;7437;p74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38" name="Google Shape;7438;p74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7439" name="Google Shape;7439;p74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0" name="Google Shape;7440;p74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41" name="Google Shape;7441;p74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7442" name="Google Shape;7442;p74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3" name="Google Shape;7443;p74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4" name="Google Shape;7444;p74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5" name="Google Shape;7445;p74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6" name="Google Shape;7446;p74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47" name="Google Shape;7447;p74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7448" name="Google Shape;7448;p74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49" name="Google Shape;7449;p74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0" name="Google Shape;7450;p74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1" name="Google Shape;7451;p74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2" name="Google Shape;7452;p74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3" name="Google Shape;7453;p74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4" name="Google Shape;7454;p74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5" name="Google Shape;7455;p74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6" name="Google Shape;7456;p74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7" name="Google Shape;7457;p74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8" name="Google Shape;7458;p74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59" name="Google Shape;7459;p74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0" name="Google Shape;7460;p74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1" name="Google Shape;7461;p74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2" name="Google Shape;7462;p74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3" name="Google Shape;7463;p74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4" name="Google Shape;7464;p74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5" name="Google Shape;7465;p74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6" name="Google Shape;7466;p74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67" name="Google Shape;7467;p74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7468" name="Google Shape;7468;p74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69" name="Google Shape;7469;p74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0" name="Google Shape;7470;p74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1" name="Google Shape;7471;p74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72" name="Google Shape;7472;p74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7473" name="Google Shape;7473;p74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4" name="Google Shape;7474;p74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5" name="Google Shape;7475;p74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76" name="Google Shape;7476;p74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7477" name="Google Shape;7477;p74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8" name="Google Shape;7478;p74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79" name="Google Shape;7479;p74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0" name="Google Shape;7480;p74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1" name="Google Shape;7481;p74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82" name="Google Shape;7482;p74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7483" name="Google Shape;7483;p74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4" name="Google Shape;7484;p74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5" name="Google Shape;7485;p74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86" name="Google Shape;7486;p74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7487" name="Google Shape;7487;p74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8" name="Google Shape;7488;p74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89" name="Google Shape;7489;p74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90" name="Google Shape;7490;p74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7491" name="Google Shape;7491;p74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2" name="Google Shape;7492;p74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3" name="Google Shape;7493;p74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4" name="Google Shape;7494;p74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5" name="Google Shape;7495;p74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496" name="Google Shape;7496;p74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7497" name="Google Shape;7497;p74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8" name="Google Shape;7498;p74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499" name="Google Shape;7499;p74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00" name="Google Shape;7500;p74"/>
          <p:cNvSpPr/>
          <p:nvPr/>
        </p:nvSpPr>
        <p:spPr>
          <a:xfrm>
            <a:off x="2921919" y="3550464"/>
            <a:ext cx="333673" cy="315824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501" name="Google Shape;7501;p74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7502" name="Google Shape;7502;p74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3" name="Google Shape;7503;p74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04" name="Google Shape;7504;p74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7505" name="Google Shape;7505;p74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6" name="Google Shape;7506;p74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7" name="Google Shape;7507;p74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8" name="Google Shape;7508;p74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09" name="Google Shape;7509;p74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0" name="Google Shape;7510;p74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1" name="Google Shape;7511;p74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2" name="Google Shape;7512;p74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13" name="Google Shape;7513;p74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7514" name="Google Shape;7514;p74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5" name="Google Shape;7515;p74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6" name="Google Shape;7516;p74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17" name="Google Shape;7517;p74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7518" name="Google Shape;7518;p74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19" name="Google Shape;7519;p74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20" name="Google Shape;7520;p74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7521" name="Google Shape;7521;p74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2" name="Google Shape;7522;p74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3" name="Google Shape;7523;p74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24" name="Google Shape;7524;p74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7525" name="Google Shape;7525;p74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6" name="Google Shape;7526;p74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7" name="Google Shape;7527;p74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8" name="Google Shape;7528;p74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29" name="Google Shape;7529;p74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30" name="Google Shape;7530;p74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7531" name="Google Shape;7531;p74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2" name="Google Shape;7532;p74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33" name="Google Shape;7533;p74"/>
          <p:cNvSpPr/>
          <p:nvPr/>
        </p:nvSpPr>
        <p:spPr>
          <a:xfrm>
            <a:off x="5873522" y="2287094"/>
            <a:ext cx="352508" cy="339253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534" name="Google Shape;7534;p74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7535" name="Google Shape;7535;p74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6" name="Google Shape;7536;p74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7" name="Google Shape;7537;p74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8" name="Google Shape;7538;p74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39" name="Google Shape;7539;p74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0" name="Google Shape;7540;p74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1" name="Google Shape;7541;p74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42" name="Google Shape;7542;p74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7543" name="Google Shape;7543;p74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4" name="Google Shape;7544;p74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5" name="Google Shape;7545;p74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46" name="Google Shape;7546;p74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7547" name="Google Shape;7547;p74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8" name="Google Shape;7548;p74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49" name="Google Shape;7549;p74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0" name="Google Shape;7550;p74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51" name="Google Shape;7551;p74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7552" name="Google Shape;7552;p74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3" name="Google Shape;7553;p74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4" name="Google Shape;7554;p74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5" name="Google Shape;7555;p74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6" name="Google Shape;7556;p74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57" name="Google Shape;7557;p74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58" name="Google Shape;7558;p74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7559" name="Google Shape;7559;p74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0" name="Google Shape;7560;p74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1" name="Google Shape;7561;p74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62" name="Google Shape;7562;p74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7563" name="Google Shape;7563;p74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4" name="Google Shape;7564;p74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5" name="Google Shape;7565;p74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6" name="Google Shape;7566;p74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7" name="Google Shape;7567;p74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8" name="Google Shape;7568;p74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69" name="Google Shape;7569;p74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70" name="Google Shape;7570;p74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7571" name="Google Shape;7571;p74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2" name="Google Shape;7572;p74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3" name="Google Shape;7573;p74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4" name="Google Shape;7574;p74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5" name="Google Shape;7575;p74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76" name="Google Shape;7576;p74"/>
          <p:cNvSpPr/>
          <p:nvPr/>
        </p:nvSpPr>
        <p:spPr>
          <a:xfrm>
            <a:off x="5037584" y="2720693"/>
            <a:ext cx="345027" cy="320295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577" name="Google Shape;7577;p74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7578" name="Google Shape;7578;p74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79" name="Google Shape;7579;p74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0" name="Google Shape;7580;p74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81" name="Google Shape;7581;p74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7582" name="Google Shape;7582;p74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3" name="Google Shape;7583;p74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84" name="Google Shape;7584;p74"/>
          <p:cNvSpPr/>
          <p:nvPr/>
        </p:nvSpPr>
        <p:spPr>
          <a:xfrm>
            <a:off x="6294404" y="2778690"/>
            <a:ext cx="339253" cy="204295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585" name="Google Shape;7585;p74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7586" name="Google Shape;7586;p74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87" name="Google Shape;7587;p74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88" name="Google Shape;7588;p74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7589" name="Google Shape;7589;p74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0" name="Google Shape;7590;p74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591" name="Google Shape;7591;p74"/>
          <p:cNvSpPr/>
          <p:nvPr/>
        </p:nvSpPr>
        <p:spPr>
          <a:xfrm>
            <a:off x="7549578" y="2711214"/>
            <a:ext cx="339306" cy="339253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592" name="Google Shape;7592;p74"/>
          <p:cNvSpPr/>
          <p:nvPr/>
        </p:nvSpPr>
        <p:spPr>
          <a:xfrm>
            <a:off x="7974508" y="2731069"/>
            <a:ext cx="339253" cy="299542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593" name="Google Shape;7593;p74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7594" name="Google Shape;7594;p74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5" name="Google Shape;7595;p74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6" name="Google Shape;7596;p74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7" name="Google Shape;7597;p74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598" name="Google Shape;7598;p74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599" name="Google Shape;7599;p74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7600" name="Google Shape;7600;p74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1" name="Google Shape;7601;p74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2" name="Google Shape;7602;p74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3" name="Google Shape;7603;p74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4" name="Google Shape;7604;p74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5" name="Google Shape;7605;p74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06" name="Google Shape;7606;p74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7607" name="Google Shape;7607;p74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8" name="Google Shape;7608;p74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09" name="Google Shape;7609;p74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0" name="Google Shape;7610;p74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1" name="Google Shape;7611;p74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12" name="Google Shape;7612;p74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7613" name="Google Shape;7613;p74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4" name="Google Shape;7614;p74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5" name="Google Shape;7615;p74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6" name="Google Shape;7616;p74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17" name="Google Shape;7617;p74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7618" name="Google Shape;7618;p74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9" name="Google Shape;7619;p74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0" name="Google Shape;7620;p74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7621" name="Google Shape;7621;p74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2" name="Google Shape;7622;p74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3" name="Google Shape;7623;p74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7624" name="Google Shape;7624;p74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5" name="Google Shape;7625;p74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6" name="Google Shape;7626;p74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7627" name="Google Shape;7627;p74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8" name="Google Shape;7628;p74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9" name="Google Shape;7629;p74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7630" name="Google Shape;7630;p74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1" name="Google Shape;7631;p74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2" name="Google Shape;7632;p74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3" name="Google Shape;7633;p74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4" name="Google Shape;7634;p74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5" name="Google Shape;7635;p74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6" name="Google Shape;7636;p74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7637" name="Google Shape;7637;p74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8" name="Google Shape;7638;p74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9" name="Google Shape;7639;p74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0" name="Google Shape;7640;p74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7641" name="Google Shape;7641;p74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2" name="Google Shape;7642;p74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3" name="Google Shape;7643;p74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4" name="Google Shape;7644;p74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5" name="Google Shape;7645;p74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7646" name="Google Shape;7646;p74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7" name="Google Shape;7647;p74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8" name="Google Shape;7648;p74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9" name="Google Shape;7649;p74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7650" name="Google Shape;7650;p74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1" name="Google Shape;7651;p74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2" name="Google Shape;7652;p74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3" name="Google Shape;7653;p74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4" name="Google Shape;7654;p74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5" name="Google Shape;7655;p74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6" name="Google Shape;7656;p74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7" name="Google Shape;7657;p74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58" name="Google Shape;7658;p74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7659" name="Google Shape;7659;p74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0" name="Google Shape;7660;p74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1" name="Google Shape;7661;p74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2" name="Google Shape;7662;p74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3" name="Google Shape;7663;p74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64" name="Google Shape;7664;p74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7665" name="Google Shape;7665;p74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6" name="Google Shape;7666;p74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7" name="Google Shape;7667;p74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8" name="Google Shape;7668;p74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9" name="Google Shape;7669;p74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0" name="Google Shape;7670;p74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71" name="Google Shape;7671;p74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7672" name="Google Shape;7672;p74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3" name="Google Shape;7673;p74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4" name="Google Shape;7674;p74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5" name="Google Shape;7675;p74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6" name="Google Shape;7676;p74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7" name="Google Shape;7677;p74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8" name="Google Shape;7678;p74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9" name="Google Shape;7679;p74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0" name="Google Shape;7680;p74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1" name="Google Shape;7681;p74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2" name="Google Shape;7682;p74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3" name="Google Shape;7683;p74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84" name="Google Shape;7684;p74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7685" name="Google Shape;7685;p74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6" name="Google Shape;7686;p74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7" name="Google Shape;7687;p74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8" name="Google Shape;7688;p74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9" name="Google Shape;7689;p74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0" name="Google Shape;7690;p74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1" name="Google Shape;7691;p74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92" name="Google Shape;7692;p74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7693" name="Google Shape;7693;p74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4" name="Google Shape;7694;p74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5" name="Google Shape;7695;p74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6" name="Google Shape;7696;p74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7" name="Google Shape;7697;p74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98" name="Google Shape;7698;p74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7699" name="Google Shape;7699;p74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0" name="Google Shape;7700;p74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01" name="Google Shape;7701;p74"/>
          <p:cNvSpPr/>
          <p:nvPr/>
        </p:nvSpPr>
        <p:spPr>
          <a:xfrm>
            <a:off x="7957998" y="3538820"/>
            <a:ext cx="372275" cy="33911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02" name="Google Shape;7702;p74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7703" name="Google Shape;7703;p74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4" name="Google Shape;7704;p74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5" name="Google Shape;7705;p74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7706" name="Google Shape;7706;p74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7" name="Google Shape;7707;p74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8" name="Google Shape;7708;p74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9" name="Google Shape;7709;p74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7710" name="Google Shape;7710;p74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1" name="Google Shape;7711;p74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2" name="Google Shape;7712;p74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3" name="Google Shape;7713;p74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7714" name="Google Shape;7714;p7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5" name="Google Shape;7715;p7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6" name="Google Shape;7716;p74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7717" name="Google Shape;7717;p7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8" name="Google Shape;7718;p7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9" name="Google Shape;7719;p74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7720" name="Google Shape;7720;p74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1" name="Google Shape;7721;p74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2" name="Google Shape;7722;p74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3" name="Google Shape;7723;p74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7724" name="Google Shape;7724;p74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5" name="Google Shape;7725;p74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6" name="Google Shape;7726;p74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7" name="Google Shape;7727;p74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7728" name="Google Shape;7728;p74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9" name="Google Shape;7729;p74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0" name="Google Shape;7730;p74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1" name="Google Shape;7731;p74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32" name="Google Shape;7732;p74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7733" name="Google Shape;7733;p74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4" name="Google Shape;7734;p74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5" name="Google Shape;7735;p74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6" name="Google Shape;7736;p74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37" name="Google Shape;7737;p74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7738" name="Google Shape;7738;p74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9" name="Google Shape;7739;p74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0" name="Google Shape;7740;p74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1" name="Google Shape;7741;p74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745" name="Shape 7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6" name="Google Shape;7746;p7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7" name="Google Shape;7747;p7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748" name="Google Shape;7748;p75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7749" name="Google Shape;7749;p75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5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5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2" name="Google Shape;7752;p75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7753" name="Google Shape;7753;p75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5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5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75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7757" name="Google Shape;7757;p75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5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5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75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7761" name="Google Shape;7761;p75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5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5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5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5" name="Google Shape;7765;p75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7766" name="Google Shape;7766;p75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5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5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9" name="Google Shape;7769;p75"/>
          <p:cNvSpPr/>
          <p:nvPr/>
        </p:nvSpPr>
        <p:spPr>
          <a:xfrm>
            <a:off x="3006881" y="2443479"/>
            <a:ext cx="372720" cy="361678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0" name="Google Shape;7770;p75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7771" name="Google Shape;7771;p75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5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75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7774" name="Google Shape;7774;p75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5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6" name="Google Shape;7776;p75"/>
          <p:cNvSpPr/>
          <p:nvPr/>
        </p:nvSpPr>
        <p:spPr>
          <a:xfrm>
            <a:off x="1763554" y="3801114"/>
            <a:ext cx="363548" cy="370909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7" name="Google Shape;7777;p75"/>
          <p:cNvSpPr/>
          <p:nvPr/>
        </p:nvSpPr>
        <p:spPr>
          <a:xfrm>
            <a:off x="3953101" y="2872552"/>
            <a:ext cx="369974" cy="36860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8" name="Google Shape;7778;p75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7779" name="Google Shape;7779;p75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5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5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5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75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7784" name="Google Shape;7784;p75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5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75"/>
          <p:cNvSpPr/>
          <p:nvPr/>
        </p:nvSpPr>
        <p:spPr>
          <a:xfrm>
            <a:off x="1275131" y="2412197"/>
            <a:ext cx="371785" cy="36997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7" name="Google Shape;7787;p75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7788" name="Google Shape;7788;p75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5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5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5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5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5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75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7795" name="Google Shape;7795;p75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5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5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5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5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5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5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2" name="Google Shape;7802;p75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7803" name="Google Shape;7803;p75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5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5" name="Google Shape;7805;p75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7806" name="Google Shape;7806;p75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5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5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75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0" name="Google Shape;7810;p75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7811" name="Google Shape;7811;p75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5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5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4" name="Google Shape;7814;p75"/>
          <p:cNvSpPr/>
          <p:nvPr/>
        </p:nvSpPr>
        <p:spPr>
          <a:xfrm>
            <a:off x="2198491" y="3859092"/>
            <a:ext cx="369974" cy="312927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5" name="Google Shape;7815;p75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7816" name="Google Shape;7816;p75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5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18" name="Google Shape;7818;p75"/>
          <p:cNvSpPr/>
          <p:nvPr/>
        </p:nvSpPr>
        <p:spPr>
          <a:xfrm>
            <a:off x="1697481" y="1534192"/>
            <a:ext cx="364453" cy="369419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19" name="Google Shape;7819;p75"/>
          <p:cNvSpPr/>
          <p:nvPr/>
        </p:nvSpPr>
        <p:spPr>
          <a:xfrm>
            <a:off x="1722323" y="1969494"/>
            <a:ext cx="314767" cy="37181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0" name="Google Shape;7820;p75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7821" name="Google Shape;7821;p75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5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3" name="Google Shape;7823;p75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7824" name="Google Shape;7824;p75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5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5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5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75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7829" name="Google Shape;7829;p75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75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5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2" name="Google Shape;7832;p75"/>
          <p:cNvSpPr/>
          <p:nvPr/>
        </p:nvSpPr>
        <p:spPr>
          <a:xfrm>
            <a:off x="3896162" y="2436031"/>
            <a:ext cx="362613" cy="371902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3" name="Google Shape;7833;p75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7834" name="Google Shape;7834;p75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5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5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75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7838" name="Google Shape;7838;p75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5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5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5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2" name="Google Shape;7842;p75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7843" name="Google Shape;7843;p75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75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5" name="Google Shape;7845;p75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7846" name="Google Shape;7846;p75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5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8" name="Google Shape;7848;p75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7849" name="Google Shape;7849;p75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5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5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5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5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4" name="Google Shape;7854;p75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7855" name="Google Shape;7855;p75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5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5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5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9" name="Google Shape;7859;p75"/>
          <p:cNvSpPr/>
          <p:nvPr/>
        </p:nvSpPr>
        <p:spPr>
          <a:xfrm>
            <a:off x="2133283" y="2414037"/>
            <a:ext cx="371814" cy="36930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0" name="Google Shape;7860;p75"/>
          <p:cNvSpPr/>
          <p:nvPr/>
        </p:nvSpPr>
        <p:spPr>
          <a:xfrm>
            <a:off x="845041" y="2906375"/>
            <a:ext cx="438997" cy="36903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1" name="Google Shape;7861;p75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7862" name="Google Shape;7862;p75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5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5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7865" name="Google Shape;7865;p75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5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75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7868" name="Google Shape;7868;p75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5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75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7871" name="Google Shape;7871;p75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5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75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5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5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5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5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5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9" name="Google Shape;7879;p75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7880" name="Google Shape;7880;p75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5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2" name="Google Shape;7882;p75"/>
          <p:cNvSpPr/>
          <p:nvPr/>
        </p:nvSpPr>
        <p:spPr>
          <a:xfrm>
            <a:off x="2248517" y="4262983"/>
            <a:ext cx="383790" cy="370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3" name="Google Shape;7883;p75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7884" name="Google Shape;7884;p75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5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75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7887" name="Google Shape;7887;p75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5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75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7890" name="Google Shape;7890;p75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5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5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3" name="Google Shape;7893;p75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7894" name="Google Shape;7894;p75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5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96" name="Google Shape;7896;p75"/>
          <p:cNvSpPr/>
          <p:nvPr/>
        </p:nvSpPr>
        <p:spPr>
          <a:xfrm>
            <a:off x="1353422" y="3365720"/>
            <a:ext cx="315672" cy="36997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7" name="Google Shape;7897;p75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7898" name="Google Shape;7898;p75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75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5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1" name="Google Shape;7901;p75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7902" name="Google Shape;7902;p75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5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4" name="Google Shape;7904;p75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7905" name="Google Shape;7905;p75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5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75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7908" name="Google Shape;7908;p75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5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75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1" name="Google Shape;7911;p75"/>
          <p:cNvSpPr/>
          <p:nvPr/>
        </p:nvSpPr>
        <p:spPr>
          <a:xfrm>
            <a:off x="2754452" y="4266125"/>
            <a:ext cx="265986" cy="36903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2" name="Google Shape;7912;p75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7913" name="Google Shape;7913;p7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6" name="Google Shape;7916;p75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7917" name="Google Shape;7917;p7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75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7924" name="Google Shape;7924;p7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6" name="Google Shape;7926;p75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7927" name="Google Shape;7927;p7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9" name="Google Shape;7929;p75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7930" name="Google Shape;7930;p7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7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7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75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7936" name="Google Shape;7936;p7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0" name="Google Shape;7940;p75"/>
          <p:cNvSpPr/>
          <p:nvPr/>
        </p:nvSpPr>
        <p:spPr>
          <a:xfrm>
            <a:off x="5748315" y="2919564"/>
            <a:ext cx="352833" cy="35188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41" name="Google Shape;7941;p75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7942" name="Google Shape;7942;p7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7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7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75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7947" name="Google Shape;7947;p7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0" name="Google Shape;7950;p75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7951" name="Google Shape;7951;p7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75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7955" name="Google Shape;7955;p7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4" name="Google Shape;7964;p75"/>
          <p:cNvSpPr/>
          <p:nvPr/>
        </p:nvSpPr>
        <p:spPr>
          <a:xfrm>
            <a:off x="5301578" y="1989685"/>
            <a:ext cx="352803" cy="350719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65" name="Google Shape;7965;p75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7966" name="Google Shape;7966;p7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9" name="Google Shape;7969;p75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7970" name="Google Shape;7970;p7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2" name="Google Shape;7972;p75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7973" name="Google Shape;7973;p7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75" name="Google Shape;7975;p75"/>
          <p:cNvSpPr/>
          <p:nvPr/>
        </p:nvSpPr>
        <p:spPr>
          <a:xfrm>
            <a:off x="7561179" y="2438650"/>
            <a:ext cx="289009" cy="35283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6" name="Google Shape;7976;p75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7977" name="Google Shape;7977;p7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9" name="Google Shape;7979;p75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7980" name="Google Shape;7980;p7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5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7983" name="Google Shape;7983;p7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5" name="Google Shape;7985;p75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7986" name="Google Shape;7986;p7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75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7989" name="Google Shape;7989;p7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3" name="Google Shape;7993;p75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7994" name="Google Shape;7994;p7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6" name="Google Shape;7996;p75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7997" name="Google Shape;7997;p7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9" name="Google Shape;7999;p75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8000" name="Google Shape;8000;p7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5" name="Google Shape;8005;p75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8006" name="Google Shape;8006;p7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4" name="Google Shape;8014;p75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8015" name="Google Shape;8015;p7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8" name="Google Shape;8018;p75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8019" name="Google Shape;8019;p7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3" name="Google Shape;8023;p75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8024" name="Google Shape;8024;p7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7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26" name="Google Shape;8026;p75"/>
          <p:cNvSpPr/>
          <p:nvPr/>
        </p:nvSpPr>
        <p:spPr>
          <a:xfrm>
            <a:off x="6629668" y="3852251"/>
            <a:ext cx="375349" cy="344435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27" name="Google Shape;8027;p75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8028" name="Google Shape;8028;p7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75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8033" name="Google Shape;8033;p7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7" name="Google Shape;8037;p75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8038" name="Google Shape;8038;p7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75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8042" name="Google Shape;8042;p7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75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8045" name="Google Shape;8045;p7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8" name="Google Shape;8048;p75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8049" name="Google Shape;8049;p7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1" name="Google Shape;8051;p75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8052" name="Google Shape;8052;p7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75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8055" name="Google Shape;8055;p7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9" name="Google Shape;8059;p75"/>
          <p:cNvSpPr/>
          <p:nvPr/>
        </p:nvSpPr>
        <p:spPr>
          <a:xfrm>
            <a:off x="7087484" y="3397507"/>
            <a:ext cx="356586" cy="35387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0" name="Google Shape;8060;p75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8061" name="Google Shape;8061;p7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4" name="Google Shape;8064;p75"/>
          <p:cNvSpPr/>
          <p:nvPr/>
        </p:nvSpPr>
        <p:spPr>
          <a:xfrm>
            <a:off x="6207743" y="4290395"/>
            <a:ext cx="351880" cy="350957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5" name="Google Shape;8065;p75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8066" name="Google Shape;8066;p7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9" name="Google Shape;8069;p75"/>
          <p:cNvSpPr/>
          <p:nvPr/>
        </p:nvSpPr>
        <p:spPr>
          <a:xfrm>
            <a:off x="6660447" y="1989089"/>
            <a:ext cx="309649" cy="351910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0" name="Google Shape;8070;p75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8071" name="Google Shape;8071;p7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75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8075" name="Google Shape;8075;p7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75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8079" name="Google Shape;8079;p7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4" name="Google Shape;8084;p75"/>
          <p:cNvSpPr/>
          <p:nvPr/>
        </p:nvSpPr>
        <p:spPr>
          <a:xfrm>
            <a:off x="5303415" y="3903536"/>
            <a:ext cx="352833" cy="241864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5" name="Google Shape;8085;p75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8086" name="Google Shape;8086;p7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9" name="Google Shape;8089;p75"/>
          <p:cNvSpPr/>
          <p:nvPr/>
        </p:nvSpPr>
        <p:spPr>
          <a:xfrm>
            <a:off x="7577658" y="3398490"/>
            <a:ext cx="269323" cy="351910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0" name="Google Shape;8090;p75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8091" name="Google Shape;8091;p7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2" name="Google Shape;8102;p75"/>
          <p:cNvSpPr/>
          <p:nvPr/>
        </p:nvSpPr>
        <p:spPr>
          <a:xfrm>
            <a:off x="6612202" y="4288988"/>
            <a:ext cx="353786" cy="353757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106" name="Shape 8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7" name="Google Shape;8107;p7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08" name="Google Shape;8108;p7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09" name="Google Shape;8109;p76"/>
          <p:cNvSpPr/>
          <p:nvPr/>
        </p:nvSpPr>
        <p:spPr>
          <a:xfrm>
            <a:off x="849879" y="1532849"/>
            <a:ext cx="367261" cy="366364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0" name="Google Shape;8110;p76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8111" name="Google Shape;8111;p76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6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76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8114" name="Google Shape;8114;p76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6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6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7" name="Google Shape;8117;p76"/>
          <p:cNvSpPr/>
          <p:nvPr/>
        </p:nvSpPr>
        <p:spPr>
          <a:xfrm>
            <a:off x="3057429" y="1531476"/>
            <a:ext cx="369083" cy="36911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8" name="Google Shape;8118;p76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8119" name="Google Shape;8119;p76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6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6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2" name="Google Shape;8122;p76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8123" name="Google Shape;8123;p76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6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6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6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6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6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6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6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6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76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8133" name="Google Shape;8133;p76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76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76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76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8137" name="Google Shape;8137;p76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6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6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0" name="Google Shape;8140;p76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8141" name="Google Shape;8141;p76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6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3" name="Google Shape;8143;p76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8144" name="Google Shape;8144;p76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6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6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6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6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6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6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6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6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3" name="Google Shape;8153;p76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8154" name="Google Shape;8154;p76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6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6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6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8" name="Google Shape;8158;p76"/>
          <p:cNvSpPr/>
          <p:nvPr/>
        </p:nvSpPr>
        <p:spPr>
          <a:xfrm>
            <a:off x="1295604" y="1976311"/>
            <a:ext cx="367261" cy="36543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9" name="Google Shape;8159;p76"/>
          <p:cNvSpPr/>
          <p:nvPr/>
        </p:nvSpPr>
        <p:spPr>
          <a:xfrm>
            <a:off x="1322938" y="2404313"/>
            <a:ext cx="312592" cy="36726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0" name="Google Shape;8160;p76"/>
          <p:cNvSpPr/>
          <p:nvPr/>
        </p:nvSpPr>
        <p:spPr>
          <a:xfrm>
            <a:off x="3508223" y="1572954"/>
            <a:ext cx="366335" cy="2861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1" name="Google Shape;8161;p76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8162" name="Google Shape;8162;p76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6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6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76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76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6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6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6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6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6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6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6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6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6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6" name="Google Shape;8176;p76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8177" name="Google Shape;8177;p76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6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76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8180" name="Google Shape;8180;p76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6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6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76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8184" name="Google Shape;8184;p76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6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6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76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8188" name="Google Shape;8188;p76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6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6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6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6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76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8194" name="Google Shape;8194;p76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6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6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6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76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8199" name="Google Shape;8199;p76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6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1" name="Google Shape;8201;p76"/>
          <p:cNvSpPr/>
          <p:nvPr/>
        </p:nvSpPr>
        <p:spPr>
          <a:xfrm>
            <a:off x="1801771" y="1975400"/>
            <a:ext cx="241524" cy="36726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2" name="Google Shape;8202;p76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8203" name="Google Shape;8203;p76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76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6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6" name="Google Shape;8206;p76"/>
          <p:cNvSpPr/>
          <p:nvPr/>
        </p:nvSpPr>
        <p:spPr>
          <a:xfrm>
            <a:off x="3983247" y="1532300"/>
            <a:ext cx="319882" cy="367463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7" name="Google Shape;8207;p76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8208" name="Google Shape;8208;p76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6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76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8211" name="Google Shape;8211;p76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6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6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6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6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76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8217" name="Google Shape;8217;p76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6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6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6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6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2" name="Google Shape;8222;p76"/>
          <p:cNvSpPr/>
          <p:nvPr/>
        </p:nvSpPr>
        <p:spPr>
          <a:xfrm>
            <a:off x="2616264" y="3348731"/>
            <a:ext cx="369083" cy="36500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3" name="Google Shape;8223;p76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8224" name="Google Shape;8224;p76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6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6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76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8228" name="Google Shape;8228;p76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6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6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76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6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6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4" name="Google Shape;8234;p76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8235" name="Google Shape;8235;p76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6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6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8" name="Google Shape;8238;p76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8239" name="Google Shape;8239;p76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6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6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2" name="Google Shape;8242;p76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8243" name="Google Shape;8243;p76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6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6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6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76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8248" name="Google Shape;8248;p76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6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76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8251" name="Google Shape;8251;p76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6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3" name="Google Shape;8253;p76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8254" name="Google Shape;8254;p76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6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6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6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76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8259" name="Google Shape;8259;p76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6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6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6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76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8264" name="Google Shape;8264;p76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6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6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6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6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6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6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1" name="Google Shape;8271;p76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8272" name="Google Shape;8272;p76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6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4" name="Google Shape;8274;p76"/>
          <p:cNvSpPr/>
          <p:nvPr/>
        </p:nvSpPr>
        <p:spPr>
          <a:xfrm>
            <a:off x="2179036" y="4275969"/>
            <a:ext cx="366335" cy="367290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5" name="Google Shape;8275;p76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8276" name="Google Shape;8276;p76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6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6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6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0" name="Google Shape;8280;p76"/>
          <p:cNvSpPr/>
          <p:nvPr/>
        </p:nvSpPr>
        <p:spPr>
          <a:xfrm>
            <a:off x="2623229" y="1975169"/>
            <a:ext cx="370009" cy="367724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1" name="Google Shape;8281;p76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8282" name="Google Shape;8282;p76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6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6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5" name="Google Shape;8285;p76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8286" name="Google Shape;8286;p76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6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6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6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6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6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6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3" name="Google Shape;8293;p76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8294" name="Google Shape;8294;p76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6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96" name="Google Shape;8296;p76"/>
          <p:cNvSpPr/>
          <p:nvPr/>
        </p:nvSpPr>
        <p:spPr>
          <a:xfrm>
            <a:off x="1282887" y="3806407"/>
            <a:ext cx="366364" cy="366682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7" name="Google Shape;8297;p76"/>
          <p:cNvSpPr/>
          <p:nvPr/>
        </p:nvSpPr>
        <p:spPr>
          <a:xfrm>
            <a:off x="3505689" y="2907052"/>
            <a:ext cx="366364" cy="347563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98" name="Google Shape;8298;p76"/>
          <p:cNvSpPr/>
          <p:nvPr/>
        </p:nvSpPr>
        <p:spPr>
          <a:xfrm>
            <a:off x="3504778" y="3387693"/>
            <a:ext cx="368186" cy="287081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99" name="Google Shape;8299;p76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8300" name="Google Shape;8300;p76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6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6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6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4" name="Google Shape;8304;p76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8305" name="Google Shape;8305;p76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6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6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6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76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76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6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2" name="Google Shape;8312;p76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8313" name="Google Shape;8313;p76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6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6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6" name="Google Shape;8316;p76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8317" name="Google Shape;8317;p76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6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6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6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6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2" name="Google Shape;8322;p76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8323" name="Google Shape;8323;p76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6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6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6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6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6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6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76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8331" name="Google Shape;8331;p76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6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6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76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8335" name="Google Shape;8335;p76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6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6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8" name="Google Shape;8338;p76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8339" name="Google Shape;8339;p76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6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6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76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3" name="Google Shape;8343;p76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8344" name="Google Shape;8344;p76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6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6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6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6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9" name="Google Shape;8349;p76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8350" name="Google Shape;8350;p76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6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76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8353" name="Google Shape;8353;p76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6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76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6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6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6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6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76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8361" name="Google Shape;8361;p76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6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6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6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6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6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6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8" name="Google Shape;8368;p76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8369" name="Google Shape;8369;p76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76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6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6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6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4" name="Google Shape;8374;p76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8375" name="Google Shape;8375;p76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6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6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6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6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6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76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8382" name="Google Shape;8382;p76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6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6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6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6" name="Google Shape;8386;p76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8387" name="Google Shape;8387;p76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6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6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6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6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6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6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6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76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8396" name="Google Shape;8396;p76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76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76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6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6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76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8402" name="Google Shape;8402;p76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6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6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6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76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8407" name="Google Shape;8407;p76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6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6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6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6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2" name="Google Shape;8412;p76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8413" name="Google Shape;8413;p76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6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6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6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6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6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6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6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6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6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6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6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76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8426" name="Google Shape;8426;p76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6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6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6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6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6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2" name="Google Shape;8432;p76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8433" name="Google Shape;8433;p76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76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6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6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6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6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6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0" name="Google Shape;8440;p76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8441" name="Google Shape;8441;p76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6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6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4" name="Google Shape;8444;p76"/>
          <p:cNvSpPr/>
          <p:nvPr/>
        </p:nvSpPr>
        <p:spPr>
          <a:xfrm>
            <a:off x="5750241" y="1973475"/>
            <a:ext cx="348217" cy="347272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5" name="Google Shape;8445;p76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8446" name="Google Shape;8446;p76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6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6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6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0" name="Google Shape;8450;p76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8451" name="Google Shape;8451;p76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6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6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6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6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6" name="Google Shape;8456;p76"/>
          <p:cNvSpPr/>
          <p:nvPr/>
        </p:nvSpPr>
        <p:spPr>
          <a:xfrm>
            <a:off x="7962474" y="1971731"/>
            <a:ext cx="367779" cy="350758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7" name="Google Shape;8457;p76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8458" name="Google Shape;8458;p76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6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6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76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8462" name="Google Shape;8462;p76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6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6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6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6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6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8" name="Google Shape;8468;p76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8469" name="Google Shape;8469;p76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6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6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6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6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6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6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76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8477" name="Google Shape;8477;p76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6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6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76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8481" name="Google Shape;8481;p76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6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6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6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6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6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76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8488" name="Google Shape;8488;p76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6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6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1" name="Google Shape;8491;p76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8492" name="Google Shape;8492;p76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6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6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76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8496" name="Google Shape;8496;p76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6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6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76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8500" name="Google Shape;8500;p76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6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6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6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6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6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6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6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76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8509" name="Google Shape;8509;p76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6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6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6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6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6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6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6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7" name="Google Shape;8517;p76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8518" name="Google Shape;8518;p76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6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6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1" name="Google Shape;8521;p76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8522" name="Google Shape;8522;p76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6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6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6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6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6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6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6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76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8531" name="Google Shape;8531;p76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6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6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6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6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6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6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6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76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8540" name="Google Shape;8540;p76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6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6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6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4" name="Google Shape;8544;p76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8545" name="Google Shape;8545;p76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6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6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6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6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6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6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76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8553" name="Google Shape;8553;p76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6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6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6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6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6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9" name="Google Shape;8559;p76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8560" name="Google Shape;8560;p76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6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6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6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6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5" name="Google Shape;8565;p76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8566" name="Google Shape;8566;p76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6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6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9" name="Google Shape;8569;p76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8570" name="Google Shape;8570;p76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6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6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6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76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6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6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7" name="Google Shape;8577;p76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8578" name="Google Shape;8578;p76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6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6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1" name="Google Shape;8581;p76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8582" name="Google Shape;8582;p76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6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6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6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6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7" name="Google Shape;8587;p76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8588" name="Google Shape;8588;p76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6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6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6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2" name="Google Shape;8592;p76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8593" name="Google Shape;8593;p76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6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6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76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6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76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8599" name="Google Shape;8599;p76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6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6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6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6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6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6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6" name="Google Shape;8606;p76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8607" name="Google Shape;8607;p76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6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76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76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6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6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616" name="Shape 8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7" name="Google Shape;8617;p7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18" name="Google Shape;8618;p7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619" name="Google Shape;8619;p77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8620" name="Google Shape;8620;p77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7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7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7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7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7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7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7" name="Google Shape;8627;p77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8628" name="Google Shape;8628;p77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7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7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7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7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7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7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5" name="Google Shape;8635;p77"/>
          <p:cNvSpPr/>
          <p:nvPr/>
        </p:nvSpPr>
        <p:spPr>
          <a:xfrm>
            <a:off x="845859" y="2409404"/>
            <a:ext cx="355557" cy="35364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6" name="Google Shape;8636;p77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8637" name="Google Shape;8637;p77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7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7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7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7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77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8643" name="Google Shape;8643;p77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7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7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7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7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77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8649" name="Google Shape;8649;p77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7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7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77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8653" name="Google Shape;8653;p77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77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7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7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7" name="Google Shape;8657;p77"/>
          <p:cNvSpPr/>
          <p:nvPr/>
        </p:nvSpPr>
        <p:spPr>
          <a:xfrm>
            <a:off x="1728170" y="3353079"/>
            <a:ext cx="363201" cy="354859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8" name="Google Shape;8658;p77"/>
          <p:cNvSpPr/>
          <p:nvPr/>
        </p:nvSpPr>
        <p:spPr>
          <a:xfrm>
            <a:off x="1732948" y="3818164"/>
            <a:ext cx="353645" cy="354586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9" name="Google Shape;8659;p77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8660" name="Google Shape;8660;p77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7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7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7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7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77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8666" name="Google Shape;8666;p77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7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7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7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7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7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7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3" name="Google Shape;8673;p77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8674" name="Google Shape;8674;p77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7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7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77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8678" name="Google Shape;8678;p77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7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7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7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7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7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7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7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77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8687" name="Google Shape;8687;p77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77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77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7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7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7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7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77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8695" name="Google Shape;8695;p77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7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7" name="Google Shape;8697;p77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8698" name="Google Shape;8698;p77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7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7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7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7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7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7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7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7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77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77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8709" name="Google Shape;8709;p77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7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7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7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3" name="Google Shape;8713;p77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8714" name="Google Shape;8714;p77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7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7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7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7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7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7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77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8722" name="Google Shape;8722;p77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77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7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5" name="Google Shape;8725;p77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8726" name="Google Shape;8726;p77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7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7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7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7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7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77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8733" name="Google Shape;8733;p77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7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7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7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77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8738" name="Google Shape;8738;p77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7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77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8741" name="Google Shape;8741;p77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77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77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8744" name="Google Shape;8744;p77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7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7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7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7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7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7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1" name="Google Shape;8751;p77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8752" name="Google Shape;8752;p77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7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7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7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7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77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8758" name="Google Shape;8758;p77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7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7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7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77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8763" name="Google Shape;8763;p77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7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7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7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77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8768" name="Google Shape;8768;p77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7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7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7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77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8773" name="Google Shape;8773;p77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7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77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8776" name="Google Shape;8776;p77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7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77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7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7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77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8782" name="Google Shape;8782;p77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7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7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7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7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7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7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9" name="Google Shape;8789;p77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8790" name="Google Shape;8790;p77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7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7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93" name="Google Shape;8793;p77"/>
          <p:cNvSpPr/>
          <p:nvPr/>
        </p:nvSpPr>
        <p:spPr>
          <a:xfrm>
            <a:off x="2189608" y="2409419"/>
            <a:ext cx="353645" cy="353615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94" name="Google Shape;8794;p77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8795" name="Google Shape;8795;p77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77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7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7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7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0" name="Google Shape;8800;p77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8801" name="Google Shape;8801;p77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7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7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7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7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6" name="Google Shape;8806;p77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8807" name="Google Shape;8807;p77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7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7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7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7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7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7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7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7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77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8817" name="Google Shape;8817;p77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7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7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77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77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7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7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7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77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8826" name="Google Shape;8826;p77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7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7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7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0" name="Google Shape;8830;p77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8831" name="Google Shape;8831;p77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7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3" name="Google Shape;8833;p77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8834" name="Google Shape;8834;p77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7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7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7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7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7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77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8841" name="Google Shape;8841;p77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7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7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7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7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8846" name="Google Shape;8846;p77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7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7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9" name="Google Shape;8849;p77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8850" name="Google Shape;8850;p77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7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7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7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7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7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7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7" name="Google Shape;8857;p77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8858" name="Google Shape;8858;p77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7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77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8861" name="Google Shape;8861;p77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7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77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8864" name="Google Shape;8864;p77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7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6" name="Google Shape;8866;p77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8867" name="Google Shape;8867;p77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7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7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7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7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7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77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77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8875" name="Google Shape;8875;p77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7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7" name="Google Shape;8877;p77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8878" name="Google Shape;8878;p77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7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0" name="Google Shape;8880;p77"/>
          <p:cNvSpPr/>
          <p:nvPr/>
        </p:nvSpPr>
        <p:spPr>
          <a:xfrm>
            <a:off x="2632180" y="4275642"/>
            <a:ext cx="354586" cy="35364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1" name="Google Shape;8881;p77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8882" name="Google Shape;8882;p77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7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7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7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7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7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7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77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8890" name="Google Shape;8890;p77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7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7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77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77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77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8896" name="Google Shape;8896;p77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7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7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7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0" name="Google Shape;8900;p77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8901" name="Google Shape;8901;p77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7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7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7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5" name="Google Shape;8905;p77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8906" name="Google Shape;8906;p77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7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7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7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7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1" name="Google Shape;8911;p77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8912" name="Google Shape;8912;p77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7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7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7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7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77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8918" name="Google Shape;8918;p77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7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7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7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7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7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7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7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6" name="Google Shape;8926;p77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8927" name="Google Shape;8927;p77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7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7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7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7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7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3" name="Google Shape;8933;p77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8934" name="Google Shape;8934;p77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7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7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7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8" name="Google Shape;8938;p77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8939" name="Google Shape;8939;p77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7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7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7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7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7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7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7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7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7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7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0" name="Google Shape;8950;p77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8951" name="Google Shape;8951;p77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7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7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7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7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7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7" name="Google Shape;8957;p77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8958" name="Google Shape;8958;p77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7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7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7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2" name="Google Shape;8962;p77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8963" name="Google Shape;8963;p77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7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7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7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7" name="Google Shape;8967;p77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8968" name="Google Shape;8968;p77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7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7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7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77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8973" name="Google Shape;8973;p77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7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7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7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77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8978" name="Google Shape;8978;p77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7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7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7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7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7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4" name="Google Shape;8984;p77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8985" name="Google Shape;8985;p77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7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7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8" name="Google Shape;8988;p77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8989" name="Google Shape;8989;p77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7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7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2" name="Google Shape;8992;p77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8993" name="Google Shape;8993;p77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7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7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7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7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7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7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7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1" name="Google Shape;9001;p77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9002" name="Google Shape;9002;p77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7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7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7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7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7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7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77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9010" name="Google Shape;9010;p77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7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7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7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77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9015" name="Google Shape;9015;p77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7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7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7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7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0" name="Google Shape;9020;p77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9021" name="Google Shape;9021;p77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7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7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7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7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7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7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7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77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9030" name="Google Shape;9030;p77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7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2" name="Google Shape;9032;p77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9033" name="Google Shape;9033;p77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77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7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7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7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8" name="Google Shape;9038;p77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9039" name="Google Shape;9039;p77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7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7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7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9043" name="Google Shape;9043;p77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7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7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7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7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7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7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7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77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9052" name="Google Shape;9052;p77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7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7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7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7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77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9058" name="Google Shape;9058;p77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7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7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7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7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7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7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5" name="Google Shape;9065;p77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9066" name="Google Shape;9066;p77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77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7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7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7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7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7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7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7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77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9076" name="Google Shape;9076;p77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7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7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7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7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7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7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77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9084" name="Google Shape;9084;p77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7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7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7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77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9089" name="Google Shape;9089;p77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7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7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7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7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7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7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77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9097" name="Google Shape;9097;p77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7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7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7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7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7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7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7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9105" name="Google Shape;9105;p77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7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7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7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7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7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7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12" name="Google Shape;9112;p77"/>
          <p:cNvSpPr/>
          <p:nvPr/>
        </p:nvSpPr>
        <p:spPr>
          <a:xfrm>
            <a:off x="5033910" y="3745725"/>
            <a:ext cx="8018" cy="900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13" name="Google Shape;9113;p77"/>
          <p:cNvSpPr/>
          <p:nvPr/>
        </p:nvSpPr>
        <p:spPr>
          <a:xfrm>
            <a:off x="5034361" y="3746598"/>
            <a:ext cx="7118" cy="928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4" name="Google Shape;9114;p77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9115" name="Google Shape;9115;p77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7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7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7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7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7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7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77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9123" name="Google Shape;9123;p77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7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7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7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7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7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7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7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77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9132" name="Google Shape;9132;p77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7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7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7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7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7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8" name="Google Shape;9138;p77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9139" name="Google Shape;9139;p77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7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7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7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7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4" name="Google Shape;9144;p77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9145" name="Google Shape;9145;p77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7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7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7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7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7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7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2" name="Google Shape;9152;p77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9153" name="Google Shape;9153;p77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7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7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7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7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7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77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9160" name="Google Shape;9160;p77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7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7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3" name="Google Shape;9163;p77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9164" name="Google Shape;9164;p77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7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7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7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7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7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7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7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2" name="Google Shape;9172;p77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9173" name="Google Shape;9173;p77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7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7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7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7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7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7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7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7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7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7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77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9185" name="Google Shape;9185;p77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7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77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77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7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7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77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9192" name="Google Shape;9192;p77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7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7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7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7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7" name="Google Shape;9197;p77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9198" name="Google Shape;9198;p77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7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7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7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7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7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7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7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77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9207" name="Google Shape;9207;p77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7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7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7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7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7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7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77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9215" name="Google Shape;9215;p77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7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7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7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7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77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7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7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77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9224" name="Google Shape;9224;p77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7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7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7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7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7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7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7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7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236" name="Shape 9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7" name="Google Shape;9237;p7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8" name="Google Shape;9238;p7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239" name="Google Shape;9239;p78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9240" name="Google Shape;9240;p78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8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8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3" name="Google Shape;9243;p78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9244" name="Google Shape;9244;p78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8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8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8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8" name="Google Shape;9248;p78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9249" name="Google Shape;9249;p78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8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8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8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8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78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9255" name="Google Shape;9255;p78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8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8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8" name="Google Shape;9258;p78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9259" name="Google Shape;9259;p78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8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8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8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8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8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8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8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8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8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9" name="Google Shape;9269;p78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9270" name="Google Shape;9270;p78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8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8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8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78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9275" name="Google Shape;9275;p78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8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8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8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8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78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9281" name="Google Shape;9281;p78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8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8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8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5" name="Google Shape;9285;p78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9286" name="Google Shape;9286;p78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8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8" name="Google Shape;9288;p78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9289" name="Google Shape;9289;p78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8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8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8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8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4" name="Google Shape;9294;p78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9295" name="Google Shape;9295;p78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8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8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8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8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8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8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8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78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8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5" name="Google Shape;9305;p78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9306" name="Google Shape;9306;p78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8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78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9309" name="Google Shape;9309;p78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8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8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78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9313" name="Google Shape;9313;p78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8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8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8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8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8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8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8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8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2" name="Google Shape;9322;p78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9323" name="Google Shape;9323;p78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8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8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6" name="Google Shape;9326;p78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9327" name="Google Shape;9327;p78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8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8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8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1" name="Google Shape;9331;p78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9332" name="Google Shape;9332;p78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8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8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8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8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7" name="Google Shape;9337;p78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9338" name="Google Shape;9338;p78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8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8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8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8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78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9344" name="Google Shape;9344;p78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8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6" name="Google Shape;9346;p78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9347" name="Google Shape;9347;p78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8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8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8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8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78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9353" name="Google Shape;9353;p78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8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8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8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8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8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8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8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8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2" name="Google Shape;9362;p78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9363" name="Google Shape;9363;p78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8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8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8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8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8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8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8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8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8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8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4" name="Google Shape;9374;p78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9375" name="Google Shape;9375;p78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8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8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8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9" name="Google Shape;9379;p78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9380" name="Google Shape;9380;p78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8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8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8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8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8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78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9387" name="Google Shape;9387;p78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8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8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8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8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8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3" name="Google Shape;9393;p78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9394" name="Google Shape;9394;p78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78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8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8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8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8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8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8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2" name="Google Shape;9402;p78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9403" name="Google Shape;9403;p78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8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8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8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8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8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78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9410" name="Google Shape;9410;p78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8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8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8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4" name="Google Shape;9414;p78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9415" name="Google Shape;9415;p78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8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8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8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8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8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8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8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8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8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78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9426" name="Google Shape;9426;p78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8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8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8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8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8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2" name="Google Shape;9432;p78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9433" name="Google Shape;9433;p78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8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8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8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8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8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8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78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9441" name="Google Shape;9441;p78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8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8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78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78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8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8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8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8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8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8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2" name="Google Shape;9452;p78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9453" name="Google Shape;9453;p78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8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8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8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8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8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8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0" name="Google Shape;9460;p78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9461" name="Google Shape;9461;p78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8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8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8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8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8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8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8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8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8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8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8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8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4" name="Google Shape;9474;p78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9475" name="Google Shape;9475;p78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78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8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8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8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78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9481" name="Google Shape;9481;p78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8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8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8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8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78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9487" name="Google Shape;9487;p78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8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8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0" name="Google Shape;9490;p78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9491" name="Google Shape;9491;p78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8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3" name="Google Shape;9493;p78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9494" name="Google Shape;9494;p78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78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78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8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8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8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0" name="Google Shape;9500;p78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9501" name="Google Shape;9501;p78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8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8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4" name="Google Shape;9504;p78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9505" name="Google Shape;9505;p78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8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8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8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9" name="Google Shape;9509;p78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9510" name="Google Shape;9510;p78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8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8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8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8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8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8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8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8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8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78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9521" name="Google Shape;9521;p78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8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8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8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8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8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7" name="Google Shape;9527;p78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9528" name="Google Shape;9528;p78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8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8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8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8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8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4" name="Google Shape;9534;p78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9535" name="Google Shape;9535;p78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8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8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8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8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8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1" name="Google Shape;9541;p78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9542" name="Google Shape;9542;p78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8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8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8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6" name="Google Shape;9546;p78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9547" name="Google Shape;9547;p78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8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8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0" name="Google Shape;9550;p78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9551" name="Google Shape;9551;p78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8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8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8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8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8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7" name="Google Shape;9557;p78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9558" name="Google Shape;9558;p78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8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8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8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2" name="Google Shape;9562;p78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9563" name="Google Shape;9563;p78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8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8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6" name="Google Shape;9566;p78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9567" name="Google Shape;9567;p78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8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78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9570" name="Google Shape;9570;p78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8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8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8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8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8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6" name="Google Shape;9576;p78"/>
          <p:cNvSpPr/>
          <p:nvPr/>
        </p:nvSpPr>
        <p:spPr>
          <a:xfrm>
            <a:off x="4902088" y="2417809"/>
            <a:ext cx="271340" cy="353864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7" name="Google Shape;9577;p78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9578" name="Google Shape;9578;p78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8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8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1" name="Google Shape;9581;p78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9582" name="Google Shape;9582;p78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8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8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8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8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8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8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9" name="Google Shape;9589;p78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9590" name="Google Shape;9590;p78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8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8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8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8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8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6" name="Google Shape;9596;p78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9597" name="Google Shape;9597;p78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8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8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8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8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8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3" name="Google Shape;9603;p78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9604" name="Google Shape;9604;p78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8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8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7" name="Google Shape;9607;p78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9608" name="Google Shape;9608;p78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8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8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8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8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78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9614" name="Google Shape;9614;p78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8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8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8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8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8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78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9621" name="Google Shape;9621;p78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8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8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8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8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6" name="Google Shape;9626;p78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9627" name="Google Shape;9627;p78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8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8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8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8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8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8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8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8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8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7" name="Google Shape;9637;p78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9638" name="Google Shape;9638;p78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8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8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8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8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8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8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8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8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8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8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78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9650" name="Google Shape;9650;p78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8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8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8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8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5" name="Google Shape;9655;p78"/>
          <p:cNvSpPr/>
          <p:nvPr/>
        </p:nvSpPr>
        <p:spPr>
          <a:xfrm>
            <a:off x="7242366" y="2108233"/>
            <a:ext cx="40464" cy="8413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6" name="Google Shape;9656;p78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9657" name="Google Shape;9657;p78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8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8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8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8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8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8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8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8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8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8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78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9669" name="Google Shape;9669;p78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8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8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8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8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8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8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8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7" name="Google Shape;9677;p78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9678" name="Google Shape;9678;p78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8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8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1" name="Google Shape;9681;p78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9682" name="Google Shape;9682;p78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8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8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5" name="Google Shape;9685;p78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9686" name="Google Shape;9686;p78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8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8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8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8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8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2" name="Google Shape;9692;p78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9693" name="Google Shape;9693;p78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8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8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8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8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8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9" name="Google Shape;9699;p78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9700" name="Google Shape;9700;p78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8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8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8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4" name="Google Shape;9704;p78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9705" name="Google Shape;9705;p78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8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8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8" name="Google Shape;9708;p78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9709" name="Google Shape;9709;p78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8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8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8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78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9714" name="Google Shape;9714;p78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8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8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8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8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8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8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1" name="Google Shape;9721;p78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9722" name="Google Shape;9722;p78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8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8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8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8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8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8" name="Google Shape;9728;p78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9729" name="Google Shape;9729;p78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8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8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8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8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78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9735" name="Google Shape;9735;p78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8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8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8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8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8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8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78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78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4" name="Google Shape;9744;p78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9745" name="Google Shape;9745;p78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8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8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8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8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8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8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8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8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4" name="Google Shape;9754;p78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9755" name="Google Shape;9755;p78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8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8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8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8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8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8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78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9763" name="Google Shape;9763;p78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78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8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8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8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8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9" name="Google Shape;9769;p78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9770" name="Google Shape;9770;p78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8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8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8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8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8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8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8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8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9" name="Google Shape;9779;p78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9780" name="Google Shape;9780;p78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8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8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8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8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8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6" name="Google Shape;9786;p78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9787" name="Google Shape;9787;p78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8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8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8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1" name="Google Shape;9791;p78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9792" name="Google Shape;9792;p78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8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8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8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8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8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8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8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8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8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02" name="Google Shape;9802;p78"/>
          <p:cNvSpPr/>
          <p:nvPr/>
        </p:nvSpPr>
        <p:spPr>
          <a:xfrm>
            <a:off x="8015262" y="1973047"/>
            <a:ext cx="273732" cy="354519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3" name="Google Shape;9803;p78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9804" name="Google Shape;9804;p78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8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8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8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8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8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78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9811" name="Google Shape;9811;p78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8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3" name="Google Shape;9813;p78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9814" name="Google Shape;9814;p78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8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78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9817" name="Google Shape;9817;p78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8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8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8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8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8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3" name="Google Shape;9823;p78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9824" name="Google Shape;9824;p78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8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8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830" name="Shape 9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1" name="Google Shape;9831;p7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32" name="Google Shape;9832;p79"/>
          <p:cNvSpPr/>
          <p:nvPr/>
        </p:nvSpPr>
        <p:spPr>
          <a:xfrm>
            <a:off x="801940" y="1691070"/>
            <a:ext cx="343404" cy="446998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3" name="Google Shape;9833;p79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9834" name="Google Shape;9834;p79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9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9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9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8" name="Google Shape;9838;p79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9839" name="Google Shape;9839;p79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9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9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9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79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79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9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9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9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9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9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9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1" name="Google Shape;9851;p79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9852" name="Google Shape;9852;p79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9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9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9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9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9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9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9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9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1" name="Google Shape;9861;p79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9862" name="Google Shape;9862;p79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9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9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5" name="Google Shape;9865;p79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9866" name="Google Shape;9866;p79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9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9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9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9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9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2" name="Google Shape;9872;p79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9873" name="Google Shape;9873;p79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79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79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9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9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8" name="Google Shape;9878;p79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9879" name="Google Shape;9879;p79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9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9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9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9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9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9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6" name="Google Shape;9886;p79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9887" name="Google Shape;9887;p79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79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9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9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9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9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3" name="Google Shape;9893;p79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9894" name="Google Shape;9894;p79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9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9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9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9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9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79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79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9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3" name="Google Shape;9903;p79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9904" name="Google Shape;9904;p79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9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9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7" name="Google Shape;9907;p79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9908" name="Google Shape;9908;p79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9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9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9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2" name="Google Shape;9912;p79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9913" name="Google Shape;9913;p79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9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5" name="Google Shape;9915;p79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9916" name="Google Shape;9916;p79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9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9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9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79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9921" name="Google Shape;9921;p79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9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9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9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5" name="Google Shape;9925;p79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9926" name="Google Shape;9926;p79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9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9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9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9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9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79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79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9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5" name="Google Shape;9935;p79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9936" name="Google Shape;9936;p79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9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8" name="Google Shape;9938;p79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9939" name="Google Shape;9939;p79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9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9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9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9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9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9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6" name="Google Shape;9946;p79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9947" name="Google Shape;9947;p79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9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9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9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79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9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9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9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9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9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9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9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9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9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9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9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9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4" name="Google Shape;9964;p79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9965" name="Google Shape;9965;p79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9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79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79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9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9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1" name="Google Shape;9971;p79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9972" name="Google Shape;9972;p79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9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79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9975" name="Google Shape;9975;p79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9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9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9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9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9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9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2" name="Google Shape;9982;p79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9983" name="Google Shape;9983;p79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9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9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9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9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9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9" name="Google Shape;9989;p79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9990" name="Google Shape;9990;p79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9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9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9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9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5" name="Google Shape;9995;p79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9996" name="Google Shape;9996;p79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9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9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9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9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9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9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3" name="Google Shape;10003;p79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10004" name="Google Shape;10004;p79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9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9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9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8" name="Google Shape;10008;p79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10009" name="Google Shape;10009;p79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9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9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2" name="Google Shape;10012;p79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10013" name="Google Shape;10013;p79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9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9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6" name="Google Shape;10016;p79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10017" name="Google Shape;10017;p79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9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9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9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9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9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9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9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79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6" name="Google Shape;10026;p79"/>
          <p:cNvSpPr/>
          <p:nvPr/>
        </p:nvSpPr>
        <p:spPr>
          <a:xfrm>
            <a:off x="7992205" y="1689084"/>
            <a:ext cx="452798" cy="450470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7" name="Google Shape;10027;p79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10028" name="Google Shape;10028;p79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9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9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9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9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9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9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5" name="Google Shape;10035;p79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10036" name="Google Shape;10036;p79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9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9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9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9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9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2" name="Google Shape;10042;p79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10043" name="Google Shape;10043;p79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9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9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9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79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79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9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9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1" name="Google Shape;10051;p79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10052" name="Google Shape;10052;p79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9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79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79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79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7" name="Google Shape;10057;p79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10058" name="Google Shape;10058;p79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79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79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9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9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9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4" name="Google Shape;10064;p79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10065" name="Google Shape;10065;p79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9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9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8" name="Google Shape;10068;p79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10069" name="Google Shape;10069;p79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9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9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9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9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9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9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79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10077" name="Google Shape;10077;p79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9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9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9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9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9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9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4" name="Google Shape;10084;p79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10085" name="Google Shape;10085;p79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9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9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9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79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9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9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2" name="Google Shape;10092;p79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10093" name="Google Shape;10093;p79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9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79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79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9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8" name="Google Shape;10098;p79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10099" name="Google Shape;10099;p79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9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9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2" name="Google Shape;10102;p79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10103" name="Google Shape;10103;p79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79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9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79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9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8" name="Google Shape;10108;p79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10109" name="Google Shape;10109;p79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9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79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9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9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9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5" name="Google Shape;10115;p79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10116" name="Google Shape;10116;p79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9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9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9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9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9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9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3" name="Google Shape;10123;p79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10124" name="Google Shape;10124;p79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9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9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9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8" name="Google Shape;10128;p79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10129" name="Google Shape;10129;p79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9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9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9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9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79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9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6" name="Google Shape;10136;p79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10137" name="Google Shape;10137;p79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9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9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9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1" name="Google Shape;10141;p79"/>
          <p:cNvSpPr/>
          <p:nvPr/>
        </p:nvSpPr>
        <p:spPr>
          <a:xfrm>
            <a:off x="5164353" y="3341975"/>
            <a:ext cx="448180" cy="450507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2" name="Google Shape;10142;p79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10143" name="Google Shape;10143;p79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9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9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9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7" name="Google Shape;10147;p79"/>
          <p:cNvSpPr/>
          <p:nvPr/>
        </p:nvSpPr>
        <p:spPr>
          <a:xfrm>
            <a:off x="6274865" y="3343157"/>
            <a:ext cx="449288" cy="448143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151" name="Shape 10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52" name="Google Shape;10152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153" name="Google Shape;10153;p80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10154" name="Google Shape;10154;p80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80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6" name="Google Shape;10156;p80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10157" name="Google Shape;10157;p80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80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80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80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80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2" name="Google Shape;10162;p80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10163" name="Google Shape;10163;p80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80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80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80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80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80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80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80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80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80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80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80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5" name="Google Shape;10175;p80"/>
          <p:cNvSpPr/>
          <p:nvPr/>
        </p:nvSpPr>
        <p:spPr>
          <a:xfrm>
            <a:off x="3545854" y="1689199"/>
            <a:ext cx="434634" cy="419227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76" name="Google Shape;10176;p80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10177" name="Google Shape;10177;p80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80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80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0" name="Google Shape;10180;p80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10181" name="Google Shape;10181;p80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80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80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80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80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80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7" name="Google Shape;10187;p80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10188" name="Google Shape;10188;p80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80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80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80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2" name="Google Shape;10192;p80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10193" name="Google Shape;10193;p80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80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80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80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7" name="Google Shape;10197;p80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10198" name="Google Shape;10198;p80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80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80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10201" name="Google Shape;10201;p80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80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80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80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5" name="Google Shape;10205;p80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10206" name="Google Shape;10206;p80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80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80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9" name="Google Shape;10209;p80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10210" name="Google Shape;10210;p80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80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80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3" name="Google Shape;10213;p80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10214" name="Google Shape;10214;p80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80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80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80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8" name="Google Shape;10218;p80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10219" name="Google Shape;10219;p80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80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80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2" name="Google Shape;10222;p80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10223" name="Google Shape;10223;p80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80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80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6" name="Google Shape;10226;p80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10227" name="Google Shape;10227;p80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80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9" name="Google Shape;10229;p80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10230" name="Google Shape;10230;p80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80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80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80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80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5" name="Google Shape;10235;p80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10236" name="Google Shape;10236;p80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80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8" name="Google Shape;10238;p80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10239" name="Google Shape;10239;p80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80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80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80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3" name="Google Shape;10243;p80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10244" name="Google Shape;10244;p80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80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80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80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80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80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80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80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80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80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10254" name="Google Shape;10254;p80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80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6" name="Google Shape;10256;p80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10257" name="Google Shape;10257;p80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80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80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0" name="Google Shape;10260;p80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10261" name="Google Shape;10261;p80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80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80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80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5" name="Google Shape;10265;p80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10266" name="Google Shape;10266;p80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80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80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10269" name="Google Shape;10269;p80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80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80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2" name="Google Shape;10272;p80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10273" name="Google Shape;10273;p80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80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80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80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7" name="Google Shape;10277;p80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10278" name="Google Shape;10278;p80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80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0" name="Google Shape;10280;p80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10281" name="Google Shape;10281;p80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80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80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80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80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10286" name="Google Shape;10286;p80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80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80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10289" name="Google Shape;10289;p80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80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80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80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80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80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80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6" name="Google Shape;10296;p80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10297" name="Google Shape;10297;p80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80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80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80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80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2" name="Google Shape;10302;p80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10303" name="Google Shape;10303;p80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80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5" name="Google Shape;10305;p80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10306" name="Google Shape;10306;p80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80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80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80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80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80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80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80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80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5" name="Google Shape;10315;p80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10316" name="Google Shape;10316;p80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80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80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9" name="Google Shape;10319;p80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10320" name="Google Shape;10320;p80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80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80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3" name="Google Shape;10323;p80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10324" name="Google Shape;10324;p80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80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80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80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80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9" name="Google Shape;10329;p80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10330" name="Google Shape;10330;p80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80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80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3" name="Google Shape;10333;p80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10334" name="Google Shape;10334;p80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80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80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80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8" name="Google Shape;10338;p80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10339" name="Google Shape;10339;p80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80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1" name="Google Shape;10341;p80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10342" name="Google Shape;10342;p80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80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80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80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80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80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80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9" name="Google Shape;10349;p80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10350" name="Google Shape;10350;p80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80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80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3" name="Google Shape;10353;p80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10354" name="Google Shape;10354;p80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80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80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80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80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80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80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1" name="Google Shape;10361;p80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10362" name="Google Shape;10362;p80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80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80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80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80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7" name="Google Shape;10367;p80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10368" name="Google Shape;10368;p80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80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0" name="Google Shape;10370;p80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10371" name="Google Shape;10371;p80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80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3" name="Google Shape;10373;p80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10374" name="Google Shape;10374;p80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80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80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7" name="Google Shape;10377;p80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10378" name="Google Shape;10378;p80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80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80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80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80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3" name="Google Shape;10383;p80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10384" name="Google Shape;10384;p80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80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80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7" name="Google Shape;10387;p80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10388" name="Google Shape;10388;p80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80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80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80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2" name="Google Shape;10392;p80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10393" name="Google Shape;10393;p80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80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80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80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80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80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9" name="Google Shape;10399;p80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10400" name="Google Shape;10400;p80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80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2" name="Google Shape;10402;p80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10403" name="Google Shape;10403;p80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80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80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80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7" name="Google Shape;10407;p80"/>
          <p:cNvGrpSpPr/>
          <p:nvPr/>
        </p:nvGrpSpPr>
        <p:grpSpPr>
          <a:xfrm>
            <a:off x="4553987" y="3925571"/>
            <a:ext cx="387610" cy="193109"/>
            <a:chOff x="6140660" y="1661097"/>
            <a:chExt cx="397835" cy="198202"/>
          </a:xfrm>
        </p:grpSpPr>
        <p:sp>
          <p:nvSpPr>
            <p:cNvPr id="10408" name="Google Shape;10408;p80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80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80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80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2" name="Google Shape;10412;p80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10413" name="Google Shape;10413;p80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80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80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80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80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8" name="Google Shape;10418;p80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10419" name="Google Shape;10419;p80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80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80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2" name="Google Shape;10422;p80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10423" name="Google Shape;10423;p80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80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5" name="Google Shape;10425;p80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10426" name="Google Shape;10426;p80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80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8" name="Google Shape;10428;p80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10429" name="Google Shape;10429;p80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80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1" name="Google Shape;10431;p80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10432" name="Google Shape;10432;p80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80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4" name="Google Shape;10434;p80"/>
          <p:cNvGrpSpPr/>
          <p:nvPr/>
        </p:nvGrpSpPr>
        <p:grpSpPr>
          <a:xfrm>
            <a:off x="3515416" y="3828288"/>
            <a:ext cx="387681" cy="387681"/>
            <a:chOff x="4933458" y="1687279"/>
            <a:chExt cx="397907" cy="397907"/>
          </a:xfrm>
        </p:grpSpPr>
        <p:sp>
          <p:nvSpPr>
            <p:cNvPr id="10435" name="Google Shape;10435;p80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80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7" name="Google Shape;10437;p80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10438" name="Google Shape;10438;p80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80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80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80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2" name="Google Shape;10442;p80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10443" name="Google Shape;10443;p80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80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5" name="Google Shape;10445;p80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10446" name="Google Shape;10446;p80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80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80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9" name="Google Shape;10449;p80"/>
          <p:cNvSpPr/>
          <p:nvPr/>
        </p:nvSpPr>
        <p:spPr>
          <a:xfrm>
            <a:off x="6879427" y="3343765"/>
            <a:ext cx="388846" cy="317145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0" name="Google Shape;10450;p80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10451" name="Google Shape;10451;p80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80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456" name="Shape 10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57" name="Google Shape;10457;p8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p37"/>
          <p:cNvSpPr/>
          <p:nvPr/>
        </p:nvSpPr>
        <p:spPr>
          <a:xfrm>
            <a:off x="5446637" y="4134926"/>
            <a:ext cx="3686752" cy="1007023"/>
          </a:xfrm>
          <a:custGeom>
            <a:rect b="b" l="l" r="r" t="t"/>
            <a:pathLst>
              <a:path extrusionOk="0" h="31440" w="115229">
                <a:moveTo>
                  <a:pt x="115228" y="1"/>
                </a:moveTo>
                <a:cubicBezTo>
                  <a:pt x="114408" y="215"/>
                  <a:pt x="113676" y="518"/>
                  <a:pt x="112855" y="732"/>
                </a:cubicBezTo>
                <a:cubicBezTo>
                  <a:pt x="111803" y="1036"/>
                  <a:pt x="110768" y="1339"/>
                  <a:pt x="109733" y="1696"/>
                </a:cubicBezTo>
                <a:cubicBezTo>
                  <a:pt x="108091" y="2142"/>
                  <a:pt x="106539" y="2677"/>
                  <a:pt x="104969" y="3195"/>
                </a:cubicBezTo>
                <a:cubicBezTo>
                  <a:pt x="102596" y="3926"/>
                  <a:pt x="100294" y="4747"/>
                  <a:pt x="97975" y="5568"/>
                </a:cubicBezTo>
                <a:cubicBezTo>
                  <a:pt x="96797" y="5943"/>
                  <a:pt x="95673" y="6317"/>
                  <a:pt x="94495" y="6603"/>
                </a:cubicBezTo>
                <a:cubicBezTo>
                  <a:pt x="92996" y="7138"/>
                  <a:pt x="91444" y="7584"/>
                  <a:pt x="89874" y="8030"/>
                </a:cubicBezTo>
                <a:cubicBezTo>
                  <a:pt x="88322" y="8548"/>
                  <a:pt x="86680" y="8994"/>
                  <a:pt x="85039" y="9511"/>
                </a:cubicBezTo>
                <a:cubicBezTo>
                  <a:pt x="83700" y="9886"/>
                  <a:pt x="82451" y="10260"/>
                  <a:pt x="81185" y="10546"/>
                </a:cubicBezTo>
                <a:cubicBezTo>
                  <a:pt x="78954" y="11153"/>
                  <a:pt x="76724" y="11599"/>
                  <a:pt x="74494" y="12045"/>
                </a:cubicBezTo>
                <a:cubicBezTo>
                  <a:pt x="71889" y="12562"/>
                  <a:pt x="69212" y="13222"/>
                  <a:pt x="66464" y="13454"/>
                </a:cubicBezTo>
                <a:cubicBezTo>
                  <a:pt x="64377" y="13668"/>
                  <a:pt x="62289" y="13900"/>
                  <a:pt x="60219" y="14114"/>
                </a:cubicBezTo>
                <a:cubicBezTo>
                  <a:pt x="58953" y="14275"/>
                  <a:pt x="57686" y="14275"/>
                  <a:pt x="56419" y="14275"/>
                </a:cubicBezTo>
                <a:cubicBezTo>
                  <a:pt x="54492" y="14275"/>
                  <a:pt x="52557" y="14402"/>
                  <a:pt x="50604" y="14402"/>
                </a:cubicBezTo>
                <a:cubicBezTo>
                  <a:pt x="49627" y="14402"/>
                  <a:pt x="48646" y="14370"/>
                  <a:pt x="47658" y="14275"/>
                </a:cubicBezTo>
                <a:lnTo>
                  <a:pt x="47498" y="14275"/>
                </a:lnTo>
                <a:cubicBezTo>
                  <a:pt x="45428" y="14186"/>
                  <a:pt x="43340" y="14114"/>
                  <a:pt x="41253" y="14043"/>
                </a:cubicBezTo>
                <a:cubicBezTo>
                  <a:pt x="39397" y="13972"/>
                  <a:pt x="37470" y="13740"/>
                  <a:pt x="35614" y="13668"/>
                </a:cubicBezTo>
                <a:cubicBezTo>
                  <a:pt x="33456" y="13597"/>
                  <a:pt x="31368" y="13597"/>
                  <a:pt x="29280" y="13526"/>
                </a:cubicBezTo>
                <a:cubicBezTo>
                  <a:pt x="27585" y="13526"/>
                  <a:pt x="25872" y="13526"/>
                  <a:pt x="24088" y="13597"/>
                </a:cubicBezTo>
                <a:cubicBezTo>
                  <a:pt x="21251" y="13668"/>
                  <a:pt x="18503" y="14418"/>
                  <a:pt x="15827" y="15239"/>
                </a:cubicBezTo>
                <a:cubicBezTo>
                  <a:pt x="12776" y="16202"/>
                  <a:pt x="9957" y="17683"/>
                  <a:pt x="7584" y="19771"/>
                </a:cubicBezTo>
                <a:cubicBezTo>
                  <a:pt x="5121" y="21858"/>
                  <a:pt x="3337" y="24303"/>
                  <a:pt x="1856" y="27050"/>
                </a:cubicBezTo>
                <a:cubicBezTo>
                  <a:pt x="1107" y="28460"/>
                  <a:pt x="518" y="29959"/>
                  <a:pt x="1" y="31440"/>
                </a:cubicBezTo>
                <a:lnTo>
                  <a:pt x="16130" y="31440"/>
                </a:lnTo>
                <a:cubicBezTo>
                  <a:pt x="17397" y="30244"/>
                  <a:pt x="18735" y="29209"/>
                  <a:pt x="20359" y="28317"/>
                </a:cubicBezTo>
                <a:cubicBezTo>
                  <a:pt x="23785" y="26462"/>
                  <a:pt x="27496" y="25427"/>
                  <a:pt x="31368" y="24891"/>
                </a:cubicBezTo>
                <a:cubicBezTo>
                  <a:pt x="34633" y="24445"/>
                  <a:pt x="37916" y="24160"/>
                  <a:pt x="41253" y="23857"/>
                </a:cubicBezTo>
                <a:cubicBezTo>
                  <a:pt x="42662" y="23714"/>
                  <a:pt x="44090" y="23642"/>
                  <a:pt x="45499" y="23553"/>
                </a:cubicBezTo>
                <a:cubicBezTo>
                  <a:pt x="47212" y="23482"/>
                  <a:pt x="48907" y="23410"/>
                  <a:pt x="50620" y="23268"/>
                </a:cubicBezTo>
                <a:cubicBezTo>
                  <a:pt x="53297" y="22964"/>
                  <a:pt x="55902" y="22661"/>
                  <a:pt x="58507" y="22304"/>
                </a:cubicBezTo>
                <a:cubicBezTo>
                  <a:pt x="61629" y="21858"/>
                  <a:pt x="64680" y="21323"/>
                  <a:pt x="67803" y="20663"/>
                </a:cubicBezTo>
                <a:cubicBezTo>
                  <a:pt x="68463" y="20520"/>
                  <a:pt x="69212" y="20288"/>
                  <a:pt x="69962" y="20145"/>
                </a:cubicBezTo>
                <a:cubicBezTo>
                  <a:pt x="71960" y="19628"/>
                  <a:pt x="74048" y="19182"/>
                  <a:pt x="76046" y="18575"/>
                </a:cubicBezTo>
                <a:cubicBezTo>
                  <a:pt x="77902" y="18058"/>
                  <a:pt x="79686" y="17469"/>
                  <a:pt x="81559" y="16862"/>
                </a:cubicBezTo>
                <a:cubicBezTo>
                  <a:pt x="84004" y="16131"/>
                  <a:pt x="86466" y="15310"/>
                  <a:pt x="88910" y="14489"/>
                </a:cubicBezTo>
                <a:cubicBezTo>
                  <a:pt x="91212" y="13668"/>
                  <a:pt x="93603" y="12848"/>
                  <a:pt x="95905" y="12045"/>
                </a:cubicBezTo>
                <a:cubicBezTo>
                  <a:pt x="100133" y="10546"/>
                  <a:pt x="104309" y="9065"/>
                  <a:pt x="108609" y="7584"/>
                </a:cubicBezTo>
                <a:cubicBezTo>
                  <a:pt x="110768" y="6835"/>
                  <a:pt x="112998" y="6157"/>
                  <a:pt x="115228" y="5496"/>
                </a:cubicBezTo>
                <a:lnTo>
                  <a:pt x="115228" y="4908"/>
                </a:lnTo>
                <a:lnTo>
                  <a:pt x="115228" y="1250"/>
                </a:lnTo>
                <a:lnTo>
                  <a:pt x="115228" y="1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" name="Google Shape;598;p37"/>
          <p:cNvSpPr txBox="1"/>
          <p:nvPr>
            <p:ph type="title"/>
          </p:nvPr>
        </p:nvSpPr>
        <p:spPr>
          <a:xfrm>
            <a:off x="4953000" y="1584044"/>
            <a:ext cx="2767800" cy="11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Disease</a:t>
            </a:r>
            <a:endParaRPr/>
          </a:p>
        </p:txBody>
      </p:sp>
      <p:sp>
        <p:nvSpPr>
          <p:cNvPr id="599" name="Google Shape;599;p37"/>
          <p:cNvSpPr txBox="1"/>
          <p:nvPr>
            <p:ph idx="1" type="subTitle"/>
          </p:nvPr>
        </p:nvSpPr>
        <p:spPr>
          <a:xfrm>
            <a:off x="4953000" y="2724819"/>
            <a:ext cx="2767800" cy="114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600" name="Google Shape;600;p37"/>
          <p:cNvSpPr txBox="1"/>
          <p:nvPr>
            <p:ph idx="2" type="title"/>
          </p:nvPr>
        </p:nvSpPr>
        <p:spPr>
          <a:xfrm>
            <a:off x="1696969" y="1707742"/>
            <a:ext cx="15963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601" name="Google Shape;601;p37"/>
          <p:cNvSpPr/>
          <p:nvPr/>
        </p:nvSpPr>
        <p:spPr>
          <a:xfrm>
            <a:off x="1851592" y="2671190"/>
            <a:ext cx="1287055" cy="668872"/>
          </a:xfrm>
          <a:custGeom>
            <a:rect b="b" l="l" r="r" t="t"/>
            <a:pathLst>
              <a:path extrusionOk="0" h="108495" w="208768">
                <a:moveTo>
                  <a:pt x="87128" y="1"/>
                </a:moveTo>
                <a:lnTo>
                  <a:pt x="64522" y="50627"/>
                </a:lnTo>
                <a:lnTo>
                  <a:pt x="0" y="50627"/>
                </a:lnTo>
                <a:lnTo>
                  <a:pt x="0" y="64262"/>
                </a:lnTo>
                <a:lnTo>
                  <a:pt x="73362" y="64262"/>
                </a:lnTo>
                <a:lnTo>
                  <a:pt x="86084" y="35752"/>
                </a:lnTo>
                <a:lnTo>
                  <a:pt x="113550" y="108494"/>
                </a:lnTo>
                <a:lnTo>
                  <a:pt x="130349" y="64262"/>
                </a:lnTo>
                <a:lnTo>
                  <a:pt x="208767" y="64262"/>
                </a:lnTo>
                <a:lnTo>
                  <a:pt x="208767" y="50627"/>
                </a:lnTo>
                <a:lnTo>
                  <a:pt x="120954" y="50627"/>
                </a:lnTo>
                <a:lnTo>
                  <a:pt x="113582" y="70036"/>
                </a:lnTo>
                <a:lnTo>
                  <a:pt x="8712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37"/>
          <p:cNvSpPr/>
          <p:nvPr/>
        </p:nvSpPr>
        <p:spPr>
          <a:xfrm>
            <a:off x="4960200" y="4155150"/>
            <a:ext cx="2767800" cy="903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" name="Google Shape;603;p37"/>
          <p:cNvSpPr/>
          <p:nvPr/>
        </p:nvSpPr>
        <p:spPr>
          <a:xfrm>
            <a:off x="4485366" y="1237907"/>
            <a:ext cx="3717471" cy="4283005"/>
          </a:xfrm>
          <a:custGeom>
            <a:rect b="b" l="l" r="r" t="t"/>
            <a:pathLst>
              <a:path extrusionOk="0" h="133375" w="115764">
                <a:moveTo>
                  <a:pt x="113390" y="2374"/>
                </a:moveTo>
                <a:lnTo>
                  <a:pt x="113390" y="130984"/>
                </a:lnTo>
                <a:lnTo>
                  <a:pt x="2391" y="130984"/>
                </a:lnTo>
                <a:lnTo>
                  <a:pt x="2391" y="2374"/>
                </a:lnTo>
                <a:close/>
                <a:moveTo>
                  <a:pt x="1196" y="1"/>
                </a:moveTo>
                <a:cubicBezTo>
                  <a:pt x="536" y="1"/>
                  <a:pt x="0" y="518"/>
                  <a:pt x="0" y="1179"/>
                </a:cubicBezTo>
                <a:lnTo>
                  <a:pt x="0" y="132179"/>
                </a:lnTo>
                <a:cubicBezTo>
                  <a:pt x="0" y="132839"/>
                  <a:pt x="536" y="133375"/>
                  <a:pt x="1196" y="133375"/>
                </a:cubicBezTo>
                <a:lnTo>
                  <a:pt x="114568" y="133375"/>
                </a:lnTo>
                <a:cubicBezTo>
                  <a:pt x="115246" y="133375"/>
                  <a:pt x="115763" y="132839"/>
                  <a:pt x="115763" y="132179"/>
                </a:cubicBezTo>
                <a:lnTo>
                  <a:pt x="115763" y="1179"/>
                </a:lnTo>
                <a:cubicBezTo>
                  <a:pt x="115763" y="518"/>
                  <a:pt x="115246" y="1"/>
                  <a:pt x="11456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" name="Google Shape;604;p37"/>
          <p:cNvSpPr/>
          <p:nvPr/>
        </p:nvSpPr>
        <p:spPr>
          <a:xfrm>
            <a:off x="5962716" y="4310963"/>
            <a:ext cx="3170673" cy="830986"/>
          </a:xfrm>
          <a:custGeom>
            <a:rect b="b" l="l" r="r" t="t"/>
            <a:pathLst>
              <a:path extrusionOk="0" h="25944" w="99099">
                <a:moveTo>
                  <a:pt x="99098" y="0"/>
                </a:moveTo>
                <a:cubicBezTo>
                  <a:pt x="96868" y="661"/>
                  <a:pt x="94638" y="1339"/>
                  <a:pt x="92479" y="2088"/>
                </a:cubicBezTo>
                <a:cubicBezTo>
                  <a:pt x="88179" y="3569"/>
                  <a:pt x="84003" y="5050"/>
                  <a:pt x="79775" y="6549"/>
                </a:cubicBezTo>
                <a:cubicBezTo>
                  <a:pt x="77473" y="7352"/>
                  <a:pt x="75082" y="8172"/>
                  <a:pt x="72780" y="8993"/>
                </a:cubicBezTo>
                <a:cubicBezTo>
                  <a:pt x="70336" y="9814"/>
                  <a:pt x="67874" y="10635"/>
                  <a:pt x="65429" y="11366"/>
                </a:cubicBezTo>
                <a:cubicBezTo>
                  <a:pt x="63556" y="11973"/>
                  <a:pt x="61772" y="12562"/>
                  <a:pt x="59916" y="13079"/>
                </a:cubicBezTo>
                <a:cubicBezTo>
                  <a:pt x="57918" y="13686"/>
                  <a:pt x="55830" y="14132"/>
                  <a:pt x="53832" y="14649"/>
                </a:cubicBezTo>
                <a:cubicBezTo>
                  <a:pt x="53082" y="14792"/>
                  <a:pt x="52333" y="15024"/>
                  <a:pt x="51673" y="15167"/>
                </a:cubicBezTo>
                <a:cubicBezTo>
                  <a:pt x="48550" y="15827"/>
                  <a:pt x="45499" y="16362"/>
                  <a:pt x="42377" y="16808"/>
                </a:cubicBezTo>
                <a:cubicBezTo>
                  <a:pt x="39772" y="17165"/>
                  <a:pt x="37167" y="17468"/>
                  <a:pt x="34490" y="17772"/>
                </a:cubicBezTo>
                <a:cubicBezTo>
                  <a:pt x="32777" y="17914"/>
                  <a:pt x="31082" y="17986"/>
                  <a:pt x="29369" y="18057"/>
                </a:cubicBezTo>
                <a:cubicBezTo>
                  <a:pt x="27960" y="18146"/>
                  <a:pt x="26532" y="18218"/>
                  <a:pt x="25123" y="18361"/>
                </a:cubicBezTo>
                <a:cubicBezTo>
                  <a:pt x="21786" y="18664"/>
                  <a:pt x="18503" y="18949"/>
                  <a:pt x="15238" y="19395"/>
                </a:cubicBezTo>
                <a:cubicBezTo>
                  <a:pt x="11366" y="19931"/>
                  <a:pt x="7655" y="20966"/>
                  <a:pt x="4229" y="22821"/>
                </a:cubicBezTo>
                <a:cubicBezTo>
                  <a:pt x="2605" y="23713"/>
                  <a:pt x="1267" y="24748"/>
                  <a:pt x="0" y="25944"/>
                </a:cubicBezTo>
                <a:lnTo>
                  <a:pt x="69729" y="25944"/>
                </a:lnTo>
                <a:cubicBezTo>
                  <a:pt x="70336" y="25640"/>
                  <a:pt x="70925" y="25283"/>
                  <a:pt x="71514" y="24980"/>
                </a:cubicBezTo>
                <a:cubicBezTo>
                  <a:pt x="73905" y="23713"/>
                  <a:pt x="76349" y="22518"/>
                  <a:pt x="78811" y="21269"/>
                </a:cubicBezTo>
                <a:cubicBezTo>
                  <a:pt x="80221" y="20591"/>
                  <a:pt x="81559" y="19841"/>
                  <a:pt x="82897" y="19253"/>
                </a:cubicBezTo>
                <a:cubicBezTo>
                  <a:pt x="84450" y="18503"/>
                  <a:pt x="85948" y="17914"/>
                  <a:pt x="87501" y="17165"/>
                </a:cubicBezTo>
                <a:cubicBezTo>
                  <a:pt x="88250" y="16880"/>
                  <a:pt x="88982" y="16576"/>
                  <a:pt x="89731" y="16273"/>
                </a:cubicBezTo>
                <a:cubicBezTo>
                  <a:pt x="91515" y="15541"/>
                  <a:pt x="93300" y="14792"/>
                  <a:pt x="95084" y="14132"/>
                </a:cubicBezTo>
                <a:cubicBezTo>
                  <a:pt x="96208" y="13597"/>
                  <a:pt x="97385" y="13311"/>
                  <a:pt x="98510" y="12865"/>
                </a:cubicBezTo>
                <a:cubicBezTo>
                  <a:pt x="98724" y="12865"/>
                  <a:pt x="98884" y="12794"/>
                  <a:pt x="99098" y="12704"/>
                </a:cubicBezTo>
                <a:lnTo>
                  <a:pt x="99098" y="12116"/>
                </a:lnTo>
                <a:lnTo>
                  <a:pt x="99098" y="589"/>
                </a:lnTo>
                <a:lnTo>
                  <a:pt x="99098" y="0"/>
                </a:lnTo>
                <a:close/>
              </a:path>
            </a:pathLst>
          </a:custGeom>
          <a:solidFill>
            <a:srgbClr val="A12148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37"/>
          <p:cNvSpPr/>
          <p:nvPr/>
        </p:nvSpPr>
        <p:spPr>
          <a:xfrm>
            <a:off x="7651348" y="-1557"/>
            <a:ext cx="1491735" cy="881273"/>
          </a:xfrm>
          <a:custGeom>
            <a:rect b="b" l="l" r="r" t="t"/>
            <a:pathLst>
              <a:path extrusionOk="0" h="27514" w="46624">
                <a:moveTo>
                  <a:pt x="1" y="0"/>
                </a:moveTo>
                <a:cubicBezTo>
                  <a:pt x="233" y="303"/>
                  <a:pt x="447" y="517"/>
                  <a:pt x="679" y="821"/>
                </a:cubicBezTo>
                <a:lnTo>
                  <a:pt x="304" y="821"/>
                </a:lnTo>
                <a:cubicBezTo>
                  <a:pt x="1196" y="1856"/>
                  <a:pt x="2088" y="3051"/>
                  <a:pt x="3052" y="4086"/>
                </a:cubicBezTo>
                <a:cubicBezTo>
                  <a:pt x="4836" y="6102"/>
                  <a:pt x="6549" y="8101"/>
                  <a:pt x="8405" y="10045"/>
                </a:cubicBezTo>
                <a:cubicBezTo>
                  <a:pt x="9672" y="11384"/>
                  <a:pt x="10938" y="12633"/>
                  <a:pt x="12348" y="13828"/>
                </a:cubicBezTo>
                <a:cubicBezTo>
                  <a:pt x="13615" y="15095"/>
                  <a:pt x="15024" y="16201"/>
                  <a:pt x="16363" y="17325"/>
                </a:cubicBezTo>
                <a:cubicBezTo>
                  <a:pt x="18664" y="19109"/>
                  <a:pt x="21269" y="20662"/>
                  <a:pt x="23874" y="22000"/>
                </a:cubicBezTo>
                <a:cubicBezTo>
                  <a:pt x="25801" y="22981"/>
                  <a:pt x="27889" y="23873"/>
                  <a:pt x="29959" y="24534"/>
                </a:cubicBezTo>
                <a:cubicBezTo>
                  <a:pt x="31904" y="25051"/>
                  <a:pt x="33759" y="25568"/>
                  <a:pt x="35615" y="26015"/>
                </a:cubicBezTo>
                <a:cubicBezTo>
                  <a:pt x="38523" y="26764"/>
                  <a:pt x="41414" y="27139"/>
                  <a:pt x="44393" y="27353"/>
                </a:cubicBezTo>
                <a:cubicBezTo>
                  <a:pt x="45054" y="27442"/>
                  <a:pt x="45660" y="27442"/>
                  <a:pt x="46320" y="27442"/>
                </a:cubicBezTo>
                <a:cubicBezTo>
                  <a:pt x="46392" y="27513"/>
                  <a:pt x="46552" y="27513"/>
                  <a:pt x="46624" y="27513"/>
                </a:cubicBezTo>
                <a:lnTo>
                  <a:pt x="46624" y="14720"/>
                </a:lnTo>
                <a:cubicBezTo>
                  <a:pt x="46552" y="14720"/>
                  <a:pt x="46392" y="14649"/>
                  <a:pt x="46320" y="14649"/>
                </a:cubicBezTo>
                <a:lnTo>
                  <a:pt x="46320" y="13899"/>
                </a:lnTo>
                <a:cubicBezTo>
                  <a:pt x="45660" y="13685"/>
                  <a:pt x="45054" y="13525"/>
                  <a:pt x="44465" y="13311"/>
                </a:cubicBezTo>
                <a:cubicBezTo>
                  <a:pt x="42823" y="12793"/>
                  <a:pt x="41200" y="12276"/>
                  <a:pt x="39558" y="11598"/>
                </a:cubicBezTo>
                <a:cubicBezTo>
                  <a:pt x="38434" y="11223"/>
                  <a:pt x="37399" y="10634"/>
                  <a:pt x="36293" y="10188"/>
                </a:cubicBezTo>
                <a:cubicBezTo>
                  <a:pt x="34205" y="9296"/>
                  <a:pt x="32350" y="8101"/>
                  <a:pt x="30494" y="6762"/>
                </a:cubicBezTo>
                <a:cubicBezTo>
                  <a:pt x="28103" y="5139"/>
                  <a:pt x="26176" y="3122"/>
                  <a:pt x="24088" y="1195"/>
                </a:cubicBezTo>
                <a:cubicBezTo>
                  <a:pt x="23714" y="821"/>
                  <a:pt x="23500" y="375"/>
                  <a:pt x="23125" y="0"/>
                </a:cubicBezTo>
                <a:close/>
              </a:path>
            </a:pathLst>
          </a:custGeom>
          <a:solidFill>
            <a:srgbClr val="D1154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" name="Google Shape;606;p37"/>
          <p:cNvSpPr/>
          <p:nvPr/>
        </p:nvSpPr>
        <p:spPr>
          <a:xfrm>
            <a:off x="8193695" y="4717872"/>
            <a:ext cx="939693" cy="424077"/>
          </a:xfrm>
          <a:custGeom>
            <a:rect b="b" l="l" r="r" t="t"/>
            <a:pathLst>
              <a:path extrusionOk="0" h="13240" w="29370">
                <a:moveTo>
                  <a:pt x="29369" y="0"/>
                </a:moveTo>
                <a:cubicBezTo>
                  <a:pt x="29155" y="90"/>
                  <a:pt x="28995" y="161"/>
                  <a:pt x="28781" y="161"/>
                </a:cubicBezTo>
                <a:cubicBezTo>
                  <a:pt x="27656" y="607"/>
                  <a:pt x="26479" y="893"/>
                  <a:pt x="25355" y="1428"/>
                </a:cubicBezTo>
                <a:cubicBezTo>
                  <a:pt x="23571" y="2088"/>
                  <a:pt x="21786" y="2837"/>
                  <a:pt x="20002" y="3569"/>
                </a:cubicBezTo>
                <a:cubicBezTo>
                  <a:pt x="19253" y="3872"/>
                  <a:pt x="18521" y="4176"/>
                  <a:pt x="17772" y="4461"/>
                </a:cubicBezTo>
                <a:cubicBezTo>
                  <a:pt x="16219" y="5210"/>
                  <a:pt x="14721" y="5799"/>
                  <a:pt x="13168" y="6549"/>
                </a:cubicBezTo>
                <a:cubicBezTo>
                  <a:pt x="11830" y="7137"/>
                  <a:pt x="10492" y="7887"/>
                  <a:pt x="9082" y="8565"/>
                </a:cubicBezTo>
                <a:cubicBezTo>
                  <a:pt x="6620" y="9814"/>
                  <a:pt x="4176" y="11009"/>
                  <a:pt x="1785" y="12276"/>
                </a:cubicBezTo>
                <a:cubicBezTo>
                  <a:pt x="1196" y="12579"/>
                  <a:pt x="607" y="12936"/>
                  <a:pt x="0" y="13240"/>
                </a:cubicBezTo>
                <a:lnTo>
                  <a:pt x="10331" y="13240"/>
                </a:lnTo>
                <a:cubicBezTo>
                  <a:pt x="12419" y="12133"/>
                  <a:pt x="14506" y="11009"/>
                  <a:pt x="16665" y="9974"/>
                </a:cubicBezTo>
                <a:cubicBezTo>
                  <a:pt x="19413" y="8476"/>
                  <a:pt x="22304" y="7227"/>
                  <a:pt x="25283" y="6031"/>
                </a:cubicBezTo>
                <a:cubicBezTo>
                  <a:pt x="26622" y="5514"/>
                  <a:pt x="28031" y="4996"/>
                  <a:pt x="29369" y="4461"/>
                </a:cubicBezTo>
                <a:lnTo>
                  <a:pt x="29369" y="1428"/>
                </a:lnTo>
                <a:lnTo>
                  <a:pt x="29369" y="0"/>
                </a:lnTo>
                <a:close/>
              </a:path>
            </a:pathLst>
          </a:custGeom>
          <a:solidFill>
            <a:srgbClr val="D11543"/>
          </a:solidFill>
          <a:ln>
            <a:noFill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" name="Google Shape;607;p37"/>
          <p:cNvSpPr/>
          <p:nvPr/>
        </p:nvSpPr>
        <p:spPr>
          <a:xfrm>
            <a:off x="8524236" y="4860758"/>
            <a:ext cx="609153" cy="281191"/>
          </a:xfrm>
          <a:custGeom>
            <a:rect b="b" l="l" r="r" t="t"/>
            <a:pathLst>
              <a:path extrusionOk="0" h="8779" w="19039">
                <a:moveTo>
                  <a:pt x="19038" y="0"/>
                </a:moveTo>
                <a:cubicBezTo>
                  <a:pt x="17700" y="535"/>
                  <a:pt x="16291" y="1053"/>
                  <a:pt x="14952" y="1570"/>
                </a:cubicBezTo>
                <a:cubicBezTo>
                  <a:pt x="11973" y="2766"/>
                  <a:pt x="9082" y="4015"/>
                  <a:pt x="6334" y="5513"/>
                </a:cubicBezTo>
                <a:cubicBezTo>
                  <a:pt x="4175" y="6548"/>
                  <a:pt x="2088" y="7672"/>
                  <a:pt x="0" y="8779"/>
                </a:cubicBezTo>
                <a:lnTo>
                  <a:pt x="19038" y="8779"/>
                </a:lnTo>
                <a:lnTo>
                  <a:pt x="19038" y="1427"/>
                </a:lnTo>
                <a:lnTo>
                  <a:pt x="19038" y="1196"/>
                </a:lnTo>
                <a:lnTo>
                  <a:pt x="19038" y="0"/>
                </a:lnTo>
                <a:close/>
              </a:path>
            </a:pathLst>
          </a:custGeom>
          <a:solidFill>
            <a:srgbClr val="D62C5A"/>
          </a:solidFill>
          <a:ln>
            <a:noFill/>
          </a:ln>
          <a:effectLst>
            <a:outerShdw blurRad="57150" rotWithShape="0" algn="bl" dir="19080000" dist="38100">
              <a:srgbClr val="000000">
                <a:alpha val="44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" name="Google Shape;608;p37"/>
          <p:cNvGrpSpPr/>
          <p:nvPr/>
        </p:nvGrpSpPr>
        <p:grpSpPr>
          <a:xfrm>
            <a:off x="-640" y="-1557"/>
            <a:ext cx="3670178" cy="5143506"/>
            <a:chOff x="-640" y="-1557"/>
            <a:chExt cx="3670178" cy="5143506"/>
          </a:xfrm>
        </p:grpSpPr>
        <p:sp>
          <p:nvSpPr>
            <p:cNvPr id="609" name="Google Shape;609;p37"/>
            <p:cNvSpPr/>
            <p:nvPr/>
          </p:nvSpPr>
          <p:spPr>
            <a:xfrm>
              <a:off x="-640" y="-1557"/>
              <a:ext cx="175845" cy="685826"/>
            </a:xfrm>
            <a:custGeom>
              <a:rect b="b" l="l" r="r" t="t"/>
              <a:pathLst>
                <a:path extrusionOk="0" h="21412" w="5496">
                  <a:moveTo>
                    <a:pt x="0" y="0"/>
                  </a:moveTo>
                  <a:lnTo>
                    <a:pt x="0" y="21411"/>
                  </a:lnTo>
                  <a:cubicBezTo>
                    <a:pt x="517" y="20376"/>
                    <a:pt x="964" y="19252"/>
                    <a:pt x="1410" y="18146"/>
                  </a:cubicBezTo>
                  <a:cubicBezTo>
                    <a:pt x="2373" y="16058"/>
                    <a:pt x="3051" y="13899"/>
                    <a:pt x="3640" y="11669"/>
                  </a:cubicBezTo>
                  <a:lnTo>
                    <a:pt x="4318" y="8993"/>
                  </a:lnTo>
                  <a:cubicBezTo>
                    <a:pt x="4693" y="6923"/>
                    <a:pt x="4978" y="4764"/>
                    <a:pt x="5281" y="2676"/>
                  </a:cubicBezTo>
                  <a:lnTo>
                    <a:pt x="5496" y="0"/>
                  </a:lnTo>
                  <a:close/>
                </a:path>
              </a:pathLst>
            </a:custGeom>
            <a:solidFill>
              <a:srgbClr val="9E324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7"/>
            <p:cNvSpPr/>
            <p:nvPr/>
          </p:nvSpPr>
          <p:spPr>
            <a:xfrm>
              <a:off x="223133" y="-1557"/>
              <a:ext cx="3446405" cy="5143506"/>
            </a:xfrm>
            <a:custGeom>
              <a:rect b="b" l="l" r="r" t="t"/>
              <a:pathLst>
                <a:path extrusionOk="0" h="160584" w="107717">
                  <a:moveTo>
                    <a:pt x="18289" y="0"/>
                  </a:moveTo>
                  <a:cubicBezTo>
                    <a:pt x="18289" y="303"/>
                    <a:pt x="18289" y="589"/>
                    <a:pt x="18360" y="892"/>
                  </a:cubicBezTo>
                  <a:cubicBezTo>
                    <a:pt x="18503" y="2534"/>
                    <a:pt x="18806" y="4157"/>
                    <a:pt x="18806" y="5799"/>
                  </a:cubicBezTo>
                  <a:cubicBezTo>
                    <a:pt x="18949" y="8618"/>
                    <a:pt x="19021" y="11384"/>
                    <a:pt x="19021" y="14131"/>
                  </a:cubicBezTo>
                  <a:lnTo>
                    <a:pt x="19021" y="14720"/>
                  </a:lnTo>
                  <a:cubicBezTo>
                    <a:pt x="19021" y="17254"/>
                    <a:pt x="19021" y="19770"/>
                    <a:pt x="18806" y="22232"/>
                  </a:cubicBezTo>
                  <a:cubicBezTo>
                    <a:pt x="18575" y="25354"/>
                    <a:pt x="18128" y="28405"/>
                    <a:pt x="17468" y="31367"/>
                  </a:cubicBezTo>
                  <a:cubicBezTo>
                    <a:pt x="16951" y="34204"/>
                    <a:pt x="16130" y="36881"/>
                    <a:pt x="15309" y="39557"/>
                  </a:cubicBezTo>
                  <a:cubicBezTo>
                    <a:pt x="14274" y="42751"/>
                    <a:pt x="13008" y="45873"/>
                    <a:pt x="11741" y="48924"/>
                  </a:cubicBezTo>
                  <a:cubicBezTo>
                    <a:pt x="10991" y="50548"/>
                    <a:pt x="10188" y="52190"/>
                    <a:pt x="9510" y="53831"/>
                  </a:cubicBezTo>
                  <a:cubicBezTo>
                    <a:pt x="8244" y="56508"/>
                    <a:pt x="7066" y="59255"/>
                    <a:pt x="5871" y="62003"/>
                  </a:cubicBezTo>
                  <a:cubicBezTo>
                    <a:pt x="4907" y="64305"/>
                    <a:pt x="4015" y="66535"/>
                    <a:pt x="3194" y="68926"/>
                  </a:cubicBezTo>
                  <a:cubicBezTo>
                    <a:pt x="2516" y="70782"/>
                    <a:pt x="2070" y="72637"/>
                    <a:pt x="1553" y="74564"/>
                  </a:cubicBezTo>
                  <a:cubicBezTo>
                    <a:pt x="821" y="77027"/>
                    <a:pt x="518" y="79542"/>
                    <a:pt x="143" y="82076"/>
                  </a:cubicBezTo>
                  <a:cubicBezTo>
                    <a:pt x="72" y="82451"/>
                    <a:pt x="0" y="82897"/>
                    <a:pt x="0" y="83343"/>
                  </a:cubicBezTo>
                  <a:lnTo>
                    <a:pt x="0" y="83718"/>
                  </a:lnTo>
                  <a:lnTo>
                    <a:pt x="0" y="87732"/>
                  </a:lnTo>
                  <a:cubicBezTo>
                    <a:pt x="0" y="89659"/>
                    <a:pt x="72" y="91586"/>
                    <a:pt x="518" y="93602"/>
                  </a:cubicBezTo>
                  <a:cubicBezTo>
                    <a:pt x="589" y="93745"/>
                    <a:pt x="589" y="93906"/>
                    <a:pt x="589" y="94048"/>
                  </a:cubicBezTo>
                  <a:cubicBezTo>
                    <a:pt x="892" y="95529"/>
                    <a:pt x="1107" y="96939"/>
                    <a:pt x="1481" y="98438"/>
                  </a:cubicBezTo>
                  <a:cubicBezTo>
                    <a:pt x="1927" y="100151"/>
                    <a:pt x="2516" y="101774"/>
                    <a:pt x="3051" y="103416"/>
                  </a:cubicBezTo>
                  <a:cubicBezTo>
                    <a:pt x="3944" y="106164"/>
                    <a:pt x="5282" y="108697"/>
                    <a:pt x="6763" y="111070"/>
                  </a:cubicBezTo>
                  <a:cubicBezTo>
                    <a:pt x="8404" y="113675"/>
                    <a:pt x="10331" y="116209"/>
                    <a:pt x="12633" y="118279"/>
                  </a:cubicBezTo>
                  <a:cubicBezTo>
                    <a:pt x="14203" y="119688"/>
                    <a:pt x="15755" y="121027"/>
                    <a:pt x="17540" y="122222"/>
                  </a:cubicBezTo>
                  <a:cubicBezTo>
                    <a:pt x="18503" y="122900"/>
                    <a:pt x="19467" y="123560"/>
                    <a:pt x="20519" y="124078"/>
                  </a:cubicBezTo>
                  <a:cubicBezTo>
                    <a:pt x="22143" y="124898"/>
                    <a:pt x="23856" y="125719"/>
                    <a:pt x="25640" y="126469"/>
                  </a:cubicBezTo>
                  <a:cubicBezTo>
                    <a:pt x="27353" y="127057"/>
                    <a:pt x="29137" y="127575"/>
                    <a:pt x="30850" y="128021"/>
                  </a:cubicBezTo>
                  <a:cubicBezTo>
                    <a:pt x="33295" y="128699"/>
                    <a:pt x="35757" y="129288"/>
                    <a:pt x="38291" y="129734"/>
                  </a:cubicBezTo>
                  <a:cubicBezTo>
                    <a:pt x="40664" y="130180"/>
                    <a:pt x="43108" y="130394"/>
                    <a:pt x="45570" y="130769"/>
                  </a:cubicBezTo>
                  <a:cubicBezTo>
                    <a:pt x="46231" y="130840"/>
                    <a:pt x="46909" y="131001"/>
                    <a:pt x="47569" y="131072"/>
                  </a:cubicBezTo>
                  <a:cubicBezTo>
                    <a:pt x="50406" y="131447"/>
                    <a:pt x="53225" y="131821"/>
                    <a:pt x="56044" y="132178"/>
                  </a:cubicBezTo>
                  <a:cubicBezTo>
                    <a:pt x="57918" y="132410"/>
                    <a:pt x="59702" y="132785"/>
                    <a:pt x="61557" y="133070"/>
                  </a:cubicBezTo>
                  <a:lnTo>
                    <a:pt x="61843" y="133070"/>
                  </a:lnTo>
                  <a:cubicBezTo>
                    <a:pt x="63484" y="133445"/>
                    <a:pt x="65055" y="133677"/>
                    <a:pt x="66607" y="134052"/>
                  </a:cubicBezTo>
                  <a:cubicBezTo>
                    <a:pt x="68016" y="134337"/>
                    <a:pt x="69426" y="134783"/>
                    <a:pt x="70853" y="135158"/>
                  </a:cubicBezTo>
                  <a:cubicBezTo>
                    <a:pt x="71585" y="135390"/>
                    <a:pt x="72263" y="135604"/>
                    <a:pt x="72923" y="135836"/>
                  </a:cubicBezTo>
                  <a:cubicBezTo>
                    <a:pt x="74047" y="136282"/>
                    <a:pt x="75082" y="136567"/>
                    <a:pt x="76117" y="137014"/>
                  </a:cubicBezTo>
                  <a:cubicBezTo>
                    <a:pt x="77687" y="137692"/>
                    <a:pt x="79097" y="138512"/>
                    <a:pt x="80578" y="139172"/>
                  </a:cubicBezTo>
                  <a:cubicBezTo>
                    <a:pt x="83629" y="140582"/>
                    <a:pt x="86305" y="142527"/>
                    <a:pt x="88696" y="144900"/>
                  </a:cubicBezTo>
                  <a:cubicBezTo>
                    <a:pt x="91729" y="147880"/>
                    <a:pt x="94406" y="151216"/>
                    <a:pt x="96636" y="154928"/>
                  </a:cubicBezTo>
                  <a:cubicBezTo>
                    <a:pt x="97760" y="156801"/>
                    <a:pt x="98795" y="158657"/>
                    <a:pt x="99759" y="160584"/>
                  </a:cubicBezTo>
                  <a:lnTo>
                    <a:pt x="107716" y="160584"/>
                  </a:lnTo>
                  <a:cubicBezTo>
                    <a:pt x="107342" y="159763"/>
                    <a:pt x="107056" y="158942"/>
                    <a:pt x="106682" y="158211"/>
                  </a:cubicBezTo>
                  <a:cubicBezTo>
                    <a:pt x="105718" y="156052"/>
                    <a:pt x="104755" y="153893"/>
                    <a:pt x="103702" y="151734"/>
                  </a:cubicBezTo>
                  <a:cubicBezTo>
                    <a:pt x="102970" y="150110"/>
                    <a:pt x="102221" y="148540"/>
                    <a:pt x="101400" y="146988"/>
                  </a:cubicBezTo>
                  <a:cubicBezTo>
                    <a:pt x="99991" y="144383"/>
                    <a:pt x="98420" y="141849"/>
                    <a:pt x="96493" y="139690"/>
                  </a:cubicBezTo>
                  <a:cubicBezTo>
                    <a:pt x="95012" y="138209"/>
                    <a:pt x="93674" y="136639"/>
                    <a:pt x="92033" y="135301"/>
                  </a:cubicBezTo>
                  <a:cubicBezTo>
                    <a:pt x="89053" y="132856"/>
                    <a:pt x="85645" y="131072"/>
                    <a:pt x="82148" y="129805"/>
                  </a:cubicBezTo>
                  <a:cubicBezTo>
                    <a:pt x="79989" y="128984"/>
                    <a:pt x="77759" y="128253"/>
                    <a:pt x="75528" y="127646"/>
                  </a:cubicBezTo>
                  <a:cubicBezTo>
                    <a:pt x="73084" y="127057"/>
                    <a:pt x="70550" y="126469"/>
                    <a:pt x="68016" y="125933"/>
                  </a:cubicBezTo>
                  <a:cubicBezTo>
                    <a:pt x="65055" y="125344"/>
                    <a:pt x="62075" y="124898"/>
                    <a:pt x="59024" y="124452"/>
                  </a:cubicBezTo>
                  <a:cubicBezTo>
                    <a:pt x="56276" y="124006"/>
                    <a:pt x="53528" y="123560"/>
                    <a:pt x="50780" y="123043"/>
                  </a:cubicBezTo>
                  <a:cubicBezTo>
                    <a:pt x="47569" y="122525"/>
                    <a:pt x="44304" y="122079"/>
                    <a:pt x="41181" y="121116"/>
                  </a:cubicBezTo>
                  <a:lnTo>
                    <a:pt x="38291" y="120438"/>
                  </a:lnTo>
                  <a:cubicBezTo>
                    <a:pt x="35971" y="119849"/>
                    <a:pt x="33741" y="119100"/>
                    <a:pt x="31510" y="118207"/>
                  </a:cubicBezTo>
                  <a:cubicBezTo>
                    <a:pt x="29137" y="117244"/>
                    <a:pt x="26907" y="116048"/>
                    <a:pt x="24748" y="114567"/>
                  </a:cubicBezTo>
                  <a:cubicBezTo>
                    <a:pt x="22821" y="113229"/>
                    <a:pt x="21037" y="111748"/>
                    <a:pt x="19395" y="110035"/>
                  </a:cubicBezTo>
                  <a:cubicBezTo>
                    <a:pt x="18218" y="108697"/>
                    <a:pt x="17165" y="107288"/>
                    <a:pt x="16130" y="105860"/>
                  </a:cubicBezTo>
                  <a:cubicBezTo>
                    <a:pt x="14274" y="103113"/>
                    <a:pt x="13008" y="100061"/>
                    <a:pt x="12115" y="96796"/>
                  </a:cubicBezTo>
                  <a:cubicBezTo>
                    <a:pt x="11527" y="94798"/>
                    <a:pt x="11223" y="92710"/>
                    <a:pt x="10920" y="90623"/>
                  </a:cubicBezTo>
                  <a:cubicBezTo>
                    <a:pt x="10777" y="89516"/>
                    <a:pt x="10706" y="88392"/>
                    <a:pt x="10706" y="87286"/>
                  </a:cubicBezTo>
                  <a:cubicBezTo>
                    <a:pt x="10706" y="86323"/>
                    <a:pt x="10777" y="85430"/>
                    <a:pt x="10849" y="84449"/>
                  </a:cubicBezTo>
                  <a:cubicBezTo>
                    <a:pt x="11081" y="80809"/>
                    <a:pt x="11884" y="77241"/>
                    <a:pt x="12776" y="73672"/>
                  </a:cubicBezTo>
                  <a:cubicBezTo>
                    <a:pt x="13311" y="71371"/>
                    <a:pt x="14042" y="69212"/>
                    <a:pt x="14792" y="66981"/>
                  </a:cubicBezTo>
                  <a:cubicBezTo>
                    <a:pt x="15684" y="64537"/>
                    <a:pt x="16648" y="62074"/>
                    <a:pt x="17540" y="59559"/>
                  </a:cubicBezTo>
                  <a:cubicBezTo>
                    <a:pt x="18503" y="56793"/>
                    <a:pt x="19556" y="53974"/>
                    <a:pt x="20591" y="51155"/>
                  </a:cubicBezTo>
                  <a:cubicBezTo>
                    <a:pt x="20805" y="50334"/>
                    <a:pt x="21108" y="49585"/>
                    <a:pt x="21411" y="48764"/>
                  </a:cubicBezTo>
                  <a:lnTo>
                    <a:pt x="22375" y="45356"/>
                  </a:lnTo>
                  <a:cubicBezTo>
                    <a:pt x="22892" y="43500"/>
                    <a:pt x="23570" y="41484"/>
                    <a:pt x="23927" y="39557"/>
                  </a:cubicBezTo>
                  <a:cubicBezTo>
                    <a:pt x="24534" y="36506"/>
                    <a:pt x="25123" y="33526"/>
                    <a:pt x="25355" y="30475"/>
                  </a:cubicBezTo>
                  <a:cubicBezTo>
                    <a:pt x="25569" y="27888"/>
                    <a:pt x="25944" y="25354"/>
                    <a:pt x="25872" y="22749"/>
                  </a:cubicBezTo>
                  <a:lnTo>
                    <a:pt x="25872" y="22161"/>
                  </a:lnTo>
                  <a:lnTo>
                    <a:pt x="25872" y="21411"/>
                  </a:lnTo>
                  <a:lnTo>
                    <a:pt x="25872" y="20073"/>
                  </a:lnTo>
                  <a:cubicBezTo>
                    <a:pt x="25944" y="19324"/>
                    <a:pt x="25944" y="18663"/>
                    <a:pt x="25872" y="17914"/>
                  </a:cubicBezTo>
                  <a:cubicBezTo>
                    <a:pt x="25801" y="16130"/>
                    <a:pt x="25712" y="14274"/>
                    <a:pt x="25569" y="12490"/>
                  </a:cubicBezTo>
                  <a:cubicBezTo>
                    <a:pt x="25497" y="11294"/>
                    <a:pt x="25355" y="10117"/>
                    <a:pt x="25266" y="8921"/>
                  </a:cubicBezTo>
                  <a:cubicBezTo>
                    <a:pt x="25123" y="6102"/>
                    <a:pt x="24677" y="3265"/>
                    <a:pt x="24302" y="446"/>
                  </a:cubicBezTo>
                  <a:cubicBezTo>
                    <a:pt x="24231" y="303"/>
                    <a:pt x="24231" y="143"/>
                    <a:pt x="24231" y="0"/>
                  </a:cubicBezTo>
                  <a:close/>
                </a:path>
              </a:pathLst>
            </a:custGeom>
            <a:solidFill>
              <a:srgbClr val="A1214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7"/>
            <p:cNvSpPr/>
            <p:nvPr/>
          </p:nvSpPr>
          <p:spPr>
            <a:xfrm>
              <a:off x="-640" y="-1557"/>
              <a:ext cx="3415562" cy="5143506"/>
            </a:xfrm>
            <a:custGeom>
              <a:rect b="b" l="l" r="r" t="t"/>
              <a:pathLst>
                <a:path extrusionOk="0" h="160584" w="106753">
                  <a:moveTo>
                    <a:pt x="5496" y="0"/>
                  </a:moveTo>
                  <a:lnTo>
                    <a:pt x="5281" y="2676"/>
                  </a:lnTo>
                  <a:cubicBezTo>
                    <a:pt x="4978" y="4764"/>
                    <a:pt x="4693" y="6923"/>
                    <a:pt x="4318" y="8993"/>
                  </a:cubicBezTo>
                  <a:lnTo>
                    <a:pt x="3640" y="11669"/>
                  </a:lnTo>
                  <a:cubicBezTo>
                    <a:pt x="3051" y="13899"/>
                    <a:pt x="2373" y="16058"/>
                    <a:pt x="1410" y="18146"/>
                  </a:cubicBezTo>
                  <a:cubicBezTo>
                    <a:pt x="964" y="19252"/>
                    <a:pt x="517" y="20376"/>
                    <a:pt x="0" y="21411"/>
                  </a:cubicBezTo>
                  <a:lnTo>
                    <a:pt x="0" y="22000"/>
                  </a:lnTo>
                  <a:lnTo>
                    <a:pt x="0" y="133820"/>
                  </a:lnTo>
                  <a:cubicBezTo>
                    <a:pt x="1338" y="135533"/>
                    <a:pt x="2819" y="137174"/>
                    <a:pt x="4389" y="138726"/>
                  </a:cubicBezTo>
                  <a:cubicBezTo>
                    <a:pt x="4764" y="139172"/>
                    <a:pt x="5210" y="139547"/>
                    <a:pt x="5656" y="139993"/>
                  </a:cubicBezTo>
                  <a:cubicBezTo>
                    <a:pt x="6994" y="141260"/>
                    <a:pt x="8404" y="142366"/>
                    <a:pt x="9885" y="143419"/>
                  </a:cubicBezTo>
                  <a:cubicBezTo>
                    <a:pt x="11901" y="144829"/>
                    <a:pt x="13971" y="146238"/>
                    <a:pt x="16058" y="147505"/>
                  </a:cubicBezTo>
                  <a:cubicBezTo>
                    <a:pt x="17629" y="148468"/>
                    <a:pt x="19324" y="149129"/>
                    <a:pt x="20965" y="149878"/>
                  </a:cubicBezTo>
                  <a:cubicBezTo>
                    <a:pt x="21857" y="150324"/>
                    <a:pt x="22749" y="150699"/>
                    <a:pt x="23642" y="151002"/>
                  </a:cubicBezTo>
                  <a:cubicBezTo>
                    <a:pt x="25354" y="151591"/>
                    <a:pt x="26996" y="152108"/>
                    <a:pt x="28691" y="152697"/>
                  </a:cubicBezTo>
                  <a:cubicBezTo>
                    <a:pt x="29583" y="152929"/>
                    <a:pt x="30564" y="153143"/>
                    <a:pt x="31457" y="153375"/>
                  </a:cubicBezTo>
                  <a:cubicBezTo>
                    <a:pt x="33009" y="153750"/>
                    <a:pt x="34490" y="154196"/>
                    <a:pt x="36060" y="154410"/>
                  </a:cubicBezTo>
                  <a:cubicBezTo>
                    <a:pt x="37987" y="154785"/>
                    <a:pt x="39843" y="155017"/>
                    <a:pt x="41787" y="155302"/>
                  </a:cubicBezTo>
                  <a:cubicBezTo>
                    <a:pt x="42822" y="155463"/>
                    <a:pt x="43857" y="155606"/>
                    <a:pt x="44839" y="155748"/>
                  </a:cubicBezTo>
                  <a:cubicBezTo>
                    <a:pt x="46623" y="155909"/>
                    <a:pt x="48318" y="156052"/>
                    <a:pt x="50102" y="156266"/>
                  </a:cubicBezTo>
                  <a:cubicBezTo>
                    <a:pt x="52564" y="156640"/>
                    <a:pt x="55009" y="156801"/>
                    <a:pt x="57471" y="157158"/>
                  </a:cubicBezTo>
                  <a:cubicBezTo>
                    <a:pt x="60005" y="157604"/>
                    <a:pt x="62521" y="158050"/>
                    <a:pt x="65054" y="158657"/>
                  </a:cubicBezTo>
                  <a:cubicBezTo>
                    <a:pt x="66018" y="158871"/>
                    <a:pt x="67053" y="159245"/>
                    <a:pt x="67945" y="159620"/>
                  </a:cubicBezTo>
                  <a:cubicBezTo>
                    <a:pt x="68766" y="159923"/>
                    <a:pt x="69586" y="160209"/>
                    <a:pt x="70336" y="160584"/>
                  </a:cubicBezTo>
                  <a:lnTo>
                    <a:pt x="106753" y="160584"/>
                  </a:lnTo>
                  <a:cubicBezTo>
                    <a:pt x="105789" y="158657"/>
                    <a:pt x="104754" y="156801"/>
                    <a:pt x="103630" y="154928"/>
                  </a:cubicBezTo>
                  <a:cubicBezTo>
                    <a:pt x="101400" y="151216"/>
                    <a:pt x="98723" y="147880"/>
                    <a:pt x="95690" y="144900"/>
                  </a:cubicBezTo>
                  <a:cubicBezTo>
                    <a:pt x="93299" y="142527"/>
                    <a:pt x="90623" y="140582"/>
                    <a:pt x="87572" y="139172"/>
                  </a:cubicBezTo>
                  <a:cubicBezTo>
                    <a:pt x="86091" y="138512"/>
                    <a:pt x="84681" y="137692"/>
                    <a:pt x="83111" y="137014"/>
                  </a:cubicBezTo>
                  <a:cubicBezTo>
                    <a:pt x="82076" y="136567"/>
                    <a:pt x="81041" y="136282"/>
                    <a:pt x="79917" y="135836"/>
                  </a:cubicBezTo>
                  <a:cubicBezTo>
                    <a:pt x="79257" y="135604"/>
                    <a:pt x="78579" y="135390"/>
                    <a:pt x="77847" y="135158"/>
                  </a:cubicBezTo>
                  <a:cubicBezTo>
                    <a:pt x="76420" y="134783"/>
                    <a:pt x="75010" y="134337"/>
                    <a:pt x="73601" y="134052"/>
                  </a:cubicBezTo>
                  <a:cubicBezTo>
                    <a:pt x="72049" y="133677"/>
                    <a:pt x="70478" y="133445"/>
                    <a:pt x="68837" y="133070"/>
                  </a:cubicBezTo>
                  <a:lnTo>
                    <a:pt x="68551" y="133070"/>
                  </a:lnTo>
                  <a:cubicBezTo>
                    <a:pt x="66696" y="132785"/>
                    <a:pt x="64912" y="132410"/>
                    <a:pt x="63038" y="132178"/>
                  </a:cubicBezTo>
                  <a:cubicBezTo>
                    <a:pt x="60219" y="131821"/>
                    <a:pt x="57400" y="131447"/>
                    <a:pt x="54563" y="131072"/>
                  </a:cubicBezTo>
                  <a:cubicBezTo>
                    <a:pt x="53903" y="131001"/>
                    <a:pt x="53225" y="130840"/>
                    <a:pt x="52564" y="130769"/>
                  </a:cubicBezTo>
                  <a:cubicBezTo>
                    <a:pt x="50102" y="130394"/>
                    <a:pt x="47658" y="130180"/>
                    <a:pt x="45285" y="129734"/>
                  </a:cubicBezTo>
                  <a:cubicBezTo>
                    <a:pt x="42751" y="129288"/>
                    <a:pt x="40289" y="128699"/>
                    <a:pt x="37844" y="128021"/>
                  </a:cubicBezTo>
                  <a:cubicBezTo>
                    <a:pt x="36131" y="127575"/>
                    <a:pt x="34347" y="127057"/>
                    <a:pt x="32634" y="126469"/>
                  </a:cubicBezTo>
                  <a:cubicBezTo>
                    <a:pt x="30850" y="125719"/>
                    <a:pt x="29137" y="124898"/>
                    <a:pt x="27513" y="124078"/>
                  </a:cubicBezTo>
                  <a:cubicBezTo>
                    <a:pt x="26461" y="123560"/>
                    <a:pt x="25497" y="122900"/>
                    <a:pt x="24534" y="122222"/>
                  </a:cubicBezTo>
                  <a:cubicBezTo>
                    <a:pt x="22749" y="121027"/>
                    <a:pt x="21197" y="119688"/>
                    <a:pt x="19627" y="118279"/>
                  </a:cubicBezTo>
                  <a:cubicBezTo>
                    <a:pt x="17325" y="116209"/>
                    <a:pt x="15398" y="113675"/>
                    <a:pt x="13757" y="111070"/>
                  </a:cubicBezTo>
                  <a:cubicBezTo>
                    <a:pt x="12276" y="108697"/>
                    <a:pt x="10938" y="106164"/>
                    <a:pt x="10045" y="103416"/>
                  </a:cubicBezTo>
                  <a:cubicBezTo>
                    <a:pt x="9510" y="101774"/>
                    <a:pt x="8921" y="100151"/>
                    <a:pt x="8475" y="98438"/>
                  </a:cubicBezTo>
                  <a:cubicBezTo>
                    <a:pt x="8101" y="96939"/>
                    <a:pt x="7886" y="95529"/>
                    <a:pt x="7583" y="94048"/>
                  </a:cubicBezTo>
                  <a:cubicBezTo>
                    <a:pt x="7583" y="93906"/>
                    <a:pt x="7583" y="93745"/>
                    <a:pt x="7512" y="93602"/>
                  </a:cubicBezTo>
                  <a:cubicBezTo>
                    <a:pt x="7066" y="91586"/>
                    <a:pt x="6994" y="89659"/>
                    <a:pt x="6994" y="87732"/>
                  </a:cubicBezTo>
                  <a:lnTo>
                    <a:pt x="6994" y="83718"/>
                  </a:lnTo>
                  <a:lnTo>
                    <a:pt x="6994" y="83343"/>
                  </a:lnTo>
                  <a:cubicBezTo>
                    <a:pt x="6994" y="82897"/>
                    <a:pt x="7066" y="82451"/>
                    <a:pt x="7137" y="82076"/>
                  </a:cubicBezTo>
                  <a:cubicBezTo>
                    <a:pt x="7512" y="79542"/>
                    <a:pt x="7815" y="77027"/>
                    <a:pt x="8547" y="74564"/>
                  </a:cubicBezTo>
                  <a:cubicBezTo>
                    <a:pt x="9064" y="72637"/>
                    <a:pt x="9510" y="70782"/>
                    <a:pt x="10188" y="68926"/>
                  </a:cubicBezTo>
                  <a:cubicBezTo>
                    <a:pt x="11009" y="66535"/>
                    <a:pt x="11901" y="64305"/>
                    <a:pt x="12865" y="62003"/>
                  </a:cubicBezTo>
                  <a:cubicBezTo>
                    <a:pt x="14060" y="59255"/>
                    <a:pt x="15238" y="56508"/>
                    <a:pt x="16504" y="53831"/>
                  </a:cubicBezTo>
                  <a:cubicBezTo>
                    <a:pt x="17182" y="52190"/>
                    <a:pt x="17985" y="50548"/>
                    <a:pt x="18735" y="48924"/>
                  </a:cubicBezTo>
                  <a:cubicBezTo>
                    <a:pt x="20002" y="45873"/>
                    <a:pt x="21268" y="42751"/>
                    <a:pt x="22303" y="39557"/>
                  </a:cubicBezTo>
                  <a:cubicBezTo>
                    <a:pt x="23124" y="36881"/>
                    <a:pt x="23945" y="34204"/>
                    <a:pt x="24462" y="31367"/>
                  </a:cubicBezTo>
                  <a:cubicBezTo>
                    <a:pt x="25122" y="28405"/>
                    <a:pt x="25569" y="25354"/>
                    <a:pt x="25800" y="22232"/>
                  </a:cubicBezTo>
                  <a:cubicBezTo>
                    <a:pt x="26015" y="19770"/>
                    <a:pt x="26015" y="17254"/>
                    <a:pt x="26015" y="14720"/>
                  </a:cubicBezTo>
                  <a:lnTo>
                    <a:pt x="26015" y="14131"/>
                  </a:lnTo>
                  <a:cubicBezTo>
                    <a:pt x="26015" y="11384"/>
                    <a:pt x="25943" y="8618"/>
                    <a:pt x="25800" y="5799"/>
                  </a:cubicBezTo>
                  <a:cubicBezTo>
                    <a:pt x="25800" y="4157"/>
                    <a:pt x="25497" y="2534"/>
                    <a:pt x="25354" y="892"/>
                  </a:cubicBezTo>
                  <a:cubicBezTo>
                    <a:pt x="25283" y="589"/>
                    <a:pt x="25283" y="303"/>
                    <a:pt x="25283" y="0"/>
                  </a:cubicBezTo>
                  <a:close/>
                </a:path>
              </a:pathLst>
            </a:custGeom>
            <a:solidFill>
              <a:srgbClr val="D11543"/>
            </a:solidFill>
            <a:ln>
              <a:noFill/>
            </a:ln>
            <a:effectLst>
              <a:outerShdw blurRad="57150" rotWithShape="0" algn="bl" dir="5400000" dist="3810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7"/>
            <p:cNvSpPr/>
            <p:nvPr/>
          </p:nvSpPr>
          <p:spPr>
            <a:xfrm>
              <a:off x="-640" y="4284666"/>
              <a:ext cx="2250400" cy="857283"/>
            </a:xfrm>
            <a:custGeom>
              <a:rect b="b" l="l" r="r" t="t"/>
              <a:pathLst>
                <a:path extrusionOk="0" h="26765" w="70336">
                  <a:moveTo>
                    <a:pt x="0" y="1"/>
                  </a:moveTo>
                  <a:lnTo>
                    <a:pt x="0" y="233"/>
                  </a:lnTo>
                  <a:lnTo>
                    <a:pt x="0" y="821"/>
                  </a:lnTo>
                  <a:lnTo>
                    <a:pt x="0" y="22161"/>
                  </a:lnTo>
                  <a:cubicBezTo>
                    <a:pt x="1338" y="23267"/>
                    <a:pt x="2605" y="24392"/>
                    <a:pt x="4015" y="25426"/>
                  </a:cubicBezTo>
                  <a:cubicBezTo>
                    <a:pt x="4532" y="25872"/>
                    <a:pt x="5139" y="26319"/>
                    <a:pt x="5656" y="26765"/>
                  </a:cubicBezTo>
                  <a:lnTo>
                    <a:pt x="70336" y="26765"/>
                  </a:lnTo>
                  <a:cubicBezTo>
                    <a:pt x="69586" y="26390"/>
                    <a:pt x="68766" y="26104"/>
                    <a:pt x="67945" y="25801"/>
                  </a:cubicBezTo>
                  <a:cubicBezTo>
                    <a:pt x="67053" y="25426"/>
                    <a:pt x="66018" y="25052"/>
                    <a:pt x="65054" y="24838"/>
                  </a:cubicBezTo>
                  <a:cubicBezTo>
                    <a:pt x="62521" y="24231"/>
                    <a:pt x="60005" y="23785"/>
                    <a:pt x="57471" y="23339"/>
                  </a:cubicBezTo>
                  <a:cubicBezTo>
                    <a:pt x="55009" y="22982"/>
                    <a:pt x="52564" y="22821"/>
                    <a:pt x="50102" y="22447"/>
                  </a:cubicBezTo>
                  <a:cubicBezTo>
                    <a:pt x="48318" y="22233"/>
                    <a:pt x="46623" y="22090"/>
                    <a:pt x="44839" y="21929"/>
                  </a:cubicBezTo>
                  <a:cubicBezTo>
                    <a:pt x="43857" y="21787"/>
                    <a:pt x="42822" y="21644"/>
                    <a:pt x="41787" y="21483"/>
                  </a:cubicBezTo>
                  <a:cubicBezTo>
                    <a:pt x="39843" y="21198"/>
                    <a:pt x="37987" y="20966"/>
                    <a:pt x="36060" y="20591"/>
                  </a:cubicBezTo>
                  <a:cubicBezTo>
                    <a:pt x="34490" y="20377"/>
                    <a:pt x="33009" y="19931"/>
                    <a:pt x="31457" y="19556"/>
                  </a:cubicBezTo>
                  <a:cubicBezTo>
                    <a:pt x="30564" y="19324"/>
                    <a:pt x="29583" y="19110"/>
                    <a:pt x="28691" y="18878"/>
                  </a:cubicBezTo>
                  <a:cubicBezTo>
                    <a:pt x="26996" y="18289"/>
                    <a:pt x="25354" y="17772"/>
                    <a:pt x="23642" y="17183"/>
                  </a:cubicBezTo>
                  <a:cubicBezTo>
                    <a:pt x="22749" y="16880"/>
                    <a:pt x="21857" y="16505"/>
                    <a:pt x="20965" y="16059"/>
                  </a:cubicBezTo>
                  <a:cubicBezTo>
                    <a:pt x="19324" y="15310"/>
                    <a:pt x="17629" y="14649"/>
                    <a:pt x="16058" y="13686"/>
                  </a:cubicBezTo>
                  <a:cubicBezTo>
                    <a:pt x="13971" y="12419"/>
                    <a:pt x="11901" y="11010"/>
                    <a:pt x="9885" y="9600"/>
                  </a:cubicBezTo>
                  <a:cubicBezTo>
                    <a:pt x="8404" y="8547"/>
                    <a:pt x="6994" y="7441"/>
                    <a:pt x="5656" y="6174"/>
                  </a:cubicBezTo>
                  <a:cubicBezTo>
                    <a:pt x="5210" y="5728"/>
                    <a:pt x="4764" y="5353"/>
                    <a:pt x="4389" y="4907"/>
                  </a:cubicBezTo>
                  <a:cubicBezTo>
                    <a:pt x="2819" y="3355"/>
                    <a:pt x="1338" y="1714"/>
                    <a:pt x="0" y="1"/>
                  </a:cubicBezTo>
                  <a:close/>
                </a:path>
              </a:pathLst>
            </a:custGeom>
            <a:solidFill>
              <a:srgbClr val="D62C5A"/>
            </a:solidFill>
            <a:ln>
              <a:noFill/>
            </a:ln>
            <a:effectLst>
              <a:outerShdw blurRad="57150" rotWithShape="0" algn="bl" dir="14820000" dist="38100">
                <a:srgbClr val="000000">
                  <a:alpha val="3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7"/>
            <p:cNvSpPr/>
            <p:nvPr/>
          </p:nvSpPr>
          <p:spPr>
            <a:xfrm>
              <a:off x="-640" y="4994483"/>
              <a:ext cx="180996" cy="147466"/>
            </a:xfrm>
            <a:custGeom>
              <a:rect b="b" l="l" r="r" t="t"/>
              <a:pathLst>
                <a:path extrusionOk="0" h="4604" w="5657">
                  <a:moveTo>
                    <a:pt x="0" y="0"/>
                  </a:moveTo>
                  <a:lnTo>
                    <a:pt x="0" y="72"/>
                  </a:lnTo>
                  <a:lnTo>
                    <a:pt x="0" y="286"/>
                  </a:lnTo>
                  <a:lnTo>
                    <a:pt x="0" y="4604"/>
                  </a:lnTo>
                  <a:lnTo>
                    <a:pt x="5656" y="4604"/>
                  </a:lnTo>
                  <a:cubicBezTo>
                    <a:pt x="5139" y="4158"/>
                    <a:pt x="4532" y="3711"/>
                    <a:pt x="4015" y="3265"/>
                  </a:cubicBezTo>
                  <a:cubicBezTo>
                    <a:pt x="2605" y="2231"/>
                    <a:pt x="1338" y="1106"/>
                    <a:pt x="0" y="0"/>
                  </a:cubicBezTo>
                  <a:close/>
                </a:path>
              </a:pathLst>
            </a:custGeom>
            <a:solidFill>
              <a:srgbClr val="D4596E"/>
            </a:solidFill>
            <a:ln>
              <a:noFill/>
            </a:ln>
            <a:effectLst>
              <a:outerShdw blurRad="57150" rotWithShape="0" algn="bl" dir="15840000" dist="38100">
                <a:srgbClr val="000000">
                  <a:alpha val="58999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4" name="Google Shape;614;p37"/>
          <p:cNvSpPr/>
          <p:nvPr/>
        </p:nvSpPr>
        <p:spPr>
          <a:xfrm>
            <a:off x="8391201" y="-1557"/>
            <a:ext cx="742188" cy="445217"/>
          </a:xfrm>
          <a:custGeom>
            <a:rect b="b" l="l" r="r" t="t"/>
            <a:pathLst>
              <a:path extrusionOk="0" h="13900" w="23197">
                <a:moveTo>
                  <a:pt x="1" y="0"/>
                </a:moveTo>
                <a:cubicBezTo>
                  <a:pt x="376" y="375"/>
                  <a:pt x="590" y="821"/>
                  <a:pt x="964" y="1195"/>
                </a:cubicBezTo>
                <a:cubicBezTo>
                  <a:pt x="3052" y="3122"/>
                  <a:pt x="4979" y="5139"/>
                  <a:pt x="7370" y="6762"/>
                </a:cubicBezTo>
                <a:cubicBezTo>
                  <a:pt x="9226" y="8101"/>
                  <a:pt x="11081" y="9296"/>
                  <a:pt x="13169" y="10188"/>
                </a:cubicBezTo>
                <a:cubicBezTo>
                  <a:pt x="14275" y="10634"/>
                  <a:pt x="15310" y="11223"/>
                  <a:pt x="16434" y="11598"/>
                </a:cubicBezTo>
                <a:cubicBezTo>
                  <a:pt x="18076" y="12276"/>
                  <a:pt x="19699" y="12793"/>
                  <a:pt x="21341" y="13311"/>
                </a:cubicBezTo>
                <a:cubicBezTo>
                  <a:pt x="21930" y="13525"/>
                  <a:pt x="22536" y="13685"/>
                  <a:pt x="23196" y="13899"/>
                </a:cubicBezTo>
                <a:lnTo>
                  <a:pt x="23196" y="0"/>
                </a:lnTo>
                <a:close/>
              </a:path>
            </a:pathLst>
          </a:custGeom>
          <a:solidFill>
            <a:srgbClr val="AE1939"/>
          </a:solidFill>
          <a:ln>
            <a:noFill/>
          </a:ln>
          <a:effectLst>
            <a:outerShdw blurRad="57150" rotWithShape="0" algn="bl" dir="5400000" dist="38100">
              <a:srgbClr val="000000">
                <a:alpha val="36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dk2"/>
        </a:solidFill>
      </p:bgPr>
    </p:bg>
    <p:spTree>
      <p:nvGrpSpPr>
        <p:cNvPr id="618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" name="Google Shape;619;p38"/>
          <p:cNvSpPr txBox="1"/>
          <p:nvPr>
            <p:ph type="title"/>
          </p:nvPr>
        </p:nvSpPr>
        <p:spPr>
          <a:xfrm>
            <a:off x="903075" y="3018514"/>
            <a:ext cx="2081700" cy="68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620" name="Google Shape;620;p38"/>
          <p:cNvSpPr txBox="1"/>
          <p:nvPr>
            <p:ph idx="1" type="subTitle"/>
          </p:nvPr>
        </p:nvSpPr>
        <p:spPr>
          <a:xfrm>
            <a:off x="903075" y="3653814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621" name="Google Shape;621;p38"/>
          <p:cNvSpPr txBox="1"/>
          <p:nvPr>
            <p:ph idx="2" type="title"/>
          </p:nvPr>
        </p:nvSpPr>
        <p:spPr>
          <a:xfrm>
            <a:off x="3531150" y="3018514"/>
            <a:ext cx="2081700" cy="68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622" name="Google Shape;622;p38"/>
          <p:cNvSpPr txBox="1"/>
          <p:nvPr>
            <p:ph idx="3" type="subTitle"/>
          </p:nvPr>
        </p:nvSpPr>
        <p:spPr>
          <a:xfrm>
            <a:off x="3531150" y="3653814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</a:rPr>
              <a:t>It’s a gas giant and the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biggest planet in the Solar System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623" name="Google Shape;623;p38"/>
          <p:cNvSpPr txBox="1"/>
          <p:nvPr>
            <p:ph idx="4" type="title"/>
          </p:nvPr>
        </p:nvSpPr>
        <p:spPr>
          <a:xfrm>
            <a:off x="6159225" y="3018514"/>
            <a:ext cx="2081700" cy="686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624" name="Google Shape;624;p38"/>
          <p:cNvSpPr txBox="1"/>
          <p:nvPr>
            <p:ph idx="5" type="subTitle"/>
          </p:nvPr>
        </p:nvSpPr>
        <p:spPr>
          <a:xfrm>
            <a:off x="6159225" y="3653814"/>
            <a:ext cx="2081700" cy="1098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giant, composed mostly of hydrogen and helium</a:t>
            </a:r>
            <a:endParaRPr/>
          </a:p>
        </p:txBody>
      </p:sp>
      <p:sp>
        <p:nvSpPr>
          <p:cNvPr id="625" name="Google Shape;625;p38"/>
          <p:cNvSpPr txBox="1"/>
          <p:nvPr>
            <p:ph idx="6" type="title"/>
          </p:nvPr>
        </p:nvSpPr>
        <p:spPr>
          <a:xfrm>
            <a:off x="311700" y="370001"/>
            <a:ext cx="8520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Disease</a:t>
            </a:r>
            <a:endParaRPr/>
          </a:p>
        </p:txBody>
      </p:sp>
      <p:pic>
        <p:nvPicPr>
          <p:cNvPr id="626" name="Google Shape;626;p38"/>
          <p:cNvPicPr preferRelativeResize="0"/>
          <p:nvPr/>
        </p:nvPicPr>
        <p:blipFill rotWithShape="1">
          <a:blip r:embed="rId3">
            <a:alphaModFix/>
          </a:blip>
          <a:srcRect b="0" l="-1908" r="35188" t="0"/>
          <a:stretch/>
        </p:blipFill>
        <p:spPr>
          <a:xfrm>
            <a:off x="3886200" y="1652101"/>
            <a:ext cx="1371600" cy="13716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17000"/>
              </a:srgbClr>
            </a:outerShdw>
          </a:effectLst>
        </p:spPr>
      </p:pic>
      <p:pic>
        <p:nvPicPr>
          <p:cNvPr id="627" name="Google Shape;627;p38"/>
          <p:cNvPicPr preferRelativeResize="0"/>
          <p:nvPr/>
        </p:nvPicPr>
        <p:blipFill rotWithShape="1">
          <a:blip r:embed="rId4">
            <a:alphaModFix/>
          </a:blip>
          <a:srcRect b="1865" l="0" r="0" t="31507"/>
          <a:stretch/>
        </p:blipFill>
        <p:spPr>
          <a:xfrm flipH="1">
            <a:off x="6514275" y="1652102"/>
            <a:ext cx="1371600" cy="13716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17000"/>
              </a:srgbClr>
            </a:outerShdw>
          </a:effectLst>
        </p:spPr>
      </p:pic>
      <p:pic>
        <p:nvPicPr>
          <p:cNvPr id="628" name="Google Shape;628;p38"/>
          <p:cNvPicPr preferRelativeResize="0"/>
          <p:nvPr/>
        </p:nvPicPr>
        <p:blipFill rotWithShape="1">
          <a:blip r:embed="rId5">
            <a:alphaModFix/>
          </a:blip>
          <a:srcRect b="0" l="31257" r="12483" t="0"/>
          <a:stretch/>
        </p:blipFill>
        <p:spPr>
          <a:xfrm>
            <a:off x="1258125" y="1652102"/>
            <a:ext cx="1371600" cy="1371600"/>
          </a:xfrm>
          <a:prstGeom prst="ellipse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17000"/>
              </a:srgbClr>
            </a:outerShdw>
          </a:effectLst>
        </p:spPr>
      </p:pic>
      <p:sp>
        <p:nvSpPr>
          <p:cNvPr id="629" name="Google Shape;629;p38"/>
          <p:cNvSpPr/>
          <p:nvPr/>
        </p:nvSpPr>
        <p:spPr>
          <a:xfrm>
            <a:off x="713228" y="1237492"/>
            <a:ext cx="7717566" cy="4230290"/>
          </a:xfrm>
          <a:custGeom>
            <a:rect b="b" l="l" r="r" t="t"/>
            <a:pathLst>
              <a:path extrusionOk="0" h="133374" w="243322">
                <a:moveTo>
                  <a:pt x="240948" y="2391"/>
                </a:moveTo>
                <a:lnTo>
                  <a:pt x="240948" y="131001"/>
                </a:lnTo>
                <a:lnTo>
                  <a:pt x="2374" y="131001"/>
                </a:lnTo>
                <a:lnTo>
                  <a:pt x="2374" y="2391"/>
                </a:lnTo>
                <a:close/>
                <a:moveTo>
                  <a:pt x="1178" y="0"/>
                </a:moveTo>
                <a:cubicBezTo>
                  <a:pt x="518" y="0"/>
                  <a:pt x="1" y="535"/>
                  <a:pt x="1" y="1196"/>
                </a:cubicBezTo>
                <a:lnTo>
                  <a:pt x="1" y="132196"/>
                </a:lnTo>
                <a:cubicBezTo>
                  <a:pt x="1" y="132856"/>
                  <a:pt x="518" y="133374"/>
                  <a:pt x="1178" y="133374"/>
                </a:cubicBezTo>
                <a:lnTo>
                  <a:pt x="242143" y="133374"/>
                </a:lnTo>
                <a:cubicBezTo>
                  <a:pt x="242804" y="133374"/>
                  <a:pt x="243321" y="132856"/>
                  <a:pt x="243321" y="132196"/>
                </a:cubicBezTo>
                <a:lnTo>
                  <a:pt x="243321" y="1196"/>
                </a:lnTo>
                <a:cubicBezTo>
                  <a:pt x="243321" y="535"/>
                  <a:pt x="242804" y="0"/>
                  <a:pt x="242143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" name="Google Shape;630;p38"/>
          <p:cNvGrpSpPr/>
          <p:nvPr/>
        </p:nvGrpSpPr>
        <p:grpSpPr>
          <a:xfrm>
            <a:off x="7853990" y="4437649"/>
            <a:ext cx="1288183" cy="706966"/>
            <a:chOff x="7853990" y="4437649"/>
            <a:chExt cx="1288183" cy="706966"/>
          </a:xfrm>
        </p:grpSpPr>
        <p:sp>
          <p:nvSpPr>
            <p:cNvPr id="631" name="Google Shape;631;p38"/>
            <p:cNvSpPr/>
            <p:nvPr/>
          </p:nvSpPr>
          <p:spPr>
            <a:xfrm>
              <a:off x="7853990" y="4437649"/>
              <a:ext cx="1288183" cy="706966"/>
            </a:xfrm>
            <a:custGeom>
              <a:rect b="b" l="l" r="r" t="t"/>
              <a:pathLst>
                <a:path extrusionOk="0" h="22072" w="40218">
                  <a:moveTo>
                    <a:pt x="40217" y="0"/>
                  </a:moveTo>
                  <a:cubicBezTo>
                    <a:pt x="37327" y="214"/>
                    <a:pt x="34419" y="589"/>
                    <a:pt x="31599" y="1249"/>
                  </a:cubicBezTo>
                  <a:cubicBezTo>
                    <a:pt x="29655" y="1785"/>
                    <a:pt x="27799" y="2302"/>
                    <a:pt x="25943" y="2819"/>
                  </a:cubicBezTo>
                  <a:cubicBezTo>
                    <a:pt x="23784" y="3480"/>
                    <a:pt x="21786" y="4372"/>
                    <a:pt x="19841" y="5353"/>
                  </a:cubicBezTo>
                  <a:cubicBezTo>
                    <a:pt x="17165" y="6691"/>
                    <a:pt x="14577" y="8172"/>
                    <a:pt x="12347" y="10028"/>
                  </a:cubicBezTo>
                  <a:cubicBezTo>
                    <a:pt x="10920" y="11152"/>
                    <a:pt x="9510" y="12258"/>
                    <a:pt x="8243" y="13454"/>
                  </a:cubicBezTo>
                  <a:cubicBezTo>
                    <a:pt x="6905" y="14720"/>
                    <a:pt x="5656" y="15969"/>
                    <a:pt x="4389" y="17308"/>
                  </a:cubicBezTo>
                  <a:cubicBezTo>
                    <a:pt x="2891" y="18878"/>
                    <a:pt x="1481" y="20430"/>
                    <a:pt x="0" y="22072"/>
                  </a:cubicBezTo>
                  <a:lnTo>
                    <a:pt x="25051" y="22072"/>
                  </a:lnTo>
                  <a:cubicBezTo>
                    <a:pt x="25729" y="21554"/>
                    <a:pt x="26389" y="21037"/>
                    <a:pt x="27067" y="20519"/>
                  </a:cubicBezTo>
                  <a:cubicBezTo>
                    <a:pt x="28923" y="19252"/>
                    <a:pt x="30779" y="18057"/>
                    <a:pt x="32866" y="17165"/>
                  </a:cubicBezTo>
                  <a:cubicBezTo>
                    <a:pt x="33972" y="16719"/>
                    <a:pt x="35007" y="16130"/>
                    <a:pt x="36131" y="15684"/>
                  </a:cubicBezTo>
                  <a:cubicBezTo>
                    <a:pt x="37541" y="15238"/>
                    <a:pt x="38879" y="14792"/>
                    <a:pt x="40217" y="14346"/>
                  </a:cubicBezTo>
                  <a:lnTo>
                    <a:pt x="40217" y="13382"/>
                  </a:lnTo>
                  <a:lnTo>
                    <a:pt x="40217" y="1481"/>
                  </a:lnTo>
                  <a:lnTo>
                    <a:pt x="40217" y="803"/>
                  </a:lnTo>
                  <a:lnTo>
                    <a:pt x="40217" y="0"/>
                  </a:lnTo>
                  <a:close/>
                </a:path>
              </a:pathLst>
            </a:custGeom>
            <a:solidFill>
              <a:srgbClr val="AE1939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8"/>
            <p:cNvSpPr/>
            <p:nvPr/>
          </p:nvSpPr>
          <p:spPr>
            <a:xfrm>
              <a:off x="8656373" y="4897120"/>
              <a:ext cx="485799" cy="247496"/>
            </a:xfrm>
            <a:custGeom>
              <a:rect b="b" l="l" r="r" t="t"/>
              <a:pathLst>
                <a:path extrusionOk="0" h="7727" w="15167">
                  <a:moveTo>
                    <a:pt x="15166" y="1"/>
                  </a:moveTo>
                  <a:cubicBezTo>
                    <a:pt x="13828" y="447"/>
                    <a:pt x="12490" y="893"/>
                    <a:pt x="11080" y="1339"/>
                  </a:cubicBezTo>
                  <a:cubicBezTo>
                    <a:pt x="9956" y="1785"/>
                    <a:pt x="8921" y="2374"/>
                    <a:pt x="7815" y="2820"/>
                  </a:cubicBezTo>
                  <a:cubicBezTo>
                    <a:pt x="5728" y="3712"/>
                    <a:pt x="3872" y="4907"/>
                    <a:pt x="2016" y="6174"/>
                  </a:cubicBezTo>
                  <a:cubicBezTo>
                    <a:pt x="1338" y="6692"/>
                    <a:pt x="678" y="7209"/>
                    <a:pt x="0" y="7727"/>
                  </a:cubicBezTo>
                  <a:lnTo>
                    <a:pt x="15166" y="7727"/>
                  </a:lnTo>
                  <a:lnTo>
                    <a:pt x="1516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rotWithShape="0" algn="bl" dir="14280000" dist="19050">
                <a:srgbClr val="000000">
                  <a:alpha val="28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6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7" name="Google Shape;637;p39"/>
          <p:cNvGrpSpPr/>
          <p:nvPr/>
        </p:nvGrpSpPr>
        <p:grpSpPr>
          <a:xfrm>
            <a:off x="3182297" y="1352787"/>
            <a:ext cx="1286031" cy="1285687"/>
            <a:chOff x="4049800" y="640400"/>
            <a:chExt cx="858900" cy="858900"/>
          </a:xfrm>
        </p:grpSpPr>
        <p:sp>
          <p:nvSpPr>
            <p:cNvPr id="638" name="Google Shape;638;p3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1131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39" name="Google Shape;639;p3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3075723" name="adj2"/>
                <a:gd fmla="val 11201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640" name="Google Shape;640;p39"/>
          <p:cNvGrpSpPr/>
          <p:nvPr/>
        </p:nvGrpSpPr>
        <p:grpSpPr>
          <a:xfrm>
            <a:off x="3182297" y="2850652"/>
            <a:ext cx="1286325" cy="1286136"/>
            <a:chOff x="4049800" y="640202"/>
            <a:chExt cx="859097" cy="859200"/>
          </a:xfrm>
        </p:grpSpPr>
        <p:sp>
          <p:nvSpPr>
            <p:cNvPr id="641" name="Google Shape;641;p3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1131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9"/>
            <p:cNvSpPr/>
            <p:nvPr/>
          </p:nvSpPr>
          <p:spPr>
            <a:xfrm rot="-5400000">
              <a:off x="4049847" y="640352"/>
              <a:ext cx="859200" cy="858900"/>
            </a:xfrm>
            <a:prstGeom prst="blockArc">
              <a:avLst>
                <a:gd fmla="val 17771928" name="adj1"/>
                <a:gd fmla="val 2299975" name="adj2"/>
                <a:gd fmla="val 10906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" name="Google Shape;643;p39"/>
          <p:cNvGrpSpPr/>
          <p:nvPr/>
        </p:nvGrpSpPr>
        <p:grpSpPr>
          <a:xfrm>
            <a:off x="4674542" y="1352797"/>
            <a:ext cx="1286031" cy="1286136"/>
            <a:chOff x="4049800" y="640195"/>
            <a:chExt cx="858900" cy="859200"/>
          </a:xfrm>
        </p:grpSpPr>
        <p:sp>
          <p:nvSpPr>
            <p:cNvPr id="644" name="Google Shape;644;p3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1131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9"/>
            <p:cNvSpPr/>
            <p:nvPr/>
          </p:nvSpPr>
          <p:spPr>
            <a:xfrm rot="-5400000">
              <a:off x="4049595" y="640495"/>
              <a:ext cx="859200" cy="858600"/>
            </a:xfrm>
            <a:prstGeom prst="blockArc">
              <a:avLst>
                <a:gd fmla="val 20800316" name="adj1"/>
                <a:gd fmla="val 2391867" name="adj2"/>
                <a:gd fmla="val 11386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" name="Google Shape;646;p39"/>
          <p:cNvGrpSpPr/>
          <p:nvPr/>
        </p:nvGrpSpPr>
        <p:grpSpPr>
          <a:xfrm>
            <a:off x="4674411" y="2851123"/>
            <a:ext cx="1286161" cy="1286136"/>
            <a:chOff x="4049713" y="640305"/>
            <a:chExt cx="858987" cy="859200"/>
          </a:xfrm>
        </p:grpSpPr>
        <p:sp>
          <p:nvSpPr>
            <p:cNvPr id="647" name="Google Shape;647;p3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1131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9"/>
            <p:cNvSpPr/>
            <p:nvPr/>
          </p:nvSpPr>
          <p:spPr>
            <a:xfrm rot="5400000">
              <a:off x="4049563" y="640455"/>
              <a:ext cx="859200" cy="858900"/>
            </a:xfrm>
            <a:prstGeom prst="blockArc">
              <a:avLst>
                <a:gd fmla="val 13455624" name="adj1"/>
                <a:gd fmla="val 2351734" name="adj2"/>
                <a:gd fmla="val 11124" name="adj3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" name="Google Shape;649;p39"/>
          <p:cNvSpPr txBox="1"/>
          <p:nvPr>
            <p:ph idx="4294967295" type="subTitle"/>
          </p:nvPr>
        </p:nvSpPr>
        <p:spPr>
          <a:xfrm>
            <a:off x="1155200" y="1575600"/>
            <a:ext cx="1766700" cy="8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FFFFFF"/>
                </a:solidFill>
              </a:rPr>
              <a:t>Venus has a beautiful name</a:t>
            </a:r>
            <a:r>
              <a:rPr lang="en" sz="1400">
                <a:solidFill>
                  <a:srgbClr val="FFFFFF"/>
                </a:solidFill>
              </a:rPr>
              <a:t> 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50" name="Google Shape;650;p39"/>
          <p:cNvSpPr txBox="1"/>
          <p:nvPr>
            <p:ph idx="4294967295" type="title"/>
          </p:nvPr>
        </p:nvSpPr>
        <p:spPr>
          <a:xfrm>
            <a:off x="3334515" y="1761586"/>
            <a:ext cx="973800" cy="47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80%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651" name="Google Shape;651;p39"/>
          <p:cNvSpPr txBox="1"/>
          <p:nvPr>
            <p:ph idx="4294967295" type="title"/>
          </p:nvPr>
        </p:nvSpPr>
        <p:spPr>
          <a:xfrm>
            <a:off x="3334515" y="3257611"/>
            <a:ext cx="973800" cy="47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30%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652" name="Google Shape;652;p39"/>
          <p:cNvSpPr txBox="1"/>
          <p:nvPr>
            <p:ph idx="4294967295" type="title"/>
          </p:nvPr>
        </p:nvSpPr>
        <p:spPr>
          <a:xfrm>
            <a:off x="4830616" y="3257611"/>
            <a:ext cx="973800" cy="47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50%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653" name="Google Shape;653;p39"/>
          <p:cNvSpPr txBox="1"/>
          <p:nvPr>
            <p:ph idx="4294967295" type="title"/>
          </p:nvPr>
        </p:nvSpPr>
        <p:spPr>
          <a:xfrm>
            <a:off x="4830673" y="1761586"/>
            <a:ext cx="973800" cy="47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</a:rPr>
              <a:t>15%</a:t>
            </a:r>
            <a:endParaRPr sz="1800">
              <a:solidFill>
                <a:srgbClr val="FFFFFF"/>
              </a:solidFill>
            </a:endParaRPr>
          </a:p>
        </p:txBody>
      </p:sp>
      <p:sp>
        <p:nvSpPr>
          <p:cNvPr id="654" name="Google Shape;654;p39"/>
          <p:cNvSpPr txBox="1"/>
          <p:nvPr>
            <p:ph idx="4294967295" type="subTitle"/>
          </p:nvPr>
        </p:nvSpPr>
        <p:spPr>
          <a:xfrm>
            <a:off x="1155200" y="3074889"/>
            <a:ext cx="1766700" cy="8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rgbClr val="FFFFFF"/>
                </a:solidFill>
              </a:rPr>
              <a:t>Despite being red, Mars is a cold place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55" name="Google Shape;655;p39"/>
          <p:cNvSpPr txBox="1"/>
          <p:nvPr>
            <p:ph idx="4294967295" type="subTitle"/>
          </p:nvPr>
        </p:nvSpPr>
        <p:spPr>
          <a:xfrm>
            <a:off x="6222100" y="1575587"/>
            <a:ext cx="1766700" cy="84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rgbClr val="FFFFFF"/>
                </a:solidFill>
              </a:rPr>
              <a:t>Saturn is a gas giant and has rings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56" name="Google Shape;656;p39"/>
          <p:cNvSpPr txBox="1"/>
          <p:nvPr>
            <p:ph idx="4294967295" type="subTitle"/>
          </p:nvPr>
        </p:nvSpPr>
        <p:spPr>
          <a:xfrm>
            <a:off x="6222100" y="3016548"/>
            <a:ext cx="1766700" cy="96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solidFill>
                  <a:srgbClr val="FFFFFF"/>
                </a:solidFill>
              </a:rPr>
              <a:t>Jupiter is the biggest of them all</a:t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657" name="Google Shape;657;p39"/>
          <p:cNvSpPr txBox="1"/>
          <p:nvPr>
            <p:ph type="title"/>
          </p:nvPr>
        </p:nvSpPr>
        <p:spPr>
          <a:xfrm>
            <a:off x="311700" y="407004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FFFFFF"/>
                </a:solidFill>
              </a:rPr>
              <a:t>About the Disease</a:t>
            </a:r>
            <a:endParaRPr sz="3000">
              <a:solidFill>
                <a:srgbClr val="FFFFFF"/>
              </a:solidFill>
            </a:endParaRPr>
          </a:p>
        </p:txBody>
      </p:sp>
      <p:sp>
        <p:nvSpPr>
          <p:cNvPr id="658" name="Google Shape;658;p39"/>
          <p:cNvSpPr/>
          <p:nvPr/>
        </p:nvSpPr>
        <p:spPr>
          <a:xfrm>
            <a:off x="1847645" y="5089184"/>
            <a:ext cx="100030" cy="49743"/>
          </a:xfrm>
          <a:custGeom>
            <a:rect b="b" l="l" r="r" t="t"/>
            <a:pathLst>
              <a:path extrusionOk="0" h="1553" w="3123">
                <a:moveTo>
                  <a:pt x="3123" y="1553"/>
                </a:moveTo>
                <a:lnTo>
                  <a:pt x="3123" y="1553"/>
                </a:lnTo>
                <a:cubicBezTo>
                  <a:pt x="2088" y="1035"/>
                  <a:pt x="1124" y="518"/>
                  <a:pt x="0" y="1"/>
                </a:cubicBezTo>
                <a:cubicBezTo>
                  <a:pt x="1124" y="518"/>
                  <a:pt x="2088" y="1035"/>
                  <a:pt x="3123" y="1553"/>
                </a:cubicBezTo>
                <a:close/>
              </a:path>
            </a:pathLst>
          </a:custGeom>
          <a:solidFill>
            <a:srgbClr val="9E32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9" name="Google Shape;659;p39"/>
          <p:cNvSpPr/>
          <p:nvPr/>
        </p:nvSpPr>
        <p:spPr>
          <a:xfrm>
            <a:off x="1485867" y="4981755"/>
            <a:ext cx="154929" cy="28603"/>
          </a:xfrm>
          <a:custGeom>
            <a:rect b="b" l="l" r="r" t="t"/>
            <a:pathLst>
              <a:path extrusionOk="0" h="893" w="4837">
                <a:moveTo>
                  <a:pt x="4836" y="892"/>
                </a:moveTo>
                <a:cubicBezTo>
                  <a:pt x="3801" y="589"/>
                  <a:pt x="2677" y="375"/>
                  <a:pt x="1571" y="143"/>
                </a:cubicBezTo>
                <a:cubicBezTo>
                  <a:pt x="1036" y="72"/>
                  <a:pt x="518" y="72"/>
                  <a:pt x="1" y="0"/>
                </a:cubicBezTo>
                <a:cubicBezTo>
                  <a:pt x="518" y="72"/>
                  <a:pt x="1036" y="72"/>
                  <a:pt x="1571" y="143"/>
                </a:cubicBezTo>
                <a:cubicBezTo>
                  <a:pt x="2677" y="375"/>
                  <a:pt x="3801" y="589"/>
                  <a:pt x="4836" y="892"/>
                </a:cubicBezTo>
                <a:close/>
              </a:path>
            </a:pathLst>
          </a:custGeom>
          <a:solidFill>
            <a:srgbClr val="9E32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0" name="Google Shape;660;p39"/>
          <p:cNvSpPr/>
          <p:nvPr/>
        </p:nvSpPr>
        <p:spPr>
          <a:xfrm>
            <a:off x="2316851" y="4729133"/>
            <a:ext cx="600082" cy="409792"/>
          </a:xfrm>
          <a:custGeom>
            <a:rect b="b" l="l" r="r" t="t"/>
            <a:pathLst>
              <a:path extrusionOk="0" h="12794" w="18735">
                <a:moveTo>
                  <a:pt x="0" y="1"/>
                </a:moveTo>
                <a:lnTo>
                  <a:pt x="0" y="1"/>
                </a:lnTo>
                <a:cubicBezTo>
                  <a:pt x="678" y="536"/>
                  <a:pt x="1410" y="1054"/>
                  <a:pt x="2159" y="1571"/>
                </a:cubicBezTo>
                <a:cubicBezTo>
                  <a:pt x="4318" y="3123"/>
                  <a:pt x="6477" y="4765"/>
                  <a:pt x="8636" y="6335"/>
                </a:cubicBezTo>
                <a:cubicBezTo>
                  <a:pt x="10260" y="7513"/>
                  <a:pt x="11901" y="8708"/>
                  <a:pt x="13614" y="9814"/>
                </a:cubicBezTo>
                <a:cubicBezTo>
                  <a:pt x="15024" y="10796"/>
                  <a:pt x="16505" y="11830"/>
                  <a:pt x="18075" y="12794"/>
                </a:cubicBezTo>
                <a:lnTo>
                  <a:pt x="18735" y="12794"/>
                </a:lnTo>
                <a:cubicBezTo>
                  <a:pt x="18003" y="12205"/>
                  <a:pt x="17183" y="11688"/>
                  <a:pt x="16433" y="11081"/>
                </a:cubicBezTo>
                <a:cubicBezTo>
                  <a:pt x="13311" y="8851"/>
                  <a:pt x="10188" y="6549"/>
                  <a:pt x="6923" y="4319"/>
                </a:cubicBezTo>
                <a:cubicBezTo>
                  <a:pt x="4693" y="2838"/>
                  <a:pt x="2302" y="1428"/>
                  <a:pt x="0" y="1"/>
                </a:cubicBezTo>
                <a:close/>
              </a:path>
            </a:pathLst>
          </a:custGeom>
          <a:solidFill>
            <a:srgbClr val="9E324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" name="Google Shape;661;p39"/>
          <p:cNvSpPr/>
          <p:nvPr/>
        </p:nvSpPr>
        <p:spPr>
          <a:xfrm>
            <a:off x="2155100" y="4643420"/>
            <a:ext cx="740694" cy="495504"/>
          </a:xfrm>
          <a:custGeom>
            <a:rect b="b" l="l" r="r" t="t"/>
            <a:pathLst>
              <a:path extrusionOk="0" h="15470" w="23125">
                <a:moveTo>
                  <a:pt x="1" y="0"/>
                </a:moveTo>
                <a:lnTo>
                  <a:pt x="1" y="0"/>
                </a:lnTo>
                <a:cubicBezTo>
                  <a:pt x="893" y="536"/>
                  <a:pt x="1714" y="1125"/>
                  <a:pt x="2534" y="1642"/>
                </a:cubicBezTo>
                <a:cubicBezTo>
                  <a:pt x="3783" y="2463"/>
                  <a:pt x="5050" y="3355"/>
                  <a:pt x="6317" y="4318"/>
                </a:cubicBezTo>
                <a:cubicBezTo>
                  <a:pt x="8333" y="5728"/>
                  <a:pt x="10332" y="7227"/>
                  <a:pt x="12348" y="8708"/>
                </a:cubicBezTo>
                <a:cubicBezTo>
                  <a:pt x="15024" y="10706"/>
                  <a:pt x="17611" y="12865"/>
                  <a:pt x="20288" y="14881"/>
                </a:cubicBezTo>
                <a:cubicBezTo>
                  <a:pt x="20520" y="15095"/>
                  <a:pt x="20823" y="15256"/>
                  <a:pt x="21037" y="15470"/>
                </a:cubicBezTo>
                <a:lnTo>
                  <a:pt x="23125" y="15470"/>
                </a:lnTo>
                <a:cubicBezTo>
                  <a:pt x="21555" y="14506"/>
                  <a:pt x="20074" y="13472"/>
                  <a:pt x="18664" y="12490"/>
                </a:cubicBezTo>
                <a:cubicBezTo>
                  <a:pt x="16951" y="11384"/>
                  <a:pt x="15310" y="10189"/>
                  <a:pt x="13686" y="9011"/>
                </a:cubicBezTo>
                <a:cubicBezTo>
                  <a:pt x="11527" y="7441"/>
                  <a:pt x="9368" y="5799"/>
                  <a:pt x="7209" y="4247"/>
                </a:cubicBezTo>
                <a:cubicBezTo>
                  <a:pt x="6460" y="3730"/>
                  <a:pt x="5728" y="3212"/>
                  <a:pt x="5050" y="2677"/>
                </a:cubicBezTo>
                <a:cubicBezTo>
                  <a:pt x="4979" y="2677"/>
                  <a:pt x="4907" y="2605"/>
                  <a:pt x="4836" y="2605"/>
                </a:cubicBezTo>
                <a:cubicBezTo>
                  <a:pt x="4533" y="2391"/>
                  <a:pt x="4158" y="2159"/>
                  <a:pt x="3783" y="2017"/>
                </a:cubicBezTo>
                <a:cubicBezTo>
                  <a:pt x="2606" y="1267"/>
                  <a:pt x="1339" y="607"/>
                  <a:pt x="1" y="0"/>
                </a:cubicBezTo>
                <a:close/>
              </a:path>
            </a:pathLst>
          </a:custGeom>
          <a:solidFill>
            <a:srgbClr val="B31C4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40"/>
          <p:cNvSpPr txBox="1"/>
          <p:nvPr>
            <p:ph type="title"/>
          </p:nvPr>
        </p:nvSpPr>
        <p:spPr>
          <a:xfrm>
            <a:off x="713225" y="362300"/>
            <a:ext cx="7717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Timeline</a:t>
            </a:r>
            <a:endParaRPr/>
          </a:p>
        </p:txBody>
      </p:sp>
      <p:sp>
        <p:nvSpPr>
          <p:cNvPr id="667" name="Google Shape;667;p40"/>
          <p:cNvSpPr txBox="1"/>
          <p:nvPr>
            <p:ph idx="4294967295" type="title"/>
          </p:nvPr>
        </p:nvSpPr>
        <p:spPr>
          <a:xfrm>
            <a:off x="2863656" y="3548364"/>
            <a:ext cx="1797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2</a:t>
            </a:r>
            <a:endParaRPr sz="1800"/>
          </a:p>
        </p:txBody>
      </p:sp>
      <p:sp>
        <p:nvSpPr>
          <p:cNvPr id="668" name="Google Shape;668;p40"/>
          <p:cNvSpPr txBox="1"/>
          <p:nvPr>
            <p:ph idx="4294967295" type="subTitle"/>
          </p:nvPr>
        </p:nvSpPr>
        <p:spPr>
          <a:xfrm>
            <a:off x="2863656" y="3891064"/>
            <a:ext cx="179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669" name="Google Shape;669;p40"/>
          <p:cNvSpPr txBox="1"/>
          <p:nvPr>
            <p:ph idx="4294967295" type="title"/>
          </p:nvPr>
        </p:nvSpPr>
        <p:spPr>
          <a:xfrm>
            <a:off x="6123356" y="3548364"/>
            <a:ext cx="1797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4</a:t>
            </a:r>
            <a:endParaRPr sz="1800"/>
          </a:p>
        </p:txBody>
      </p:sp>
      <p:sp>
        <p:nvSpPr>
          <p:cNvPr id="670" name="Google Shape;670;p40"/>
          <p:cNvSpPr txBox="1"/>
          <p:nvPr>
            <p:ph idx="4294967295" type="subTitle"/>
          </p:nvPr>
        </p:nvSpPr>
        <p:spPr>
          <a:xfrm>
            <a:off x="6123356" y="3891064"/>
            <a:ext cx="179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several rings</a:t>
            </a:r>
            <a:endParaRPr sz="1400"/>
          </a:p>
        </p:txBody>
      </p:sp>
      <p:sp>
        <p:nvSpPr>
          <p:cNvPr id="671" name="Google Shape;671;p40"/>
          <p:cNvSpPr txBox="1"/>
          <p:nvPr>
            <p:ph idx="4294967295" type="title"/>
          </p:nvPr>
        </p:nvSpPr>
        <p:spPr>
          <a:xfrm>
            <a:off x="1223344" y="1649565"/>
            <a:ext cx="1797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1</a:t>
            </a:r>
            <a:endParaRPr sz="1800"/>
          </a:p>
        </p:txBody>
      </p:sp>
      <p:sp>
        <p:nvSpPr>
          <p:cNvPr id="672" name="Google Shape;672;p40"/>
          <p:cNvSpPr txBox="1"/>
          <p:nvPr>
            <p:ph idx="4294967295" type="subTitle"/>
          </p:nvPr>
        </p:nvSpPr>
        <p:spPr>
          <a:xfrm>
            <a:off x="1223344" y="1992265"/>
            <a:ext cx="179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Mars is full of iron oxide dust</a:t>
            </a:r>
            <a:endParaRPr sz="1400"/>
          </a:p>
        </p:txBody>
      </p:sp>
      <p:sp>
        <p:nvSpPr>
          <p:cNvPr id="673" name="Google Shape;673;p40"/>
          <p:cNvSpPr txBox="1"/>
          <p:nvPr>
            <p:ph idx="4294967295" type="title"/>
          </p:nvPr>
        </p:nvSpPr>
        <p:spPr>
          <a:xfrm>
            <a:off x="4496631" y="1649565"/>
            <a:ext cx="1797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3</a:t>
            </a:r>
            <a:endParaRPr sz="1800"/>
          </a:p>
        </p:txBody>
      </p:sp>
      <p:sp>
        <p:nvSpPr>
          <p:cNvPr id="674" name="Google Shape;674;p40"/>
          <p:cNvSpPr txBox="1"/>
          <p:nvPr>
            <p:ph idx="4294967295" type="subTitle"/>
          </p:nvPr>
        </p:nvSpPr>
        <p:spPr>
          <a:xfrm>
            <a:off x="4496631" y="1992265"/>
            <a:ext cx="1797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Jupiter is the biggest planet of them all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grpSp>
        <p:nvGrpSpPr>
          <p:cNvPr id="675" name="Google Shape;675;p40"/>
          <p:cNvGrpSpPr/>
          <p:nvPr/>
        </p:nvGrpSpPr>
        <p:grpSpPr>
          <a:xfrm>
            <a:off x="-81375" y="2571586"/>
            <a:ext cx="9281400" cy="979350"/>
            <a:chOff x="-81375" y="2571586"/>
            <a:chExt cx="9281400" cy="979350"/>
          </a:xfrm>
        </p:grpSpPr>
        <p:sp>
          <p:nvSpPr>
            <p:cNvPr id="676" name="Google Shape;676;p40"/>
            <p:cNvSpPr/>
            <p:nvPr/>
          </p:nvSpPr>
          <p:spPr>
            <a:xfrm>
              <a:off x="-81375" y="3006475"/>
              <a:ext cx="9281400" cy="109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7" name="Google Shape;677;p40"/>
            <p:cNvGrpSpPr/>
            <p:nvPr/>
          </p:nvGrpSpPr>
          <p:grpSpPr>
            <a:xfrm>
              <a:off x="1758575" y="2575386"/>
              <a:ext cx="725700" cy="758916"/>
              <a:chOff x="1758570" y="2639620"/>
              <a:chExt cx="725700" cy="691055"/>
            </a:xfrm>
          </p:grpSpPr>
          <p:sp>
            <p:nvSpPr>
              <p:cNvPr id="678" name="Google Shape;678;p40"/>
              <p:cNvSpPr/>
              <p:nvPr/>
            </p:nvSpPr>
            <p:spPr>
              <a:xfrm>
                <a:off x="1758570" y="2639620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40"/>
              <p:cNvSpPr/>
              <p:nvPr/>
            </p:nvSpPr>
            <p:spPr>
              <a:xfrm>
                <a:off x="1758570" y="2857874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0" name="Google Shape;680;p40"/>
            <p:cNvGrpSpPr/>
            <p:nvPr/>
          </p:nvGrpSpPr>
          <p:grpSpPr>
            <a:xfrm>
              <a:off x="5032425" y="2571586"/>
              <a:ext cx="725700" cy="758916"/>
              <a:chOff x="1758570" y="2639620"/>
              <a:chExt cx="725700" cy="691055"/>
            </a:xfrm>
          </p:grpSpPr>
          <p:sp>
            <p:nvSpPr>
              <p:cNvPr id="681" name="Google Shape;681;p40"/>
              <p:cNvSpPr/>
              <p:nvPr/>
            </p:nvSpPr>
            <p:spPr>
              <a:xfrm>
                <a:off x="1758570" y="2639620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40"/>
              <p:cNvSpPr/>
              <p:nvPr/>
            </p:nvSpPr>
            <p:spPr>
              <a:xfrm>
                <a:off x="1758570" y="2857874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3" name="Google Shape;683;p40"/>
            <p:cNvGrpSpPr/>
            <p:nvPr/>
          </p:nvGrpSpPr>
          <p:grpSpPr>
            <a:xfrm rot="10800000">
              <a:off x="6659150" y="2799316"/>
              <a:ext cx="725700" cy="751620"/>
              <a:chOff x="1758570" y="2639620"/>
              <a:chExt cx="725700" cy="684411"/>
            </a:xfrm>
          </p:grpSpPr>
          <p:sp>
            <p:nvSpPr>
              <p:cNvPr id="684" name="Google Shape;684;p40"/>
              <p:cNvSpPr/>
              <p:nvPr/>
            </p:nvSpPr>
            <p:spPr>
              <a:xfrm>
                <a:off x="1758570" y="2639620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40"/>
              <p:cNvSpPr/>
              <p:nvPr/>
            </p:nvSpPr>
            <p:spPr>
              <a:xfrm>
                <a:off x="1758570" y="2851231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6" name="Google Shape;686;p40"/>
            <p:cNvGrpSpPr/>
            <p:nvPr/>
          </p:nvGrpSpPr>
          <p:grpSpPr>
            <a:xfrm rot="10800000">
              <a:off x="3395513" y="2799214"/>
              <a:ext cx="725700" cy="751620"/>
              <a:chOff x="1758570" y="2639620"/>
              <a:chExt cx="725700" cy="684411"/>
            </a:xfrm>
          </p:grpSpPr>
          <p:sp>
            <p:nvSpPr>
              <p:cNvPr id="687" name="Google Shape;687;p40"/>
              <p:cNvSpPr/>
              <p:nvPr/>
            </p:nvSpPr>
            <p:spPr>
              <a:xfrm>
                <a:off x="1758570" y="2639620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40"/>
              <p:cNvSpPr/>
              <p:nvPr/>
            </p:nvSpPr>
            <p:spPr>
              <a:xfrm>
                <a:off x="1758570" y="2851231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9" name="Google Shape;689;p40"/>
            <p:cNvGrpSpPr/>
            <p:nvPr/>
          </p:nvGrpSpPr>
          <p:grpSpPr>
            <a:xfrm>
              <a:off x="2568878" y="2758674"/>
              <a:ext cx="473084" cy="526376"/>
              <a:chOff x="1758570" y="2639620"/>
              <a:chExt cx="725700" cy="691055"/>
            </a:xfrm>
          </p:grpSpPr>
          <p:sp>
            <p:nvSpPr>
              <p:cNvPr id="690" name="Google Shape;690;p40"/>
              <p:cNvSpPr/>
              <p:nvPr/>
            </p:nvSpPr>
            <p:spPr>
              <a:xfrm>
                <a:off x="1758570" y="2639620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40"/>
              <p:cNvSpPr/>
              <p:nvPr/>
            </p:nvSpPr>
            <p:spPr>
              <a:xfrm>
                <a:off x="1758570" y="2857874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2" name="Google Shape;692;p40"/>
            <p:cNvGrpSpPr/>
            <p:nvPr/>
          </p:nvGrpSpPr>
          <p:grpSpPr>
            <a:xfrm rot="10800000">
              <a:off x="6015390" y="2847799"/>
              <a:ext cx="473084" cy="526376"/>
              <a:chOff x="1758570" y="2639620"/>
              <a:chExt cx="725700" cy="691055"/>
            </a:xfrm>
          </p:grpSpPr>
          <p:sp>
            <p:nvSpPr>
              <p:cNvPr id="693" name="Google Shape;693;p40"/>
              <p:cNvSpPr/>
              <p:nvPr/>
            </p:nvSpPr>
            <p:spPr>
              <a:xfrm>
                <a:off x="1758570" y="2639620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40"/>
              <p:cNvSpPr/>
              <p:nvPr/>
            </p:nvSpPr>
            <p:spPr>
              <a:xfrm>
                <a:off x="1758570" y="2857874"/>
                <a:ext cx="725700" cy="472800"/>
              </a:xfrm>
              <a:prstGeom prst="triangle">
                <a:avLst>
                  <a:gd fmla="val 50000" name="adj"/>
                </a:avLst>
              </a:prstGeom>
              <a:solidFill>
                <a:schemeClr val="dk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98" name="Shape 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" name="Google Shape;699;p41"/>
          <p:cNvSpPr txBox="1"/>
          <p:nvPr>
            <p:ph type="title"/>
          </p:nvPr>
        </p:nvSpPr>
        <p:spPr>
          <a:xfrm>
            <a:off x="713225" y="401796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Concepts and Typology</a:t>
            </a:r>
            <a:endParaRPr/>
          </a:p>
        </p:txBody>
      </p:sp>
      <p:graphicFrame>
        <p:nvGraphicFramePr>
          <p:cNvPr id="700" name="Google Shape;700;p41"/>
          <p:cNvGraphicFramePr/>
          <p:nvPr/>
        </p:nvGraphicFramePr>
        <p:xfrm>
          <a:off x="952500" y="1728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{720D91CF-AF9B-4494-B74C-413EBA65F8B3}</a:tableStyleId>
              </a:tblPr>
              <a:tblGrid>
                <a:gridCol w="2413000"/>
                <a:gridCol w="2413000"/>
                <a:gridCol w="2413000"/>
              </a:tblGrid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3"/>
                          </a:solidFill>
                          <a:latin typeface="Viga"/>
                          <a:ea typeface="Viga"/>
                          <a:cs typeface="Viga"/>
                          <a:sym typeface="Viga"/>
                        </a:rPr>
                        <a:t>Type</a:t>
                      </a:r>
                      <a:endParaRPr sz="1800">
                        <a:solidFill>
                          <a:schemeClr val="accent3"/>
                        </a:solidFill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3"/>
                          </a:solidFill>
                          <a:latin typeface="Viga"/>
                          <a:ea typeface="Viga"/>
                          <a:cs typeface="Viga"/>
                          <a:sym typeface="Viga"/>
                        </a:rPr>
                        <a:t>Features</a:t>
                      </a:r>
                      <a:endParaRPr sz="1800">
                        <a:solidFill>
                          <a:schemeClr val="accent3"/>
                        </a:solidFill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3"/>
                          </a:solidFill>
                          <a:latin typeface="Viga"/>
                          <a:ea typeface="Viga"/>
                          <a:cs typeface="Viga"/>
                          <a:sym typeface="Viga"/>
                        </a:rPr>
                        <a:t>Conclusions</a:t>
                      </a:r>
                      <a:endParaRPr sz="1800">
                        <a:solidFill>
                          <a:schemeClr val="accent3"/>
                        </a:solidFill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rgbClr val="FFFFFF"/>
                          </a:solidFill>
                          <a:latin typeface="Viga"/>
                          <a:ea typeface="Viga"/>
                          <a:cs typeface="Viga"/>
                          <a:sym typeface="Viga"/>
                        </a:rPr>
                        <a:t>Type A</a:t>
                      </a:r>
                      <a:endParaRPr sz="1600">
                        <a:solidFill>
                          <a:srgbClr val="FFFFFF"/>
                        </a:solidFill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Despite being red, Mars is actually a cold place</a:t>
                      </a:r>
                      <a:endParaRPr sz="1300">
                        <a:solidFill>
                          <a:srgbClr val="FFFFFF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Mercury is the closest planet to the Sun</a:t>
                      </a:r>
                      <a:endParaRPr sz="1300">
                        <a:solidFill>
                          <a:srgbClr val="FFFFFF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rgbClr val="FFFFFF"/>
                          </a:solidFill>
                          <a:latin typeface="Viga"/>
                          <a:ea typeface="Viga"/>
                          <a:cs typeface="Viga"/>
                          <a:sym typeface="Viga"/>
                        </a:rPr>
                        <a:t>Type B</a:t>
                      </a:r>
                      <a:endParaRPr sz="1600">
                        <a:solidFill>
                          <a:srgbClr val="FFFFFF"/>
                        </a:solidFill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Jupiter is the biggest planet in the Solar System</a:t>
                      </a:r>
                      <a:endParaRPr sz="1300">
                        <a:solidFill>
                          <a:srgbClr val="FFFFFF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Neptune is the farthest planet from the Sun</a:t>
                      </a:r>
                      <a:endParaRPr sz="1300">
                        <a:solidFill>
                          <a:srgbClr val="FFFFFF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9052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rgbClr val="FFFFFF"/>
                          </a:solidFill>
                          <a:latin typeface="Viga"/>
                          <a:ea typeface="Viga"/>
                          <a:cs typeface="Viga"/>
                          <a:sym typeface="Viga"/>
                        </a:rPr>
                        <a:t>Gestational</a:t>
                      </a:r>
                      <a:endParaRPr sz="1600">
                        <a:solidFill>
                          <a:srgbClr val="FFFFFF"/>
                        </a:solidFill>
                        <a:latin typeface="Viga"/>
                        <a:ea typeface="Viga"/>
                        <a:cs typeface="Viga"/>
                        <a:sym typeface="Viga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Saturn is composed of hydrogen and helium</a:t>
                      </a:r>
                      <a:endParaRPr sz="1300">
                        <a:solidFill>
                          <a:srgbClr val="FFFFFF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300">
                          <a:solidFill>
                            <a:srgbClr val="FFFFFF"/>
                          </a:solidFill>
                          <a:latin typeface="Lato"/>
                          <a:ea typeface="Lato"/>
                          <a:cs typeface="Lato"/>
                          <a:sym typeface="Lato"/>
                        </a:rPr>
                        <a:t>Venus is the second planet from the Sun</a:t>
                      </a:r>
                      <a:endParaRPr sz="1300">
                        <a:solidFill>
                          <a:srgbClr val="FFFFFF"/>
                        </a:solidFill>
                        <a:latin typeface="Lato"/>
                        <a:ea typeface="Lato"/>
                        <a:cs typeface="Lato"/>
                        <a:sym typeface="Lato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701" name="Google Shape;701;p41"/>
          <p:cNvSpPr/>
          <p:nvPr/>
        </p:nvSpPr>
        <p:spPr>
          <a:xfrm>
            <a:off x="1190900" y="1242294"/>
            <a:ext cx="1920733" cy="4259058"/>
          </a:xfrm>
          <a:custGeom>
            <a:rect b="b" l="l" r="r" t="t"/>
            <a:pathLst>
              <a:path extrusionOk="0" h="132588" w="59794">
                <a:moveTo>
                  <a:pt x="57434" y="2360"/>
                </a:moveTo>
                <a:lnTo>
                  <a:pt x="57434" y="130211"/>
                </a:lnTo>
                <a:lnTo>
                  <a:pt x="2377" y="130211"/>
                </a:lnTo>
                <a:lnTo>
                  <a:pt x="2377" y="2360"/>
                </a:lnTo>
                <a:close/>
                <a:moveTo>
                  <a:pt x="1189" y="1"/>
                </a:moveTo>
                <a:cubicBezTo>
                  <a:pt x="515" y="1"/>
                  <a:pt x="0" y="515"/>
                  <a:pt x="0" y="1171"/>
                </a:cubicBezTo>
                <a:lnTo>
                  <a:pt x="0" y="131399"/>
                </a:lnTo>
                <a:cubicBezTo>
                  <a:pt x="0" y="132055"/>
                  <a:pt x="515" y="132588"/>
                  <a:pt x="1189" y="132588"/>
                </a:cubicBezTo>
                <a:lnTo>
                  <a:pt x="58605" y="132588"/>
                </a:lnTo>
                <a:cubicBezTo>
                  <a:pt x="59279" y="132588"/>
                  <a:pt x="59793" y="132055"/>
                  <a:pt x="59793" y="131399"/>
                </a:cubicBezTo>
                <a:lnTo>
                  <a:pt x="59793" y="1171"/>
                </a:lnTo>
                <a:cubicBezTo>
                  <a:pt x="59793" y="515"/>
                  <a:pt x="59279" y="1"/>
                  <a:pt x="5860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imple Red Disease by Slidesgo">
  <a:themeElements>
    <a:clrScheme name="Simple Light">
      <a:dk1>
        <a:srgbClr val="000000"/>
      </a:dk1>
      <a:lt1>
        <a:srgbClr val="FFFFFF"/>
      </a:lt1>
      <a:dk2>
        <a:srgbClr val="9E324A"/>
      </a:dk2>
      <a:lt2>
        <a:srgbClr val="811A36"/>
      </a:lt2>
      <a:accent1>
        <a:srgbClr val="D11543"/>
      </a:accent1>
      <a:accent2>
        <a:srgbClr val="D62C5A"/>
      </a:accent2>
      <a:accent3>
        <a:srgbClr val="D4596E"/>
      </a:accent3>
      <a:accent4>
        <a:srgbClr val="721C37"/>
      </a:accent4>
      <a:accent5>
        <a:srgbClr val="AE1939"/>
      </a:accent5>
      <a:accent6>
        <a:srgbClr val="A12148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