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Raleway"/>
      <p:regular r:id="rId34"/>
      <p:bold r:id="rId35"/>
      <p:italic r:id="rId36"/>
      <p:boldItalic r:id="rId37"/>
    </p:embeddedFont>
    <p:embeddedFont>
      <p:font typeface="Nunito"/>
      <p:regular r:id="rId38"/>
      <p:bold r:id="rId39"/>
      <p:italic r:id="rId40"/>
      <p:boldItalic r:id="rId41"/>
    </p:embeddedFont>
    <p:embeddedFont>
      <p:font typeface="Satisfy"/>
      <p:regular r:id="rId42"/>
    </p:embeddedFont>
    <p:embeddedFont>
      <p:font typeface="Alegreya"/>
      <p:regular r:id="rId43"/>
      <p:bold r:id="rId44"/>
      <p:italic r:id="rId45"/>
      <p:boldItalic r:id="rId46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FE44A896-233A-438E-9503-B96B6BBC0B9D}">
  <a:tblStyle styleId="{FE44A896-233A-438E-9503-B96B6BBC0B9D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Nunito-italic.fntdata"/><Relationship Id="rId20" Type="http://schemas.openxmlformats.org/officeDocument/2006/relationships/slide" Target="slides/slide15.xml"/><Relationship Id="rId42" Type="http://schemas.openxmlformats.org/officeDocument/2006/relationships/font" Target="fonts/Satisfy-regular.fntdata"/><Relationship Id="rId41" Type="http://schemas.openxmlformats.org/officeDocument/2006/relationships/font" Target="fonts/Nunito-boldItalic.fntdata"/><Relationship Id="rId22" Type="http://schemas.openxmlformats.org/officeDocument/2006/relationships/slide" Target="slides/slide17.xml"/><Relationship Id="rId44" Type="http://schemas.openxmlformats.org/officeDocument/2006/relationships/font" Target="fonts/Alegreya-bold.fntdata"/><Relationship Id="rId21" Type="http://schemas.openxmlformats.org/officeDocument/2006/relationships/slide" Target="slides/slide16.xml"/><Relationship Id="rId43" Type="http://schemas.openxmlformats.org/officeDocument/2006/relationships/font" Target="fonts/Alegreya-regular.fntdata"/><Relationship Id="rId24" Type="http://schemas.openxmlformats.org/officeDocument/2006/relationships/slide" Target="slides/slide19.xml"/><Relationship Id="rId46" Type="http://schemas.openxmlformats.org/officeDocument/2006/relationships/font" Target="fonts/Alegreya-boldItalic.fntdata"/><Relationship Id="rId23" Type="http://schemas.openxmlformats.org/officeDocument/2006/relationships/slide" Target="slides/slide18.xml"/><Relationship Id="rId45" Type="http://schemas.openxmlformats.org/officeDocument/2006/relationships/font" Target="fonts/Alegreya-italic.fntdata"/><Relationship Id="rId1" Type="http://schemas.openxmlformats.org/officeDocument/2006/relationships/theme" Target="theme/theme2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Raleway-bold.fntdata"/><Relationship Id="rId12" Type="http://schemas.openxmlformats.org/officeDocument/2006/relationships/slide" Target="slides/slide7.xml"/><Relationship Id="rId34" Type="http://schemas.openxmlformats.org/officeDocument/2006/relationships/font" Target="fonts/Raleway-regular.fntdata"/><Relationship Id="rId15" Type="http://schemas.openxmlformats.org/officeDocument/2006/relationships/slide" Target="slides/slide10.xml"/><Relationship Id="rId37" Type="http://schemas.openxmlformats.org/officeDocument/2006/relationships/font" Target="fonts/Raleway-boldItalic.fntdata"/><Relationship Id="rId14" Type="http://schemas.openxmlformats.org/officeDocument/2006/relationships/slide" Target="slides/slide9.xml"/><Relationship Id="rId36" Type="http://schemas.openxmlformats.org/officeDocument/2006/relationships/font" Target="fonts/Raleway-italic.fntdata"/><Relationship Id="rId17" Type="http://schemas.openxmlformats.org/officeDocument/2006/relationships/slide" Target="slides/slide12.xml"/><Relationship Id="rId39" Type="http://schemas.openxmlformats.org/officeDocument/2006/relationships/font" Target="fonts/Nunito-bold.fntdata"/><Relationship Id="rId16" Type="http://schemas.openxmlformats.org/officeDocument/2006/relationships/slide" Target="slides/slide11.xml"/><Relationship Id="rId38" Type="http://schemas.openxmlformats.org/officeDocument/2006/relationships/font" Target="fonts/Nunito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17cfe57c3d_0_10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17cfe57c3d_0_10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17cfe57c3d_0_1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17cfe57c3d_0_1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7cfe57c3d_0_13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0" name="Google Shape;180;g17cfe57c3d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17cfe57c3d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17cfe57c3d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g17cfe57c3d_0_1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7" name="Google Shape;197;g17cfe57c3d_0_1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g18d0a283f7_2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5" name="Google Shape;205;g18d0a283f7_2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g18d0a283f7_2_1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3" name="Google Shape;213;g18d0a283f7_2_1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8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g18d0a283f7_2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0" name="Google Shape;220;g18d0a283f7_2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g18d0a283f7_2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9" name="Google Shape;229;g18d0a283f7_2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g18d0a283f7_2_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6" name="Google Shape;236;g18d0a283f7_2_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17cfe57c3d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17cfe57c3d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3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g18d0a283f7_2_6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5" name="Google Shape;245;g18d0a283f7_2_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g18d0a283f7_2_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3" name="Google Shape;253;g18d0a283f7_2_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8d0a283f7_2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18d0a283f7_2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6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g18d0a283f7_2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8" name="Google Shape;268;g18d0a283f7_2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g18d0a283f7_2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2" name="Google Shape;282;g18d0a283f7_2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5" name="Shape 2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Google Shape;286;g18d0a283f7_2_1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7" name="Google Shape;287;g18d0a283f7_2_1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18d0a283f7_2_14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18d0a283f7_2_14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7" name="Shape 2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" name="Google Shape;298;g19053529db_0_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9" name="Google Shape;299;g19053529db_0_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g18d0a283f7_2_15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7" name="Google Shape;337;g18d0a283f7_2_15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7cfe57c3d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7cfe57c3d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17cfe57c3d_0_1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17cfe57c3d_0_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17cfe57c3d_0_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17cfe57c3d_0_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7cfe57c3d_0_5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8" name="Google Shape;118;g17cfe57c3d_0_5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7cfe57c3d_0_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6" name="Google Shape;126;g17cfe57c3d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3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g17cfe57c3d_0_7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5" name="Google Shape;135;g17cfe57c3d_0_7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17cfe57c3d_0_9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17cfe57c3d_0_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g"/><Relationship Id="rId4" Type="http://schemas.openxmlformats.org/officeDocument/2006/relationships/image" Target="../media/image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39.png"/><Relationship Id="rId4" Type="http://schemas.openxmlformats.org/officeDocument/2006/relationships/image" Target="../media/image59.png"/><Relationship Id="rId5" Type="http://schemas.openxmlformats.org/officeDocument/2006/relationships/image" Target="../media/image5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93.png"/><Relationship Id="rId4" Type="http://schemas.openxmlformats.org/officeDocument/2006/relationships/image" Target="../media/image94.png"/><Relationship Id="rId5" Type="http://schemas.openxmlformats.org/officeDocument/2006/relationships/image" Target="../media/image53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01.png"/><Relationship Id="rId4" Type="http://schemas.openxmlformats.org/officeDocument/2006/relationships/image" Target="../media/image36.png"/><Relationship Id="rId5" Type="http://schemas.openxmlformats.org/officeDocument/2006/relationships/image" Target="../media/image34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9.jpg"/><Relationship Id="rId4" Type="http://schemas.openxmlformats.org/officeDocument/2006/relationships/image" Target="../media/image10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43.png"/><Relationship Id="rId4" Type="http://schemas.openxmlformats.org/officeDocument/2006/relationships/image" Target="../media/image47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6.xml"/><Relationship Id="rId3" Type="http://schemas.openxmlformats.org/officeDocument/2006/relationships/hyperlink" Target="http://www.google.com/sheets/about/" TargetMode="External"/><Relationship Id="rId4" Type="http://schemas.openxmlformats.org/officeDocument/2006/relationships/image" Target="../media/image13.png"/><Relationship Id="rId5" Type="http://schemas.openxmlformats.org/officeDocument/2006/relationships/image" Target="../media/image44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Relationship Id="rId4" Type="http://schemas.openxmlformats.org/officeDocument/2006/relationships/image" Target="../media/image42.jp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74.jpg"/><Relationship Id="rId4" Type="http://schemas.openxmlformats.org/officeDocument/2006/relationships/image" Target="../media/image55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9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png"/><Relationship Id="rId4" Type="http://schemas.openxmlformats.org/officeDocument/2006/relationships/image" Target="../media/image11.png"/><Relationship Id="rId5" Type="http://schemas.openxmlformats.org/officeDocument/2006/relationships/image" Target="../media/image14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46.png"/><Relationship Id="rId4" Type="http://schemas.openxmlformats.org/officeDocument/2006/relationships/image" Target="../media/image48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51.png"/><Relationship Id="rId4" Type="http://schemas.openxmlformats.org/officeDocument/2006/relationships/image" Target="../media/image45.jp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63.png"/><Relationship Id="rId4" Type="http://schemas.openxmlformats.org/officeDocument/2006/relationships/image" Target="../media/image4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50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6.xml"/><Relationship Id="rId3" Type="http://schemas.openxmlformats.org/officeDocument/2006/relationships/hyperlink" Target="http://www.pixabay.com" TargetMode="External"/><Relationship Id="rId4" Type="http://schemas.openxmlformats.org/officeDocument/2006/relationships/hyperlink" Target="http://www.unsplash.com" TargetMode="External"/><Relationship Id="rId5" Type="http://schemas.openxmlformats.org/officeDocument/2006/relationships/hyperlink" Target="http://www.iconfinder.com" TargetMode="External"/><Relationship Id="rId6" Type="http://schemas.openxmlformats.org/officeDocument/2006/relationships/hyperlink" Target="http://www.slidespower.com" TargetMode="External"/></Relationships>
</file>

<file path=ppt/slides/_rels/slide27.xml.rels><?xml version="1.0" encoding="UTF-8" standalone="yes"?><Relationships xmlns="http://schemas.openxmlformats.org/package/2006/relationships"><Relationship Id="rId20" Type="http://schemas.openxmlformats.org/officeDocument/2006/relationships/image" Target="../media/image73.png"/><Relationship Id="rId22" Type="http://schemas.openxmlformats.org/officeDocument/2006/relationships/image" Target="../media/image76.png"/><Relationship Id="rId21" Type="http://schemas.openxmlformats.org/officeDocument/2006/relationships/image" Target="../media/image87.png"/><Relationship Id="rId24" Type="http://schemas.openxmlformats.org/officeDocument/2006/relationships/image" Target="../media/image80.png"/><Relationship Id="rId23" Type="http://schemas.openxmlformats.org/officeDocument/2006/relationships/image" Target="../media/image75.png"/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52.png"/><Relationship Id="rId4" Type="http://schemas.openxmlformats.org/officeDocument/2006/relationships/image" Target="../media/image61.png"/><Relationship Id="rId9" Type="http://schemas.openxmlformats.org/officeDocument/2006/relationships/image" Target="../media/image65.png"/><Relationship Id="rId26" Type="http://schemas.openxmlformats.org/officeDocument/2006/relationships/image" Target="../media/image78.png"/><Relationship Id="rId25" Type="http://schemas.openxmlformats.org/officeDocument/2006/relationships/image" Target="../media/image79.png"/><Relationship Id="rId28" Type="http://schemas.openxmlformats.org/officeDocument/2006/relationships/image" Target="../media/image82.png"/><Relationship Id="rId27" Type="http://schemas.openxmlformats.org/officeDocument/2006/relationships/image" Target="../media/image81.png"/><Relationship Id="rId5" Type="http://schemas.openxmlformats.org/officeDocument/2006/relationships/image" Target="../media/image57.png"/><Relationship Id="rId6" Type="http://schemas.openxmlformats.org/officeDocument/2006/relationships/image" Target="../media/image56.png"/><Relationship Id="rId29" Type="http://schemas.openxmlformats.org/officeDocument/2006/relationships/image" Target="../media/image83.png"/><Relationship Id="rId7" Type="http://schemas.openxmlformats.org/officeDocument/2006/relationships/image" Target="../media/image58.png"/><Relationship Id="rId8" Type="http://schemas.openxmlformats.org/officeDocument/2006/relationships/image" Target="../media/image60.png"/><Relationship Id="rId31" Type="http://schemas.openxmlformats.org/officeDocument/2006/relationships/image" Target="../media/image85.png"/><Relationship Id="rId30" Type="http://schemas.openxmlformats.org/officeDocument/2006/relationships/image" Target="../media/image84.png"/><Relationship Id="rId11" Type="http://schemas.openxmlformats.org/officeDocument/2006/relationships/image" Target="../media/image64.png"/><Relationship Id="rId33" Type="http://schemas.openxmlformats.org/officeDocument/2006/relationships/image" Target="../media/image88.png"/><Relationship Id="rId10" Type="http://schemas.openxmlformats.org/officeDocument/2006/relationships/image" Target="../media/image62.png"/><Relationship Id="rId32" Type="http://schemas.openxmlformats.org/officeDocument/2006/relationships/image" Target="../media/image86.png"/><Relationship Id="rId13" Type="http://schemas.openxmlformats.org/officeDocument/2006/relationships/image" Target="../media/image67.png"/><Relationship Id="rId35" Type="http://schemas.openxmlformats.org/officeDocument/2006/relationships/image" Target="../media/image98.png"/><Relationship Id="rId12" Type="http://schemas.openxmlformats.org/officeDocument/2006/relationships/image" Target="../media/image69.png"/><Relationship Id="rId34" Type="http://schemas.openxmlformats.org/officeDocument/2006/relationships/image" Target="../media/image91.png"/><Relationship Id="rId15" Type="http://schemas.openxmlformats.org/officeDocument/2006/relationships/image" Target="../media/image68.png"/><Relationship Id="rId14" Type="http://schemas.openxmlformats.org/officeDocument/2006/relationships/image" Target="../media/image66.png"/><Relationship Id="rId17" Type="http://schemas.openxmlformats.org/officeDocument/2006/relationships/image" Target="../media/image77.png"/><Relationship Id="rId16" Type="http://schemas.openxmlformats.org/officeDocument/2006/relationships/image" Target="../media/image70.png"/><Relationship Id="rId19" Type="http://schemas.openxmlformats.org/officeDocument/2006/relationships/image" Target="../media/image71.png"/><Relationship Id="rId18" Type="http://schemas.openxmlformats.org/officeDocument/2006/relationships/image" Target="../media/image72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8.xml"/><Relationship Id="rId3" Type="http://schemas.openxmlformats.org/officeDocument/2006/relationships/hyperlink" Target="https://www.facebook.com/slidespower/?fref=ts" TargetMode="External"/><Relationship Id="rId4" Type="http://schemas.openxmlformats.org/officeDocument/2006/relationships/image" Target="../media/image90.png"/><Relationship Id="rId9" Type="http://schemas.openxmlformats.org/officeDocument/2006/relationships/hyperlink" Target="mailto:slidespower@gmail.com" TargetMode="External"/><Relationship Id="rId5" Type="http://schemas.openxmlformats.org/officeDocument/2006/relationships/image" Target="../media/image95.png"/><Relationship Id="rId6" Type="http://schemas.openxmlformats.org/officeDocument/2006/relationships/image" Target="../media/image96.png"/><Relationship Id="rId7" Type="http://schemas.openxmlformats.org/officeDocument/2006/relationships/hyperlink" Target="https://twitter.com/slidespower" TargetMode="External"/><Relationship Id="rId8" Type="http://schemas.openxmlformats.org/officeDocument/2006/relationships/image" Target="../media/image89.png"/><Relationship Id="rId11" Type="http://schemas.openxmlformats.org/officeDocument/2006/relationships/hyperlink" Target="http://www.slidespower.com" TargetMode="External"/><Relationship Id="rId10" Type="http://schemas.openxmlformats.org/officeDocument/2006/relationships/image" Target="../media/image9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5.jpg"/><Relationship Id="rId4" Type="http://schemas.openxmlformats.org/officeDocument/2006/relationships/image" Target="../media/image9.png"/><Relationship Id="rId5" Type="http://schemas.openxmlformats.org/officeDocument/2006/relationships/image" Target="../media/image12.png"/><Relationship Id="rId6" Type="http://schemas.openxmlformats.org/officeDocument/2006/relationships/image" Target="../media/image5.png"/><Relationship Id="rId7" Type="http://schemas.openxmlformats.org/officeDocument/2006/relationships/image" Target="../media/image4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6.png"/><Relationship Id="rId4" Type="http://schemas.openxmlformats.org/officeDocument/2006/relationships/image" Target="../media/image3.png"/></Relationships>
</file>

<file path=ppt/slides/_rels/slide5.xml.rels><?xml version="1.0" encoding="UTF-8" standalone="yes"?><Relationships xmlns="http://schemas.openxmlformats.org/package/2006/relationships"><Relationship Id="rId11" Type="http://schemas.openxmlformats.org/officeDocument/2006/relationships/image" Target="../media/image26.png"/><Relationship Id="rId10" Type="http://schemas.openxmlformats.org/officeDocument/2006/relationships/image" Target="../media/image17.png"/><Relationship Id="rId13" Type="http://schemas.openxmlformats.org/officeDocument/2006/relationships/image" Target="../media/image30.png"/><Relationship Id="rId1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Relationship Id="rId4" Type="http://schemas.openxmlformats.org/officeDocument/2006/relationships/image" Target="../media/image31.png"/><Relationship Id="rId9" Type="http://schemas.openxmlformats.org/officeDocument/2006/relationships/image" Target="../media/image18.png"/><Relationship Id="rId15" Type="http://schemas.openxmlformats.org/officeDocument/2006/relationships/image" Target="../media/image28.png"/><Relationship Id="rId14" Type="http://schemas.openxmlformats.org/officeDocument/2006/relationships/image" Target="../media/image23.png"/><Relationship Id="rId17" Type="http://schemas.openxmlformats.org/officeDocument/2006/relationships/image" Target="../media/image19.png"/><Relationship Id="rId16" Type="http://schemas.openxmlformats.org/officeDocument/2006/relationships/image" Target="../media/image22.png"/><Relationship Id="rId5" Type="http://schemas.openxmlformats.org/officeDocument/2006/relationships/image" Target="../media/image8.png"/><Relationship Id="rId6" Type="http://schemas.openxmlformats.org/officeDocument/2006/relationships/image" Target="../media/image15.png"/><Relationship Id="rId18" Type="http://schemas.openxmlformats.org/officeDocument/2006/relationships/image" Target="../media/image20.png"/><Relationship Id="rId7" Type="http://schemas.openxmlformats.org/officeDocument/2006/relationships/image" Target="../media/image10.png"/><Relationship Id="rId8" Type="http://schemas.openxmlformats.org/officeDocument/2006/relationships/image" Target="../media/image7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27.png"/><Relationship Id="rId4" Type="http://schemas.openxmlformats.org/officeDocument/2006/relationships/image" Target="../media/image38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3.png"/><Relationship Id="rId4" Type="http://schemas.openxmlformats.org/officeDocument/2006/relationships/image" Target="../media/image29.png"/><Relationship Id="rId5" Type="http://schemas.openxmlformats.org/officeDocument/2006/relationships/image" Target="../media/image4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2.png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66900" y="1678800"/>
            <a:ext cx="4998600" cy="1647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Presentation</a:t>
            </a:r>
            <a:endParaRPr b="1" sz="48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4800">
                <a:solidFill>
                  <a:srgbClr val="FFFFFF"/>
                </a:solidFill>
                <a:latin typeface="Satisfy"/>
                <a:ea typeface="Satisfy"/>
                <a:cs typeface="Satisfy"/>
                <a:sym typeface="Satisfy"/>
              </a:rPr>
              <a:t>Title</a:t>
            </a:r>
            <a:endParaRPr b="1" sz="4800">
              <a:solidFill>
                <a:srgbClr val="FFFFFF"/>
              </a:solidFill>
              <a:latin typeface="Satisfy"/>
              <a:ea typeface="Satisfy"/>
              <a:cs typeface="Satisfy"/>
              <a:sym typeface="Satisfy"/>
            </a:endParaRPr>
          </a:p>
        </p:txBody>
      </p:sp>
      <p:sp>
        <p:nvSpPr>
          <p:cNvPr id="55" name="Google Shape;55;p13"/>
          <p:cNvSpPr txBox="1"/>
          <p:nvPr/>
        </p:nvSpPr>
        <p:spPr>
          <a:xfrm>
            <a:off x="1160238" y="3247125"/>
            <a:ext cx="3411900" cy="57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400">
                <a:solidFill>
                  <a:srgbClr val="FFFFFF"/>
                </a:solidFill>
                <a:latin typeface="Alegreya"/>
                <a:ea typeface="Alegreya"/>
                <a:cs typeface="Alegreya"/>
                <a:sym typeface="Alegreya"/>
              </a:rPr>
              <a:t>Subtitle</a:t>
            </a:r>
            <a:endParaRPr sz="2400">
              <a:solidFill>
                <a:srgbClr val="FFFFFF"/>
              </a:solidFill>
              <a:latin typeface="Alegreya"/>
              <a:ea typeface="Alegreya"/>
              <a:cs typeface="Alegreya"/>
              <a:sym typeface="Alegreya"/>
            </a:endParaRPr>
          </a:p>
        </p:txBody>
      </p:sp>
      <p:cxnSp>
        <p:nvCxnSpPr>
          <p:cNvPr id="56" name="Google Shape;56;p13"/>
          <p:cNvCxnSpPr/>
          <p:nvPr/>
        </p:nvCxnSpPr>
        <p:spPr>
          <a:xfrm>
            <a:off x="355000" y="286425"/>
            <a:ext cx="8433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diamond"/>
            <a:tailEnd len="med" w="med" type="diamond"/>
          </a:ln>
        </p:spPr>
      </p:cxnSp>
      <p:cxnSp>
        <p:nvCxnSpPr>
          <p:cNvPr id="57" name="Google Shape;57;p13"/>
          <p:cNvCxnSpPr/>
          <p:nvPr/>
        </p:nvCxnSpPr>
        <p:spPr>
          <a:xfrm>
            <a:off x="355000" y="4845575"/>
            <a:ext cx="8433900" cy="0"/>
          </a:xfrm>
          <a:prstGeom prst="straightConnector1">
            <a:avLst/>
          </a:prstGeom>
          <a:noFill/>
          <a:ln cap="flat" cmpd="sng" w="9525">
            <a:solidFill>
              <a:srgbClr val="FFFFFF"/>
            </a:solidFill>
            <a:prstDash val="solid"/>
            <a:round/>
            <a:headEnd len="med" w="med" type="diamond"/>
            <a:tailEnd len="med" w="med" type="diamond"/>
          </a:ln>
        </p:spPr>
      </p:cxnSp>
      <p:pic>
        <p:nvPicPr>
          <p:cNvPr id="58" name="Google Shape;5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549425" y="1094600"/>
            <a:ext cx="559350" cy="7744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ree-templates.presentations.png" id="157" name="Google Shape;15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39950" y="1441650"/>
            <a:ext cx="3555325" cy="3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22"/>
          <p:cNvSpPr txBox="1"/>
          <p:nvPr>
            <p:ph type="title"/>
          </p:nvPr>
        </p:nvSpPr>
        <p:spPr>
          <a:xfrm>
            <a:off x="381675" y="6182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Infographic Diagram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59" name="Google Shape;159;p22"/>
          <p:cNvSpPr/>
          <p:nvPr/>
        </p:nvSpPr>
        <p:spPr>
          <a:xfrm>
            <a:off x="1033725" y="1836100"/>
            <a:ext cx="1777800" cy="20811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ree-templates.presentations.png" id="160" name="Google Shape;16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794338" y="1512000"/>
            <a:ext cx="3555325" cy="3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1" name="Google Shape;161;p22"/>
          <p:cNvSpPr/>
          <p:nvPr/>
        </p:nvSpPr>
        <p:spPr>
          <a:xfrm>
            <a:off x="3753075" y="1908175"/>
            <a:ext cx="1777800" cy="20811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ree-templates.presentations.png"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8675" y="1512000"/>
            <a:ext cx="3555325" cy="34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22"/>
          <p:cNvSpPr/>
          <p:nvPr/>
        </p:nvSpPr>
        <p:spPr>
          <a:xfrm>
            <a:off x="6477438" y="1908175"/>
            <a:ext cx="1777800" cy="2081100"/>
          </a:xfrm>
          <a:prstGeom prst="flowChartConnector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GB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LOREM IPSUM</a:t>
            </a:r>
            <a:endParaRPr b="1">
              <a:solidFill>
                <a:schemeClr val="dk2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rPr>
              <a:t>Eodem modo typi, qui nunc nobis videntur parum clari.</a:t>
            </a:r>
            <a:endParaRPr sz="1200"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8" name="Google Shape;168;p23"/>
          <p:cNvPicPr preferRelativeResize="0"/>
          <p:nvPr/>
        </p:nvPicPr>
        <p:blipFill rotWithShape="1">
          <a:blip r:embed="rId3">
            <a:alphaModFix/>
          </a:blip>
          <a:srcRect b="54178" l="0" r="0" t="0"/>
          <a:stretch/>
        </p:blipFill>
        <p:spPr>
          <a:xfrm>
            <a:off x="6364075" y="1139550"/>
            <a:ext cx="2222000" cy="400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9" name="Google Shape;169;p23"/>
          <p:cNvPicPr preferRelativeResize="0"/>
          <p:nvPr/>
        </p:nvPicPr>
        <p:blipFill rotWithShape="1">
          <a:blip r:embed="rId4">
            <a:alphaModFix/>
          </a:blip>
          <a:srcRect b="54178" l="0" r="0" t="0"/>
          <a:stretch/>
        </p:blipFill>
        <p:spPr>
          <a:xfrm>
            <a:off x="3478100" y="1139550"/>
            <a:ext cx="2222000" cy="40039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3"/>
          <p:cNvPicPr preferRelativeResize="0"/>
          <p:nvPr/>
        </p:nvPicPr>
        <p:blipFill rotWithShape="1">
          <a:blip r:embed="rId5">
            <a:alphaModFix/>
          </a:blip>
          <a:srcRect b="54178" l="0" r="0" t="0"/>
          <a:stretch/>
        </p:blipFill>
        <p:spPr>
          <a:xfrm>
            <a:off x="513775" y="1139550"/>
            <a:ext cx="2222000" cy="4003949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3"/>
          <p:cNvSpPr txBox="1"/>
          <p:nvPr>
            <p:ph type="title"/>
          </p:nvPr>
        </p:nvSpPr>
        <p:spPr>
          <a:xfrm>
            <a:off x="328800" y="3156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Three Column Text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72" name="Google Shape;172;p23"/>
          <p:cNvSpPr txBox="1"/>
          <p:nvPr/>
        </p:nvSpPr>
        <p:spPr>
          <a:xfrm>
            <a:off x="513775" y="3865450"/>
            <a:ext cx="2222100" cy="112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The less information you give, better remember your audience. Create shorts and concise messages.</a:t>
            </a:r>
            <a:endParaRPr sz="1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3"/>
          <p:cNvSpPr txBox="1"/>
          <p:nvPr/>
        </p:nvSpPr>
        <p:spPr>
          <a:xfrm>
            <a:off x="3478100" y="3816850"/>
            <a:ext cx="2183400" cy="13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The contrast gives you the option to call attention to what you want to highlight. Use the size, colour, composition.</a:t>
            </a:r>
            <a:r>
              <a:rPr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b="1" sz="1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4" name="Google Shape;174;p23"/>
          <p:cNvSpPr txBox="1"/>
          <p:nvPr/>
        </p:nvSpPr>
        <p:spPr>
          <a:xfrm>
            <a:off x="6442425" y="3816850"/>
            <a:ext cx="2005500" cy="132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2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You must choose a template that suits the type of work your are about to submit.</a:t>
            </a:r>
            <a:endParaRPr sz="1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5" name="Google Shape;175;p23"/>
          <p:cNvSpPr txBox="1"/>
          <p:nvPr/>
        </p:nvSpPr>
        <p:spPr>
          <a:xfrm>
            <a:off x="730025" y="1932725"/>
            <a:ext cx="1789500" cy="627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CC0000"/>
                </a:solidFill>
                <a:latin typeface="Nunito"/>
                <a:ea typeface="Nunito"/>
                <a:cs typeface="Nunito"/>
                <a:sym typeface="Nunito"/>
              </a:rPr>
              <a:t>Less is more.</a:t>
            </a:r>
            <a:endParaRPr b="1" sz="1800">
              <a:solidFill>
                <a:srgbClr val="CC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6" name="Google Shape;176;p23"/>
          <p:cNvSpPr txBox="1"/>
          <p:nvPr/>
        </p:nvSpPr>
        <p:spPr>
          <a:xfrm>
            <a:off x="3586350" y="1859825"/>
            <a:ext cx="2005500" cy="69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Use Contrast</a:t>
            </a:r>
            <a:r>
              <a:rPr lang="en-GB" sz="1800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8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7" name="Google Shape;177;p23"/>
          <p:cNvSpPr txBox="1"/>
          <p:nvPr/>
        </p:nvSpPr>
        <p:spPr>
          <a:xfrm>
            <a:off x="6442425" y="1859825"/>
            <a:ext cx="2100000" cy="462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FFE599"/>
                </a:solidFill>
                <a:latin typeface="Nunito"/>
                <a:ea typeface="Nunito"/>
                <a:cs typeface="Nunito"/>
                <a:sym typeface="Nunito"/>
              </a:rPr>
              <a:t>Use a good Template</a:t>
            </a:r>
            <a:r>
              <a:rPr lang="en-GB" sz="1800">
                <a:solidFill>
                  <a:srgbClr val="FFE599"/>
                </a:solidFill>
                <a:latin typeface="Nunito"/>
                <a:ea typeface="Nunito"/>
                <a:cs typeface="Nunito"/>
                <a:sym typeface="Nunito"/>
              </a:rPr>
              <a:t>. </a:t>
            </a:r>
            <a:endParaRPr sz="1800">
              <a:solidFill>
                <a:srgbClr val="FFE599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4"/>
          <p:cNvSpPr txBox="1"/>
          <p:nvPr>
            <p:ph type="title"/>
          </p:nvPr>
        </p:nvSpPr>
        <p:spPr>
          <a:xfrm>
            <a:off x="311575" y="1834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IMAGES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183" name="Google Shape;183;p24"/>
          <p:cNvSpPr txBox="1"/>
          <p:nvPr/>
        </p:nvSpPr>
        <p:spPr>
          <a:xfrm>
            <a:off x="351675" y="2513272"/>
            <a:ext cx="4387800" cy="1263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latin typeface="Nunito"/>
                <a:ea typeface="Nunito"/>
                <a:cs typeface="Nunito"/>
                <a:sym typeface="Nunito"/>
              </a:rPr>
              <a:t>A good image in your presentation is worth a thousand words.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Font typeface="Calibri"/>
              <a:buNone/>
            </a:pPr>
            <a:r>
              <a:rPr lang="en-GB" sz="1800">
                <a:latin typeface="Nunito"/>
                <a:ea typeface="Nunito"/>
                <a:cs typeface="Nunito"/>
                <a:sym typeface="Nunito"/>
              </a:rPr>
              <a:t>Choose good themes for your presentations.</a:t>
            </a:r>
            <a:endParaRPr sz="1800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photo-1472291734596-afa4db0cb088.jpeg" id="184" name="Google Shape;184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091176" y="0"/>
            <a:ext cx="4052828" cy="514350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5" name="Google Shape;185;p24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418948" y="914248"/>
            <a:ext cx="753350" cy="753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ge-free-slides-presentation.png" id="186" name="Google Shape;186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88550" y="1239775"/>
            <a:ext cx="5715000" cy="381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OTO1.jpg" id="191" name="Google Shape;191;p25"/>
          <p:cNvPicPr preferRelativeResize="0"/>
          <p:nvPr/>
        </p:nvPicPr>
        <p:blipFill rotWithShape="1">
          <a:blip r:embed="rId3">
            <a:alphaModFix/>
          </a:blip>
          <a:srcRect b="0" l="49949" r="0" t="0"/>
          <a:stretch/>
        </p:blipFill>
        <p:spPr>
          <a:xfrm>
            <a:off x="4567449" y="0"/>
            <a:ext cx="4576546" cy="514350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OTO1.jpg" id="192" name="Google Shape;192;p25"/>
          <p:cNvPicPr preferRelativeResize="0"/>
          <p:nvPr/>
        </p:nvPicPr>
        <p:blipFill rotWithShape="1">
          <a:blip r:embed="rId4">
            <a:alphaModFix/>
          </a:blip>
          <a:srcRect b="0" l="0" r="49949" t="0"/>
          <a:stretch/>
        </p:blipFill>
        <p:spPr>
          <a:xfrm>
            <a:off x="0" y="-75"/>
            <a:ext cx="4576546" cy="5143503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5"/>
          <p:cNvSpPr/>
          <p:nvPr/>
        </p:nvSpPr>
        <p:spPr>
          <a:xfrm>
            <a:off x="0" y="301375"/>
            <a:ext cx="9144000" cy="745200"/>
          </a:xfrm>
          <a:prstGeom prst="rect">
            <a:avLst/>
          </a:prstGeom>
          <a:gradFill>
            <a:gsLst>
              <a:gs pos="0">
                <a:srgbClr val="FFF6DB"/>
              </a:gs>
              <a:gs pos="100000">
                <a:srgbClr val="FAD25C"/>
              </a:gs>
            </a:gsLst>
            <a:path path="circle">
              <a:fillToRect b="50%" l="50%" r="50%" t="50%"/>
            </a:path>
            <a:tileRect/>
          </a:gra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4" name="Google Shape;194;p25"/>
          <p:cNvSpPr txBox="1"/>
          <p:nvPr/>
        </p:nvSpPr>
        <p:spPr>
          <a:xfrm>
            <a:off x="1423525" y="301375"/>
            <a:ext cx="5911800" cy="996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With a good images you can explain a complex concept in a simple way</a:t>
            </a: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6"/>
          <p:cNvSpPr txBox="1"/>
          <p:nvPr>
            <p:ph type="title"/>
          </p:nvPr>
        </p:nvSpPr>
        <p:spPr>
          <a:xfrm>
            <a:off x="482375" y="22265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TABLES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0" name="Google Shape;200;p26"/>
          <p:cNvSpPr txBox="1"/>
          <p:nvPr/>
        </p:nvSpPr>
        <p:spPr>
          <a:xfrm>
            <a:off x="522475" y="2905275"/>
            <a:ext cx="39000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tables are very useful for displaying information ordered.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aphicFrame>
        <p:nvGraphicFramePr>
          <p:cNvPr id="201" name="Google Shape;201;p26"/>
          <p:cNvGraphicFramePr/>
          <p:nvPr/>
        </p:nvGraphicFramePr>
        <p:xfrm>
          <a:off x="655575" y="13494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{FE44A896-233A-438E-9503-B96B6BBC0B9D}</a:tableStyleId>
              </a:tblPr>
              <a:tblGrid>
                <a:gridCol w="382850"/>
                <a:gridCol w="382850"/>
              </a:tblGrid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1935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/>
                    </a:p>
                  </a:txBody>
                  <a:tcPr marT="91425" marB="91425" marR="91425" marL="91425">
                    <a:lnL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19050">
                      <a:solidFill>
                        <a:srgbClr val="434343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graphicFrame>
        <p:nvGraphicFramePr>
          <p:cNvPr id="202" name="Google Shape;202;p26"/>
          <p:cNvGraphicFramePr/>
          <p:nvPr/>
        </p:nvGraphicFramePr>
        <p:xfrm>
          <a:off x="4621650" y="21063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{FE44A896-233A-438E-9503-B96B6BBC0B9D}</a:tableStyleId>
              </a:tblPr>
              <a:tblGrid>
                <a:gridCol w="819225"/>
                <a:gridCol w="1180325"/>
                <a:gridCol w="975950"/>
                <a:gridCol w="819200"/>
              </a:tblGrid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CAPITAL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CITIZENS</a:t>
                      </a:r>
                      <a:endParaRPr sz="9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7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(MILLIONS)</a:t>
                      </a:r>
                      <a:endParaRPr sz="700">
                        <a:solidFill>
                          <a:schemeClr val="dk1"/>
                        </a:solidFill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-GB" sz="900">
                          <a:solidFill>
                            <a:schemeClr val="dk1"/>
                          </a:solidFill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CURRENCY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B6D7A8"/>
                    </a:solidFill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MEXICO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CIUDAD DE MEJICO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122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PESO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U.S.A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WASHINGTON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270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DOLLAR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454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GERMANY</a:t>
                      </a:r>
                      <a:endParaRPr sz="9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A4C2F4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BERLIN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82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Raleway"/>
                          <a:ea typeface="Raleway"/>
                          <a:cs typeface="Raleway"/>
                          <a:sym typeface="Raleway"/>
                        </a:rPr>
                        <a:t>EURO</a:t>
                      </a:r>
                      <a:endParaRPr sz="800">
                        <a:latin typeface="Raleway"/>
                        <a:ea typeface="Raleway"/>
                        <a:cs typeface="Raleway"/>
                        <a:sym typeface="Raleway"/>
                      </a:endParaRPr>
                    </a:p>
                  </a:txBody>
                  <a:tcPr marT="91425" marB="91425" marR="91425" marL="91425" anchor="ctr">
                    <a:lnL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D9D9D9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27"/>
          <p:cNvSpPr txBox="1"/>
          <p:nvPr>
            <p:ph type="title"/>
          </p:nvPr>
        </p:nvSpPr>
        <p:spPr>
          <a:xfrm>
            <a:off x="785625" y="2094263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USE CHARTS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08" name="Google Shape;208;p27"/>
          <p:cNvSpPr txBox="1"/>
          <p:nvPr/>
        </p:nvSpPr>
        <p:spPr>
          <a:xfrm>
            <a:off x="82572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Graphics help us to understand the relationships between numerical values.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9" name="Google Shape;209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97193" y="1112593"/>
            <a:ext cx="932775" cy="932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grafico-free-template.png" id="210" name="Google Shape;210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52700" y="970798"/>
            <a:ext cx="3074950" cy="3074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4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 txBox="1"/>
          <p:nvPr/>
        </p:nvSpPr>
        <p:spPr>
          <a:xfrm>
            <a:off x="3505613" y="3940175"/>
            <a:ext cx="2328000" cy="971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insert graphs from </a:t>
            </a:r>
            <a:r>
              <a:rPr lang="en-GB" u="sng">
                <a:solidFill>
                  <a:srgbClr val="0B5394"/>
                </a:solidFill>
                <a:latin typeface="Raleway"/>
                <a:ea typeface="Raleway"/>
                <a:cs typeface="Raleway"/>
                <a:sym typeface="Raleway"/>
                <a:hlinkClick r:id="rId3"/>
              </a:rPr>
              <a:t>Google Sheets 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75962" y="4103826"/>
            <a:ext cx="429650" cy="42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7" name="Google Shape;217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322150" y="797100"/>
            <a:ext cx="4123287" cy="3188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9"/>
          <p:cNvSpPr txBox="1"/>
          <p:nvPr>
            <p:ph type="title"/>
          </p:nvPr>
        </p:nvSpPr>
        <p:spPr>
          <a:xfrm>
            <a:off x="731025" y="2285388"/>
            <a:ext cx="4779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4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FLOW CHARTS </a:t>
            </a:r>
            <a:r>
              <a:rPr lang="en-GB" sz="3000">
                <a:solidFill>
                  <a:srgbClr val="134F5C"/>
                </a:solidFill>
                <a:latin typeface="Nunito"/>
                <a:ea typeface="Nunito"/>
                <a:cs typeface="Nunito"/>
                <a:sym typeface="Nunito"/>
              </a:rPr>
              <a:t>(Process)</a:t>
            </a:r>
            <a:endParaRPr sz="2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23" name="Google Shape;223;p29"/>
          <p:cNvSpPr txBox="1"/>
          <p:nvPr/>
        </p:nvSpPr>
        <p:spPr>
          <a:xfrm>
            <a:off x="731025" y="2772975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Flowcharts are used to graphically represent the flow or sequences of simple routines.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24" name="Google Shape;224;p29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828450" y="868075"/>
            <a:ext cx="1034525" cy="1034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5" name="Google Shape;225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10625" y="1248225"/>
            <a:ext cx="2503000" cy="2127550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29"/>
          <p:cNvSpPr/>
          <p:nvPr/>
        </p:nvSpPr>
        <p:spPr>
          <a:xfrm>
            <a:off x="5258250" y="868075"/>
            <a:ext cx="3068100" cy="2989200"/>
          </a:xfrm>
          <a:prstGeom prst="ellipse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MAPA.jpg" id="231" name="Google Shape;231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32" name="Google Shape;232;p30"/>
          <p:cNvSpPr txBox="1"/>
          <p:nvPr>
            <p:ph type="title"/>
          </p:nvPr>
        </p:nvSpPr>
        <p:spPr>
          <a:xfrm>
            <a:off x="493925" y="3415246"/>
            <a:ext cx="1785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EFEFEF"/>
                </a:solidFill>
                <a:latin typeface="Nunito"/>
                <a:ea typeface="Nunito"/>
                <a:cs typeface="Nunito"/>
                <a:sym typeface="Nunito"/>
              </a:rPr>
              <a:t>MAPS</a:t>
            </a:r>
            <a:endParaRPr sz="3000">
              <a:solidFill>
                <a:srgbClr val="EFEFEF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33" name="Google Shape;233;p30"/>
          <p:cNvPicPr preferRelativeResize="0"/>
          <p:nvPr/>
        </p:nvPicPr>
        <p:blipFill>
          <a:blip r:embed="rId4">
            <a:alphaModFix amt="80000"/>
          </a:blip>
          <a:stretch>
            <a:fillRect/>
          </a:stretch>
        </p:blipFill>
        <p:spPr>
          <a:xfrm>
            <a:off x="572100" y="2091350"/>
            <a:ext cx="1342425" cy="1323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1"/>
          <p:cNvSpPr txBox="1"/>
          <p:nvPr>
            <p:ph type="title"/>
          </p:nvPr>
        </p:nvSpPr>
        <p:spPr>
          <a:xfrm>
            <a:off x="710850" y="24316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134F5C"/>
                </a:solidFill>
                <a:latin typeface="Nunito"/>
                <a:ea typeface="Nunito"/>
                <a:cs typeface="Nunito"/>
                <a:sym typeface="Nunito"/>
              </a:rPr>
              <a:t>TECHNOLOGY PRESENTATIONS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9" name="Google Shape;239;p31"/>
          <p:cNvSpPr txBox="1"/>
          <p:nvPr/>
        </p:nvSpPr>
        <p:spPr>
          <a:xfrm>
            <a:off x="750950" y="3110300"/>
            <a:ext cx="5966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Below we provide a set of slides for your Apps or Web presentations.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grpSp>
        <p:nvGrpSpPr>
          <p:cNvPr id="240" name="Google Shape;240;p31"/>
          <p:cNvGrpSpPr/>
          <p:nvPr/>
        </p:nvGrpSpPr>
        <p:grpSpPr>
          <a:xfrm>
            <a:off x="815980" y="1177911"/>
            <a:ext cx="1147591" cy="1147591"/>
            <a:chOff x="416725" y="840625"/>
            <a:chExt cx="1253650" cy="1253650"/>
          </a:xfrm>
        </p:grpSpPr>
        <p:pic>
          <p:nvPicPr>
            <p:cNvPr id="241" name="Google Shape;241;p31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416725" y="840625"/>
              <a:ext cx="1253650" cy="12536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2" name="Google Shape;242;p31"/>
            <p:cNvSpPr/>
            <p:nvPr/>
          </p:nvSpPr>
          <p:spPr>
            <a:xfrm>
              <a:off x="474350" y="910375"/>
              <a:ext cx="1130400" cy="1130400"/>
            </a:xfrm>
            <a:prstGeom prst="ellipse">
              <a:avLst/>
            </a:prstGeom>
            <a:noFill/>
            <a:ln cap="flat" cmpd="sng" w="28575">
              <a:solidFill>
                <a:srgbClr val="99999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/>
          <p:nvPr/>
        </p:nvSpPr>
        <p:spPr>
          <a:xfrm>
            <a:off x="1137900" y="4120400"/>
            <a:ext cx="6650100" cy="3765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61800" y="4148523"/>
            <a:ext cx="320250" cy="3202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/>
          <p:nvPr>
            <p:ph type="title"/>
          </p:nvPr>
        </p:nvSpPr>
        <p:spPr>
          <a:xfrm>
            <a:off x="1137900" y="521100"/>
            <a:ext cx="76944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INSTRUCTIONS FOR USE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6" name="Google Shape;66;p14"/>
          <p:cNvSpPr txBox="1"/>
          <p:nvPr>
            <p:ph idx="1" type="body"/>
          </p:nvPr>
        </p:nvSpPr>
        <p:spPr>
          <a:xfrm>
            <a:off x="1137900" y="1352500"/>
            <a:ext cx="7694400" cy="2509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Open this document in Google Slides, or click on the button </a:t>
            </a:r>
            <a:r>
              <a:rPr b="1"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“use this template”</a:t>
            </a:r>
            <a:r>
              <a:rPr lang="en-GB" sz="12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To do this you must be logged in with your google.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EDIT IN GOOGLE SLIDES</a:t>
            </a:r>
            <a:endParaRPr b="1"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Open File menu and select make a copy.</a:t>
            </a:r>
            <a:endParaRPr sz="12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That will open a copy of this template in your google drive you can edit, add or delete.</a:t>
            </a:r>
            <a:endParaRPr sz="12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b="1" lang="en-GB" sz="12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EDIT IN POWERPOINT</a:t>
            </a:r>
            <a:endParaRPr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2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Open File menu and select Download as a Microsoft Powerpoint. You will download a PPTX file that you can edit in Powerpoint.</a:t>
            </a:r>
            <a:endParaRPr sz="12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67" name="Google Shape;6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42571" y="2057450"/>
            <a:ext cx="572678" cy="5727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86885" y="2995975"/>
            <a:ext cx="484063" cy="473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4"/>
          <p:cNvSpPr txBox="1"/>
          <p:nvPr/>
        </p:nvSpPr>
        <p:spPr>
          <a:xfrm>
            <a:off x="1677450" y="4196475"/>
            <a:ext cx="6186900" cy="376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For further information go to </a:t>
            </a:r>
            <a:r>
              <a:rPr lang="en-GB" sz="1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https://www.slidespower.com/</a:t>
            </a:r>
            <a:endParaRPr sz="1000">
              <a:solidFill>
                <a:srgbClr val="3D85C6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6" name="Shape 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Google Shape;247;p32"/>
          <p:cNvSpPr txBox="1"/>
          <p:nvPr/>
        </p:nvSpPr>
        <p:spPr>
          <a:xfrm>
            <a:off x="826025" y="4647425"/>
            <a:ext cx="3000000" cy="496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IPHONE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48" name="Google Shape;248;p32"/>
          <p:cNvSpPr txBox="1"/>
          <p:nvPr/>
        </p:nvSpPr>
        <p:spPr>
          <a:xfrm>
            <a:off x="671050" y="2760650"/>
            <a:ext cx="43839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rgbClr val="134F5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You can change the photo and introduce text.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49" name="Google Shape;24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64302" y="1068452"/>
            <a:ext cx="2538775" cy="316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4975" y="1916400"/>
            <a:ext cx="3831575" cy="690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4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3"/>
          <p:cNvSpPr txBox="1"/>
          <p:nvPr/>
        </p:nvSpPr>
        <p:spPr>
          <a:xfrm>
            <a:off x="1014825" y="2487150"/>
            <a:ext cx="4628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rgbClr val="134F5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change the photo and introduce text.</a:t>
            </a:r>
            <a:endParaRPr sz="1800">
              <a:solidFill>
                <a:srgbClr val="134F5C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56" name="Google Shape;256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7625" y="717625"/>
            <a:ext cx="3955509" cy="2182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50325" y="2076025"/>
            <a:ext cx="2933700" cy="156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34"/>
          <p:cNvSpPr txBox="1"/>
          <p:nvPr/>
        </p:nvSpPr>
        <p:spPr>
          <a:xfrm>
            <a:off x="929900" y="2496275"/>
            <a:ext cx="36192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rgbClr val="134F5C"/>
                </a:solidFill>
                <a:latin typeface="Nunito"/>
                <a:ea typeface="Nunito"/>
                <a:cs typeface="Nunito"/>
                <a:sym typeface="Nunito"/>
              </a:rPr>
              <a:t>Introduce your App using this template.</a:t>
            </a:r>
            <a:endParaRPr sz="1800">
              <a:solidFill>
                <a:srgbClr val="134F5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t/>
            </a:r>
            <a:endParaRPr sz="9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change the photo and introduce text.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ondo-para-presentaciones-tecnológica.png" id="263" name="Google Shape;263;p34"/>
          <p:cNvPicPr preferRelativeResize="0"/>
          <p:nvPr/>
        </p:nvPicPr>
        <p:blipFill rotWithShape="1">
          <a:blip r:embed="rId3">
            <a:alphaModFix/>
          </a:blip>
          <a:srcRect b="89" l="0" r="0" t="89"/>
          <a:stretch/>
        </p:blipFill>
        <p:spPr>
          <a:xfrm>
            <a:off x="4936425" y="1487326"/>
            <a:ext cx="3581950" cy="2533474"/>
          </a:xfrm>
          <a:prstGeom prst="rect">
            <a:avLst/>
          </a:prstGeom>
          <a:noFill/>
          <a:ln>
            <a:noFill/>
          </a:ln>
        </p:spPr>
      </p:pic>
      <p:sp>
        <p:nvSpPr>
          <p:cNvPr id="264" name="Google Shape;264;p34"/>
          <p:cNvSpPr txBox="1"/>
          <p:nvPr/>
        </p:nvSpPr>
        <p:spPr>
          <a:xfrm>
            <a:off x="5264452" y="2418511"/>
            <a:ext cx="3004500" cy="6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FFFFFF"/>
                </a:solidFill>
                <a:latin typeface="Raleway"/>
                <a:ea typeface="Raleway"/>
                <a:cs typeface="Raleway"/>
                <a:sym typeface="Raleway"/>
              </a:rPr>
              <a:t>www.slidespower.com</a:t>
            </a:r>
            <a:endParaRPr sz="1800">
              <a:solidFill>
                <a:srgbClr val="FFFFFF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265" name="Google Shape;265;p34"/>
          <p:cNvPicPr preferRelativeResize="0"/>
          <p:nvPr/>
        </p:nvPicPr>
        <p:blipFill>
          <a:blip r:embed="rId4">
            <a:alphaModFix amt="90000"/>
          </a:blip>
          <a:stretch>
            <a:fillRect/>
          </a:stretch>
        </p:blipFill>
        <p:spPr>
          <a:xfrm>
            <a:off x="1104850" y="1487325"/>
            <a:ext cx="836550" cy="8365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9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5"/>
          <p:cNvSpPr txBox="1"/>
          <p:nvPr>
            <p:ph type="title"/>
          </p:nvPr>
        </p:nvSpPr>
        <p:spPr>
          <a:xfrm>
            <a:off x="379025" y="907800"/>
            <a:ext cx="77223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FINAL </a:t>
            </a: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CONCLUSIONS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71" name="Google Shape;271;p35"/>
          <p:cNvSpPr txBox="1"/>
          <p:nvPr/>
        </p:nvSpPr>
        <p:spPr>
          <a:xfrm>
            <a:off x="379025" y="1480500"/>
            <a:ext cx="54414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We proceed to make a summary of the main points discussed in the presentation.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2" name="Google Shape;272;p35"/>
          <p:cNvSpPr txBox="1"/>
          <p:nvPr/>
        </p:nvSpPr>
        <p:spPr>
          <a:xfrm>
            <a:off x="484450" y="2653900"/>
            <a:ext cx="1787400" cy="22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FONTS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It is important to use fonts that read well, without being in bold. Example: helvética.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3" name="Google Shape;273;p35"/>
          <p:cNvSpPr txBox="1"/>
          <p:nvPr/>
        </p:nvSpPr>
        <p:spPr>
          <a:xfrm>
            <a:off x="2533985" y="2653900"/>
            <a:ext cx="1738800" cy="170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b="1" lang="en-GB">
                <a:solidFill>
                  <a:srgbClr val="741B47"/>
                </a:solidFill>
                <a:latin typeface="Nunito"/>
                <a:ea typeface="Nunito"/>
                <a:cs typeface="Nunito"/>
                <a:sym typeface="Nunito"/>
              </a:rPr>
              <a:t>DESIGN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A well-designed template is an ideal way to communicate a message simply and clearly.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4" name="Google Shape;274;p35"/>
          <p:cNvSpPr txBox="1"/>
          <p:nvPr/>
        </p:nvSpPr>
        <p:spPr>
          <a:xfrm>
            <a:off x="4535013" y="2653900"/>
            <a:ext cx="1826100" cy="160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TIME PER SLIDE</a:t>
            </a:r>
            <a:endParaRPr b="1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In a quality slideshow, the time of exposure should not exceed 30 seconds.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5" name="Google Shape;275;p35"/>
          <p:cNvSpPr txBox="1"/>
          <p:nvPr/>
        </p:nvSpPr>
        <p:spPr>
          <a:xfrm>
            <a:off x="6623527" y="2653900"/>
            <a:ext cx="2069100" cy="179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>
                <a:latin typeface="Nunito"/>
                <a:ea typeface="Nunito"/>
                <a:cs typeface="Nunito"/>
                <a:sym typeface="Nunito"/>
              </a:rPr>
              <a:t>PREPARATION</a:t>
            </a:r>
            <a:endParaRPr b="1"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-GB">
                <a:latin typeface="Nunito"/>
                <a:ea typeface="Nunito"/>
                <a:cs typeface="Nunito"/>
                <a:sym typeface="Nunito"/>
              </a:rPr>
              <a:t>Out of respect for the audience, it is essential to prepare well the presentation and try not to leave anything to chance.</a:t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6" name="Google Shape;276;p35"/>
          <p:cNvSpPr/>
          <p:nvPr/>
        </p:nvSpPr>
        <p:spPr>
          <a:xfrm>
            <a:off x="484450" y="2552950"/>
            <a:ext cx="1447500" cy="100800"/>
          </a:xfrm>
          <a:prstGeom prst="rect">
            <a:avLst/>
          </a:prstGeom>
          <a:solidFill>
            <a:srgbClr val="6AA84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7" name="Google Shape;277;p35"/>
          <p:cNvSpPr/>
          <p:nvPr/>
        </p:nvSpPr>
        <p:spPr>
          <a:xfrm>
            <a:off x="2533985" y="2552950"/>
            <a:ext cx="1447500" cy="100800"/>
          </a:xfrm>
          <a:prstGeom prst="rect">
            <a:avLst/>
          </a:prstGeom>
          <a:solidFill>
            <a:srgbClr val="FF9900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8" name="Google Shape;278;p35"/>
          <p:cNvSpPr/>
          <p:nvPr/>
        </p:nvSpPr>
        <p:spPr>
          <a:xfrm>
            <a:off x="4535013" y="2552950"/>
            <a:ext cx="1447500" cy="1008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9" name="Google Shape;279;p35"/>
          <p:cNvSpPr/>
          <p:nvPr/>
        </p:nvSpPr>
        <p:spPr>
          <a:xfrm>
            <a:off x="6623527" y="2552950"/>
            <a:ext cx="1447500" cy="100800"/>
          </a:xfrm>
          <a:prstGeom prst="rect">
            <a:avLst/>
          </a:prstGeom>
          <a:solidFill>
            <a:srgbClr val="8E7CC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3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4" name="Google Shape;28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2222" y="1270875"/>
            <a:ext cx="4104401" cy="3078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37"/>
          <p:cNvSpPr txBox="1"/>
          <p:nvPr/>
        </p:nvSpPr>
        <p:spPr>
          <a:xfrm>
            <a:off x="4783950" y="1435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15900" lvl="0" marL="3429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presentar.(Gonzalo Álvarez Marañón)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El Arte de presentar.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Google Images.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215900" lvl="0" marL="3429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200"/>
              <a:buFont typeface="Raleway"/>
              <a:buChar char="•"/>
            </a:pPr>
            <a:r>
              <a:rPr lang="en-GB" sz="12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Prof. Reynel A. Llanes Belett.a</a:t>
            </a:r>
            <a:endParaRPr sz="12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sp>
        <p:nvSpPr>
          <p:cNvPr id="290" name="Google Shape;290;p37"/>
          <p:cNvSpPr txBox="1"/>
          <p:nvPr/>
        </p:nvSpPr>
        <p:spPr>
          <a:xfrm>
            <a:off x="850775" y="143580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Raleway"/>
                <a:ea typeface="Raleway"/>
                <a:cs typeface="Raleway"/>
                <a:sym typeface="Raleway"/>
              </a:rPr>
              <a:t>BIBLIOGRAPHY</a:t>
            </a:r>
            <a:endParaRPr sz="30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4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38"/>
          <p:cNvSpPr txBox="1"/>
          <p:nvPr/>
        </p:nvSpPr>
        <p:spPr>
          <a:xfrm>
            <a:off x="4515350" y="1158375"/>
            <a:ext cx="4128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FONT</a:t>
            </a: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	</a:t>
            </a:r>
            <a:r>
              <a:rPr lang="en-GB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</a:rPr>
              <a:t>Nunito</a:t>
            </a:r>
            <a:endParaRPr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IMAGES: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www.pixabay.com</a:t>
            </a:r>
            <a:endParaRPr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4"/>
              </a:rPr>
              <a:t>www.unsplash.com</a:t>
            </a:r>
            <a:endParaRPr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</a:rPr>
              <a:t>www.pngimg.com</a:t>
            </a:r>
            <a:endParaRPr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ICONS: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rgbClr val="6FA8DC"/>
                </a:solidFill>
                <a:latin typeface="Nunito"/>
                <a:ea typeface="Nunito"/>
                <a:cs typeface="Nunito"/>
                <a:sym typeface="Nunito"/>
                <a:hlinkClick r:id="rId5"/>
              </a:rPr>
              <a:t>www.iconfinder.com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17500" lvl="0" marL="457200" rtl="0" algn="l">
              <a:spcBef>
                <a:spcPts val="640"/>
              </a:spcBef>
              <a:spcAft>
                <a:spcPts val="0"/>
              </a:spcAft>
              <a:buClr>
                <a:srgbClr val="434343"/>
              </a:buClr>
              <a:buSzPts val="1400"/>
              <a:buFont typeface="Nunito"/>
              <a:buChar char="●"/>
            </a:pPr>
            <a:r>
              <a:rPr lang="en-GB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DESIGN BY</a:t>
            </a:r>
            <a:endParaRPr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45720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6"/>
              </a:rPr>
              <a:t>www.slidespower.com</a:t>
            </a:r>
            <a:endParaRPr>
              <a:solidFill>
                <a:srgbClr val="6FA8DC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96" name="Google Shape;296;p38"/>
          <p:cNvSpPr txBox="1"/>
          <p:nvPr/>
        </p:nvSpPr>
        <p:spPr>
          <a:xfrm>
            <a:off x="691200" y="1158375"/>
            <a:ext cx="39249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PRESENTATION DESIGN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0" name="Shape 3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1" name="Google Shape;301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91125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2" name="Google Shape;302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99436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3" name="Google Shape;303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991125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4" name="Google Shape;304;p3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07746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5" name="Google Shape;305;p3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1899436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6" name="Google Shape;306;p39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3716057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7" name="Google Shape;307;p39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2807746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8" name="Google Shape;308;p39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91125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9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4624368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0" name="Google Shape;310;p39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899443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1" name="Google Shape;311;p39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716057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2" name="Google Shape;312;p39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2807761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3" name="Google Shape;313;p39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4624396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9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5532679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5" name="Google Shape;315;p39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7349300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6" name="Google Shape;316;p39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4624368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7" name="Google Shape;317;p39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6440989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8" name="Google Shape;318;p39"/>
          <p:cNvPicPr preferRelativeResize="0"/>
          <p:nvPr/>
        </p:nvPicPr>
        <p:blipFill>
          <a:blip r:embed="rId20">
            <a:alphaModFix/>
          </a:blip>
          <a:stretch>
            <a:fillRect/>
          </a:stretch>
        </p:blipFill>
        <p:spPr>
          <a:xfrm>
            <a:off x="7349300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19" name="Google Shape;319;p39"/>
          <p:cNvPicPr preferRelativeResize="0"/>
          <p:nvPr/>
        </p:nvPicPr>
        <p:blipFill>
          <a:blip r:embed="rId21">
            <a:alphaModFix/>
          </a:blip>
          <a:stretch>
            <a:fillRect/>
          </a:stretch>
        </p:blipFill>
        <p:spPr>
          <a:xfrm>
            <a:off x="6440989" y="11780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0" name="Google Shape;320;p39"/>
          <p:cNvPicPr preferRelativeResize="0"/>
          <p:nvPr/>
        </p:nvPicPr>
        <p:blipFill>
          <a:blip r:embed="rId22">
            <a:alphaModFix/>
          </a:blip>
          <a:stretch>
            <a:fillRect/>
          </a:stretch>
        </p:blipFill>
        <p:spPr>
          <a:xfrm>
            <a:off x="3716079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1" name="Google Shape;321;p39"/>
          <p:cNvPicPr preferRelativeResize="0"/>
          <p:nvPr/>
        </p:nvPicPr>
        <p:blipFill>
          <a:blip r:embed="rId23">
            <a:alphaModFix/>
          </a:blip>
          <a:stretch>
            <a:fillRect/>
          </a:stretch>
        </p:blipFill>
        <p:spPr>
          <a:xfrm>
            <a:off x="5532679" y="20041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2" name="Google Shape;322;p39"/>
          <p:cNvPicPr preferRelativeResize="0"/>
          <p:nvPr/>
        </p:nvPicPr>
        <p:blipFill>
          <a:blip r:embed="rId24">
            <a:alphaModFix/>
          </a:blip>
          <a:stretch>
            <a:fillRect/>
          </a:stretch>
        </p:blipFill>
        <p:spPr>
          <a:xfrm>
            <a:off x="6441032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9"/>
          <p:cNvPicPr preferRelativeResize="0"/>
          <p:nvPr/>
        </p:nvPicPr>
        <p:blipFill>
          <a:blip r:embed="rId25">
            <a:alphaModFix/>
          </a:blip>
          <a:stretch>
            <a:fillRect/>
          </a:stretch>
        </p:blipFill>
        <p:spPr>
          <a:xfrm>
            <a:off x="5532714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4" name="Google Shape;324;p39"/>
          <p:cNvPicPr preferRelativeResize="0"/>
          <p:nvPr/>
        </p:nvPicPr>
        <p:blipFill>
          <a:blip r:embed="rId26">
            <a:alphaModFix/>
          </a:blip>
          <a:stretch>
            <a:fillRect/>
          </a:stretch>
        </p:blipFill>
        <p:spPr>
          <a:xfrm>
            <a:off x="7349350" y="288047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27">
            <a:alphaModFix/>
          </a:blip>
          <a:stretch>
            <a:fillRect/>
          </a:stretch>
        </p:blipFill>
        <p:spPr>
          <a:xfrm>
            <a:off x="4585068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6" name="Google Shape;326;p39"/>
          <p:cNvPicPr preferRelativeResize="0"/>
          <p:nvPr/>
        </p:nvPicPr>
        <p:blipFill>
          <a:blip r:embed="rId28">
            <a:alphaModFix/>
          </a:blip>
          <a:stretch>
            <a:fillRect/>
          </a:stretch>
        </p:blipFill>
        <p:spPr>
          <a:xfrm>
            <a:off x="5506479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" name="Google Shape;327;p39"/>
          <p:cNvPicPr preferRelativeResize="0"/>
          <p:nvPr/>
        </p:nvPicPr>
        <p:blipFill>
          <a:blip r:embed="rId29">
            <a:alphaModFix/>
          </a:blip>
          <a:stretch>
            <a:fillRect/>
          </a:stretch>
        </p:blipFill>
        <p:spPr>
          <a:xfrm>
            <a:off x="6427889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8" name="Google Shape;328;p39"/>
          <p:cNvPicPr preferRelativeResize="0"/>
          <p:nvPr/>
        </p:nvPicPr>
        <p:blipFill>
          <a:blip r:embed="rId30">
            <a:alphaModFix/>
          </a:blip>
          <a:stretch>
            <a:fillRect/>
          </a:stretch>
        </p:blipFill>
        <p:spPr>
          <a:xfrm>
            <a:off x="7349300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" name="Google Shape;329;p39"/>
          <p:cNvPicPr preferRelativeResize="0"/>
          <p:nvPr/>
        </p:nvPicPr>
        <p:blipFill>
          <a:blip r:embed="rId31">
            <a:alphaModFix/>
          </a:blip>
          <a:stretch>
            <a:fillRect/>
          </a:stretch>
        </p:blipFill>
        <p:spPr>
          <a:xfrm>
            <a:off x="3663657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0" name="Google Shape;330;p39"/>
          <p:cNvPicPr preferRelativeResize="0"/>
          <p:nvPr/>
        </p:nvPicPr>
        <p:blipFill>
          <a:blip r:embed="rId32">
            <a:alphaModFix/>
          </a:blip>
          <a:stretch>
            <a:fillRect/>
          </a:stretch>
        </p:blipFill>
        <p:spPr>
          <a:xfrm>
            <a:off x="2742246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1" name="Google Shape;331;p39"/>
          <p:cNvPicPr preferRelativeResize="0"/>
          <p:nvPr/>
        </p:nvPicPr>
        <p:blipFill>
          <a:blip r:embed="rId33">
            <a:alphaModFix/>
          </a:blip>
          <a:stretch>
            <a:fillRect/>
          </a:stretch>
        </p:blipFill>
        <p:spPr>
          <a:xfrm>
            <a:off x="1820836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9"/>
          <p:cNvPicPr preferRelativeResize="0"/>
          <p:nvPr/>
        </p:nvPicPr>
        <p:blipFill>
          <a:blip r:embed="rId34">
            <a:alphaModFix/>
          </a:blip>
          <a:stretch>
            <a:fillRect/>
          </a:stretch>
        </p:blipFill>
        <p:spPr>
          <a:xfrm>
            <a:off x="899425" y="3748325"/>
            <a:ext cx="571500" cy="571500"/>
          </a:xfrm>
          <a:prstGeom prst="rect">
            <a:avLst/>
          </a:prstGeom>
          <a:noFill/>
          <a:ln>
            <a:noFill/>
          </a:ln>
        </p:spPr>
      </p:pic>
      <p:sp>
        <p:nvSpPr>
          <p:cNvPr id="333" name="Google Shape;333;p39"/>
          <p:cNvSpPr txBox="1"/>
          <p:nvPr/>
        </p:nvSpPr>
        <p:spPr>
          <a:xfrm>
            <a:off x="867350" y="397525"/>
            <a:ext cx="7782300" cy="56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You can find different Icons in our other presentations.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334" name="Google Shape;334;p39"/>
          <p:cNvPicPr preferRelativeResize="0"/>
          <p:nvPr/>
        </p:nvPicPr>
        <p:blipFill>
          <a:blip r:embed="rId35">
            <a:alphaModFix/>
          </a:blip>
          <a:stretch>
            <a:fillRect/>
          </a:stretch>
        </p:blipFill>
        <p:spPr>
          <a:xfrm>
            <a:off x="1235876" y="414425"/>
            <a:ext cx="508951" cy="5089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666666"/>
        </a:solidFill>
      </p:bgPr>
    </p:bg>
    <p:spTree>
      <p:nvGrpSpPr>
        <p:cNvPr id="338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B-2.png" id="339" name="Google Shape;339;p40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567688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LINK-2.png" id="340" name="Google Shape;340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27529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PINT-2.png" id="341" name="Google Shape;34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087370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TWEET-2.png" id="342" name="Google Shape;342;p40">
            <a:hlinkClick r:id="rId7"/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847212" y="3201050"/>
            <a:ext cx="488951" cy="48895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MAIL-2.png" id="343" name="Google Shape;343;p40">
            <a:hlinkClick r:id="rId9"/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2807838" y="3201050"/>
            <a:ext cx="488950" cy="488950"/>
          </a:xfrm>
          <a:prstGeom prst="rect">
            <a:avLst/>
          </a:prstGeom>
          <a:noFill/>
          <a:ln>
            <a:noFill/>
          </a:ln>
        </p:spPr>
      </p:pic>
      <p:sp>
        <p:nvSpPr>
          <p:cNvPr id="344" name="Google Shape;344;p40"/>
          <p:cNvSpPr txBox="1"/>
          <p:nvPr/>
        </p:nvSpPr>
        <p:spPr>
          <a:xfrm>
            <a:off x="591450" y="1736050"/>
            <a:ext cx="7961100" cy="85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60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11"/>
              </a:rPr>
              <a:t>www.slidespower.com</a:t>
            </a:r>
            <a:endParaRPr sz="60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sentacion-gratis-free-ppt.jpg" id="74" name="Google Shape;74;p15"/>
          <p:cNvPicPr preferRelativeResize="0"/>
          <p:nvPr/>
        </p:nvPicPr>
        <p:blipFill rotWithShape="1">
          <a:blip r:embed="rId3">
            <a:alphaModFix/>
          </a:blip>
          <a:srcRect b="7375" l="0" r="0" t="5856"/>
          <a:stretch/>
        </p:blipFill>
        <p:spPr>
          <a:xfrm>
            <a:off x="0" y="-127175"/>
            <a:ext cx="9144000" cy="5270676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15"/>
          <p:cNvSpPr/>
          <p:nvPr/>
        </p:nvSpPr>
        <p:spPr>
          <a:xfrm>
            <a:off x="2342975" y="204225"/>
            <a:ext cx="4494600" cy="2496000"/>
          </a:xfrm>
          <a:prstGeom prst="rect">
            <a:avLst/>
          </a:prstGeom>
          <a:solidFill>
            <a:srgbClr val="3D85C6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839773" y="497050"/>
            <a:ext cx="496200" cy="496200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/>
          <p:nvPr/>
        </p:nvSpPr>
        <p:spPr>
          <a:xfrm>
            <a:off x="4431600" y="354575"/>
            <a:ext cx="21153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NAME &amp; SURNAME</a:t>
            </a:r>
            <a:endParaRPr b="1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8" name="Google Shape;78;p15"/>
          <p:cNvSpPr txBox="1"/>
          <p:nvPr/>
        </p:nvSpPr>
        <p:spPr>
          <a:xfrm>
            <a:off x="4556835" y="1428250"/>
            <a:ext cx="2115300" cy="775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+1 123 45 67 89</a:t>
            </a:r>
            <a:endParaRPr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9" name="Google Shape;79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78647" y="1088925"/>
            <a:ext cx="418450" cy="41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Google Shape;80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878650" y="1624350"/>
            <a:ext cx="418450" cy="418450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5"/>
          <p:cNvSpPr txBox="1"/>
          <p:nvPr/>
        </p:nvSpPr>
        <p:spPr>
          <a:xfrm>
            <a:off x="4465778" y="993250"/>
            <a:ext cx="2371800" cy="70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slidespower@gmail.com</a:t>
            </a:r>
            <a:endParaRPr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free-ppt-presentation-keynote.png" id="82" name="Google Shape;82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233525" y="955088"/>
            <a:ext cx="2323301" cy="1756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16"/>
          <p:cNvSpPr/>
          <p:nvPr/>
        </p:nvSpPr>
        <p:spPr>
          <a:xfrm>
            <a:off x="2484300" y="823974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88" name="Google Shape;88;p16"/>
          <p:cNvSpPr txBox="1"/>
          <p:nvPr>
            <p:ph type="ctrTitle"/>
          </p:nvPr>
        </p:nvSpPr>
        <p:spPr>
          <a:xfrm>
            <a:off x="3737826" y="2175450"/>
            <a:ext cx="5397300" cy="79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TITLE</a:t>
            </a:r>
            <a:endParaRPr sz="36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9" name="Google Shape;89;p16"/>
          <p:cNvSpPr txBox="1"/>
          <p:nvPr>
            <p:ph idx="1" type="subTitle"/>
          </p:nvPr>
        </p:nvSpPr>
        <p:spPr>
          <a:xfrm>
            <a:off x="3683225" y="2815900"/>
            <a:ext cx="5506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“How to make a good presentation”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 amt="70000"/>
          </a:blip>
          <a:stretch>
            <a:fillRect/>
          </a:stretch>
        </p:blipFill>
        <p:spPr>
          <a:xfrm>
            <a:off x="2622823" y="988660"/>
            <a:ext cx="634705" cy="634723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free-ppt-keynote.png" id="91" name="Google Shape;91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200175" y="1735649"/>
            <a:ext cx="1956475" cy="3407847"/>
          </a:xfrm>
          <a:prstGeom prst="rect">
            <a:avLst/>
          </a:prstGeom>
          <a:noFill/>
          <a:ln>
            <a:noFill/>
          </a:ln>
        </p:spPr>
      </p:pic>
      <p:sp>
        <p:nvSpPr>
          <p:cNvPr id="92" name="Google Shape;92;p16"/>
          <p:cNvSpPr/>
          <p:nvPr/>
        </p:nvSpPr>
        <p:spPr>
          <a:xfrm>
            <a:off x="2636700" y="1841687"/>
            <a:ext cx="241500" cy="2415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  <p:sp>
        <p:nvSpPr>
          <p:cNvPr id="93" name="Google Shape;93;p16"/>
          <p:cNvSpPr/>
          <p:nvPr/>
        </p:nvSpPr>
        <p:spPr>
          <a:xfrm>
            <a:off x="2484300" y="2083175"/>
            <a:ext cx="89100" cy="89100"/>
          </a:xfrm>
          <a:prstGeom prst="ellipse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rgbClr val="434343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7"/>
          <p:cNvSpPr txBox="1"/>
          <p:nvPr>
            <p:ph idx="1" type="subTitle"/>
          </p:nvPr>
        </p:nvSpPr>
        <p:spPr>
          <a:xfrm>
            <a:off x="2434150" y="367350"/>
            <a:ext cx="5203800" cy="1450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To get a good presentation is essential to make a good design of the slides, this help us to communicate our message in a clear and simple way and thus guarantee to the success of the presentation.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descr="plantilla-keynote-gratis.png" id="99" name="Google Shape;9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20453" y="2045754"/>
            <a:ext cx="3786123" cy="3097750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7"/>
          <p:cNvSpPr/>
          <p:nvPr/>
        </p:nvSpPr>
        <p:spPr>
          <a:xfrm>
            <a:off x="-9125" y="-5475"/>
            <a:ext cx="4914000" cy="5143500"/>
          </a:xfrm>
          <a:prstGeom prst="rtTriangle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descr="slides-free-ppt-keynote.png" id="101" name="Google Shape;101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4525" y="2207075"/>
            <a:ext cx="2815475" cy="2446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" name="Google Shape;102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2526" y="220820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3" name="Google Shape;10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4526" y="155635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4" name="Google Shape;104;p1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9551" y="286005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5" name="Google Shape;105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01551" y="2103375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44026" y="165665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17226" y="273240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194301" y="3361425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194301" y="4054325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3510001" y="4455475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4000376" y="469250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7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361901" y="456485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7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1201551" y="469250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7"/>
          <p:cNvPicPr preferRelativeResize="0"/>
          <p:nvPr/>
        </p:nvPicPr>
        <p:blipFill>
          <a:blip r:embed="rId17">
            <a:alphaModFix/>
          </a:blip>
          <a:stretch>
            <a:fillRect/>
          </a:stretch>
        </p:blipFill>
        <p:spPr>
          <a:xfrm>
            <a:off x="1775901" y="4564850"/>
            <a:ext cx="332624" cy="3326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15" name="Google Shape;115;p17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2541176" y="4692500"/>
            <a:ext cx="332624" cy="33262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8"/>
          <p:cNvSpPr txBox="1"/>
          <p:nvPr>
            <p:ph type="ctrTitle"/>
          </p:nvPr>
        </p:nvSpPr>
        <p:spPr>
          <a:xfrm>
            <a:off x="3336700" y="742725"/>
            <a:ext cx="5472900" cy="957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Calibri"/>
              <a:buNone/>
            </a:pPr>
            <a:r>
              <a:rPr lang="en-GB" sz="22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TOPICS TO TALK ABOUT</a:t>
            </a:r>
            <a:endParaRPr sz="2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1" name="Google Shape;121;p18"/>
          <p:cNvSpPr txBox="1"/>
          <p:nvPr>
            <p:ph idx="1" type="subTitle"/>
          </p:nvPr>
        </p:nvSpPr>
        <p:spPr>
          <a:xfrm>
            <a:off x="3418750" y="1484750"/>
            <a:ext cx="5429700" cy="282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2540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Choose a clean background to avoid distracting.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Transmit only one idea per slide 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Do not overload slides, just 6 or 7 lines.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Each line no more than 7 words.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254000" lvl="0" marL="342900" rtl="0" algn="l">
              <a:spcBef>
                <a:spcPts val="64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Nunito"/>
              <a:buChar char="•"/>
            </a:pPr>
            <a:r>
              <a:rPr lang="en-GB" sz="180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Is preferable that the audience listen to your, rather that read to the presentation.</a:t>
            </a:r>
            <a:endParaRPr sz="1800">
              <a:solidFill>
                <a:srgbClr val="000000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2" name="Google Shape;12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6550" y="2911800"/>
            <a:ext cx="1394750" cy="1394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33775" y="1160849"/>
            <a:ext cx="3136374" cy="208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8" name="Google Shape;128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flipH="1">
            <a:off x="-11" y="2147459"/>
            <a:ext cx="4567449" cy="29960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19"/>
          <p:cNvPicPr preferRelativeResize="0"/>
          <p:nvPr/>
        </p:nvPicPr>
        <p:blipFill>
          <a:blip r:embed="rId4">
            <a:alphaModFix amt="70000"/>
          </a:blip>
          <a:stretch>
            <a:fillRect/>
          </a:stretch>
        </p:blipFill>
        <p:spPr>
          <a:xfrm>
            <a:off x="3450150" y="939624"/>
            <a:ext cx="711750" cy="711750"/>
          </a:xfrm>
          <a:prstGeom prst="rect">
            <a:avLst/>
          </a:prstGeom>
          <a:noFill/>
          <a:ln>
            <a:noFill/>
          </a:ln>
        </p:spPr>
      </p:pic>
      <p:sp>
        <p:nvSpPr>
          <p:cNvPr id="130" name="Google Shape;130;p19"/>
          <p:cNvSpPr txBox="1"/>
          <p:nvPr>
            <p:ph type="ctrTitle"/>
          </p:nvPr>
        </p:nvSpPr>
        <p:spPr>
          <a:xfrm>
            <a:off x="3323925" y="1869750"/>
            <a:ext cx="4757100" cy="887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</a:t>
            </a:r>
            <a:r>
              <a:rPr lang="en-GB" sz="36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IDEA</a:t>
            </a:r>
            <a:endParaRPr sz="36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1" name="Google Shape;131;p19"/>
          <p:cNvSpPr txBox="1"/>
          <p:nvPr>
            <p:ph idx="1" type="subTitle"/>
          </p:nvPr>
        </p:nvSpPr>
        <p:spPr>
          <a:xfrm>
            <a:off x="3323925" y="2683625"/>
            <a:ext cx="5433600" cy="887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Define the main idea that will be the focus of your presentation.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Use icons or illustrations to attract the attention of your audience.</a:t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" name="Google Shape;132;p19"/>
          <p:cNvSpPr/>
          <p:nvPr/>
        </p:nvSpPr>
        <p:spPr>
          <a:xfrm>
            <a:off x="3323925" y="813399"/>
            <a:ext cx="964200" cy="964200"/>
          </a:xfrm>
          <a:prstGeom prst="ellipse">
            <a:avLst/>
          </a:prstGeom>
          <a:noFill/>
          <a:ln cap="flat" cmpd="sng" w="2857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0"/>
          <p:cNvSpPr txBox="1"/>
          <p:nvPr/>
        </p:nvSpPr>
        <p:spPr>
          <a:xfrm>
            <a:off x="4438500" y="1082575"/>
            <a:ext cx="3349500" cy="854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THE MARKET</a:t>
            </a:r>
            <a:endParaRPr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8" name="Google Shape;138;p20"/>
          <p:cNvSpPr txBox="1"/>
          <p:nvPr/>
        </p:nvSpPr>
        <p:spPr>
          <a:xfrm>
            <a:off x="4233300" y="2102475"/>
            <a:ext cx="3759900" cy="210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132.000.000 CITIZENS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80 % MOBILE USERS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434343"/>
              </a:solidFill>
              <a:latin typeface="Raleway"/>
              <a:ea typeface="Raleway"/>
              <a:cs typeface="Raleway"/>
              <a:sym typeface="Raleway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PROFIT</a:t>
            </a:r>
            <a:r>
              <a:rPr b="1" lang="en-GB" sz="1800">
                <a:solidFill>
                  <a:srgbClr val="38761D"/>
                </a:solidFill>
                <a:latin typeface="Nunito"/>
                <a:ea typeface="Nunito"/>
                <a:cs typeface="Nunito"/>
                <a:sym typeface="Nunito"/>
              </a:rPr>
              <a:t>: 2.640 Millions $</a:t>
            </a:r>
            <a:endParaRPr b="1" sz="1800">
              <a:solidFill>
                <a:srgbClr val="38761D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139700" lvl="0" marL="342900" rtl="0" algn="l">
              <a:spcBef>
                <a:spcPts val="64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8761D"/>
              </a:solidFill>
              <a:latin typeface="Raleway"/>
              <a:ea typeface="Raleway"/>
              <a:cs typeface="Raleway"/>
              <a:sym typeface="Raleway"/>
            </a:endParaRPr>
          </a:p>
        </p:txBody>
      </p:sp>
      <p:pic>
        <p:nvPicPr>
          <p:cNvPr id="139" name="Google Shape;139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20169" y="2033575"/>
            <a:ext cx="649281" cy="496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40" name="Google Shape;140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798628" y="2801549"/>
            <a:ext cx="292375" cy="4338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41" name="Google Shape;141;p20"/>
          <p:cNvCxnSpPr/>
          <p:nvPr/>
        </p:nvCxnSpPr>
        <p:spPr>
          <a:xfrm>
            <a:off x="4392400" y="3395900"/>
            <a:ext cx="3090000" cy="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descr="presentacion-gratuita-keynote.png" id="142" name="Google Shape;142;p2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16225" y="1398350"/>
            <a:ext cx="3315368" cy="37451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/>
          <p:nvPr>
            <p:ph type="title"/>
          </p:nvPr>
        </p:nvSpPr>
        <p:spPr>
          <a:xfrm>
            <a:off x="311700" y="635525"/>
            <a:ext cx="8520600" cy="5727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Two Column Text</a:t>
            </a:r>
            <a:endParaRPr b="1" sz="30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8" name="Google Shape;148;p21"/>
          <p:cNvSpPr txBox="1"/>
          <p:nvPr>
            <p:ph idx="1" type="body"/>
          </p:nvPr>
        </p:nvSpPr>
        <p:spPr>
          <a:xfrm>
            <a:off x="311700" y="2357775"/>
            <a:ext cx="3999900" cy="2557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Text Size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text should be readable from the end of the auditorium, so choose a well readable font and use a minimum size of 24.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9" name="Google Shape;149;p21"/>
          <p:cNvSpPr txBox="1"/>
          <p:nvPr>
            <p:ph idx="2" type="body"/>
          </p:nvPr>
        </p:nvSpPr>
        <p:spPr>
          <a:xfrm>
            <a:off x="4489075" y="2222900"/>
            <a:ext cx="3999900" cy="25575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GB" sz="1800">
                <a:solidFill>
                  <a:srgbClr val="434343"/>
                </a:solidFill>
                <a:latin typeface="Nunito"/>
                <a:ea typeface="Nunito"/>
                <a:cs typeface="Nunito"/>
                <a:sym typeface="Nunito"/>
              </a:rPr>
              <a:t>Margins Around Text</a:t>
            </a:r>
            <a:endParaRPr b="1"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t/>
            </a:r>
            <a:endParaRPr b="1" sz="12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4762" lvl="0" marL="3603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Arial"/>
              <a:buNone/>
            </a:pPr>
            <a:r>
              <a:rPr lang="en-GB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The texts, images or graphics should not be next to the edge of the slide. The edges should be wide around the texts.</a:t>
            </a:r>
            <a:endParaRPr sz="1800">
              <a:solidFill>
                <a:srgbClr val="434343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1600"/>
              </a:spcAft>
              <a:buNone/>
            </a:pPr>
            <a:r>
              <a:t/>
            </a:r>
            <a:endParaRPr sz="1800"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0" name="Google Shape;150;p21"/>
          <p:cNvPicPr preferRelativeResize="0"/>
          <p:nvPr/>
        </p:nvPicPr>
        <p:blipFill>
          <a:blip r:embed="rId3">
            <a:alphaModFix amt="60000"/>
          </a:blip>
          <a:stretch>
            <a:fillRect/>
          </a:stretch>
        </p:blipFill>
        <p:spPr>
          <a:xfrm>
            <a:off x="3441825" y="1596025"/>
            <a:ext cx="719850" cy="719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1" name="Google Shape;15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07198" y="1596032"/>
            <a:ext cx="761725" cy="761741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52" name="Google Shape;152;p21"/>
          <p:cNvCxnSpPr/>
          <p:nvPr/>
        </p:nvCxnSpPr>
        <p:spPr>
          <a:xfrm>
            <a:off x="4589100" y="2558750"/>
            <a:ext cx="0" cy="1733400"/>
          </a:xfrm>
          <a:prstGeom prst="straightConnector1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med" w="med" type="none"/>
            <a:tailEnd len="med" w="med" type="none"/>
          </a:ln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