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8" r:id="rId4"/>
    <p:sldMasterId id="2147483669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20104100" cy="11309350"/>
  <p:embeddedFontLst>
    <p:embeddedFont>
      <p:font typeface="Roboto Slab"/>
      <p:regular r:id="rId54"/>
      <p:bold r:id="rId55"/>
    </p:embeddedFont>
    <p:embeddedFont>
      <p:font typeface="Quattrocento"/>
      <p:regular r:id="rId56"/>
      <p:bold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Oswald Regular"/>
      <p:regular r:id="rId62"/>
      <p:bold r:id="rId63"/>
    </p:embeddedFont>
    <p:embeddedFont>
      <p:font typeface="Arvo"/>
      <p:regular r:id="rId64"/>
      <p:bold r:id="rId65"/>
      <p:italic r:id="rId66"/>
      <p:boldItalic r:id="rId67"/>
    </p:embeddedFont>
    <p:embeddedFont>
      <p:font typeface="Proxima Nova Semibold"/>
      <p:regular r:id="rId68"/>
      <p:bold r:id="rId69"/>
      <p:boldItalic r:id="rId70"/>
    </p:embeddedFont>
    <p:embeddedFont>
      <p:font typeface="Oswald"/>
      <p:regular r:id="rId71"/>
      <p:bold r:id="rId72"/>
    </p:embeddedFont>
    <p:embeddedFont>
      <p:font typeface="Roboto Slab Regular"/>
      <p:regular r:id="rId73"/>
      <p:bold r:id="rId7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77B88DE4-0285-479E-BB23-EFB3466EDF0D}">
  <a:tblStyle styleId="{77B88DE4-0285-479E-BB23-EFB3466EDF0D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SlabRegular-regular.fntdata"/><Relationship Id="rId72" Type="http://schemas.openxmlformats.org/officeDocument/2006/relationships/font" Target="fonts/Oswald-bold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74" Type="http://schemas.openxmlformats.org/officeDocument/2006/relationships/font" Target="fonts/RobotoSlabRegular-bold.fntdata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Oswald-regular.fntdata"/><Relationship Id="rId70" Type="http://schemas.openxmlformats.org/officeDocument/2006/relationships/font" Target="fonts/ProximaNovaSemibold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OswaldRegular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Arvo-regular.fntdata"/><Relationship Id="rId63" Type="http://schemas.openxmlformats.org/officeDocument/2006/relationships/font" Target="fonts/OswaldRegular-bold.fntdata"/><Relationship Id="rId22" Type="http://schemas.openxmlformats.org/officeDocument/2006/relationships/slide" Target="slides/slide16.xml"/><Relationship Id="rId66" Type="http://schemas.openxmlformats.org/officeDocument/2006/relationships/font" Target="fonts/Arvo-italic.fntdata"/><Relationship Id="rId21" Type="http://schemas.openxmlformats.org/officeDocument/2006/relationships/slide" Target="slides/slide15.xml"/><Relationship Id="rId65" Type="http://schemas.openxmlformats.org/officeDocument/2006/relationships/font" Target="fonts/Arvo-bold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regular.fntdata"/><Relationship Id="rId23" Type="http://schemas.openxmlformats.org/officeDocument/2006/relationships/slide" Target="slides/slide17.xml"/><Relationship Id="rId67" Type="http://schemas.openxmlformats.org/officeDocument/2006/relationships/font" Target="fonts/Arvo-boldItalic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RobotoSlab-bold.fntdata"/><Relationship Id="rId10" Type="http://schemas.openxmlformats.org/officeDocument/2006/relationships/slide" Target="slides/slide4.xml"/><Relationship Id="rId54" Type="http://schemas.openxmlformats.org/officeDocument/2006/relationships/font" Target="fonts/RobotoSlab-regular.fntdata"/><Relationship Id="rId13" Type="http://schemas.openxmlformats.org/officeDocument/2006/relationships/slide" Target="slides/slide7.xml"/><Relationship Id="rId57" Type="http://schemas.openxmlformats.org/officeDocument/2006/relationships/font" Target="fonts/Quattrocento-bold.fntdata"/><Relationship Id="rId12" Type="http://schemas.openxmlformats.org/officeDocument/2006/relationships/slide" Target="slides/slide6.xml"/><Relationship Id="rId56" Type="http://schemas.openxmlformats.org/officeDocument/2006/relationships/font" Target="fonts/Quattrocento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2010400" y="5371925"/>
            <a:ext cx="16083275" cy="508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g33c713afa5_0_69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" name="Google Shape;110;g33c713afa5_0_69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g33c713afa5_0_7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" name="Google Shape;118;g33c713afa5_0_7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g33c713afa5_0_12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" name="Google Shape;126;g33c713afa5_0_12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g33c713afa5_0_154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" name="Google Shape;135;g33c713afa5_0_154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g33c713afa5_0_23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" name="Google Shape;150;g33c713afa5_0_23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g33c713afa5_0_27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" name="Google Shape;156;g33c713afa5_0_27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g33c713afa5_0_30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" name="Google Shape;180;g33c713afa5_0_30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g33c713afa5_0_186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1" name="Google Shape;201;g33c713afa5_0_186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g33c713afa5_0_24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" name="Google Shape;211;g33c713afa5_0_24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g33c713afa5_0_258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" name="Google Shape;220;g33c713afa5_0_258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g33c713afa5_0_329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" name="Google Shape;227;g33c713afa5_0_329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g33c713afa5_0_361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" name="Google Shape;237;g33c713afa5_0_361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33c713afa5_0_376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" name="Google Shape;244;g33c713afa5_0_376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g33c713afa5_0_38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" name="Google Shape;251;g33c713afa5_0_38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33c713afa5_0_41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33c713afa5_0_41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g33c713afa5_0_426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" name="Google Shape;267;g33c713afa5_0_426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g33c713afa5_0_460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" name="Google Shape;305;g33c713afa5_0_460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g33c713afa5_0_50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" name="Google Shape;343;g33c713afa5_0_50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g33c713afa5_0_54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" name="Google Shape;349;g33c713afa5_0_54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8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" name="Google Shape;619;g33c713afa5_0_82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0" name="Google Shape;620;g33c713afa5_0_82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6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g33c713afa5_1_2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" name="Google Shape;638;g33c713afa5_1_2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2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g33c713afa5_0_88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4" name="Google Shape;674;g33c713afa5_0_88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g33c713afa5_1_13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" name="Google Shape;681;g33c713afa5_1_13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0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g33c713afa5_1_54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2" name="Google Shape;692;g33c713afa5_1_54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7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g33c713afa5_1_113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9" name="Google Shape;719;g33c713afa5_1_113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g33c713afa5_1_186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6" name="Google Shape;756;g33c713afa5_1_186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g33c713afa5_1_217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" name="Google Shape;790;g33c713afa5_1_217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4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g33c713afa5_1_264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6" name="Google Shape;816;g33c713afa5_1_264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2" name="Shape 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Google Shape;833;g33c713afa5_1_85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" name="Google Shape;834;g33c713afa5_1_85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7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" name="Google Shape;848;g33c713afa5_1_47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9" name="Google Shape;849;g33c713afa5_1_47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5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" name="Google Shape;856;g33c713afa5_1_8572:notes"/>
          <p:cNvSpPr/>
          <p:nvPr>
            <p:ph idx="2" type="sldImg"/>
          </p:nvPr>
        </p:nvSpPr>
        <p:spPr>
          <a:xfrm>
            <a:off x="3350880" y="848200"/>
            <a:ext cx="134043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" name="Google Shape;857;g33c713afa5_1_8572:notes"/>
          <p:cNvSpPr txBox="1"/>
          <p:nvPr>
            <p:ph idx="1" type="body"/>
          </p:nvPr>
        </p:nvSpPr>
        <p:spPr>
          <a:xfrm>
            <a:off x="2010400" y="5371925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" name="Google Shape;862;g4fcd95d292_0_5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3" name="Google Shape;863;g4fcd95d292_0_5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8" name="Shape 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Google Shape;869;g33c713afa5_1_314:notes"/>
          <p:cNvSpPr/>
          <p:nvPr>
            <p:ph idx="2" type="sldImg"/>
          </p:nvPr>
        </p:nvSpPr>
        <p:spPr>
          <a:xfrm>
            <a:off x="1117774" y="848201"/>
            <a:ext cx="178701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" name="Google Shape;870;g33c713afa5_1_314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6" name="Shape 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" name="Google Shape;887;g4fcd95d292_0_1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8" name="Google Shape;888;g4fcd95d292_0_1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02" name="Shape 1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" name="Google Shape;1503;g4fcd95d292_0_626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4" name="Google Shape;1504;g4fcd95d292_0_626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93" name="Shape 3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" name="Google Shape;3994;g4fcd95d292_0_3116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5" name="Google Shape;3995;g4fcd95d292_0_3116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03" name="Shape 4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4" name="Google Shape;4704;g4fcd95d292_0_3826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05" name="Google Shape;4705;g4fcd95d292_0_3826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99" name="Shape 5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" name="Google Shape;5100;g4fcd95d292_0_422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1" name="Google Shape;5101;g4fcd95d292_0_422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92" name="Shape 5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3" name="Google Shape;5693;g4fcd95d292_0_4813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94" name="Google Shape;5694;g4fcd95d292_0_4813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27" name="Shape 6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8" name="Google Shape;6228;g4fcd95d292_0_5347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9" name="Google Shape;6229;g4fcd95d292_0_5347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12" name="Shape 6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3" name="Google Shape;6513;g4fcd95d292_0_563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14" name="Google Shape;6514;g4fcd95d292_0_563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54" name="Shape 6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5" name="Google Shape;6955;g4fcd95d292_0_6072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56" name="Google Shape;6956;g4fcd95d292_0_6072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20" name="Shape 7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1" name="Google Shape;7321;g4fcd95d292_0_6437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2" name="Google Shape;7322;g4fcd95d292_0_6437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24" name="Shape 7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5" name="Google Shape;7825;g4fcd95d292_0_6940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6" name="Google Shape;7826;g4fcd95d292_0_6940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20" name="Shape 8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1" name="Google Shape;8221;g4fcd95d292_0_7335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2" name="Google Shape;8222;g4fcd95d292_0_7335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57" name="Shape 8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8" name="Google Shape;8658;g4fcd95d292_0_777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9" name="Google Shape;8659;g4fcd95d292_0_777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28" name="Shape 9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9" name="Google Shape;9129;g4fcd95d292_0_8241:notes"/>
          <p:cNvSpPr/>
          <p:nvPr>
            <p:ph idx="2" type="sldImg"/>
          </p:nvPr>
        </p:nvSpPr>
        <p:spPr>
          <a:xfrm>
            <a:off x="1117774" y="848201"/>
            <a:ext cx="17870400" cy="4241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30" name="Google Shape;9130;g4fcd95d292_0_8241:notes"/>
          <p:cNvSpPr txBox="1"/>
          <p:nvPr>
            <p:ph idx="1" type="body"/>
          </p:nvPr>
        </p:nvSpPr>
        <p:spPr>
          <a:xfrm>
            <a:off x="2010410" y="5371941"/>
            <a:ext cx="16083300" cy="508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obj">
  <p:cSld name="OBJECT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"/>
          <p:cNvSpPr txBox="1"/>
          <p:nvPr>
            <p:ph type="ctrTitle"/>
          </p:nvPr>
        </p:nvSpPr>
        <p:spPr>
          <a:xfrm>
            <a:off x="457198" y="989947"/>
            <a:ext cx="5957700" cy="1873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6800"/>
              <a:buNone/>
              <a:defRPr b="0" i="0" sz="6800">
                <a:solidFill>
                  <a:srgbClr val="EAAFA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>
            <a:off x="1820648" y="3852104"/>
            <a:ext cx="3947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rgbClr val="EAAFA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96">
          <p15:clr>
            <a:srgbClr val="F9AD4C"/>
          </p15:clr>
        </p15:guide>
        <p15:guide id="2" pos="302">
          <p15:clr>
            <a:srgbClr val="F9AD4C"/>
          </p15:clr>
        </p15:guide>
        <p15:guide id="3" orient="horz" pos="2547">
          <p15:clr>
            <a:srgbClr val="FA7B17"/>
          </p15:clr>
        </p15:guide>
        <p15:guide id="4" pos="1147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showMasterSp="0">
  <p:cSld name="Title Slide">
    <p:bg>
      <p:bgPr>
        <a:solidFill>
          <a:schemeClr val="lt1"/>
        </a:solidFill>
      </p:bgPr>
    </p:bg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/>
          <p:nvPr>
            <p:ph type="ctrTitle"/>
          </p:nvPr>
        </p:nvSpPr>
        <p:spPr>
          <a:xfrm flipH="1">
            <a:off x="2676740" y="1205381"/>
            <a:ext cx="5957700" cy="1873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6800"/>
              <a:buNone/>
              <a:defRPr b="0" i="0" sz="6800">
                <a:solidFill>
                  <a:srgbClr val="EAAFA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5500"/>
              <a:buNone/>
              <a:defRPr sz="5500">
                <a:solidFill>
                  <a:srgbClr val="EAAFA4"/>
                </a:solidFill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idx="1" type="subTitle"/>
          </p:nvPr>
        </p:nvSpPr>
        <p:spPr>
          <a:xfrm>
            <a:off x="3375950" y="3852098"/>
            <a:ext cx="39474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rgbClr val="EAAFA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613">
          <p15:clr>
            <a:srgbClr val="F9AD4C"/>
          </p15:clr>
        </p15:guide>
        <p15:guide id="2" orient="horz" pos="1801">
          <p15:clr>
            <a:srgbClr val="F9AD4C"/>
          </p15:clr>
        </p15:guide>
        <p15:guide id="3" orient="horz" pos="2551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Title and Content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 txBox="1"/>
          <p:nvPr>
            <p:ph type="title"/>
          </p:nvPr>
        </p:nvSpPr>
        <p:spPr>
          <a:xfrm>
            <a:off x="5089327" y="1097104"/>
            <a:ext cx="3078600" cy="431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i="0" sz="3300" u="none" cap="none" strike="noStrike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300"/>
              <a:buNone/>
              <a:defRPr sz="33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9" name="Google Shape;19;p4"/>
          <p:cNvSpPr txBox="1"/>
          <p:nvPr>
            <p:ph idx="1" type="subTitle"/>
          </p:nvPr>
        </p:nvSpPr>
        <p:spPr>
          <a:xfrm>
            <a:off x="5547375" y="2646887"/>
            <a:ext cx="19848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73">
          <p15:clr>
            <a:srgbClr val="F9AD4C"/>
          </p15:clr>
        </p15:guide>
        <p15:guide id="2" orient="horz" pos="936">
          <p15:clr>
            <a:srgbClr val="F9AD4C"/>
          </p15:clr>
        </p15:guide>
        <p15:guide id="3" pos="5145">
          <p15:clr>
            <a:srgbClr val="F9AD4C"/>
          </p15:clr>
        </p15:guide>
        <p15:guide id="4" pos="3494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/>
          <p:nvPr/>
        </p:nvSpPr>
        <p:spPr>
          <a:xfrm rot="5400000">
            <a:off x="2515860" y="11687"/>
            <a:ext cx="1694212" cy="6724218"/>
          </a:xfrm>
          <a:custGeom>
            <a:rect b="b" l="l" r="r" t="t"/>
            <a:pathLst>
              <a:path extrusionOk="0" h="4196080" w="2053590">
                <a:moveTo>
                  <a:pt x="2053382" y="4196050"/>
                </a:moveTo>
                <a:lnTo>
                  <a:pt x="0" y="4196050"/>
                </a:lnTo>
                <a:lnTo>
                  <a:pt x="0" y="0"/>
                </a:lnTo>
                <a:lnTo>
                  <a:pt x="2053382" y="0"/>
                </a:lnTo>
                <a:lnTo>
                  <a:pt x="2053382" y="4196050"/>
                </a:lnTo>
                <a:close/>
              </a:path>
            </a:pathLst>
          </a:custGeom>
          <a:solidFill>
            <a:srgbClr val="18184D">
              <a:alpha val="50379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" name="Google Shape;22;p5"/>
          <p:cNvSpPr txBox="1"/>
          <p:nvPr>
            <p:ph type="title"/>
          </p:nvPr>
        </p:nvSpPr>
        <p:spPr>
          <a:xfrm>
            <a:off x="721706" y="3730702"/>
            <a:ext cx="5390700" cy="186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i="0" sz="1200" u="none" cap="none" strike="noStrike">
                <a:solidFill>
                  <a:srgbClr val="EAAFA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200"/>
              <a:buNone/>
              <a:defRPr sz="1200">
                <a:solidFill>
                  <a:srgbClr val="EAAFA4"/>
                </a:solidFill>
              </a:defRPr>
            </a:lvl9pPr>
          </a:lstStyle>
          <a:p/>
        </p:txBody>
      </p:sp>
      <p:sp>
        <p:nvSpPr>
          <p:cNvPr id="23" name="Google Shape;23;p5"/>
          <p:cNvSpPr txBox="1"/>
          <p:nvPr>
            <p:ph idx="1" type="subTitle"/>
          </p:nvPr>
        </p:nvSpPr>
        <p:spPr>
          <a:xfrm>
            <a:off x="721700" y="2827600"/>
            <a:ext cx="2986800" cy="71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AAFA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wo Content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6"/>
          <p:cNvSpPr txBox="1"/>
          <p:nvPr>
            <p:ph type="title"/>
          </p:nvPr>
        </p:nvSpPr>
        <p:spPr>
          <a:xfrm>
            <a:off x="366376" y="2353775"/>
            <a:ext cx="3565200" cy="43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None/>
              <a:defRPr i="0" sz="3300" u="none" cap="none" strike="noStrike">
                <a:solidFill>
                  <a:srgbClr val="EAAFA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3300"/>
              <a:buFont typeface="Oswald"/>
              <a:buNone/>
              <a:defRPr sz="3300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6" name="Google Shape;26;p6"/>
          <p:cNvSpPr txBox="1"/>
          <p:nvPr>
            <p:ph idx="2" type="title"/>
          </p:nvPr>
        </p:nvSpPr>
        <p:spPr>
          <a:xfrm>
            <a:off x="5483975" y="1519800"/>
            <a:ext cx="5190900" cy="186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i="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7" name="Google Shape;27;p6"/>
          <p:cNvSpPr txBox="1"/>
          <p:nvPr>
            <p:ph idx="3" type="title"/>
          </p:nvPr>
        </p:nvSpPr>
        <p:spPr>
          <a:xfrm>
            <a:off x="5483975" y="3262351"/>
            <a:ext cx="5175600" cy="186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i="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8" name="Google Shape;28;p6"/>
          <p:cNvSpPr txBox="1"/>
          <p:nvPr>
            <p:ph idx="4" type="title"/>
          </p:nvPr>
        </p:nvSpPr>
        <p:spPr>
          <a:xfrm>
            <a:off x="5483975" y="2407600"/>
            <a:ext cx="5175600" cy="186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i="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Oswald"/>
              <a:buNone/>
              <a:defRPr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9" name="Google Shape;29;p6"/>
          <p:cNvSpPr txBox="1"/>
          <p:nvPr>
            <p:ph idx="1" type="subTitle"/>
          </p:nvPr>
        </p:nvSpPr>
        <p:spPr>
          <a:xfrm>
            <a:off x="5483975" y="1835750"/>
            <a:ext cx="24585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30" name="Google Shape;30;p6"/>
          <p:cNvSpPr txBox="1"/>
          <p:nvPr>
            <p:ph idx="5" type="subTitle"/>
          </p:nvPr>
        </p:nvSpPr>
        <p:spPr>
          <a:xfrm>
            <a:off x="5483975" y="2707025"/>
            <a:ext cx="24585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31" name="Google Shape;31;p6"/>
          <p:cNvSpPr txBox="1"/>
          <p:nvPr>
            <p:ph idx="6" type="subTitle"/>
          </p:nvPr>
        </p:nvSpPr>
        <p:spPr>
          <a:xfrm>
            <a:off x="5483975" y="3561775"/>
            <a:ext cx="24585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">
  <p:cSld name="Title Only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7"/>
          <p:cNvSpPr txBox="1"/>
          <p:nvPr/>
        </p:nvSpPr>
        <p:spPr>
          <a:xfrm>
            <a:off x="-32805" y="424522"/>
            <a:ext cx="2504700" cy="19965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" name="Google Shape;34;p7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5" name="Google Shape;35;p7"/>
          <p:cNvSpPr txBox="1"/>
          <p:nvPr>
            <p:ph idx="1" type="subTitle"/>
          </p:nvPr>
        </p:nvSpPr>
        <p:spPr>
          <a:xfrm>
            <a:off x="618200" y="2886300"/>
            <a:ext cx="20559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2">
  <p:cSld name="Title Only_1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8"/>
          <p:cNvSpPr txBox="1"/>
          <p:nvPr/>
        </p:nvSpPr>
        <p:spPr>
          <a:xfrm flipH="1">
            <a:off x="6642679" y="424522"/>
            <a:ext cx="2504700" cy="19965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" name="Google Shape;38;p8"/>
          <p:cNvSpPr txBox="1"/>
          <p:nvPr>
            <p:ph type="title"/>
          </p:nvPr>
        </p:nvSpPr>
        <p:spPr>
          <a:xfrm flipH="1">
            <a:off x="6694762" y="771888"/>
            <a:ext cx="2055900" cy="13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9" name="Google Shape;39;p8"/>
          <p:cNvSpPr txBox="1"/>
          <p:nvPr>
            <p:ph idx="1" type="subTitle"/>
          </p:nvPr>
        </p:nvSpPr>
        <p:spPr>
          <a:xfrm>
            <a:off x="6440475" y="2886300"/>
            <a:ext cx="20559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277">
          <p15:clr>
            <a:srgbClr val="F9AD4C"/>
          </p15:clr>
        </p15:guide>
        <p15:guide id="2" pos="5352">
          <p15:clr>
            <a:srgbClr val="F9AD4C"/>
          </p15:clr>
        </p15:guide>
        <p15:guide id="3" orient="horz" pos="1899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3">
  <p:cSld name="Title Only_1_1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9"/>
          <p:cNvSpPr txBox="1"/>
          <p:nvPr/>
        </p:nvSpPr>
        <p:spPr>
          <a:xfrm rot="5400000">
            <a:off x="202501" y="-64775"/>
            <a:ext cx="2504700" cy="24669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" name="Google Shape;42;p9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3" name="Google Shape;43;p9"/>
          <p:cNvSpPr txBox="1"/>
          <p:nvPr>
            <p:ph idx="1" type="subTitle"/>
          </p:nvPr>
        </p:nvSpPr>
        <p:spPr>
          <a:xfrm>
            <a:off x="618200" y="2886300"/>
            <a:ext cx="20559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277">
          <p15:clr>
            <a:srgbClr val="F9AD4C"/>
          </p15:clr>
        </p15:guide>
        <p15:guide id="2" pos="229">
          <p15:clr>
            <a:srgbClr val="F9AD4C"/>
          </p15:clr>
        </p15:guide>
        <p15:guide id="3" orient="horz" pos="1899">
          <p15:clr>
            <a:srgbClr val="F9AD4C"/>
          </p15:clr>
        </p15:guide>
        <p15:guide id="4" orient="horz" pos="1525">
          <p15:clr>
            <a:srgbClr val="F9AD4C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CUSTOM_1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0"/>
          <p:cNvSpPr/>
          <p:nvPr/>
        </p:nvSpPr>
        <p:spPr>
          <a:xfrm rot="5400000">
            <a:off x="2092307" y="16744"/>
            <a:ext cx="2541318" cy="6724218"/>
          </a:xfrm>
          <a:custGeom>
            <a:rect b="b" l="l" r="r" t="t"/>
            <a:pathLst>
              <a:path extrusionOk="0" h="4196080" w="2053590">
                <a:moveTo>
                  <a:pt x="2053382" y="4196050"/>
                </a:moveTo>
                <a:lnTo>
                  <a:pt x="0" y="4196050"/>
                </a:lnTo>
                <a:lnTo>
                  <a:pt x="0" y="0"/>
                </a:lnTo>
                <a:lnTo>
                  <a:pt x="2053382" y="0"/>
                </a:lnTo>
                <a:lnTo>
                  <a:pt x="2053382" y="4196050"/>
                </a:lnTo>
                <a:close/>
              </a:path>
            </a:pathLst>
          </a:custGeom>
          <a:solidFill>
            <a:srgbClr val="18184D">
              <a:alpha val="50379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" name="Google Shape;46;p10"/>
          <p:cNvSpPr txBox="1"/>
          <p:nvPr>
            <p:ph type="title"/>
          </p:nvPr>
        </p:nvSpPr>
        <p:spPr>
          <a:xfrm>
            <a:off x="6413947" y="275098"/>
            <a:ext cx="2291400" cy="162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2700"/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 sz="2200"/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 sz="2200"/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 sz="2200"/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 sz="2200"/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 sz="2200"/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 sz="2200"/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 sz="2200"/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 sz="2200"/>
            </a:lvl9pPr>
          </a:lstStyle>
          <a:p/>
        </p:txBody>
      </p:sp>
      <p:sp>
        <p:nvSpPr>
          <p:cNvPr id="47" name="Google Shape;47;p10"/>
          <p:cNvSpPr txBox="1"/>
          <p:nvPr>
            <p:ph idx="1" type="body"/>
          </p:nvPr>
        </p:nvSpPr>
        <p:spPr>
          <a:xfrm>
            <a:off x="721700" y="2518325"/>
            <a:ext cx="5463000" cy="16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indent="-228600" lvl="0" marL="4572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228600" lvl="1" marL="9144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228600" lvl="2" marL="13716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228600" lvl="3" marL="18288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228600" lvl="4" marL="22860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228600" lvl="5" marL="27432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228600" lvl="6" marL="32004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228600" lvl="7" marL="36576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228600" lvl="8" marL="4114800" rtl="0">
              <a:spcBef>
                <a:spcPts val="0"/>
              </a:spcBef>
              <a:spcAft>
                <a:spcPts val="0"/>
              </a:spcAft>
              <a:buClr>
                <a:srgbClr val="EAAFA4"/>
              </a:buClr>
              <a:buSzPts val="1100"/>
              <a:buFont typeface="Roboto Slab Regular"/>
              <a:buNone/>
              <a:defRPr sz="1100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5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CUSTOM_2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1"/>
          <p:cNvSpPr/>
          <p:nvPr/>
        </p:nvSpPr>
        <p:spPr>
          <a:xfrm>
            <a:off x="2710987" y="0"/>
            <a:ext cx="3077456" cy="5139017"/>
          </a:xfrm>
          <a:custGeom>
            <a:rect b="b" l="l" r="r" t="t"/>
            <a:pathLst>
              <a:path extrusionOk="0" h="5941060" w="5946775">
                <a:moveTo>
                  <a:pt x="0" y="5941044"/>
                </a:moveTo>
                <a:lnTo>
                  <a:pt x="5946279" y="5941044"/>
                </a:lnTo>
                <a:lnTo>
                  <a:pt x="5946279" y="0"/>
                </a:lnTo>
                <a:lnTo>
                  <a:pt x="0" y="0"/>
                </a:lnTo>
                <a:lnTo>
                  <a:pt x="0" y="5941044"/>
                </a:lnTo>
                <a:close/>
              </a:path>
            </a:pathLst>
          </a:custGeom>
          <a:solidFill>
            <a:srgbClr val="EAAFA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EAA494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" name="Google Shape;50;p11"/>
          <p:cNvSpPr/>
          <p:nvPr/>
        </p:nvSpPr>
        <p:spPr>
          <a:xfrm>
            <a:off x="6021950" y="0"/>
            <a:ext cx="3122057" cy="5139017"/>
          </a:xfrm>
          <a:custGeom>
            <a:rect b="b" l="l" r="r" t="t"/>
            <a:pathLst>
              <a:path extrusionOk="0" h="5941060" w="5946775">
                <a:moveTo>
                  <a:pt x="0" y="5941044"/>
                </a:moveTo>
                <a:lnTo>
                  <a:pt x="5946279" y="5941044"/>
                </a:lnTo>
                <a:lnTo>
                  <a:pt x="5946279" y="0"/>
                </a:lnTo>
                <a:lnTo>
                  <a:pt x="0" y="0"/>
                </a:lnTo>
                <a:lnTo>
                  <a:pt x="0" y="5941044"/>
                </a:lnTo>
                <a:close/>
              </a:path>
            </a:pathLst>
          </a:custGeom>
          <a:solidFill>
            <a:srgbClr val="51598C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EAA494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" name="Google Shape;51;p11"/>
          <p:cNvSpPr txBox="1"/>
          <p:nvPr>
            <p:ph type="title"/>
          </p:nvPr>
        </p:nvSpPr>
        <p:spPr>
          <a:xfrm>
            <a:off x="3221765" y="2213546"/>
            <a:ext cx="2055900" cy="244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i="0" u="none" cap="none" strike="noStrike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2" name="Google Shape;52;p11"/>
          <p:cNvSpPr txBox="1"/>
          <p:nvPr>
            <p:ph idx="2" type="title"/>
          </p:nvPr>
        </p:nvSpPr>
        <p:spPr>
          <a:xfrm>
            <a:off x="6555028" y="2213546"/>
            <a:ext cx="2055900" cy="244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i="0" u="none" cap="none" strike="noStrike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Oswald"/>
              <a:buNone/>
              <a:defRPr sz="18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3" name="Google Shape;53;p11"/>
          <p:cNvSpPr txBox="1"/>
          <p:nvPr/>
        </p:nvSpPr>
        <p:spPr>
          <a:xfrm>
            <a:off x="-32805" y="424522"/>
            <a:ext cx="2504700" cy="19965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" name="Google Shape;54;p11"/>
          <p:cNvSpPr txBox="1"/>
          <p:nvPr>
            <p:ph idx="3"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5" name="Google Shape;55;p11"/>
          <p:cNvSpPr txBox="1"/>
          <p:nvPr>
            <p:ph idx="1" type="subTitle"/>
          </p:nvPr>
        </p:nvSpPr>
        <p:spPr>
          <a:xfrm>
            <a:off x="6555028" y="2668500"/>
            <a:ext cx="20559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6" name="Google Shape;56;p11"/>
          <p:cNvSpPr txBox="1"/>
          <p:nvPr>
            <p:ph idx="4" type="subTitle"/>
          </p:nvPr>
        </p:nvSpPr>
        <p:spPr>
          <a:xfrm>
            <a:off x="3221765" y="2668500"/>
            <a:ext cx="20559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304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CUSTOM_3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2"/>
          <p:cNvSpPr/>
          <p:nvPr/>
        </p:nvSpPr>
        <p:spPr>
          <a:xfrm>
            <a:off x="2774240" y="-2"/>
            <a:ext cx="1976787" cy="5158184"/>
          </a:xfrm>
          <a:custGeom>
            <a:rect b="b" l="l" r="r" t="t"/>
            <a:pathLst>
              <a:path extrusionOk="0" h="3254375" w="3437890">
                <a:moveTo>
                  <a:pt x="3437507" y="3254037"/>
                </a:moveTo>
                <a:lnTo>
                  <a:pt x="0" y="3254037"/>
                </a:lnTo>
                <a:lnTo>
                  <a:pt x="0" y="0"/>
                </a:lnTo>
                <a:lnTo>
                  <a:pt x="3437507" y="0"/>
                </a:lnTo>
                <a:lnTo>
                  <a:pt x="3437507" y="3254037"/>
                </a:lnTo>
                <a:close/>
              </a:path>
            </a:pathLst>
          </a:custGeom>
          <a:solidFill>
            <a:srgbClr val="8C9AB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" name="Google Shape;59;p12"/>
          <p:cNvSpPr/>
          <p:nvPr/>
        </p:nvSpPr>
        <p:spPr>
          <a:xfrm>
            <a:off x="4968975" y="-2"/>
            <a:ext cx="1976787" cy="5158184"/>
          </a:xfrm>
          <a:custGeom>
            <a:rect b="b" l="l" r="r" t="t"/>
            <a:pathLst>
              <a:path extrusionOk="0" h="3254375" w="3437890">
                <a:moveTo>
                  <a:pt x="3437507" y="3254037"/>
                </a:moveTo>
                <a:lnTo>
                  <a:pt x="0" y="3254037"/>
                </a:lnTo>
                <a:lnTo>
                  <a:pt x="0" y="0"/>
                </a:lnTo>
                <a:lnTo>
                  <a:pt x="3437507" y="0"/>
                </a:lnTo>
                <a:lnTo>
                  <a:pt x="3437507" y="3254037"/>
                </a:ln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" name="Google Shape;60;p12"/>
          <p:cNvSpPr/>
          <p:nvPr/>
        </p:nvSpPr>
        <p:spPr>
          <a:xfrm>
            <a:off x="7163711" y="-2"/>
            <a:ext cx="1976787" cy="5158184"/>
          </a:xfrm>
          <a:custGeom>
            <a:rect b="b" l="l" r="r" t="t"/>
            <a:pathLst>
              <a:path extrusionOk="0" h="3254375" w="3437890">
                <a:moveTo>
                  <a:pt x="3437507" y="3254037"/>
                </a:moveTo>
                <a:lnTo>
                  <a:pt x="0" y="3254037"/>
                </a:lnTo>
                <a:lnTo>
                  <a:pt x="0" y="0"/>
                </a:lnTo>
                <a:lnTo>
                  <a:pt x="3437507" y="0"/>
                </a:lnTo>
                <a:lnTo>
                  <a:pt x="3437507" y="3254037"/>
                </a:ln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" name="Google Shape;61;p12"/>
          <p:cNvSpPr txBox="1"/>
          <p:nvPr>
            <p:ph type="title"/>
          </p:nvPr>
        </p:nvSpPr>
        <p:spPr>
          <a:xfrm>
            <a:off x="2977833" y="2981700"/>
            <a:ext cx="1569600" cy="244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i="0" sz="1600" u="none" cap="none" strike="noStrike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2" name="Google Shape;62;p12"/>
          <p:cNvSpPr txBox="1"/>
          <p:nvPr>
            <p:ph idx="2" type="title"/>
          </p:nvPr>
        </p:nvSpPr>
        <p:spPr>
          <a:xfrm>
            <a:off x="5172569" y="2981700"/>
            <a:ext cx="1569600" cy="244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i="0" sz="1600" u="none" cap="none" strike="noStrike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3" name="Google Shape;63;p12"/>
          <p:cNvSpPr txBox="1"/>
          <p:nvPr>
            <p:ph idx="3" type="title"/>
          </p:nvPr>
        </p:nvSpPr>
        <p:spPr>
          <a:xfrm>
            <a:off x="7367304" y="2981700"/>
            <a:ext cx="1569600" cy="244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i="0" sz="1600" u="none" cap="none" strike="noStrike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Oswald"/>
              <a:buNone/>
              <a:defRPr sz="16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4" name="Google Shape;64;p12"/>
          <p:cNvSpPr txBox="1"/>
          <p:nvPr/>
        </p:nvSpPr>
        <p:spPr>
          <a:xfrm>
            <a:off x="-32805" y="424522"/>
            <a:ext cx="2504700" cy="19965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" name="Google Shape;65;p12"/>
          <p:cNvSpPr txBox="1"/>
          <p:nvPr>
            <p:ph idx="4"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6" name="Google Shape;66;p12"/>
          <p:cNvSpPr txBox="1"/>
          <p:nvPr>
            <p:ph idx="1" type="subTitle"/>
          </p:nvPr>
        </p:nvSpPr>
        <p:spPr>
          <a:xfrm>
            <a:off x="2977833" y="3419275"/>
            <a:ext cx="15696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7" name="Google Shape;67;p12"/>
          <p:cNvSpPr txBox="1"/>
          <p:nvPr>
            <p:ph idx="5" type="subTitle"/>
          </p:nvPr>
        </p:nvSpPr>
        <p:spPr>
          <a:xfrm>
            <a:off x="5172569" y="3419275"/>
            <a:ext cx="15696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8" name="Google Shape;68;p12"/>
          <p:cNvSpPr txBox="1"/>
          <p:nvPr>
            <p:ph idx="6" type="subTitle"/>
          </p:nvPr>
        </p:nvSpPr>
        <p:spPr>
          <a:xfrm>
            <a:off x="7367304" y="3419275"/>
            <a:ext cx="15696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USTOM_4"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13"/>
          <p:cNvSpPr txBox="1"/>
          <p:nvPr>
            <p:ph type="title"/>
          </p:nvPr>
        </p:nvSpPr>
        <p:spPr>
          <a:xfrm>
            <a:off x="2692018" y="1794723"/>
            <a:ext cx="3759900" cy="1553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3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CUSTOM_4_1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4"/>
          <p:cNvSpPr txBox="1"/>
          <p:nvPr>
            <p:ph type="title"/>
          </p:nvPr>
        </p:nvSpPr>
        <p:spPr>
          <a:xfrm>
            <a:off x="685200" y="1794900"/>
            <a:ext cx="7773600" cy="1553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1">
  <p:cSld name="CUSTOM_5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5"/>
          <p:cNvSpPr txBox="1"/>
          <p:nvPr/>
        </p:nvSpPr>
        <p:spPr>
          <a:xfrm rot="5400000">
            <a:off x="-8299" y="166908"/>
            <a:ext cx="2504400" cy="20454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" name="Google Shape;75;p15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6" name="Google Shape;76;p15"/>
          <p:cNvSpPr/>
          <p:nvPr/>
        </p:nvSpPr>
        <p:spPr>
          <a:xfrm rot="10800000">
            <a:off x="2084516" y="1830313"/>
            <a:ext cx="385881" cy="1114317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" name="Google Shape;77;p15"/>
          <p:cNvSpPr/>
          <p:nvPr/>
        </p:nvSpPr>
        <p:spPr>
          <a:xfrm>
            <a:off x="7892705" y="0"/>
            <a:ext cx="1250256" cy="199736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UBTITLE">
  <p:cSld name="CUSTOM_6"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6"/>
          <p:cNvSpPr txBox="1"/>
          <p:nvPr>
            <p:ph idx="1" type="subTitle"/>
          </p:nvPr>
        </p:nvSpPr>
        <p:spPr>
          <a:xfrm>
            <a:off x="300296" y="2763517"/>
            <a:ext cx="8543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80" name="Google Shape;80;p16"/>
          <p:cNvSpPr txBox="1"/>
          <p:nvPr>
            <p:ph hasCustomPrompt="1" type="title"/>
          </p:nvPr>
        </p:nvSpPr>
        <p:spPr>
          <a:xfrm>
            <a:off x="1042800" y="2072050"/>
            <a:ext cx="7058400" cy="58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76">
          <p15:clr>
            <a:srgbClr val="FA7B17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SUBTITLES">
  <p:cSld name="CUSTOM_7"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7"/>
          <p:cNvSpPr txBox="1"/>
          <p:nvPr>
            <p:ph idx="1" type="subTitle"/>
          </p:nvPr>
        </p:nvSpPr>
        <p:spPr>
          <a:xfrm>
            <a:off x="300371" y="1659810"/>
            <a:ext cx="8543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83" name="Google Shape;83;p17"/>
          <p:cNvSpPr txBox="1"/>
          <p:nvPr>
            <p:ph idx="2" type="subTitle"/>
          </p:nvPr>
        </p:nvSpPr>
        <p:spPr>
          <a:xfrm>
            <a:off x="300371" y="2668380"/>
            <a:ext cx="8543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84" name="Google Shape;84;p17"/>
          <p:cNvSpPr txBox="1"/>
          <p:nvPr>
            <p:ph idx="3" type="subTitle"/>
          </p:nvPr>
        </p:nvSpPr>
        <p:spPr>
          <a:xfrm>
            <a:off x="300371" y="3676950"/>
            <a:ext cx="8543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/>
        </p:txBody>
      </p:sp>
      <p:sp>
        <p:nvSpPr>
          <p:cNvPr id="85" name="Google Shape;85;p17"/>
          <p:cNvSpPr txBox="1"/>
          <p:nvPr>
            <p:ph hasCustomPrompt="1" type="title"/>
          </p:nvPr>
        </p:nvSpPr>
        <p:spPr>
          <a:xfrm>
            <a:off x="897125" y="1259100"/>
            <a:ext cx="7058400" cy="40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  <p:sp>
        <p:nvSpPr>
          <p:cNvPr id="86" name="Google Shape;86;p17"/>
          <p:cNvSpPr txBox="1"/>
          <p:nvPr>
            <p:ph hasCustomPrompt="1" idx="4" type="title"/>
          </p:nvPr>
        </p:nvSpPr>
        <p:spPr>
          <a:xfrm>
            <a:off x="897125" y="2267901"/>
            <a:ext cx="7058400" cy="40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  <p:sp>
        <p:nvSpPr>
          <p:cNvPr id="87" name="Google Shape;87;p17"/>
          <p:cNvSpPr txBox="1"/>
          <p:nvPr>
            <p:ph hasCustomPrompt="1" idx="5" type="title"/>
          </p:nvPr>
        </p:nvSpPr>
        <p:spPr>
          <a:xfrm>
            <a:off x="897125" y="3256943"/>
            <a:ext cx="7058400" cy="40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029">
          <p15:clr>
            <a:srgbClr val="FA7B17"/>
          </p15:clr>
        </p15:guide>
        <p15:guide id="2" orient="horz" pos="1656">
          <p15:clr>
            <a:srgbClr val="FA7B17"/>
          </p15:clr>
        </p15:guide>
        <p15:guide id="3" orient="horz" pos="2283">
          <p15:clr>
            <a:srgbClr val="FA7B17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1">
  <p:cSld name="CUSTOM_8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8"/>
          <p:cNvSpPr/>
          <p:nvPr/>
        </p:nvSpPr>
        <p:spPr>
          <a:xfrm flipH="1" rot="-5400000">
            <a:off x="2148191" y="907316"/>
            <a:ext cx="385881" cy="1114317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" name="Google Shape;90;p18"/>
          <p:cNvSpPr txBox="1"/>
          <p:nvPr/>
        </p:nvSpPr>
        <p:spPr>
          <a:xfrm>
            <a:off x="-50983" y="1552309"/>
            <a:ext cx="2504700" cy="868500"/>
          </a:xfrm>
          <a:prstGeom prst="rect">
            <a:avLst/>
          </a:prstGeom>
          <a:noFill/>
          <a:ln cap="flat" cmpd="sng" w="3810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" name="Google Shape;91;p18"/>
          <p:cNvSpPr txBox="1"/>
          <p:nvPr>
            <p:ph type="title"/>
          </p:nvPr>
        </p:nvSpPr>
        <p:spPr>
          <a:xfrm>
            <a:off x="345733" y="1691392"/>
            <a:ext cx="3289800" cy="59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92" name="Google Shape;92;p18"/>
          <p:cNvSpPr txBox="1"/>
          <p:nvPr>
            <p:ph idx="1" type="subTitle"/>
          </p:nvPr>
        </p:nvSpPr>
        <p:spPr>
          <a:xfrm flipH="1">
            <a:off x="345776" y="2643000"/>
            <a:ext cx="1291500" cy="155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63">
          <p15:clr>
            <a:srgbClr val="F9AD4C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2">
  <p:cSld name="CUSTOM_8_1"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19"/>
          <p:cNvSpPr/>
          <p:nvPr/>
        </p:nvSpPr>
        <p:spPr>
          <a:xfrm rot="5400000">
            <a:off x="6602404" y="907316"/>
            <a:ext cx="385881" cy="1114317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" name="Google Shape;95;p19"/>
          <p:cNvSpPr txBox="1"/>
          <p:nvPr/>
        </p:nvSpPr>
        <p:spPr>
          <a:xfrm flipH="1">
            <a:off x="6682759" y="1552309"/>
            <a:ext cx="2504700" cy="868500"/>
          </a:xfrm>
          <a:prstGeom prst="rect">
            <a:avLst/>
          </a:prstGeom>
          <a:noFill/>
          <a:ln cap="flat" cmpd="sng" w="3810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" name="Google Shape;96;p19"/>
          <p:cNvSpPr txBox="1"/>
          <p:nvPr>
            <p:ph type="title"/>
          </p:nvPr>
        </p:nvSpPr>
        <p:spPr>
          <a:xfrm flipH="1">
            <a:off x="5500943" y="1691392"/>
            <a:ext cx="3289800" cy="59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97" name="Google Shape;97;p19"/>
          <p:cNvSpPr txBox="1"/>
          <p:nvPr>
            <p:ph idx="1" type="subTitle"/>
          </p:nvPr>
        </p:nvSpPr>
        <p:spPr>
          <a:xfrm>
            <a:off x="7499200" y="2643000"/>
            <a:ext cx="1291500" cy="155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3">
  <p:cSld name="CUSTOM_8_1_1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0"/>
          <p:cNvSpPr/>
          <p:nvPr/>
        </p:nvSpPr>
        <p:spPr>
          <a:xfrm rot="5400000">
            <a:off x="6602404" y="907316"/>
            <a:ext cx="385881" cy="1114317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" name="Google Shape;100;p20"/>
          <p:cNvSpPr txBox="1"/>
          <p:nvPr/>
        </p:nvSpPr>
        <p:spPr>
          <a:xfrm flipH="1" rot="-5400000">
            <a:off x="6419755" y="-20850"/>
            <a:ext cx="2504700" cy="2546400"/>
          </a:xfrm>
          <a:prstGeom prst="rect">
            <a:avLst/>
          </a:prstGeom>
          <a:noFill/>
          <a:ln cap="flat" cmpd="sng" w="3810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" name="Google Shape;101;p20"/>
          <p:cNvSpPr txBox="1"/>
          <p:nvPr>
            <p:ph type="title"/>
          </p:nvPr>
        </p:nvSpPr>
        <p:spPr>
          <a:xfrm flipH="1">
            <a:off x="5500943" y="1691392"/>
            <a:ext cx="3289800" cy="59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200"/>
              <a:buNone/>
              <a:defRPr i="0" sz="2200" u="none" cap="none" strike="noStrike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Oswald"/>
              <a:buNone/>
              <a:defRPr sz="14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02" name="Google Shape;102;p20"/>
          <p:cNvSpPr txBox="1"/>
          <p:nvPr>
            <p:ph idx="1" type="subTitle"/>
          </p:nvPr>
        </p:nvSpPr>
        <p:spPr>
          <a:xfrm>
            <a:off x="7499200" y="2643000"/>
            <a:ext cx="1291500" cy="155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theme" Target="../theme/theme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753484" y="922791"/>
            <a:ext cx="1637100" cy="28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Font typeface="Oswald"/>
              <a:buNone/>
              <a:defRPr i="0" sz="1800" u="none" cap="none" strike="noStrike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600"/>
              <a:buNone/>
              <a:defRPr sz="8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457200" y="1183005"/>
            <a:ext cx="8229600" cy="339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"/>
              <a:buNone/>
              <a:defRPr i="0" sz="1200" u="none" cap="none" strike="noStrike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9" name="Google Shape;9;p1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600"/>
              <a:buNone/>
              <a:defRPr b="0" i="0" sz="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6583681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8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2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05" name="Google Shape;105;p2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06" name="Google Shape;106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7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5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3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0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6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3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2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1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1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4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9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LnKGVPYTd6caLZU_L2f90celKWF9mRoA17VZx0IBlt0/copy" TargetMode="External"/><Relationship Id="rId4" Type="http://schemas.openxmlformats.org/officeDocument/2006/relationships/image" Target="../media/image1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2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6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4.jpg"/><Relationship Id="rId4" Type="http://schemas.openxmlformats.org/officeDocument/2006/relationships/image" Target="../media/image24.jpg"/><Relationship Id="rId5" Type="http://schemas.openxmlformats.org/officeDocument/2006/relationships/image" Target="../media/image8.jpg"/><Relationship Id="rId6" Type="http://schemas.openxmlformats.org/officeDocument/2006/relationships/image" Target="../media/image7.jpg"/><Relationship Id="rId7" Type="http://schemas.openxmlformats.org/officeDocument/2006/relationships/image" Target="../media/image15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3.jpg"/><Relationship Id="rId4" Type="http://schemas.openxmlformats.org/officeDocument/2006/relationships/image" Target="../media/image18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3.jpg"/><Relationship Id="rId4" Type="http://schemas.openxmlformats.org/officeDocument/2006/relationships/image" Target="../media/image10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3.jpg"/><Relationship Id="rId4" Type="http://schemas.openxmlformats.org/officeDocument/2006/relationships/image" Target="../media/image1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3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9.jp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s://www.flaticon.com/" TargetMode="External"/><Relationship Id="rId6" Type="http://schemas.openxmlformats.org/officeDocument/2006/relationships/hyperlink" Target="https://www.freepik.com/" TargetMode="External"/><Relationship Id="rId7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" name="Google Shape;112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84975" y="923000"/>
            <a:ext cx="7401326" cy="4220501"/>
          </a:xfrm>
          <a:prstGeom prst="rect">
            <a:avLst/>
          </a:prstGeom>
          <a:noFill/>
          <a:ln>
            <a:noFill/>
          </a:ln>
        </p:spPr>
      </p:pic>
      <p:sp>
        <p:nvSpPr>
          <p:cNvPr id="113" name="Google Shape;113;p23"/>
          <p:cNvSpPr/>
          <p:nvPr/>
        </p:nvSpPr>
        <p:spPr>
          <a:xfrm flipH="1">
            <a:off x="8209614" y="368104"/>
            <a:ext cx="934383" cy="1909216"/>
          </a:xfrm>
          <a:custGeom>
            <a:rect b="b" l="l" r="r" t="t"/>
            <a:pathLst>
              <a:path extrusionOk="0" h="4196080" w="2053590">
                <a:moveTo>
                  <a:pt x="2053382" y="4196050"/>
                </a:moveTo>
                <a:lnTo>
                  <a:pt x="0" y="4196050"/>
                </a:lnTo>
                <a:lnTo>
                  <a:pt x="0" y="0"/>
                </a:lnTo>
                <a:lnTo>
                  <a:pt x="2053382" y="0"/>
                </a:lnTo>
                <a:lnTo>
                  <a:pt x="2053382" y="4196050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" name="Google Shape;114;p23"/>
          <p:cNvSpPr txBox="1"/>
          <p:nvPr>
            <p:ph type="ctrTitle"/>
          </p:nvPr>
        </p:nvSpPr>
        <p:spPr>
          <a:xfrm>
            <a:off x="457198" y="989947"/>
            <a:ext cx="5957700" cy="1873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HELLO CREATIVITY!</a:t>
            </a:r>
            <a:endParaRPr/>
          </a:p>
        </p:txBody>
      </p:sp>
      <p:sp>
        <p:nvSpPr>
          <p:cNvPr id="115" name="Google Shape;115;p23"/>
          <p:cNvSpPr txBox="1"/>
          <p:nvPr>
            <p:ph idx="1" type="subTitle"/>
          </p:nvPr>
        </p:nvSpPr>
        <p:spPr>
          <a:xfrm>
            <a:off x="1820649" y="3852100"/>
            <a:ext cx="24978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Here is where your presentation begins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Google Shape;120;p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7222" y="932067"/>
            <a:ext cx="7401326" cy="4211414"/>
          </a:xfrm>
          <a:prstGeom prst="rect">
            <a:avLst/>
          </a:prstGeom>
          <a:noFill/>
          <a:ln>
            <a:noFill/>
          </a:ln>
        </p:spPr>
      </p:pic>
      <p:sp>
        <p:nvSpPr>
          <p:cNvPr id="121" name="Google Shape;121;p24"/>
          <p:cNvSpPr/>
          <p:nvPr/>
        </p:nvSpPr>
        <p:spPr>
          <a:xfrm>
            <a:off x="2" y="368104"/>
            <a:ext cx="934383" cy="1909216"/>
          </a:xfrm>
          <a:custGeom>
            <a:rect b="b" l="l" r="r" t="t"/>
            <a:pathLst>
              <a:path extrusionOk="0" h="4196080" w="2053590">
                <a:moveTo>
                  <a:pt x="2053382" y="4196050"/>
                </a:moveTo>
                <a:lnTo>
                  <a:pt x="0" y="4196050"/>
                </a:lnTo>
                <a:lnTo>
                  <a:pt x="0" y="0"/>
                </a:lnTo>
                <a:lnTo>
                  <a:pt x="2053382" y="0"/>
                </a:lnTo>
                <a:lnTo>
                  <a:pt x="2053382" y="4196050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" name="Google Shape;122;p24"/>
          <p:cNvSpPr txBox="1"/>
          <p:nvPr>
            <p:ph type="ctrTitle"/>
          </p:nvPr>
        </p:nvSpPr>
        <p:spPr>
          <a:xfrm flipH="1">
            <a:off x="2676740" y="1204608"/>
            <a:ext cx="5957700" cy="1873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WHOA!</a:t>
            </a:r>
            <a:endParaRPr/>
          </a:p>
        </p:txBody>
      </p:sp>
      <p:sp>
        <p:nvSpPr>
          <p:cNvPr id="123" name="Google Shape;123;p24"/>
          <p:cNvSpPr txBox="1"/>
          <p:nvPr>
            <p:ph idx="1" type="subTitle"/>
          </p:nvPr>
        </p:nvSpPr>
        <p:spPr>
          <a:xfrm>
            <a:off x="3375950" y="3852102"/>
            <a:ext cx="3947400" cy="78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It could be the part of the presentation where you can introduce yourself, write your email…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" name="Google Shape;128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86985" y="2"/>
            <a:ext cx="3951344" cy="3831733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Google Shape;129;p25"/>
          <p:cNvSpPr/>
          <p:nvPr/>
        </p:nvSpPr>
        <p:spPr>
          <a:xfrm>
            <a:off x="321947" y="2627315"/>
            <a:ext cx="937562" cy="1915573"/>
          </a:xfrm>
          <a:custGeom>
            <a:rect b="b" l="l" r="r" t="t"/>
            <a:pathLst>
              <a:path extrusionOk="0" h="4210050" w="2060575">
                <a:moveTo>
                  <a:pt x="2059958" y="4209484"/>
                </a:moveTo>
                <a:lnTo>
                  <a:pt x="0" y="4209484"/>
                </a:lnTo>
                <a:lnTo>
                  <a:pt x="0" y="0"/>
                </a:lnTo>
                <a:lnTo>
                  <a:pt x="2059958" y="0"/>
                </a:lnTo>
                <a:lnTo>
                  <a:pt x="2059958" y="4209484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Google Shape;130;p25"/>
          <p:cNvSpPr txBox="1"/>
          <p:nvPr/>
        </p:nvSpPr>
        <p:spPr>
          <a:xfrm>
            <a:off x="4272265" y="814673"/>
            <a:ext cx="4093200" cy="996000"/>
          </a:xfrm>
          <a:prstGeom prst="rect">
            <a:avLst/>
          </a:prstGeom>
          <a:noFill/>
          <a:ln cap="flat" cmpd="sng" w="38100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" name="Google Shape;131;p25"/>
          <p:cNvSpPr txBox="1"/>
          <p:nvPr>
            <p:ph type="title"/>
          </p:nvPr>
        </p:nvSpPr>
        <p:spPr>
          <a:xfrm>
            <a:off x="5089327" y="1097104"/>
            <a:ext cx="3078600" cy="431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ABOUT US</a:t>
            </a:r>
            <a:endParaRPr/>
          </a:p>
        </p:txBody>
      </p:sp>
      <p:sp>
        <p:nvSpPr>
          <p:cNvPr id="132" name="Google Shape;132;p25"/>
          <p:cNvSpPr txBox="1"/>
          <p:nvPr>
            <p:ph idx="1" type="subTitle"/>
          </p:nvPr>
        </p:nvSpPr>
        <p:spPr>
          <a:xfrm>
            <a:off x="5547375" y="2646875"/>
            <a:ext cx="24258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6"/>
          <p:cNvSpPr/>
          <p:nvPr/>
        </p:nvSpPr>
        <p:spPr>
          <a:xfrm>
            <a:off x="1028729" y="0"/>
            <a:ext cx="1828028" cy="5128130"/>
          </a:xfrm>
          <a:custGeom>
            <a:rect b="b" l="l" r="r" t="t"/>
            <a:pathLst>
              <a:path extrusionOk="0" h="11270615" w="4017645">
                <a:moveTo>
                  <a:pt x="0" y="11270525"/>
                </a:moveTo>
                <a:lnTo>
                  <a:pt x="4017500" y="11270525"/>
                </a:lnTo>
                <a:lnTo>
                  <a:pt x="4017500" y="0"/>
                </a:lnTo>
                <a:lnTo>
                  <a:pt x="0" y="0"/>
                </a:lnTo>
                <a:lnTo>
                  <a:pt x="0" y="11270525"/>
                </a:lnTo>
                <a:close/>
              </a:path>
            </a:pathLst>
          </a:custGeom>
          <a:solidFill>
            <a:srgbClr val="FFA78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8" name="Google Shape;138;p26"/>
          <p:cNvPicPr preferRelativeResize="0"/>
          <p:nvPr/>
        </p:nvPicPr>
        <p:blipFill rotWithShape="1">
          <a:blip r:embed="rId3">
            <a:alphaModFix/>
          </a:blip>
          <a:srcRect b="0" l="0" r="76327" t="0"/>
          <a:stretch/>
        </p:blipFill>
        <p:spPr>
          <a:xfrm>
            <a:off x="1028735" y="0"/>
            <a:ext cx="182736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39" name="Google Shape;139;p26"/>
          <p:cNvSpPr/>
          <p:nvPr/>
        </p:nvSpPr>
        <p:spPr>
          <a:xfrm>
            <a:off x="2379947" y="368104"/>
            <a:ext cx="934383" cy="1909216"/>
          </a:xfrm>
          <a:custGeom>
            <a:rect b="b" l="l" r="r" t="t"/>
            <a:pathLst>
              <a:path extrusionOk="0" h="4196080" w="2053590">
                <a:moveTo>
                  <a:pt x="2053382" y="4196050"/>
                </a:moveTo>
                <a:lnTo>
                  <a:pt x="0" y="4196050"/>
                </a:lnTo>
                <a:lnTo>
                  <a:pt x="0" y="0"/>
                </a:lnTo>
                <a:lnTo>
                  <a:pt x="2053382" y="0"/>
                </a:lnTo>
                <a:lnTo>
                  <a:pt x="2053382" y="4196050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" name="Google Shape;140;p26"/>
          <p:cNvSpPr txBox="1"/>
          <p:nvPr/>
        </p:nvSpPr>
        <p:spPr>
          <a:xfrm>
            <a:off x="164024" y="2073743"/>
            <a:ext cx="4093200" cy="996000"/>
          </a:xfrm>
          <a:prstGeom prst="rect">
            <a:avLst/>
          </a:prstGeom>
          <a:noFill/>
          <a:ln cap="flat" cmpd="sng" w="38100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" name="Google Shape;141;p26"/>
          <p:cNvSpPr txBox="1"/>
          <p:nvPr>
            <p:ph idx="2" type="title"/>
          </p:nvPr>
        </p:nvSpPr>
        <p:spPr>
          <a:xfrm>
            <a:off x="5483976" y="1519800"/>
            <a:ext cx="2430900" cy="18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1. INTRODUCTION</a:t>
            </a:r>
            <a:endParaRPr/>
          </a:p>
        </p:txBody>
      </p:sp>
      <p:sp>
        <p:nvSpPr>
          <p:cNvPr id="142" name="Google Shape;142;p26"/>
          <p:cNvSpPr txBox="1"/>
          <p:nvPr>
            <p:ph type="title"/>
          </p:nvPr>
        </p:nvSpPr>
        <p:spPr>
          <a:xfrm>
            <a:off x="366376" y="2353775"/>
            <a:ext cx="3565200" cy="431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TABLE OF CONTENTS</a:t>
            </a:r>
            <a:endParaRPr/>
          </a:p>
        </p:txBody>
      </p:sp>
      <p:sp>
        <p:nvSpPr>
          <p:cNvPr id="143" name="Google Shape;143;p26"/>
          <p:cNvSpPr txBox="1"/>
          <p:nvPr>
            <p:ph idx="3" type="title"/>
          </p:nvPr>
        </p:nvSpPr>
        <p:spPr>
          <a:xfrm>
            <a:off x="5483975" y="3262350"/>
            <a:ext cx="2424000" cy="18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3. CONCLUSION</a:t>
            </a:r>
            <a:endParaRPr/>
          </a:p>
        </p:txBody>
      </p:sp>
      <p:sp>
        <p:nvSpPr>
          <p:cNvPr id="144" name="Google Shape;144;p26"/>
          <p:cNvSpPr txBox="1"/>
          <p:nvPr>
            <p:ph idx="4" type="title"/>
          </p:nvPr>
        </p:nvSpPr>
        <p:spPr>
          <a:xfrm>
            <a:off x="5491179" y="2407600"/>
            <a:ext cx="2424000" cy="18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2. PRESENTATION</a:t>
            </a:r>
            <a:endParaRPr/>
          </a:p>
        </p:txBody>
      </p:sp>
      <p:sp>
        <p:nvSpPr>
          <p:cNvPr id="145" name="Google Shape;145;p26"/>
          <p:cNvSpPr txBox="1"/>
          <p:nvPr>
            <p:ph idx="1" type="subTitle"/>
          </p:nvPr>
        </p:nvSpPr>
        <p:spPr>
          <a:xfrm>
            <a:off x="5483975" y="1835750"/>
            <a:ext cx="23151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Here you could describe the topic of the section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146" name="Google Shape;146;p26"/>
          <p:cNvSpPr txBox="1"/>
          <p:nvPr>
            <p:ph idx="5" type="subTitle"/>
          </p:nvPr>
        </p:nvSpPr>
        <p:spPr>
          <a:xfrm>
            <a:off x="5483975" y="2707025"/>
            <a:ext cx="23151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Here you could describe the topic of the section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147" name="Google Shape;147;p26"/>
          <p:cNvSpPr txBox="1"/>
          <p:nvPr>
            <p:ph idx="6" type="subTitle"/>
          </p:nvPr>
        </p:nvSpPr>
        <p:spPr>
          <a:xfrm>
            <a:off x="5483975" y="3561775"/>
            <a:ext cx="23151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Here you could describe the topic of the section</a:t>
            </a:r>
            <a:endParaRPr>
              <a:solidFill>
                <a:srgbClr val="EAAFA4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27"/>
          <p:cNvSpPr txBox="1"/>
          <p:nvPr>
            <p:ph idx="1" type="subTitle"/>
          </p:nvPr>
        </p:nvSpPr>
        <p:spPr>
          <a:xfrm>
            <a:off x="721701" y="2827600"/>
            <a:ext cx="4332900" cy="71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153" name="Google Shape;153;p27"/>
          <p:cNvSpPr txBox="1"/>
          <p:nvPr>
            <p:ph type="title"/>
          </p:nvPr>
        </p:nvSpPr>
        <p:spPr>
          <a:xfrm>
            <a:off x="721706" y="3730702"/>
            <a:ext cx="5390700" cy="186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—SOMEONE FAMOUS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8"/>
          <p:cNvSpPr txBox="1"/>
          <p:nvPr>
            <p:ph idx="3"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MAYBE YOU NEED </a:t>
            </a:r>
            <a:r>
              <a:rPr lang="en-US">
                <a:solidFill>
                  <a:srgbClr val="EAA494"/>
                </a:solidFill>
              </a:rPr>
              <a:t>TO DIVIDE</a:t>
            </a:r>
            <a:r>
              <a:rPr lang="en-US"/>
              <a:t> THE CONTENT</a:t>
            </a:r>
            <a:endParaRPr/>
          </a:p>
        </p:txBody>
      </p:sp>
      <p:sp>
        <p:nvSpPr>
          <p:cNvPr id="159" name="Google Shape;159;p28"/>
          <p:cNvSpPr txBox="1"/>
          <p:nvPr>
            <p:ph type="title"/>
          </p:nvPr>
        </p:nvSpPr>
        <p:spPr>
          <a:xfrm>
            <a:off x="3221765" y="2213546"/>
            <a:ext cx="2055900" cy="244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60" name="Google Shape;160;p28"/>
          <p:cNvSpPr txBox="1"/>
          <p:nvPr>
            <p:ph idx="2" type="title"/>
          </p:nvPr>
        </p:nvSpPr>
        <p:spPr>
          <a:xfrm>
            <a:off x="6555028" y="2213546"/>
            <a:ext cx="2055900" cy="244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VENUS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61" name="Google Shape;161;p28"/>
          <p:cNvGrpSpPr/>
          <p:nvPr/>
        </p:nvGrpSpPr>
        <p:grpSpPr>
          <a:xfrm>
            <a:off x="4092518" y="1478575"/>
            <a:ext cx="3699943" cy="431425"/>
            <a:chOff x="4092518" y="1311000"/>
            <a:chExt cx="3699943" cy="431425"/>
          </a:xfrm>
        </p:grpSpPr>
        <p:grpSp>
          <p:nvGrpSpPr>
            <p:cNvPr id="162" name="Google Shape;162;p28"/>
            <p:cNvGrpSpPr/>
            <p:nvPr/>
          </p:nvGrpSpPr>
          <p:grpSpPr>
            <a:xfrm>
              <a:off x="7367861" y="1320056"/>
              <a:ext cx="424600" cy="422284"/>
              <a:chOff x="-49786250" y="2316650"/>
              <a:chExt cx="300900" cy="299450"/>
            </a:xfrm>
          </p:grpSpPr>
          <p:sp>
            <p:nvSpPr>
              <p:cNvPr id="163" name="Google Shape;163;p28"/>
              <p:cNvSpPr/>
              <p:nvPr/>
            </p:nvSpPr>
            <p:spPr>
              <a:xfrm>
                <a:off x="-49746875" y="2316650"/>
                <a:ext cx="217400" cy="299450"/>
              </a:xfrm>
              <a:custGeom>
                <a:rect b="b" l="l" r="r" t="t"/>
                <a:pathLst>
                  <a:path extrusionOk="0" h="11978" w="8696">
                    <a:moveTo>
                      <a:pt x="4411" y="3944"/>
                    </a:moveTo>
                    <a:lnTo>
                      <a:pt x="5010" y="5110"/>
                    </a:lnTo>
                    <a:cubicBezTo>
                      <a:pt x="4837" y="5188"/>
                      <a:pt x="4640" y="5228"/>
                      <a:pt x="4439" y="5228"/>
                    </a:cubicBezTo>
                    <a:cubicBezTo>
                      <a:pt x="4238" y="5228"/>
                      <a:pt x="4033" y="5188"/>
                      <a:pt x="3844" y="5110"/>
                    </a:cubicBezTo>
                    <a:lnTo>
                      <a:pt x="4411" y="3944"/>
                    </a:lnTo>
                    <a:close/>
                    <a:moveTo>
                      <a:pt x="5136" y="5834"/>
                    </a:moveTo>
                    <a:lnTo>
                      <a:pt x="5136" y="8418"/>
                    </a:lnTo>
                    <a:lnTo>
                      <a:pt x="3718" y="8418"/>
                    </a:lnTo>
                    <a:lnTo>
                      <a:pt x="3718" y="5834"/>
                    </a:lnTo>
                    <a:cubicBezTo>
                      <a:pt x="3939" y="5897"/>
                      <a:pt x="4191" y="5960"/>
                      <a:pt x="4411" y="5960"/>
                    </a:cubicBezTo>
                    <a:cubicBezTo>
                      <a:pt x="4663" y="5960"/>
                      <a:pt x="4884" y="5897"/>
                      <a:pt x="5136" y="5834"/>
                    </a:cubicBezTo>
                    <a:close/>
                    <a:moveTo>
                      <a:pt x="4390" y="657"/>
                    </a:moveTo>
                    <a:cubicBezTo>
                      <a:pt x="5196" y="657"/>
                      <a:pt x="5982" y="942"/>
                      <a:pt x="6617" y="1455"/>
                    </a:cubicBezTo>
                    <a:cubicBezTo>
                      <a:pt x="7467" y="2117"/>
                      <a:pt x="7940" y="3156"/>
                      <a:pt x="7940" y="4196"/>
                    </a:cubicBezTo>
                    <a:cubicBezTo>
                      <a:pt x="7940" y="5078"/>
                      <a:pt x="7625" y="5897"/>
                      <a:pt x="7058" y="6527"/>
                    </a:cubicBezTo>
                    <a:cubicBezTo>
                      <a:pt x="6585" y="7095"/>
                      <a:pt x="6270" y="7756"/>
                      <a:pt x="6207" y="8418"/>
                    </a:cubicBezTo>
                    <a:lnTo>
                      <a:pt x="5829" y="8418"/>
                    </a:lnTo>
                    <a:lnTo>
                      <a:pt x="5829" y="5267"/>
                    </a:lnTo>
                    <a:cubicBezTo>
                      <a:pt x="5829" y="5236"/>
                      <a:pt x="5829" y="5141"/>
                      <a:pt x="5798" y="5110"/>
                    </a:cubicBezTo>
                    <a:lnTo>
                      <a:pt x="4726" y="2999"/>
                    </a:lnTo>
                    <a:cubicBezTo>
                      <a:pt x="4663" y="2873"/>
                      <a:pt x="4537" y="2778"/>
                      <a:pt x="4411" y="2778"/>
                    </a:cubicBezTo>
                    <a:cubicBezTo>
                      <a:pt x="4317" y="2778"/>
                      <a:pt x="4191" y="2873"/>
                      <a:pt x="4096" y="2999"/>
                    </a:cubicBezTo>
                    <a:lnTo>
                      <a:pt x="3057" y="5110"/>
                    </a:lnTo>
                    <a:cubicBezTo>
                      <a:pt x="2994" y="5141"/>
                      <a:pt x="2994" y="5236"/>
                      <a:pt x="2994" y="5267"/>
                    </a:cubicBezTo>
                    <a:lnTo>
                      <a:pt x="2994" y="8418"/>
                    </a:lnTo>
                    <a:lnTo>
                      <a:pt x="2647" y="8418"/>
                    </a:lnTo>
                    <a:cubicBezTo>
                      <a:pt x="2584" y="7756"/>
                      <a:pt x="2301" y="7095"/>
                      <a:pt x="1796" y="6527"/>
                    </a:cubicBezTo>
                    <a:cubicBezTo>
                      <a:pt x="1040" y="5708"/>
                      <a:pt x="757" y="4574"/>
                      <a:pt x="1009" y="3408"/>
                    </a:cubicBezTo>
                    <a:cubicBezTo>
                      <a:pt x="1261" y="2085"/>
                      <a:pt x="2332" y="1014"/>
                      <a:pt x="3687" y="731"/>
                    </a:cubicBezTo>
                    <a:cubicBezTo>
                      <a:pt x="3921" y="681"/>
                      <a:pt x="4156" y="657"/>
                      <a:pt x="4390" y="657"/>
                    </a:cubicBezTo>
                    <a:close/>
                    <a:moveTo>
                      <a:pt x="6207" y="9142"/>
                    </a:moveTo>
                    <a:lnTo>
                      <a:pt x="6207" y="9489"/>
                    </a:lnTo>
                    <a:cubicBezTo>
                      <a:pt x="6207" y="9678"/>
                      <a:pt x="6050" y="9835"/>
                      <a:pt x="5829" y="9835"/>
                    </a:cubicBezTo>
                    <a:lnTo>
                      <a:pt x="3057" y="9835"/>
                    </a:lnTo>
                    <a:cubicBezTo>
                      <a:pt x="2836" y="9835"/>
                      <a:pt x="2679" y="9678"/>
                      <a:pt x="2679" y="9489"/>
                    </a:cubicBezTo>
                    <a:lnTo>
                      <a:pt x="2679" y="9142"/>
                    </a:lnTo>
                    <a:close/>
                    <a:moveTo>
                      <a:pt x="5483" y="10529"/>
                    </a:moveTo>
                    <a:lnTo>
                      <a:pt x="5483" y="10907"/>
                    </a:lnTo>
                    <a:cubicBezTo>
                      <a:pt x="5483" y="11096"/>
                      <a:pt x="5325" y="11253"/>
                      <a:pt x="5136" y="11253"/>
                    </a:cubicBezTo>
                    <a:lnTo>
                      <a:pt x="3718" y="11253"/>
                    </a:lnTo>
                    <a:cubicBezTo>
                      <a:pt x="3529" y="11253"/>
                      <a:pt x="3372" y="11096"/>
                      <a:pt x="3372" y="10907"/>
                    </a:cubicBezTo>
                    <a:lnTo>
                      <a:pt x="3372" y="10529"/>
                    </a:lnTo>
                    <a:close/>
                    <a:moveTo>
                      <a:pt x="4318" y="0"/>
                    </a:moveTo>
                    <a:cubicBezTo>
                      <a:pt x="4056" y="0"/>
                      <a:pt x="3792" y="23"/>
                      <a:pt x="3529" y="69"/>
                    </a:cubicBezTo>
                    <a:cubicBezTo>
                      <a:pt x="1954" y="384"/>
                      <a:pt x="631" y="1707"/>
                      <a:pt x="284" y="3314"/>
                    </a:cubicBezTo>
                    <a:cubicBezTo>
                      <a:pt x="1" y="4637"/>
                      <a:pt x="379" y="6023"/>
                      <a:pt x="1261" y="7000"/>
                    </a:cubicBezTo>
                    <a:cubicBezTo>
                      <a:pt x="1702" y="7536"/>
                      <a:pt x="1986" y="8166"/>
                      <a:pt x="1986" y="8796"/>
                    </a:cubicBezTo>
                    <a:lnTo>
                      <a:pt x="1986" y="9489"/>
                    </a:lnTo>
                    <a:cubicBezTo>
                      <a:pt x="1986" y="9961"/>
                      <a:pt x="2269" y="10371"/>
                      <a:pt x="2679" y="10466"/>
                    </a:cubicBezTo>
                    <a:lnTo>
                      <a:pt x="2679" y="10907"/>
                    </a:lnTo>
                    <a:cubicBezTo>
                      <a:pt x="2679" y="11505"/>
                      <a:pt x="3151" y="11978"/>
                      <a:pt x="3750" y="11978"/>
                    </a:cubicBezTo>
                    <a:lnTo>
                      <a:pt x="5168" y="11978"/>
                    </a:lnTo>
                    <a:cubicBezTo>
                      <a:pt x="5766" y="11978"/>
                      <a:pt x="6239" y="11505"/>
                      <a:pt x="6239" y="10907"/>
                    </a:cubicBezTo>
                    <a:lnTo>
                      <a:pt x="6239" y="10466"/>
                    </a:lnTo>
                    <a:cubicBezTo>
                      <a:pt x="6617" y="10308"/>
                      <a:pt x="6963" y="9930"/>
                      <a:pt x="6963" y="9489"/>
                    </a:cubicBezTo>
                    <a:lnTo>
                      <a:pt x="6963" y="8796"/>
                    </a:lnTo>
                    <a:cubicBezTo>
                      <a:pt x="6963" y="8166"/>
                      <a:pt x="7184" y="7536"/>
                      <a:pt x="7656" y="6969"/>
                    </a:cubicBezTo>
                    <a:cubicBezTo>
                      <a:pt x="8318" y="6212"/>
                      <a:pt x="8696" y="5236"/>
                      <a:pt x="8696" y="4228"/>
                    </a:cubicBezTo>
                    <a:cubicBezTo>
                      <a:pt x="8633" y="2967"/>
                      <a:pt x="8097" y="1739"/>
                      <a:pt x="7058" y="951"/>
                    </a:cubicBezTo>
                    <a:cubicBezTo>
                      <a:pt x="6285" y="328"/>
                      <a:pt x="5314" y="0"/>
                      <a:pt x="43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28"/>
              <p:cNvSpPr/>
              <p:nvPr/>
            </p:nvSpPr>
            <p:spPr>
              <a:xfrm>
                <a:off x="-49786250" y="2422325"/>
                <a:ext cx="36250" cy="17350"/>
              </a:xfrm>
              <a:custGeom>
                <a:rect b="b" l="l" r="r" t="t"/>
                <a:pathLst>
                  <a:path extrusionOk="0" h="694" w="1450">
                    <a:moveTo>
                      <a:pt x="379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9" y="694"/>
                    </a:cubicBezTo>
                    <a:lnTo>
                      <a:pt x="1072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50" y="127"/>
                      <a:pt x="1261" y="1"/>
                      <a:pt x="10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28"/>
              <p:cNvSpPr/>
              <p:nvPr/>
            </p:nvSpPr>
            <p:spPr>
              <a:xfrm>
                <a:off x="-49783900" y="2362475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391" y="0"/>
                    </a:moveTo>
                    <a:cubicBezTo>
                      <a:pt x="300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4"/>
                    </a:lnTo>
                    <a:cubicBezTo>
                      <a:pt x="694" y="1182"/>
                      <a:pt x="781" y="1205"/>
                      <a:pt x="871" y="1205"/>
                    </a:cubicBezTo>
                    <a:cubicBezTo>
                      <a:pt x="962" y="1205"/>
                      <a:pt x="1056" y="1182"/>
                      <a:pt x="1135" y="1134"/>
                    </a:cubicBezTo>
                    <a:cubicBezTo>
                      <a:pt x="1261" y="1008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8"/>
              <p:cNvSpPr/>
              <p:nvPr/>
            </p:nvSpPr>
            <p:spPr>
              <a:xfrm>
                <a:off x="-49783900" y="2468800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871" y="0"/>
                    </a:moveTo>
                    <a:cubicBezTo>
                      <a:pt x="781" y="0"/>
                      <a:pt x="694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77"/>
                      <a:pt x="127" y="1135"/>
                    </a:cubicBezTo>
                    <a:cubicBezTo>
                      <a:pt x="174" y="1182"/>
                      <a:pt x="261" y="1205"/>
                      <a:pt x="355" y="1205"/>
                    </a:cubicBezTo>
                    <a:cubicBezTo>
                      <a:pt x="450" y="1205"/>
                      <a:pt x="552" y="1182"/>
                      <a:pt x="631" y="1135"/>
                    </a:cubicBezTo>
                    <a:lnTo>
                      <a:pt x="1135" y="599"/>
                    </a:lnTo>
                    <a:cubicBezTo>
                      <a:pt x="1261" y="504"/>
                      <a:pt x="1261" y="252"/>
                      <a:pt x="1135" y="95"/>
                    </a:cubicBezTo>
                    <a:cubicBezTo>
                      <a:pt x="1056" y="32"/>
                      <a:pt x="962" y="0"/>
                      <a:pt x="8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8"/>
              <p:cNvSpPr/>
              <p:nvPr/>
            </p:nvSpPr>
            <p:spPr>
              <a:xfrm>
                <a:off x="-49520825" y="242155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8"/>
              <p:cNvSpPr/>
              <p:nvPr/>
            </p:nvSpPr>
            <p:spPr>
              <a:xfrm>
                <a:off x="-49519250" y="2362475"/>
                <a:ext cx="31525" cy="31325"/>
              </a:xfrm>
              <a:custGeom>
                <a:rect b="b" l="l" r="r" t="t"/>
                <a:pathLst>
                  <a:path extrusionOk="0" h="1253" w="1261">
                    <a:moveTo>
                      <a:pt x="906" y="0"/>
                    </a:moveTo>
                    <a:cubicBezTo>
                      <a:pt x="812" y="0"/>
                      <a:pt x="709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45"/>
                      <a:pt x="127" y="1134"/>
                    </a:cubicBezTo>
                    <a:cubicBezTo>
                      <a:pt x="190" y="1213"/>
                      <a:pt x="276" y="1253"/>
                      <a:pt x="367" y="1253"/>
                    </a:cubicBezTo>
                    <a:cubicBezTo>
                      <a:pt x="457" y="1253"/>
                      <a:pt x="552" y="1213"/>
                      <a:pt x="631" y="1134"/>
                    </a:cubicBezTo>
                    <a:lnTo>
                      <a:pt x="1135" y="599"/>
                    </a:lnTo>
                    <a:cubicBezTo>
                      <a:pt x="1261" y="473"/>
                      <a:pt x="1261" y="252"/>
                      <a:pt x="1135" y="95"/>
                    </a:cubicBezTo>
                    <a:cubicBezTo>
                      <a:pt x="1088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8"/>
              <p:cNvSpPr/>
              <p:nvPr/>
            </p:nvSpPr>
            <p:spPr>
              <a:xfrm>
                <a:off x="-49519250" y="2468800"/>
                <a:ext cx="31525" cy="30150"/>
              </a:xfrm>
              <a:custGeom>
                <a:rect b="b" l="l" r="r" t="t"/>
                <a:pathLst>
                  <a:path extrusionOk="0" h="1206" w="1261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5"/>
                    </a:lnTo>
                    <a:cubicBezTo>
                      <a:pt x="694" y="1182"/>
                      <a:pt x="780" y="1205"/>
                      <a:pt x="871" y="1205"/>
                    </a:cubicBezTo>
                    <a:cubicBezTo>
                      <a:pt x="962" y="1205"/>
                      <a:pt x="1056" y="1182"/>
                      <a:pt x="1135" y="1135"/>
                    </a:cubicBezTo>
                    <a:cubicBezTo>
                      <a:pt x="1261" y="1009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" name="Google Shape;170;p28"/>
            <p:cNvGrpSpPr/>
            <p:nvPr/>
          </p:nvGrpSpPr>
          <p:grpSpPr>
            <a:xfrm>
              <a:off x="4092518" y="1311000"/>
              <a:ext cx="305617" cy="431425"/>
              <a:chOff x="-47300587" y="123275"/>
              <a:chExt cx="190975" cy="269725"/>
            </a:xfrm>
          </p:grpSpPr>
          <p:sp>
            <p:nvSpPr>
              <p:cNvPr id="171" name="Google Shape;171;p28"/>
              <p:cNvSpPr/>
              <p:nvPr/>
            </p:nvSpPr>
            <p:spPr>
              <a:xfrm>
                <a:off x="-47300587" y="123275"/>
                <a:ext cx="190975" cy="269725"/>
              </a:xfrm>
              <a:custGeom>
                <a:rect b="b" l="l" r="r" t="t"/>
                <a:pathLst>
                  <a:path extrusionOk="0" h="10789" w="7639">
                    <a:moveTo>
                      <a:pt x="5130" y="1283"/>
                    </a:moveTo>
                    <a:cubicBezTo>
                      <a:pt x="5659" y="1283"/>
                      <a:pt x="6050" y="1701"/>
                      <a:pt x="6050" y="2231"/>
                    </a:cubicBezTo>
                    <a:lnTo>
                      <a:pt x="6050" y="6273"/>
                    </a:lnTo>
                    <a:lnTo>
                      <a:pt x="4182" y="6273"/>
                    </a:lnTo>
                    <a:lnTo>
                      <a:pt x="4182" y="5687"/>
                    </a:lnTo>
                    <a:lnTo>
                      <a:pt x="4489" y="5687"/>
                    </a:lnTo>
                    <a:cubicBezTo>
                      <a:pt x="4684" y="5687"/>
                      <a:pt x="4823" y="5548"/>
                      <a:pt x="4823" y="5381"/>
                    </a:cubicBezTo>
                    <a:cubicBezTo>
                      <a:pt x="4823" y="5213"/>
                      <a:pt x="4684" y="5074"/>
                      <a:pt x="4489" y="5074"/>
                    </a:cubicBezTo>
                    <a:lnTo>
                      <a:pt x="4182" y="5074"/>
                    </a:lnTo>
                    <a:lnTo>
                      <a:pt x="4182" y="4433"/>
                    </a:lnTo>
                    <a:lnTo>
                      <a:pt x="4489" y="4433"/>
                    </a:lnTo>
                    <a:cubicBezTo>
                      <a:pt x="4684" y="4433"/>
                      <a:pt x="4823" y="4294"/>
                      <a:pt x="4823" y="4126"/>
                    </a:cubicBezTo>
                    <a:cubicBezTo>
                      <a:pt x="4823" y="3931"/>
                      <a:pt x="4684" y="3792"/>
                      <a:pt x="4489" y="3792"/>
                    </a:cubicBezTo>
                    <a:lnTo>
                      <a:pt x="4182" y="3792"/>
                    </a:lnTo>
                    <a:lnTo>
                      <a:pt x="4182" y="3179"/>
                    </a:lnTo>
                    <a:lnTo>
                      <a:pt x="4489" y="3179"/>
                    </a:lnTo>
                    <a:cubicBezTo>
                      <a:pt x="4684" y="3179"/>
                      <a:pt x="4823" y="3039"/>
                      <a:pt x="4823" y="2872"/>
                    </a:cubicBezTo>
                    <a:cubicBezTo>
                      <a:pt x="4823" y="2677"/>
                      <a:pt x="4684" y="2537"/>
                      <a:pt x="4489" y="2537"/>
                    </a:cubicBezTo>
                    <a:lnTo>
                      <a:pt x="4182" y="2537"/>
                    </a:lnTo>
                    <a:lnTo>
                      <a:pt x="4182" y="2231"/>
                    </a:lnTo>
                    <a:cubicBezTo>
                      <a:pt x="4182" y="1701"/>
                      <a:pt x="4600" y="1283"/>
                      <a:pt x="5130" y="1283"/>
                    </a:cubicBezTo>
                    <a:close/>
                    <a:moveTo>
                      <a:pt x="2649" y="1952"/>
                    </a:moveTo>
                    <a:cubicBezTo>
                      <a:pt x="3178" y="1952"/>
                      <a:pt x="3597" y="2370"/>
                      <a:pt x="3597" y="2900"/>
                    </a:cubicBezTo>
                    <a:lnTo>
                      <a:pt x="3597" y="6328"/>
                    </a:lnTo>
                    <a:lnTo>
                      <a:pt x="1701" y="6328"/>
                    </a:lnTo>
                    <a:lnTo>
                      <a:pt x="1701" y="2900"/>
                    </a:lnTo>
                    <a:cubicBezTo>
                      <a:pt x="1701" y="2370"/>
                      <a:pt x="2119" y="1952"/>
                      <a:pt x="2649" y="1952"/>
                    </a:cubicBezTo>
                    <a:close/>
                    <a:moveTo>
                      <a:pt x="6969" y="6942"/>
                    </a:moveTo>
                    <a:lnTo>
                      <a:pt x="6969" y="7248"/>
                    </a:lnTo>
                    <a:lnTo>
                      <a:pt x="6997" y="7248"/>
                    </a:lnTo>
                    <a:cubicBezTo>
                      <a:pt x="6997" y="7443"/>
                      <a:pt x="6858" y="7583"/>
                      <a:pt x="6691" y="7583"/>
                    </a:cubicBezTo>
                    <a:lnTo>
                      <a:pt x="1088" y="7583"/>
                    </a:lnTo>
                    <a:cubicBezTo>
                      <a:pt x="920" y="7583"/>
                      <a:pt x="781" y="7443"/>
                      <a:pt x="781" y="7248"/>
                    </a:cubicBezTo>
                    <a:lnTo>
                      <a:pt x="781" y="6942"/>
                    </a:lnTo>
                    <a:close/>
                    <a:moveTo>
                      <a:pt x="6273" y="8168"/>
                    </a:moveTo>
                    <a:lnTo>
                      <a:pt x="5827" y="10092"/>
                    </a:lnTo>
                    <a:lnTo>
                      <a:pt x="1952" y="10092"/>
                    </a:lnTo>
                    <a:lnTo>
                      <a:pt x="1506" y="8168"/>
                    </a:lnTo>
                    <a:close/>
                    <a:moveTo>
                      <a:pt x="5102" y="1"/>
                    </a:moveTo>
                    <a:cubicBezTo>
                      <a:pt x="4907" y="1"/>
                      <a:pt x="4767" y="140"/>
                      <a:pt x="4767" y="307"/>
                    </a:cubicBezTo>
                    <a:lnTo>
                      <a:pt x="4767" y="670"/>
                    </a:lnTo>
                    <a:cubicBezTo>
                      <a:pt x="4572" y="698"/>
                      <a:pt x="4405" y="781"/>
                      <a:pt x="4210" y="921"/>
                    </a:cubicBezTo>
                    <a:lnTo>
                      <a:pt x="3987" y="670"/>
                    </a:lnTo>
                    <a:cubicBezTo>
                      <a:pt x="3931" y="614"/>
                      <a:pt x="3847" y="586"/>
                      <a:pt x="3760" y="586"/>
                    </a:cubicBezTo>
                    <a:cubicBezTo>
                      <a:pt x="3673" y="586"/>
                      <a:pt x="3583" y="614"/>
                      <a:pt x="3513" y="670"/>
                    </a:cubicBezTo>
                    <a:cubicBezTo>
                      <a:pt x="3429" y="781"/>
                      <a:pt x="3429" y="976"/>
                      <a:pt x="3513" y="1116"/>
                    </a:cubicBezTo>
                    <a:lnTo>
                      <a:pt x="3764" y="1367"/>
                    </a:lnTo>
                    <a:cubicBezTo>
                      <a:pt x="3708" y="1478"/>
                      <a:pt x="3652" y="1562"/>
                      <a:pt x="3597" y="1673"/>
                    </a:cubicBezTo>
                    <a:cubicBezTo>
                      <a:pt x="3374" y="1506"/>
                      <a:pt x="3123" y="1367"/>
                      <a:pt x="2872" y="1339"/>
                    </a:cubicBezTo>
                    <a:lnTo>
                      <a:pt x="2872" y="976"/>
                    </a:lnTo>
                    <a:cubicBezTo>
                      <a:pt x="2872" y="809"/>
                      <a:pt x="2732" y="670"/>
                      <a:pt x="2537" y="670"/>
                    </a:cubicBezTo>
                    <a:cubicBezTo>
                      <a:pt x="2370" y="670"/>
                      <a:pt x="2231" y="809"/>
                      <a:pt x="2231" y="976"/>
                    </a:cubicBezTo>
                    <a:lnTo>
                      <a:pt x="2231" y="1339"/>
                    </a:lnTo>
                    <a:cubicBezTo>
                      <a:pt x="2036" y="1367"/>
                      <a:pt x="1840" y="1450"/>
                      <a:pt x="1673" y="1562"/>
                    </a:cubicBezTo>
                    <a:lnTo>
                      <a:pt x="1422" y="1339"/>
                    </a:lnTo>
                    <a:cubicBezTo>
                      <a:pt x="1380" y="1283"/>
                      <a:pt x="1304" y="1255"/>
                      <a:pt x="1220" y="1255"/>
                    </a:cubicBezTo>
                    <a:cubicBezTo>
                      <a:pt x="1137" y="1255"/>
                      <a:pt x="1046" y="1283"/>
                      <a:pt x="976" y="1339"/>
                    </a:cubicBezTo>
                    <a:cubicBezTo>
                      <a:pt x="865" y="1450"/>
                      <a:pt x="865" y="1645"/>
                      <a:pt x="976" y="1785"/>
                    </a:cubicBezTo>
                    <a:lnTo>
                      <a:pt x="1227" y="2036"/>
                    </a:lnTo>
                    <a:cubicBezTo>
                      <a:pt x="1116" y="2203"/>
                      <a:pt x="1032" y="2370"/>
                      <a:pt x="976" y="2593"/>
                    </a:cubicBezTo>
                    <a:lnTo>
                      <a:pt x="642" y="2593"/>
                    </a:lnTo>
                    <a:cubicBezTo>
                      <a:pt x="447" y="2593"/>
                      <a:pt x="307" y="2733"/>
                      <a:pt x="307" y="2900"/>
                    </a:cubicBezTo>
                    <a:cubicBezTo>
                      <a:pt x="307" y="3067"/>
                      <a:pt x="447" y="3206"/>
                      <a:pt x="642" y="3206"/>
                    </a:cubicBezTo>
                    <a:lnTo>
                      <a:pt x="948" y="3206"/>
                    </a:lnTo>
                    <a:lnTo>
                      <a:pt x="948" y="3848"/>
                    </a:lnTo>
                    <a:lnTo>
                      <a:pt x="642" y="3848"/>
                    </a:lnTo>
                    <a:cubicBezTo>
                      <a:pt x="447" y="3848"/>
                      <a:pt x="307" y="3987"/>
                      <a:pt x="307" y="4154"/>
                    </a:cubicBezTo>
                    <a:cubicBezTo>
                      <a:pt x="307" y="4321"/>
                      <a:pt x="447" y="4461"/>
                      <a:pt x="642" y="4461"/>
                    </a:cubicBezTo>
                    <a:lnTo>
                      <a:pt x="948" y="4461"/>
                    </a:lnTo>
                    <a:lnTo>
                      <a:pt x="948" y="5102"/>
                    </a:lnTo>
                    <a:lnTo>
                      <a:pt x="642" y="5102"/>
                    </a:lnTo>
                    <a:cubicBezTo>
                      <a:pt x="447" y="5102"/>
                      <a:pt x="307" y="5241"/>
                      <a:pt x="307" y="5409"/>
                    </a:cubicBezTo>
                    <a:cubicBezTo>
                      <a:pt x="307" y="5576"/>
                      <a:pt x="447" y="5715"/>
                      <a:pt x="642" y="5715"/>
                    </a:cubicBezTo>
                    <a:lnTo>
                      <a:pt x="948" y="5715"/>
                    </a:lnTo>
                    <a:lnTo>
                      <a:pt x="948" y="6356"/>
                    </a:lnTo>
                    <a:lnTo>
                      <a:pt x="307" y="6356"/>
                    </a:lnTo>
                    <a:cubicBezTo>
                      <a:pt x="140" y="6356"/>
                      <a:pt x="1" y="6496"/>
                      <a:pt x="1" y="6663"/>
                    </a:cubicBezTo>
                    <a:lnTo>
                      <a:pt x="1" y="7304"/>
                    </a:lnTo>
                    <a:cubicBezTo>
                      <a:pt x="1" y="7722"/>
                      <a:pt x="279" y="8085"/>
                      <a:pt x="697" y="8196"/>
                    </a:cubicBezTo>
                    <a:lnTo>
                      <a:pt x="1255" y="10538"/>
                    </a:lnTo>
                    <a:cubicBezTo>
                      <a:pt x="1283" y="10677"/>
                      <a:pt x="1422" y="10789"/>
                      <a:pt x="1562" y="10789"/>
                    </a:cubicBezTo>
                    <a:lnTo>
                      <a:pt x="5910" y="10789"/>
                    </a:lnTo>
                    <a:cubicBezTo>
                      <a:pt x="6050" y="10789"/>
                      <a:pt x="6217" y="10677"/>
                      <a:pt x="6245" y="10538"/>
                    </a:cubicBezTo>
                    <a:lnTo>
                      <a:pt x="6802" y="8196"/>
                    </a:lnTo>
                    <a:cubicBezTo>
                      <a:pt x="7165" y="8085"/>
                      <a:pt x="7499" y="7722"/>
                      <a:pt x="7499" y="7304"/>
                    </a:cubicBezTo>
                    <a:lnTo>
                      <a:pt x="7499" y="6663"/>
                    </a:lnTo>
                    <a:cubicBezTo>
                      <a:pt x="7638" y="6468"/>
                      <a:pt x="7499" y="6328"/>
                      <a:pt x="7332" y="6328"/>
                    </a:cubicBezTo>
                    <a:lnTo>
                      <a:pt x="6691" y="6328"/>
                    </a:lnTo>
                    <a:lnTo>
                      <a:pt x="6691" y="5074"/>
                    </a:lnTo>
                    <a:lnTo>
                      <a:pt x="6997" y="5074"/>
                    </a:lnTo>
                    <a:cubicBezTo>
                      <a:pt x="7192" y="5074"/>
                      <a:pt x="7332" y="4935"/>
                      <a:pt x="7332" y="4740"/>
                    </a:cubicBezTo>
                    <a:cubicBezTo>
                      <a:pt x="7332" y="4572"/>
                      <a:pt x="7192" y="4433"/>
                      <a:pt x="6997" y="4433"/>
                    </a:cubicBezTo>
                    <a:lnTo>
                      <a:pt x="6691" y="4433"/>
                    </a:lnTo>
                    <a:lnTo>
                      <a:pt x="6691" y="3820"/>
                    </a:lnTo>
                    <a:lnTo>
                      <a:pt x="6997" y="3820"/>
                    </a:lnTo>
                    <a:cubicBezTo>
                      <a:pt x="7192" y="3820"/>
                      <a:pt x="7332" y="3680"/>
                      <a:pt x="7332" y="3485"/>
                    </a:cubicBezTo>
                    <a:cubicBezTo>
                      <a:pt x="7332" y="3318"/>
                      <a:pt x="7192" y="3179"/>
                      <a:pt x="6997" y="3179"/>
                    </a:cubicBezTo>
                    <a:lnTo>
                      <a:pt x="6691" y="3179"/>
                    </a:lnTo>
                    <a:lnTo>
                      <a:pt x="6691" y="2537"/>
                    </a:lnTo>
                    <a:lnTo>
                      <a:pt x="6997" y="2537"/>
                    </a:lnTo>
                    <a:cubicBezTo>
                      <a:pt x="7192" y="2537"/>
                      <a:pt x="7332" y="2398"/>
                      <a:pt x="7332" y="2231"/>
                    </a:cubicBezTo>
                    <a:cubicBezTo>
                      <a:pt x="7332" y="2064"/>
                      <a:pt x="7192" y="1924"/>
                      <a:pt x="6997" y="1924"/>
                    </a:cubicBezTo>
                    <a:lnTo>
                      <a:pt x="6663" y="1924"/>
                    </a:lnTo>
                    <a:cubicBezTo>
                      <a:pt x="6635" y="1701"/>
                      <a:pt x="6551" y="1534"/>
                      <a:pt x="6412" y="1367"/>
                    </a:cubicBezTo>
                    <a:lnTo>
                      <a:pt x="6663" y="1116"/>
                    </a:lnTo>
                    <a:cubicBezTo>
                      <a:pt x="6774" y="1004"/>
                      <a:pt x="6774" y="809"/>
                      <a:pt x="6663" y="670"/>
                    </a:cubicBezTo>
                    <a:cubicBezTo>
                      <a:pt x="6607" y="614"/>
                      <a:pt x="6530" y="586"/>
                      <a:pt x="6450" y="586"/>
                    </a:cubicBezTo>
                    <a:cubicBezTo>
                      <a:pt x="6370" y="586"/>
                      <a:pt x="6286" y="614"/>
                      <a:pt x="6217" y="670"/>
                    </a:cubicBezTo>
                    <a:lnTo>
                      <a:pt x="5966" y="921"/>
                    </a:lnTo>
                    <a:cubicBezTo>
                      <a:pt x="5799" y="809"/>
                      <a:pt x="5604" y="726"/>
                      <a:pt x="5408" y="670"/>
                    </a:cubicBezTo>
                    <a:lnTo>
                      <a:pt x="5408" y="307"/>
                    </a:lnTo>
                    <a:cubicBezTo>
                      <a:pt x="5408" y="140"/>
                      <a:pt x="5269" y="1"/>
                      <a:pt x="510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8"/>
              <p:cNvSpPr/>
              <p:nvPr/>
            </p:nvSpPr>
            <p:spPr>
              <a:xfrm>
                <a:off x="-47242037" y="188100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40" y="0"/>
                      <a:pt x="0" y="140"/>
                      <a:pt x="0" y="307"/>
                    </a:cubicBezTo>
                    <a:lnTo>
                      <a:pt x="0" y="948"/>
                    </a:lnTo>
                    <a:cubicBezTo>
                      <a:pt x="0" y="1115"/>
                      <a:pt x="140" y="1255"/>
                      <a:pt x="307" y="1255"/>
                    </a:cubicBezTo>
                    <a:cubicBezTo>
                      <a:pt x="474" y="1255"/>
                      <a:pt x="613" y="1115"/>
                      <a:pt x="613" y="948"/>
                    </a:cubicBezTo>
                    <a:lnTo>
                      <a:pt x="613" y="307"/>
                    </a:lnTo>
                    <a:cubicBezTo>
                      <a:pt x="613" y="140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8"/>
              <p:cNvSpPr/>
              <p:nvPr/>
            </p:nvSpPr>
            <p:spPr>
              <a:xfrm>
                <a:off x="-47242037" y="234775"/>
                <a:ext cx="15350" cy="31400"/>
              </a:xfrm>
              <a:custGeom>
                <a:rect b="b" l="l" r="r" t="t"/>
                <a:pathLst>
                  <a:path extrusionOk="0" h="1256" w="614">
                    <a:moveTo>
                      <a:pt x="307" y="1"/>
                    </a:moveTo>
                    <a:cubicBezTo>
                      <a:pt x="140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16"/>
                      <a:pt x="140" y="1255"/>
                      <a:pt x="307" y="1255"/>
                    </a:cubicBezTo>
                    <a:cubicBezTo>
                      <a:pt x="474" y="1255"/>
                      <a:pt x="613" y="1116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8"/>
              <p:cNvSpPr/>
              <p:nvPr/>
            </p:nvSpPr>
            <p:spPr>
              <a:xfrm>
                <a:off x="-47180012" y="172075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39" y="0"/>
                      <a:pt x="0" y="139"/>
                      <a:pt x="0" y="335"/>
                    </a:cubicBezTo>
                    <a:lnTo>
                      <a:pt x="0" y="948"/>
                    </a:lnTo>
                    <a:cubicBezTo>
                      <a:pt x="0" y="1115"/>
                      <a:pt x="139" y="1254"/>
                      <a:pt x="307" y="1254"/>
                    </a:cubicBezTo>
                    <a:cubicBezTo>
                      <a:pt x="474" y="1254"/>
                      <a:pt x="613" y="1115"/>
                      <a:pt x="613" y="948"/>
                    </a:cubicBezTo>
                    <a:lnTo>
                      <a:pt x="613" y="335"/>
                    </a:lnTo>
                    <a:cubicBezTo>
                      <a:pt x="613" y="139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8"/>
              <p:cNvSpPr/>
              <p:nvPr/>
            </p:nvSpPr>
            <p:spPr>
              <a:xfrm>
                <a:off x="-47180012" y="218050"/>
                <a:ext cx="15350" cy="32100"/>
              </a:xfrm>
              <a:custGeom>
                <a:rect b="b" l="l" r="r" t="t"/>
                <a:pathLst>
                  <a:path extrusionOk="0" h="1284" w="614">
                    <a:moveTo>
                      <a:pt x="307" y="1"/>
                    </a:moveTo>
                    <a:cubicBezTo>
                      <a:pt x="139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44"/>
                      <a:pt x="139" y="1283"/>
                      <a:pt x="307" y="1283"/>
                    </a:cubicBezTo>
                    <a:cubicBezTo>
                      <a:pt x="474" y="1283"/>
                      <a:pt x="613" y="1144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6" name="Google Shape;176;p28"/>
          <p:cNvSpPr txBox="1"/>
          <p:nvPr>
            <p:ph idx="1" type="subTitle"/>
          </p:nvPr>
        </p:nvSpPr>
        <p:spPr>
          <a:xfrm>
            <a:off x="6555028" y="2668500"/>
            <a:ext cx="20559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177" name="Google Shape;177;p28"/>
          <p:cNvSpPr txBox="1"/>
          <p:nvPr>
            <p:ph idx="4" type="subTitle"/>
          </p:nvPr>
        </p:nvSpPr>
        <p:spPr>
          <a:xfrm>
            <a:off x="3152625" y="2668500"/>
            <a:ext cx="21942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9"/>
          <p:cNvSpPr txBox="1"/>
          <p:nvPr>
            <p:ph idx="1" type="subTitle"/>
          </p:nvPr>
        </p:nvSpPr>
        <p:spPr>
          <a:xfrm>
            <a:off x="2977833" y="3419275"/>
            <a:ext cx="15696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183" name="Google Shape;183;p29"/>
          <p:cNvSpPr txBox="1"/>
          <p:nvPr>
            <p:ph idx="5" type="subTitle"/>
          </p:nvPr>
        </p:nvSpPr>
        <p:spPr>
          <a:xfrm>
            <a:off x="5172569" y="3419275"/>
            <a:ext cx="15696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184" name="Google Shape;184;p29"/>
          <p:cNvSpPr txBox="1"/>
          <p:nvPr>
            <p:ph idx="6" type="subTitle"/>
          </p:nvPr>
        </p:nvSpPr>
        <p:spPr>
          <a:xfrm>
            <a:off x="7367304" y="3419275"/>
            <a:ext cx="1569600" cy="989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185" name="Google Shape;185;p29"/>
          <p:cNvSpPr txBox="1"/>
          <p:nvPr>
            <p:ph idx="4"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COULD USE </a:t>
            </a:r>
            <a:r>
              <a:rPr lang="en-US">
                <a:solidFill>
                  <a:srgbClr val="EAA494"/>
                </a:solidFill>
              </a:rPr>
              <a:t>THREE COLUMNS</a:t>
            </a:r>
            <a:r>
              <a:rPr lang="en-US"/>
              <a:t>, WHY NOT?</a:t>
            </a:r>
            <a:endParaRPr/>
          </a:p>
        </p:txBody>
      </p:sp>
      <p:sp>
        <p:nvSpPr>
          <p:cNvPr id="186" name="Google Shape;186;p29"/>
          <p:cNvSpPr txBox="1"/>
          <p:nvPr>
            <p:ph type="title"/>
          </p:nvPr>
        </p:nvSpPr>
        <p:spPr>
          <a:xfrm>
            <a:off x="2977833" y="2981700"/>
            <a:ext cx="1569600" cy="244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MARS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7" name="Google Shape;187;p29"/>
          <p:cNvSpPr txBox="1"/>
          <p:nvPr>
            <p:ph idx="2" type="title"/>
          </p:nvPr>
        </p:nvSpPr>
        <p:spPr>
          <a:xfrm>
            <a:off x="5172569" y="2981700"/>
            <a:ext cx="1569600" cy="244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8" name="Google Shape;188;p29"/>
          <p:cNvSpPr txBox="1"/>
          <p:nvPr>
            <p:ph idx="3" type="title"/>
          </p:nvPr>
        </p:nvSpPr>
        <p:spPr>
          <a:xfrm>
            <a:off x="7367304" y="2981700"/>
            <a:ext cx="1569600" cy="244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89" name="Google Shape;189;p29"/>
          <p:cNvGrpSpPr/>
          <p:nvPr/>
        </p:nvGrpSpPr>
        <p:grpSpPr>
          <a:xfrm>
            <a:off x="8001005" y="2378842"/>
            <a:ext cx="298643" cy="261789"/>
            <a:chOff x="-46033225" y="1982825"/>
            <a:chExt cx="300900" cy="263900"/>
          </a:xfrm>
        </p:grpSpPr>
        <p:sp>
          <p:nvSpPr>
            <p:cNvPr id="190" name="Google Shape;190;p2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" name="Google Shape;193;p29"/>
          <p:cNvSpPr/>
          <p:nvPr/>
        </p:nvSpPr>
        <p:spPr>
          <a:xfrm>
            <a:off x="5805951" y="2360936"/>
            <a:ext cx="300182" cy="297426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78875" lIns="78875" spcFirstLastPara="1" rIns="78875" wrap="square" tIns="78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" name="Google Shape;194;p29"/>
          <p:cNvGrpSpPr/>
          <p:nvPr/>
        </p:nvGrpSpPr>
        <p:grpSpPr>
          <a:xfrm>
            <a:off x="3626537" y="2401311"/>
            <a:ext cx="255630" cy="216600"/>
            <a:chOff x="1636184" y="2959225"/>
            <a:chExt cx="232666" cy="197250"/>
          </a:xfrm>
        </p:grpSpPr>
        <p:sp>
          <p:nvSpPr>
            <p:cNvPr id="195" name="Google Shape;195;p2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</p:sp>
        <p:sp>
          <p:nvSpPr>
            <p:cNvPr id="198" name="Google Shape;198;p2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30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GREAT </a:t>
            </a:r>
            <a:r>
              <a:rPr lang="en-US">
                <a:solidFill>
                  <a:srgbClr val="EAAFA4"/>
                </a:solidFill>
              </a:rPr>
              <a:t>HEADLINE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204" name="Google Shape;204;p30"/>
          <p:cNvSpPr/>
          <p:nvPr/>
        </p:nvSpPr>
        <p:spPr>
          <a:xfrm>
            <a:off x="3730389" y="0"/>
            <a:ext cx="5415610" cy="5137423"/>
          </a:xfrm>
          <a:custGeom>
            <a:rect b="b" l="l" r="r" t="t"/>
            <a:pathLst>
              <a:path extrusionOk="0" h="11229340" w="11902440">
                <a:moveTo>
                  <a:pt x="0" y="11228883"/>
                </a:moveTo>
                <a:lnTo>
                  <a:pt x="11902412" y="11228883"/>
                </a:lnTo>
                <a:lnTo>
                  <a:pt x="11902412" y="0"/>
                </a:lnTo>
                <a:lnTo>
                  <a:pt x="0" y="0"/>
                </a:lnTo>
                <a:lnTo>
                  <a:pt x="0" y="11228883"/>
                </a:lnTo>
                <a:close/>
              </a:path>
            </a:pathLst>
          </a:custGeom>
          <a:solidFill>
            <a:srgbClr val="FFA78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05" name="Google Shape;205;p30"/>
          <p:cNvPicPr preferRelativeResize="0"/>
          <p:nvPr/>
        </p:nvPicPr>
        <p:blipFill rotWithShape="1">
          <a:blip r:embed="rId3">
            <a:alphaModFix/>
          </a:blip>
          <a:srcRect b="0" l="0" r="25733" t="0"/>
          <a:stretch/>
        </p:blipFill>
        <p:spPr>
          <a:xfrm flipH="1">
            <a:off x="3730393" y="0"/>
            <a:ext cx="5413619" cy="5143503"/>
          </a:xfrm>
          <a:prstGeom prst="rect">
            <a:avLst/>
          </a:prstGeom>
          <a:noFill/>
          <a:ln>
            <a:noFill/>
          </a:ln>
        </p:spPr>
      </p:pic>
      <p:sp>
        <p:nvSpPr>
          <p:cNvPr id="206" name="Google Shape;206;p30"/>
          <p:cNvSpPr/>
          <p:nvPr/>
        </p:nvSpPr>
        <p:spPr>
          <a:xfrm>
            <a:off x="3264525" y="2594632"/>
            <a:ext cx="932361" cy="1905171"/>
          </a:xfrm>
          <a:custGeom>
            <a:rect b="b" l="l" r="r" t="t"/>
            <a:pathLst>
              <a:path extrusionOk="0" h="4187190" w="2049145">
                <a:moveTo>
                  <a:pt x="2048932" y="4186951"/>
                </a:moveTo>
                <a:lnTo>
                  <a:pt x="0" y="4186951"/>
                </a:lnTo>
                <a:lnTo>
                  <a:pt x="0" y="0"/>
                </a:lnTo>
                <a:lnTo>
                  <a:pt x="2048932" y="0"/>
                </a:lnTo>
                <a:lnTo>
                  <a:pt x="2048932" y="41869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" name="Google Shape;207;p30"/>
          <p:cNvSpPr/>
          <p:nvPr/>
        </p:nvSpPr>
        <p:spPr>
          <a:xfrm>
            <a:off x="3726671" y="-6560"/>
            <a:ext cx="5452200" cy="5143500"/>
          </a:xfrm>
          <a:prstGeom prst="rect">
            <a:avLst/>
          </a:prstGeom>
          <a:solidFill>
            <a:srgbClr val="FFFFFF">
              <a:alpha val="21150"/>
            </a:srgbClr>
          </a:solidFill>
          <a:ln>
            <a:noFill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30"/>
          <p:cNvSpPr txBox="1"/>
          <p:nvPr>
            <p:ph idx="1" type="subTitle"/>
          </p:nvPr>
        </p:nvSpPr>
        <p:spPr>
          <a:xfrm>
            <a:off x="618200" y="2886300"/>
            <a:ext cx="2458500" cy="29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3" name="Google Shape;213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86985" y="2"/>
            <a:ext cx="3951344" cy="3831733"/>
          </a:xfrm>
          <a:prstGeom prst="rect">
            <a:avLst/>
          </a:prstGeom>
          <a:noFill/>
          <a:ln>
            <a:noFill/>
          </a:ln>
        </p:spPr>
      </p:pic>
      <p:sp>
        <p:nvSpPr>
          <p:cNvPr id="214" name="Google Shape;214;p31"/>
          <p:cNvSpPr/>
          <p:nvPr/>
        </p:nvSpPr>
        <p:spPr>
          <a:xfrm>
            <a:off x="321947" y="2627315"/>
            <a:ext cx="937562" cy="1915573"/>
          </a:xfrm>
          <a:custGeom>
            <a:rect b="b" l="l" r="r" t="t"/>
            <a:pathLst>
              <a:path extrusionOk="0" h="4210050" w="2060575">
                <a:moveTo>
                  <a:pt x="2059958" y="4209484"/>
                </a:moveTo>
                <a:lnTo>
                  <a:pt x="0" y="4209484"/>
                </a:lnTo>
                <a:lnTo>
                  <a:pt x="0" y="0"/>
                </a:lnTo>
                <a:lnTo>
                  <a:pt x="2059958" y="0"/>
                </a:lnTo>
                <a:lnTo>
                  <a:pt x="2059958" y="4209484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" name="Google Shape;215;p31"/>
          <p:cNvSpPr txBox="1"/>
          <p:nvPr/>
        </p:nvSpPr>
        <p:spPr>
          <a:xfrm>
            <a:off x="4272265" y="814673"/>
            <a:ext cx="4093200" cy="996000"/>
          </a:xfrm>
          <a:prstGeom prst="rect">
            <a:avLst/>
          </a:prstGeom>
          <a:noFill/>
          <a:ln cap="flat" cmpd="sng" w="38100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130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" name="Google Shape;216;p31"/>
          <p:cNvSpPr txBox="1"/>
          <p:nvPr>
            <p:ph type="title"/>
          </p:nvPr>
        </p:nvSpPr>
        <p:spPr>
          <a:xfrm>
            <a:off x="5089327" y="1097104"/>
            <a:ext cx="3078600" cy="431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STRATEGY</a:t>
            </a:r>
            <a:endParaRPr/>
          </a:p>
        </p:txBody>
      </p:sp>
      <p:sp>
        <p:nvSpPr>
          <p:cNvPr id="217" name="Google Shape;217;p31"/>
          <p:cNvSpPr txBox="1"/>
          <p:nvPr>
            <p:ph idx="1" type="subTitle"/>
          </p:nvPr>
        </p:nvSpPr>
        <p:spPr>
          <a:xfrm>
            <a:off x="5547375" y="2646875"/>
            <a:ext cx="23316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32"/>
          <p:cNvSpPr txBox="1"/>
          <p:nvPr/>
        </p:nvSpPr>
        <p:spPr>
          <a:xfrm rot="5400000">
            <a:off x="6303538" y="-194452"/>
            <a:ext cx="2489100" cy="2751000"/>
          </a:xfrm>
          <a:prstGeom prst="rect">
            <a:avLst/>
          </a:prstGeom>
          <a:noFill/>
          <a:ln cap="flat" cmpd="sng" w="38100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EAA494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3" name="Google Shape;223;p32"/>
          <p:cNvSpPr txBox="1"/>
          <p:nvPr>
            <p:ph idx="1" type="body"/>
          </p:nvPr>
        </p:nvSpPr>
        <p:spPr>
          <a:xfrm>
            <a:off x="721700" y="2518325"/>
            <a:ext cx="5743200" cy="1629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Do you know what helps you make your point clear? 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-US"/>
              <a:t>Because they’re simple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-US"/>
              <a:t>You can organize your ideas clearly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SzPts val="1100"/>
              <a:buAutoNum type="arabicPeriod"/>
            </a:pPr>
            <a:r>
              <a:rPr lang="en-U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And the most important thing: the audience won’t miss the point of your presentation</a:t>
            </a:r>
            <a:endParaRPr/>
          </a:p>
        </p:txBody>
      </p:sp>
      <p:sp>
        <p:nvSpPr>
          <p:cNvPr id="224" name="Google Shape;224;p32"/>
          <p:cNvSpPr txBox="1"/>
          <p:nvPr>
            <p:ph type="title"/>
          </p:nvPr>
        </p:nvSpPr>
        <p:spPr>
          <a:xfrm>
            <a:off x="6413947" y="275098"/>
            <a:ext cx="2291400" cy="162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THE </a:t>
            </a:r>
            <a:r>
              <a:rPr lang="en-US">
                <a:solidFill>
                  <a:srgbClr val="EAAFA4"/>
                </a:solidFill>
              </a:rPr>
              <a:t>SLIDE TITLE</a:t>
            </a:r>
            <a:r>
              <a:rPr lang="en-US"/>
              <a:t> </a:t>
            </a:r>
            <a:r>
              <a:rPr lang="en-US"/>
              <a:t>GOES HERE!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33"/>
          <p:cNvSpPr txBox="1"/>
          <p:nvPr>
            <p:ph type="title"/>
          </p:nvPr>
        </p:nvSpPr>
        <p:spPr>
          <a:xfrm flipH="1">
            <a:off x="669476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PICTURE ALWAYS REINFORCES THE </a:t>
            </a:r>
            <a:r>
              <a:rPr lang="en-US">
                <a:solidFill>
                  <a:srgbClr val="EAAFA4"/>
                </a:solidFill>
              </a:rPr>
              <a:t>CONCEPT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230" name="Google Shape;230;p33"/>
          <p:cNvSpPr/>
          <p:nvPr/>
        </p:nvSpPr>
        <p:spPr>
          <a:xfrm>
            <a:off x="28491" y="-950"/>
            <a:ext cx="5415610" cy="5137423"/>
          </a:xfrm>
          <a:custGeom>
            <a:rect b="b" l="l" r="r" t="t"/>
            <a:pathLst>
              <a:path extrusionOk="0" h="11229340" w="11902440">
                <a:moveTo>
                  <a:pt x="0" y="11228883"/>
                </a:moveTo>
                <a:lnTo>
                  <a:pt x="11902412" y="11228883"/>
                </a:lnTo>
                <a:lnTo>
                  <a:pt x="11902412" y="0"/>
                </a:lnTo>
                <a:lnTo>
                  <a:pt x="0" y="0"/>
                </a:lnTo>
                <a:lnTo>
                  <a:pt x="0" y="11228883"/>
                </a:lnTo>
                <a:close/>
              </a:path>
            </a:pathLst>
          </a:custGeom>
          <a:solidFill>
            <a:srgbClr val="FFA78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31" name="Google Shape;231;p33"/>
          <p:cNvPicPr preferRelativeResize="0"/>
          <p:nvPr/>
        </p:nvPicPr>
        <p:blipFill rotWithShape="1">
          <a:blip r:embed="rId3">
            <a:alphaModFix/>
          </a:blip>
          <a:srcRect b="19" l="15513" r="15104" t="1700"/>
          <a:stretch/>
        </p:blipFill>
        <p:spPr>
          <a:xfrm>
            <a:off x="-3392" y="-950"/>
            <a:ext cx="5452261" cy="5145411"/>
          </a:xfrm>
          <a:prstGeom prst="rect">
            <a:avLst/>
          </a:prstGeom>
          <a:noFill/>
          <a:ln>
            <a:noFill/>
          </a:ln>
        </p:spPr>
      </p:pic>
      <p:sp>
        <p:nvSpPr>
          <p:cNvPr id="232" name="Google Shape;232;p33"/>
          <p:cNvSpPr/>
          <p:nvPr/>
        </p:nvSpPr>
        <p:spPr>
          <a:xfrm>
            <a:off x="-3392" y="-961"/>
            <a:ext cx="5452200" cy="5143500"/>
          </a:xfrm>
          <a:prstGeom prst="rect">
            <a:avLst/>
          </a:prstGeom>
          <a:solidFill>
            <a:srgbClr val="FFFFFF">
              <a:alpha val="21150"/>
            </a:srgbClr>
          </a:solidFill>
          <a:ln>
            <a:noFill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33"/>
          <p:cNvSpPr/>
          <p:nvPr/>
        </p:nvSpPr>
        <p:spPr>
          <a:xfrm flipH="1">
            <a:off x="4917688" y="2594632"/>
            <a:ext cx="932361" cy="1905171"/>
          </a:xfrm>
          <a:custGeom>
            <a:rect b="b" l="l" r="r" t="t"/>
            <a:pathLst>
              <a:path extrusionOk="0" h="4187190" w="2049145">
                <a:moveTo>
                  <a:pt x="2048932" y="4186951"/>
                </a:moveTo>
                <a:lnTo>
                  <a:pt x="0" y="4186951"/>
                </a:lnTo>
                <a:lnTo>
                  <a:pt x="0" y="0"/>
                </a:lnTo>
                <a:lnTo>
                  <a:pt x="2048932" y="0"/>
                </a:lnTo>
                <a:lnTo>
                  <a:pt x="2048932" y="41869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" name="Google Shape;234;p33"/>
          <p:cNvSpPr txBox="1"/>
          <p:nvPr>
            <p:ph idx="1" type="subTitle"/>
          </p:nvPr>
        </p:nvSpPr>
        <p:spPr>
          <a:xfrm>
            <a:off x="6440475" y="2886300"/>
            <a:ext cx="20559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Images reveal large amounts of data,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34"/>
          <p:cNvSpPr/>
          <p:nvPr/>
        </p:nvSpPr>
        <p:spPr>
          <a:xfrm>
            <a:off x="2109568" y="0"/>
            <a:ext cx="4954775" cy="5145465"/>
          </a:xfrm>
          <a:custGeom>
            <a:rect b="b" l="l" r="r" t="t"/>
            <a:pathLst>
              <a:path extrusionOk="0" h="11308715" w="10889615">
                <a:moveTo>
                  <a:pt x="0" y="0"/>
                </a:moveTo>
                <a:lnTo>
                  <a:pt x="10889019" y="0"/>
                </a:lnTo>
                <a:lnTo>
                  <a:pt x="10889019" y="11308556"/>
                </a:lnTo>
                <a:lnTo>
                  <a:pt x="0" y="1130855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03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0" name="Google Shape;240;p34"/>
          <p:cNvSpPr txBox="1"/>
          <p:nvPr>
            <p:ph type="title"/>
          </p:nvPr>
        </p:nvSpPr>
        <p:spPr>
          <a:xfrm>
            <a:off x="2692018" y="1794723"/>
            <a:ext cx="3759900" cy="1553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PICTURE IS WORTH A THOUSAND WORDS</a:t>
            </a:r>
            <a:endParaRPr/>
          </a:p>
        </p:txBody>
      </p:sp>
      <p:sp>
        <p:nvSpPr>
          <p:cNvPr id="241" name="Google Shape;241;p34"/>
          <p:cNvSpPr/>
          <p:nvPr/>
        </p:nvSpPr>
        <p:spPr>
          <a:xfrm>
            <a:off x="8211978" y="-6"/>
            <a:ext cx="932361" cy="1905171"/>
          </a:xfrm>
          <a:custGeom>
            <a:rect b="b" l="l" r="r" t="t"/>
            <a:pathLst>
              <a:path extrusionOk="0" h="4187190" w="2049145">
                <a:moveTo>
                  <a:pt x="2048932" y="4186951"/>
                </a:moveTo>
                <a:lnTo>
                  <a:pt x="0" y="4186951"/>
                </a:lnTo>
                <a:lnTo>
                  <a:pt x="0" y="0"/>
                </a:lnTo>
                <a:lnTo>
                  <a:pt x="2048932" y="0"/>
                </a:lnTo>
                <a:lnTo>
                  <a:pt x="2048932" y="41869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35"/>
          <p:cNvSpPr/>
          <p:nvPr/>
        </p:nvSpPr>
        <p:spPr>
          <a:xfrm>
            <a:off x="-1638" y="-29573"/>
            <a:ext cx="9147277" cy="4155953"/>
          </a:xfrm>
          <a:custGeom>
            <a:rect b="b" l="l" r="r" t="t"/>
            <a:pathLst>
              <a:path extrusionOk="0" h="11308715" w="10889615">
                <a:moveTo>
                  <a:pt x="0" y="0"/>
                </a:moveTo>
                <a:lnTo>
                  <a:pt x="10889019" y="0"/>
                </a:lnTo>
                <a:lnTo>
                  <a:pt x="10889019" y="11308556"/>
                </a:lnTo>
                <a:lnTo>
                  <a:pt x="0" y="1130855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03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7" name="Google Shape;247;p35"/>
          <p:cNvSpPr txBox="1"/>
          <p:nvPr>
            <p:ph type="title"/>
          </p:nvPr>
        </p:nvSpPr>
        <p:spPr>
          <a:xfrm>
            <a:off x="685200" y="1794900"/>
            <a:ext cx="7773600" cy="1553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latin typeface="Oswald Regular"/>
                <a:ea typeface="Oswald Regular"/>
                <a:cs typeface="Oswald Regular"/>
                <a:sym typeface="Oswald Regular"/>
              </a:rPr>
              <a:t>AWESOME </a:t>
            </a:r>
            <a:r>
              <a:rPr lang="en-US">
                <a:solidFill>
                  <a:srgbClr val="EAAFA4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WORDS</a:t>
            </a:r>
            <a:endParaRPr>
              <a:solidFill>
                <a:srgbClr val="EAAFA4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48" name="Google Shape;248;p35"/>
          <p:cNvSpPr/>
          <p:nvPr/>
        </p:nvSpPr>
        <p:spPr>
          <a:xfrm>
            <a:off x="-2" y="-6"/>
            <a:ext cx="932361" cy="1905171"/>
          </a:xfrm>
          <a:custGeom>
            <a:rect b="b" l="l" r="r" t="t"/>
            <a:pathLst>
              <a:path extrusionOk="0" h="4187190" w="2049145">
                <a:moveTo>
                  <a:pt x="2048932" y="4186951"/>
                </a:moveTo>
                <a:lnTo>
                  <a:pt x="0" y="4186951"/>
                </a:lnTo>
                <a:lnTo>
                  <a:pt x="0" y="0"/>
                </a:lnTo>
                <a:lnTo>
                  <a:pt x="2048932" y="0"/>
                </a:lnTo>
                <a:lnTo>
                  <a:pt x="2048932" y="41869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36"/>
          <p:cNvSpPr txBox="1"/>
          <p:nvPr>
            <p:ph idx="1" type="subTitle"/>
          </p:nvPr>
        </p:nvSpPr>
        <p:spPr>
          <a:xfrm>
            <a:off x="618200" y="2886300"/>
            <a:ext cx="2055900" cy="44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the subtitle that makes it comprehensible</a:t>
            </a:r>
            <a:endParaRPr/>
          </a:p>
        </p:txBody>
      </p:sp>
      <p:sp>
        <p:nvSpPr>
          <p:cNvPr id="254" name="Google Shape;254;p36"/>
          <p:cNvSpPr/>
          <p:nvPr/>
        </p:nvSpPr>
        <p:spPr>
          <a:xfrm>
            <a:off x="3730389" y="0"/>
            <a:ext cx="5415610" cy="5137423"/>
          </a:xfrm>
          <a:custGeom>
            <a:rect b="b" l="l" r="r" t="t"/>
            <a:pathLst>
              <a:path extrusionOk="0" h="11229340" w="11902440">
                <a:moveTo>
                  <a:pt x="0" y="11228883"/>
                </a:moveTo>
                <a:lnTo>
                  <a:pt x="11902412" y="11228883"/>
                </a:lnTo>
                <a:lnTo>
                  <a:pt x="11902412" y="0"/>
                </a:lnTo>
                <a:lnTo>
                  <a:pt x="0" y="0"/>
                </a:lnTo>
                <a:lnTo>
                  <a:pt x="0" y="11228883"/>
                </a:lnTo>
                <a:close/>
              </a:path>
            </a:pathLst>
          </a:custGeom>
          <a:solidFill>
            <a:srgbClr val="FFA78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55" name="Google Shape;255;p36"/>
          <p:cNvPicPr preferRelativeResize="0"/>
          <p:nvPr/>
        </p:nvPicPr>
        <p:blipFill rotWithShape="1">
          <a:blip r:embed="rId3">
            <a:alphaModFix/>
          </a:blip>
          <a:srcRect b="0" l="29398" r="0" t="0"/>
          <a:stretch/>
        </p:blipFill>
        <p:spPr>
          <a:xfrm>
            <a:off x="3698516" y="0"/>
            <a:ext cx="5452261" cy="5145411"/>
          </a:xfrm>
          <a:prstGeom prst="rect">
            <a:avLst/>
          </a:prstGeom>
          <a:noFill/>
          <a:ln>
            <a:noFill/>
          </a:ln>
        </p:spPr>
      </p:pic>
      <p:sp>
        <p:nvSpPr>
          <p:cNvPr id="256" name="Google Shape;256;p36"/>
          <p:cNvSpPr/>
          <p:nvPr/>
        </p:nvSpPr>
        <p:spPr>
          <a:xfrm>
            <a:off x="3698505" y="944"/>
            <a:ext cx="5452200" cy="5143500"/>
          </a:xfrm>
          <a:prstGeom prst="rect">
            <a:avLst/>
          </a:prstGeom>
          <a:solidFill>
            <a:srgbClr val="FFFFFF">
              <a:alpha val="21150"/>
            </a:srgbClr>
          </a:solidFill>
          <a:ln>
            <a:noFill/>
          </a:ln>
        </p:spPr>
        <p:txBody>
          <a:bodyPr anchorCtr="0" anchor="ctr" bIns="41575" lIns="41575" spcFirstLastPara="1" rIns="41575" wrap="square" tIns="41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36"/>
          <p:cNvSpPr/>
          <p:nvPr/>
        </p:nvSpPr>
        <p:spPr>
          <a:xfrm>
            <a:off x="3264525" y="2594632"/>
            <a:ext cx="932361" cy="1905171"/>
          </a:xfrm>
          <a:custGeom>
            <a:rect b="b" l="l" r="r" t="t"/>
            <a:pathLst>
              <a:path extrusionOk="0" h="4187190" w="2049145">
                <a:moveTo>
                  <a:pt x="2048932" y="4186951"/>
                </a:moveTo>
                <a:lnTo>
                  <a:pt x="0" y="4186951"/>
                </a:lnTo>
                <a:lnTo>
                  <a:pt x="0" y="0"/>
                </a:lnTo>
                <a:lnTo>
                  <a:pt x="2048932" y="0"/>
                </a:lnTo>
                <a:lnTo>
                  <a:pt x="2048932" y="41869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36"/>
          <p:cNvSpPr txBox="1"/>
          <p:nvPr>
            <p:ph type="title"/>
          </p:nvPr>
        </p:nvSpPr>
        <p:spPr>
          <a:xfrm>
            <a:off x="585137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SECTION </a:t>
            </a:r>
            <a:r>
              <a:rPr lang="en-US">
                <a:solidFill>
                  <a:srgbClr val="EAAFA4"/>
                </a:solidFill>
              </a:rPr>
              <a:t>03</a:t>
            </a:r>
            <a:endParaRPr>
              <a:solidFill>
                <a:srgbClr val="EAAFA4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37"/>
          <p:cNvSpPr txBox="1"/>
          <p:nvPr>
            <p:ph type="title"/>
          </p:nvPr>
        </p:nvSpPr>
        <p:spPr>
          <a:xfrm>
            <a:off x="363900" y="513675"/>
            <a:ext cx="1693500" cy="18180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600"/>
              <a:t>IF YOU WANT TO MODIFY </a:t>
            </a:r>
            <a:r>
              <a:rPr lang="en-US" sz="1600" u="sng">
                <a:solidFill>
                  <a:srgbClr val="EE8E88"/>
                </a:solidFill>
              </a:rPr>
              <a:t>THIS GRAPH</a:t>
            </a:r>
            <a:r>
              <a:rPr lang="en-US" sz="1600"/>
              <a:t>, CLICK ON IT, FOLLOW THE LINK,</a:t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/>
              <a:t>CHANGE THE DATA AND REPLACE IT</a:t>
            </a:r>
            <a:endParaRPr sz="1600"/>
          </a:p>
        </p:txBody>
      </p:sp>
      <p:pic>
        <p:nvPicPr>
          <p:cNvPr id="264" name="Google Shape;264;p3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87125" y="1051576"/>
            <a:ext cx="5245174" cy="32398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" name="Google Shape;269;p38"/>
          <p:cNvGrpSpPr/>
          <p:nvPr/>
        </p:nvGrpSpPr>
        <p:grpSpPr>
          <a:xfrm>
            <a:off x="5527468" y="1008916"/>
            <a:ext cx="2412039" cy="4148484"/>
            <a:chOff x="10127623" y="4399150"/>
            <a:chExt cx="5303515" cy="5354955"/>
          </a:xfrm>
        </p:grpSpPr>
        <p:sp>
          <p:nvSpPr>
            <p:cNvPr id="270" name="Google Shape;270;p38"/>
            <p:cNvSpPr/>
            <p:nvPr/>
          </p:nvSpPr>
          <p:spPr>
            <a:xfrm>
              <a:off x="14578765" y="4399150"/>
              <a:ext cx="852373" cy="5354955"/>
            </a:xfrm>
            <a:custGeom>
              <a:rect b="b" l="l" r="r" t="t"/>
              <a:pathLst>
                <a:path extrusionOk="0" h="5354955" w="604520">
                  <a:moveTo>
                    <a:pt x="0" y="5354447"/>
                  </a:moveTo>
                  <a:lnTo>
                    <a:pt x="604494" y="5354447"/>
                  </a:lnTo>
                  <a:lnTo>
                    <a:pt x="604494" y="0"/>
                  </a:lnTo>
                  <a:lnTo>
                    <a:pt x="0" y="0"/>
                  </a:lnTo>
                  <a:lnTo>
                    <a:pt x="0" y="5354447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999999"/>
                </a:solidFill>
              </a:endParaRPr>
            </a:p>
          </p:txBody>
        </p:sp>
        <p:sp>
          <p:nvSpPr>
            <p:cNvPr id="271" name="Google Shape;271;p38"/>
            <p:cNvSpPr/>
            <p:nvPr/>
          </p:nvSpPr>
          <p:spPr>
            <a:xfrm>
              <a:off x="13095057" y="5104481"/>
              <a:ext cx="852373" cy="4649470"/>
            </a:xfrm>
            <a:custGeom>
              <a:rect b="b" l="l" r="r" t="t"/>
              <a:pathLst>
                <a:path extrusionOk="0" h="4649470" w="604520">
                  <a:moveTo>
                    <a:pt x="0" y="4649114"/>
                  </a:moveTo>
                  <a:lnTo>
                    <a:pt x="604481" y="4649114"/>
                  </a:lnTo>
                  <a:lnTo>
                    <a:pt x="604481" y="0"/>
                  </a:lnTo>
                  <a:lnTo>
                    <a:pt x="0" y="0"/>
                  </a:lnTo>
                  <a:lnTo>
                    <a:pt x="0" y="4649114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72" name="Google Shape;272;p38"/>
            <p:cNvSpPr/>
            <p:nvPr/>
          </p:nvSpPr>
          <p:spPr>
            <a:xfrm>
              <a:off x="11611314" y="5878570"/>
              <a:ext cx="852373" cy="3875404"/>
            </a:xfrm>
            <a:custGeom>
              <a:rect b="b" l="l" r="r" t="t"/>
              <a:pathLst>
                <a:path extrusionOk="0" h="3875404" w="604520">
                  <a:moveTo>
                    <a:pt x="0" y="3875024"/>
                  </a:moveTo>
                  <a:lnTo>
                    <a:pt x="604507" y="3875024"/>
                  </a:lnTo>
                  <a:lnTo>
                    <a:pt x="604507" y="0"/>
                  </a:lnTo>
                  <a:lnTo>
                    <a:pt x="0" y="0"/>
                  </a:lnTo>
                  <a:lnTo>
                    <a:pt x="0" y="3875024"/>
                  </a:lnTo>
                  <a:close/>
                </a:path>
              </a:pathLst>
            </a:custGeom>
            <a:solidFill>
              <a:srgbClr val="51598C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51598C"/>
                </a:solidFill>
              </a:endParaRPr>
            </a:p>
          </p:txBody>
        </p:sp>
        <p:sp>
          <p:nvSpPr>
            <p:cNvPr id="273" name="Google Shape;273;p38"/>
            <p:cNvSpPr/>
            <p:nvPr/>
          </p:nvSpPr>
          <p:spPr>
            <a:xfrm>
              <a:off x="10127623" y="6478034"/>
              <a:ext cx="852373" cy="3275965"/>
            </a:xfrm>
            <a:custGeom>
              <a:rect b="b" l="l" r="r" t="t"/>
              <a:pathLst>
                <a:path extrusionOk="0" h="3275965" w="604520">
                  <a:moveTo>
                    <a:pt x="0" y="3275558"/>
                  </a:moveTo>
                  <a:lnTo>
                    <a:pt x="604494" y="3275558"/>
                  </a:lnTo>
                  <a:lnTo>
                    <a:pt x="604494" y="0"/>
                  </a:lnTo>
                  <a:lnTo>
                    <a:pt x="0" y="0"/>
                  </a:lnTo>
                  <a:lnTo>
                    <a:pt x="0" y="3275558"/>
                  </a:lnTo>
                  <a:close/>
                </a:path>
              </a:pathLst>
            </a:custGeom>
            <a:solidFill>
              <a:srgbClr val="EAAFA4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</p:grpSp>
      <p:grpSp>
        <p:nvGrpSpPr>
          <p:cNvPr id="274" name="Google Shape;274;p38"/>
          <p:cNvGrpSpPr/>
          <p:nvPr/>
        </p:nvGrpSpPr>
        <p:grpSpPr>
          <a:xfrm>
            <a:off x="6276002" y="1686742"/>
            <a:ext cx="229948" cy="228690"/>
            <a:chOff x="-49786250" y="2316650"/>
            <a:chExt cx="300900" cy="299450"/>
          </a:xfrm>
        </p:grpSpPr>
        <p:sp>
          <p:nvSpPr>
            <p:cNvPr id="275" name="Google Shape;275;p3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" name="Google Shape;282;p38"/>
          <p:cNvGrpSpPr/>
          <p:nvPr/>
        </p:nvGrpSpPr>
        <p:grpSpPr>
          <a:xfrm>
            <a:off x="5627604" y="2203365"/>
            <a:ext cx="165518" cy="233636"/>
            <a:chOff x="-47300587" y="123275"/>
            <a:chExt cx="190975" cy="269725"/>
          </a:xfrm>
        </p:grpSpPr>
        <p:sp>
          <p:nvSpPr>
            <p:cNvPr id="283" name="Google Shape;283;p3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8" name="Google Shape;288;p38"/>
          <p:cNvSpPr/>
          <p:nvPr/>
        </p:nvSpPr>
        <p:spPr>
          <a:xfrm>
            <a:off x="6955811" y="1068355"/>
            <a:ext cx="231132" cy="228976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25252"/>
          </a:solidFill>
          <a:ln>
            <a:noFill/>
          </a:ln>
        </p:spPr>
        <p:txBody>
          <a:bodyPr anchorCtr="0" anchor="ctr" bIns="78875" lIns="78875" spcFirstLastPara="1" rIns="78875" wrap="square" tIns="78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9" name="Google Shape;289;p38"/>
          <p:cNvGrpSpPr/>
          <p:nvPr/>
        </p:nvGrpSpPr>
        <p:grpSpPr>
          <a:xfrm>
            <a:off x="7647816" y="605143"/>
            <a:ext cx="196835" cy="166755"/>
            <a:chOff x="1636184" y="2959225"/>
            <a:chExt cx="232666" cy="197250"/>
          </a:xfrm>
        </p:grpSpPr>
        <p:sp>
          <p:nvSpPr>
            <p:cNvPr id="290" name="Google Shape;290;p3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3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3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</p:sp>
        <p:sp>
          <p:nvSpPr>
            <p:cNvPr id="293" name="Google Shape;293;p3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</p:sp>
      </p:grpSp>
      <p:sp>
        <p:nvSpPr>
          <p:cNvPr id="294" name="Google Shape;294;p38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REINFORCE THE CONCEPT USING </a:t>
            </a:r>
            <a:r>
              <a:rPr lang="en-US">
                <a:solidFill>
                  <a:srgbClr val="EAAFA4"/>
                </a:solidFill>
              </a:rPr>
              <a:t>INFOGRAPHICS</a:t>
            </a:r>
            <a:r>
              <a:rPr lang="en-US"/>
              <a:t>!</a:t>
            </a:r>
            <a:endParaRPr/>
          </a:p>
        </p:txBody>
      </p:sp>
      <p:sp>
        <p:nvSpPr>
          <p:cNvPr id="295" name="Google Shape;295;p38"/>
          <p:cNvSpPr/>
          <p:nvPr/>
        </p:nvSpPr>
        <p:spPr>
          <a:xfrm>
            <a:off x="2918216" y="1121091"/>
            <a:ext cx="0" cy="388893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" name="Google Shape;296;p38"/>
          <p:cNvSpPr/>
          <p:nvPr/>
        </p:nvSpPr>
        <p:spPr>
          <a:xfrm>
            <a:off x="2918216" y="2048116"/>
            <a:ext cx="0" cy="388893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5159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" name="Google Shape;297;p38"/>
          <p:cNvSpPr/>
          <p:nvPr/>
        </p:nvSpPr>
        <p:spPr>
          <a:xfrm>
            <a:off x="2918214" y="2975141"/>
            <a:ext cx="0" cy="388893"/>
          </a:xfrm>
          <a:custGeom>
            <a:rect b="b" l="l" r="r" t="t"/>
            <a:pathLst>
              <a:path extrusionOk="0" h="854709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" name="Google Shape;298;p38"/>
          <p:cNvSpPr/>
          <p:nvPr/>
        </p:nvSpPr>
        <p:spPr>
          <a:xfrm>
            <a:off x="2918214" y="3873489"/>
            <a:ext cx="0" cy="388893"/>
          </a:xfrm>
          <a:custGeom>
            <a:rect b="b" l="l" r="r" t="t"/>
            <a:pathLst>
              <a:path extrusionOk="0" h="854709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8C9AB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" name="Google Shape;299;p38"/>
          <p:cNvSpPr txBox="1"/>
          <p:nvPr/>
        </p:nvSpPr>
        <p:spPr>
          <a:xfrm>
            <a:off x="3108825" y="988388"/>
            <a:ext cx="14556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0" name="Google Shape;300;p38"/>
          <p:cNvSpPr txBox="1"/>
          <p:nvPr/>
        </p:nvSpPr>
        <p:spPr>
          <a:xfrm>
            <a:off x="3108825" y="1915413"/>
            <a:ext cx="16827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51598C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5159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1" name="Google Shape;301;p38"/>
          <p:cNvSpPr txBox="1"/>
          <p:nvPr/>
        </p:nvSpPr>
        <p:spPr>
          <a:xfrm>
            <a:off x="3108825" y="2842438"/>
            <a:ext cx="18147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EAAFA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and the smallest one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02" name="Google Shape;302;p38"/>
          <p:cNvSpPr txBox="1"/>
          <p:nvPr/>
        </p:nvSpPr>
        <p:spPr>
          <a:xfrm>
            <a:off x="3108825" y="3769486"/>
            <a:ext cx="15879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8C9AB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8C9AB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cold place, not hot. It’s full of iron oxide dust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p39"/>
          <p:cNvSpPr/>
          <p:nvPr/>
        </p:nvSpPr>
        <p:spPr>
          <a:xfrm rot="5400000">
            <a:off x="4795945" y="1966692"/>
            <a:ext cx="711622" cy="0"/>
          </a:xfrm>
          <a:custGeom>
            <a:rect b="b" l="l" r="r" t="t"/>
            <a:pathLst>
              <a:path extrusionOk="0" h="120000" w="1564004">
                <a:moveTo>
                  <a:pt x="0" y="0"/>
                </a:moveTo>
                <a:lnTo>
                  <a:pt x="1563636" y="0"/>
                </a:lnTo>
              </a:path>
            </a:pathLst>
          </a:custGeom>
          <a:noFill/>
          <a:ln cap="flat" cmpd="sng" w="19050">
            <a:solidFill>
              <a:srgbClr val="717076"/>
            </a:solidFill>
            <a:prstDash val="solid"/>
            <a:round/>
            <a:headEnd len="sm" w="sm" type="diamond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" name="Google Shape;308;p39"/>
          <p:cNvSpPr txBox="1"/>
          <p:nvPr/>
        </p:nvSpPr>
        <p:spPr>
          <a:xfrm>
            <a:off x="6879751" y="1611038"/>
            <a:ext cx="1566000" cy="71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EAAFA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Is the closest planet to</a:t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the Sun and is only a bit larger than our Moon</a:t>
            </a:r>
            <a:endParaRPr sz="1000">
              <a:solidFill>
                <a:srgbClr val="000000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09" name="Google Shape;309;p39"/>
          <p:cNvSpPr txBox="1"/>
          <p:nvPr/>
        </p:nvSpPr>
        <p:spPr>
          <a:xfrm>
            <a:off x="6888375" y="2665175"/>
            <a:ext cx="1566000" cy="99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999999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endParaRPr>
              <a:solidFill>
                <a:srgbClr val="999999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giant, composed mostly of  hydrogen and helium</a:t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10" name="Google Shape;310;p39"/>
          <p:cNvSpPr txBox="1"/>
          <p:nvPr/>
        </p:nvSpPr>
        <p:spPr>
          <a:xfrm>
            <a:off x="4309600" y="4044625"/>
            <a:ext cx="2305500" cy="6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11" name="Google Shape;311;p39"/>
          <p:cNvSpPr txBox="1"/>
          <p:nvPr/>
        </p:nvSpPr>
        <p:spPr>
          <a:xfrm>
            <a:off x="1806800" y="2750225"/>
            <a:ext cx="1928400" cy="82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647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51598C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5159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13970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13970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12" name="Google Shape;312;p39"/>
          <p:cNvSpPr/>
          <p:nvPr/>
        </p:nvSpPr>
        <p:spPr>
          <a:xfrm>
            <a:off x="5458574" y="3663284"/>
            <a:ext cx="0" cy="211493"/>
          </a:xfrm>
          <a:custGeom>
            <a:rect b="b" l="l" r="r" t="t"/>
            <a:pathLst>
              <a:path extrusionOk="0" h="464820" w="120000">
                <a:moveTo>
                  <a:pt x="0" y="46435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717076"/>
            </a:solidFill>
            <a:prstDash val="solid"/>
            <a:round/>
            <a:headEnd len="sm" w="sm" type="diamond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13" name="Google Shape;313;p39"/>
          <p:cNvGrpSpPr/>
          <p:nvPr/>
        </p:nvGrpSpPr>
        <p:grpSpPr>
          <a:xfrm>
            <a:off x="4744846" y="2077299"/>
            <a:ext cx="1410505" cy="1382313"/>
            <a:chOff x="7091080" y="3227098"/>
            <a:chExt cx="3101374" cy="3039387"/>
          </a:xfrm>
        </p:grpSpPr>
        <p:grpSp>
          <p:nvGrpSpPr>
            <p:cNvPr id="314" name="Google Shape;314;p39"/>
            <p:cNvGrpSpPr/>
            <p:nvPr/>
          </p:nvGrpSpPr>
          <p:grpSpPr>
            <a:xfrm>
              <a:off x="9929598" y="4171972"/>
              <a:ext cx="262856" cy="261785"/>
              <a:chOff x="-42062025" y="2316000"/>
              <a:chExt cx="319000" cy="317700"/>
            </a:xfrm>
          </p:grpSpPr>
          <p:sp>
            <p:nvSpPr>
              <p:cNvPr id="315" name="Google Shape;315;p39"/>
              <p:cNvSpPr/>
              <p:nvPr/>
            </p:nvSpPr>
            <p:spPr>
              <a:xfrm>
                <a:off x="-41965150" y="2477075"/>
                <a:ext cx="124475" cy="112675"/>
              </a:xfrm>
              <a:custGeom>
                <a:rect b="b" l="l" r="r" t="t"/>
                <a:pathLst>
                  <a:path extrusionOk="0" h="4507" w="4979">
                    <a:moveTo>
                      <a:pt x="2521" y="1371"/>
                    </a:moveTo>
                    <a:lnTo>
                      <a:pt x="2773" y="1812"/>
                    </a:lnTo>
                    <a:cubicBezTo>
                      <a:pt x="2836" y="1938"/>
                      <a:pt x="2931" y="2001"/>
                      <a:pt x="3088" y="2064"/>
                    </a:cubicBezTo>
                    <a:lnTo>
                      <a:pt x="3592" y="2127"/>
                    </a:lnTo>
                    <a:lnTo>
                      <a:pt x="3151" y="2473"/>
                    </a:lnTo>
                    <a:cubicBezTo>
                      <a:pt x="3088" y="2568"/>
                      <a:pt x="2994" y="2725"/>
                      <a:pt x="3057" y="2851"/>
                    </a:cubicBezTo>
                    <a:lnTo>
                      <a:pt x="3120" y="3355"/>
                    </a:lnTo>
                    <a:lnTo>
                      <a:pt x="2679" y="3103"/>
                    </a:lnTo>
                    <a:cubicBezTo>
                      <a:pt x="2631" y="3072"/>
                      <a:pt x="2568" y="3056"/>
                      <a:pt x="2501" y="3056"/>
                    </a:cubicBezTo>
                    <a:cubicBezTo>
                      <a:pt x="2434" y="3056"/>
                      <a:pt x="2364" y="3072"/>
                      <a:pt x="2301" y="3103"/>
                    </a:cubicBezTo>
                    <a:lnTo>
                      <a:pt x="1860" y="3355"/>
                    </a:lnTo>
                    <a:lnTo>
                      <a:pt x="1954" y="2851"/>
                    </a:lnTo>
                    <a:cubicBezTo>
                      <a:pt x="1986" y="2725"/>
                      <a:pt x="1891" y="2568"/>
                      <a:pt x="1828" y="2473"/>
                    </a:cubicBezTo>
                    <a:lnTo>
                      <a:pt x="1481" y="2127"/>
                    </a:lnTo>
                    <a:lnTo>
                      <a:pt x="1986" y="2064"/>
                    </a:lnTo>
                    <a:cubicBezTo>
                      <a:pt x="2112" y="2064"/>
                      <a:pt x="2206" y="1938"/>
                      <a:pt x="2301" y="1812"/>
                    </a:cubicBezTo>
                    <a:lnTo>
                      <a:pt x="2521" y="1371"/>
                    </a:lnTo>
                    <a:close/>
                    <a:moveTo>
                      <a:pt x="2474" y="0"/>
                    </a:moveTo>
                    <a:cubicBezTo>
                      <a:pt x="2332" y="0"/>
                      <a:pt x="2190" y="79"/>
                      <a:pt x="2112" y="236"/>
                    </a:cubicBezTo>
                    <a:lnTo>
                      <a:pt x="1576" y="1276"/>
                    </a:lnTo>
                    <a:lnTo>
                      <a:pt x="473" y="1434"/>
                    </a:lnTo>
                    <a:cubicBezTo>
                      <a:pt x="127" y="1465"/>
                      <a:pt x="1" y="1906"/>
                      <a:pt x="253" y="2127"/>
                    </a:cubicBezTo>
                    <a:lnTo>
                      <a:pt x="1040" y="2914"/>
                    </a:lnTo>
                    <a:lnTo>
                      <a:pt x="851" y="4017"/>
                    </a:lnTo>
                    <a:cubicBezTo>
                      <a:pt x="802" y="4291"/>
                      <a:pt x="1028" y="4506"/>
                      <a:pt x="1249" y="4506"/>
                    </a:cubicBezTo>
                    <a:cubicBezTo>
                      <a:pt x="1308" y="4506"/>
                      <a:pt x="1366" y="4491"/>
                      <a:pt x="1418" y="4458"/>
                    </a:cubicBezTo>
                    <a:lnTo>
                      <a:pt x="2427" y="3954"/>
                    </a:lnTo>
                    <a:lnTo>
                      <a:pt x="3403" y="4458"/>
                    </a:lnTo>
                    <a:cubicBezTo>
                      <a:pt x="3465" y="4489"/>
                      <a:pt x="3528" y="4503"/>
                      <a:pt x="3589" y="4503"/>
                    </a:cubicBezTo>
                    <a:cubicBezTo>
                      <a:pt x="3839" y="4503"/>
                      <a:pt x="4052" y="4270"/>
                      <a:pt x="4002" y="4017"/>
                    </a:cubicBezTo>
                    <a:lnTo>
                      <a:pt x="3781" y="2914"/>
                    </a:lnTo>
                    <a:lnTo>
                      <a:pt x="4569" y="2127"/>
                    </a:lnTo>
                    <a:cubicBezTo>
                      <a:pt x="4978" y="1906"/>
                      <a:pt x="4821" y="1465"/>
                      <a:pt x="4474" y="1434"/>
                    </a:cubicBezTo>
                    <a:lnTo>
                      <a:pt x="3372" y="1276"/>
                    </a:lnTo>
                    <a:lnTo>
                      <a:pt x="2836" y="236"/>
                    </a:lnTo>
                    <a:cubicBezTo>
                      <a:pt x="2757" y="79"/>
                      <a:pt x="2616" y="0"/>
                      <a:pt x="24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39"/>
              <p:cNvSpPr/>
              <p:nvPr/>
            </p:nvSpPr>
            <p:spPr>
              <a:xfrm>
                <a:off x="-42062025" y="2316000"/>
                <a:ext cx="319000" cy="317700"/>
              </a:xfrm>
              <a:custGeom>
                <a:rect b="b" l="l" r="r" t="t"/>
                <a:pathLst>
                  <a:path extrusionOk="0" h="12708" w="12760">
                    <a:moveTo>
                      <a:pt x="9610" y="851"/>
                    </a:moveTo>
                    <a:lnTo>
                      <a:pt x="8129" y="2615"/>
                    </a:lnTo>
                    <a:cubicBezTo>
                      <a:pt x="8097" y="2584"/>
                      <a:pt x="8034" y="2584"/>
                      <a:pt x="7940" y="2584"/>
                    </a:cubicBezTo>
                    <a:lnTo>
                      <a:pt x="4821" y="2584"/>
                    </a:lnTo>
                    <a:cubicBezTo>
                      <a:pt x="4758" y="2584"/>
                      <a:pt x="4726" y="2584"/>
                      <a:pt x="4632" y="2615"/>
                    </a:cubicBezTo>
                    <a:lnTo>
                      <a:pt x="3183" y="851"/>
                    </a:lnTo>
                    <a:close/>
                    <a:moveTo>
                      <a:pt x="7530" y="3371"/>
                    </a:moveTo>
                    <a:lnTo>
                      <a:pt x="6396" y="4726"/>
                    </a:lnTo>
                    <a:lnTo>
                      <a:pt x="5293" y="3371"/>
                    </a:lnTo>
                    <a:close/>
                    <a:moveTo>
                      <a:pt x="10555" y="1009"/>
                    </a:moveTo>
                    <a:lnTo>
                      <a:pt x="11783" y="2237"/>
                    </a:lnTo>
                    <a:lnTo>
                      <a:pt x="8759" y="5923"/>
                    </a:lnTo>
                    <a:cubicBezTo>
                      <a:pt x="8255" y="5545"/>
                      <a:pt x="7719" y="5262"/>
                      <a:pt x="7121" y="5136"/>
                    </a:cubicBezTo>
                    <a:lnTo>
                      <a:pt x="10555" y="1009"/>
                    </a:lnTo>
                    <a:close/>
                    <a:moveTo>
                      <a:pt x="2269" y="1040"/>
                    </a:moveTo>
                    <a:lnTo>
                      <a:pt x="5703" y="5199"/>
                    </a:lnTo>
                    <a:cubicBezTo>
                      <a:pt x="5104" y="5293"/>
                      <a:pt x="4506" y="5545"/>
                      <a:pt x="4033" y="5986"/>
                    </a:cubicBezTo>
                    <a:cubicBezTo>
                      <a:pt x="3214" y="4947"/>
                      <a:pt x="1040" y="2269"/>
                      <a:pt x="1040" y="2269"/>
                    </a:cubicBezTo>
                    <a:lnTo>
                      <a:pt x="2269" y="1040"/>
                    </a:lnTo>
                    <a:close/>
                    <a:moveTo>
                      <a:pt x="6349" y="5978"/>
                    </a:moveTo>
                    <a:cubicBezTo>
                      <a:pt x="7097" y="5978"/>
                      <a:pt x="7845" y="6254"/>
                      <a:pt x="8412" y="6805"/>
                    </a:cubicBezTo>
                    <a:lnTo>
                      <a:pt x="8538" y="6932"/>
                    </a:lnTo>
                    <a:cubicBezTo>
                      <a:pt x="8633" y="7026"/>
                      <a:pt x="8727" y="7152"/>
                      <a:pt x="8822" y="7278"/>
                    </a:cubicBezTo>
                    <a:cubicBezTo>
                      <a:pt x="9452" y="8097"/>
                      <a:pt x="9484" y="9168"/>
                      <a:pt x="9137" y="10082"/>
                    </a:cubicBezTo>
                    <a:cubicBezTo>
                      <a:pt x="8662" y="11199"/>
                      <a:pt x="7524" y="11885"/>
                      <a:pt x="6358" y="11885"/>
                    </a:cubicBezTo>
                    <a:cubicBezTo>
                      <a:pt x="5978" y="11885"/>
                      <a:pt x="5595" y="11812"/>
                      <a:pt x="5230" y="11657"/>
                    </a:cubicBezTo>
                    <a:cubicBezTo>
                      <a:pt x="3340" y="10870"/>
                      <a:pt x="2805" y="8412"/>
                      <a:pt x="4159" y="6932"/>
                    </a:cubicBezTo>
                    <a:lnTo>
                      <a:pt x="4285" y="6805"/>
                    </a:lnTo>
                    <a:cubicBezTo>
                      <a:pt x="4852" y="6254"/>
                      <a:pt x="5601" y="5978"/>
                      <a:pt x="6349" y="5978"/>
                    </a:cubicBezTo>
                    <a:close/>
                    <a:moveTo>
                      <a:pt x="2269" y="0"/>
                    </a:moveTo>
                    <a:cubicBezTo>
                      <a:pt x="2143" y="0"/>
                      <a:pt x="2048" y="32"/>
                      <a:pt x="1954" y="95"/>
                    </a:cubicBezTo>
                    <a:lnTo>
                      <a:pt x="158" y="1922"/>
                    </a:lnTo>
                    <a:cubicBezTo>
                      <a:pt x="1" y="2080"/>
                      <a:pt x="1" y="2300"/>
                      <a:pt x="95" y="2458"/>
                    </a:cubicBezTo>
                    <a:lnTo>
                      <a:pt x="3372" y="6522"/>
                    </a:lnTo>
                    <a:cubicBezTo>
                      <a:pt x="1985" y="8255"/>
                      <a:pt x="2395" y="10807"/>
                      <a:pt x="4254" y="12035"/>
                    </a:cubicBezTo>
                    <a:cubicBezTo>
                      <a:pt x="4911" y="12489"/>
                      <a:pt x="5659" y="12708"/>
                      <a:pt x="6397" y="12708"/>
                    </a:cubicBezTo>
                    <a:cubicBezTo>
                      <a:pt x="7606" y="12708"/>
                      <a:pt x="8791" y="12122"/>
                      <a:pt x="9515" y="11027"/>
                    </a:cubicBezTo>
                    <a:cubicBezTo>
                      <a:pt x="10429" y="9641"/>
                      <a:pt x="10397" y="7814"/>
                      <a:pt x="9326" y="6522"/>
                    </a:cubicBezTo>
                    <a:lnTo>
                      <a:pt x="12634" y="2458"/>
                    </a:lnTo>
                    <a:cubicBezTo>
                      <a:pt x="12760" y="2300"/>
                      <a:pt x="12760" y="2080"/>
                      <a:pt x="12603" y="1922"/>
                    </a:cubicBezTo>
                    <a:lnTo>
                      <a:pt x="10775" y="95"/>
                    </a:lnTo>
                    <a:cubicBezTo>
                      <a:pt x="10712" y="32"/>
                      <a:pt x="10555" y="0"/>
                      <a:pt x="104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" name="Google Shape;317;p39"/>
            <p:cNvGrpSpPr/>
            <p:nvPr/>
          </p:nvGrpSpPr>
          <p:grpSpPr>
            <a:xfrm>
              <a:off x="7091080" y="4433753"/>
              <a:ext cx="262856" cy="260920"/>
              <a:chOff x="-40171725" y="2705875"/>
              <a:chExt cx="319000" cy="316650"/>
            </a:xfrm>
          </p:grpSpPr>
          <p:sp>
            <p:nvSpPr>
              <p:cNvPr id="318" name="Google Shape;318;p39"/>
              <p:cNvSpPr/>
              <p:nvPr/>
            </p:nvSpPr>
            <p:spPr>
              <a:xfrm>
                <a:off x="-40068550" y="2788575"/>
                <a:ext cx="48075" cy="58775"/>
              </a:xfrm>
              <a:custGeom>
                <a:rect b="b" l="l" r="r" t="t"/>
                <a:pathLst>
                  <a:path extrusionOk="0" h="2351" w="1923">
                    <a:moveTo>
                      <a:pt x="442" y="0"/>
                    </a:moveTo>
                    <a:cubicBezTo>
                      <a:pt x="190" y="0"/>
                      <a:pt x="1" y="158"/>
                      <a:pt x="32" y="410"/>
                    </a:cubicBezTo>
                    <a:cubicBezTo>
                      <a:pt x="32" y="1261"/>
                      <a:pt x="505" y="1985"/>
                      <a:pt x="1261" y="2300"/>
                    </a:cubicBezTo>
                    <a:cubicBezTo>
                      <a:pt x="1322" y="2335"/>
                      <a:pt x="1386" y="2351"/>
                      <a:pt x="1448" y="2351"/>
                    </a:cubicBezTo>
                    <a:cubicBezTo>
                      <a:pt x="1607" y="2351"/>
                      <a:pt x="1751" y="2247"/>
                      <a:pt x="1796" y="2111"/>
                    </a:cubicBezTo>
                    <a:cubicBezTo>
                      <a:pt x="1922" y="1891"/>
                      <a:pt x="1796" y="1639"/>
                      <a:pt x="1607" y="1576"/>
                    </a:cubicBezTo>
                    <a:cubicBezTo>
                      <a:pt x="1135" y="1355"/>
                      <a:pt x="851" y="945"/>
                      <a:pt x="851" y="410"/>
                    </a:cubicBezTo>
                    <a:cubicBezTo>
                      <a:pt x="851" y="189"/>
                      <a:pt x="662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39"/>
              <p:cNvSpPr/>
              <p:nvPr/>
            </p:nvSpPr>
            <p:spPr>
              <a:xfrm>
                <a:off x="-40171725" y="2705875"/>
                <a:ext cx="319000" cy="316650"/>
              </a:xfrm>
              <a:custGeom>
                <a:rect b="b" l="l" r="r" t="t"/>
                <a:pathLst>
                  <a:path extrusionOk="0" h="12666" w="12760">
                    <a:moveTo>
                      <a:pt x="2489" y="1639"/>
                    </a:moveTo>
                    <a:lnTo>
                      <a:pt x="2489" y="3718"/>
                    </a:lnTo>
                    <a:cubicBezTo>
                      <a:pt x="2489" y="4127"/>
                      <a:pt x="2552" y="4506"/>
                      <a:pt x="2678" y="4884"/>
                    </a:cubicBezTo>
                    <a:cubicBezTo>
                      <a:pt x="1639" y="4600"/>
                      <a:pt x="820" y="3623"/>
                      <a:pt x="820" y="2458"/>
                    </a:cubicBezTo>
                    <a:lnTo>
                      <a:pt x="820" y="2048"/>
                    </a:lnTo>
                    <a:cubicBezTo>
                      <a:pt x="820" y="1796"/>
                      <a:pt x="1009" y="1639"/>
                      <a:pt x="1261" y="1639"/>
                    </a:cubicBezTo>
                    <a:close/>
                    <a:moveTo>
                      <a:pt x="11500" y="1639"/>
                    </a:moveTo>
                    <a:cubicBezTo>
                      <a:pt x="11720" y="1639"/>
                      <a:pt x="11878" y="1828"/>
                      <a:pt x="11878" y="2048"/>
                    </a:cubicBezTo>
                    <a:lnTo>
                      <a:pt x="11878" y="2426"/>
                    </a:lnTo>
                    <a:cubicBezTo>
                      <a:pt x="11878" y="3623"/>
                      <a:pt x="11090" y="4569"/>
                      <a:pt x="10019" y="4884"/>
                    </a:cubicBezTo>
                    <a:cubicBezTo>
                      <a:pt x="10145" y="4506"/>
                      <a:pt x="10240" y="4127"/>
                      <a:pt x="10240" y="3718"/>
                    </a:cubicBezTo>
                    <a:lnTo>
                      <a:pt x="10240" y="1639"/>
                    </a:lnTo>
                    <a:close/>
                    <a:moveTo>
                      <a:pt x="9389" y="788"/>
                    </a:moveTo>
                    <a:lnTo>
                      <a:pt x="9389" y="3686"/>
                    </a:lnTo>
                    <a:cubicBezTo>
                      <a:pt x="9389" y="4789"/>
                      <a:pt x="8759" y="5860"/>
                      <a:pt x="7656" y="6333"/>
                    </a:cubicBezTo>
                    <a:cubicBezTo>
                      <a:pt x="7247" y="6522"/>
                      <a:pt x="6932" y="6963"/>
                      <a:pt x="6932" y="7467"/>
                    </a:cubicBezTo>
                    <a:cubicBezTo>
                      <a:pt x="6932" y="7467"/>
                      <a:pt x="6932" y="7908"/>
                      <a:pt x="7026" y="8507"/>
                    </a:cubicBezTo>
                    <a:cubicBezTo>
                      <a:pt x="7121" y="8759"/>
                      <a:pt x="7247" y="9074"/>
                      <a:pt x="7341" y="9357"/>
                    </a:cubicBezTo>
                    <a:lnTo>
                      <a:pt x="5356" y="9357"/>
                    </a:lnTo>
                    <a:cubicBezTo>
                      <a:pt x="5671" y="8759"/>
                      <a:pt x="5766" y="8066"/>
                      <a:pt x="5766" y="7498"/>
                    </a:cubicBezTo>
                    <a:cubicBezTo>
                      <a:pt x="5766" y="6994"/>
                      <a:pt x="5451" y="6553"/>
                      <a:pt x="5041" y="6364"/>
                    </a:cubicBezTo>
                    <a:cubicBezTo>
                      <a:pt x="4569" y="6144"/>
                      <a:pt x="4128" y="5766"/>
                      <a:pt x="3813" y="5293"/>
                    </a:cubicBezTo>
                    <a:cubicBezTo>
                      <a:pt x="3498" y="4821"/>
                      <a:pt x="3340" y="4285"/>
                      <a:pt x="3340" y="3686"/>
                    </a:cubicBezTo>
                    <a:lnTo>
                      <a:pt x="3340" y="788"/>
                    </a:lnTo>
                    <a:close/>
                    <a:moveTo>
                      <a:pt x="8696" y="10176"/>
                    </a:moveTo>
                    <a:lnTo>
                      <a:pt x="9263" y="11846"/>
                    </a:lnTo>
                    <a:lnTo>
                      <a:pt x="3498" y="11846"/>
                    </a:lnTo>
                    <a:lnTo>
                      <a:pt x="4033" y="10176"/>
                    </a:lnTo>
                    <a:close/>
                    <a:moveTo>
                      <a:pt x="2930" y="0"/>
                    </a:moveTo>
                    <a:cubicBezTo>
                      <a:pt x="2710" y="0"/>
                      <a:pt x="2552" y="189"/>
                      <a:pt x="2552" y="410"/>
                    </a:cubicBezTo>
                    <a:lnTo>
                      <a:pt x="2552" y="851"/>
                    </a:lnTo>
                    <a:lnTo>
                      <a:pt x="1324" y="851"/>
                    </a:lnTo>
                    <a:cubicBezTo>
                      <a:pt x="1302" y="850"/>
                      <a:pt x="1280" y="850"/>
                      <a:pt x="1258" y="850"/>
                    </a:cubicBezTo>
                    <a:cubicBezTo>
                      <a:pt x="506" y="850"/>
                      <a:pt x="1" y="1374"/>
                      <a:pt x="1" y="2048"/>
                    </a:cubicBezTo>
                    <a:lnTo>
                      <a:pt x="1" y="2426"/>
                    </a:lnTo>
                    <a:cubicBezTo>
                      <a:pt x="1" y="4190"/>
                      <a:pt x="1355" y="5608"/>
                      <a:pt x="3088" y="5766"/>
                    </a:cubicBezTo>
                    <a:cubicBezTo>
                      <a:pt x="3498" y="6364"/>
                      <a:pt x="4033" y="6837"/>
                      <a:pt x="4726" y="7120"/>
                    </a:cubicBezTo>
                    <a:cubicBezTo>
                      <a:pt x="4884" y="7183"/>
                      <a:pt x="4947" y="7309"/>
                      <a:pt x="4947" y="7498"/>
                    </a:cubicBezTo>
                    <a:cubicBezTo>
                      <a:pt x="4947" y="8097"/>
                      <a:pt x="4726" y="8885"/>
                      <a:pt x="4348" y="9357"/>
                    </a:cubicBezTo>
                    <a:lnTo>
                      <a:pt x="3718" y="9357"/>
                    </a:lnTo>
                    <a:cubicBezTo>
                      <a:pt x="3529" y="9357"/>
                      <a:pt x="3372" y="9483"/>
                      <a:pt x="3340" y="9641"/>
                    </a:cubicBezTo>
                    <a:lnTo>
                      <a:pt x="2521" y="12130"/>
                    </a:lnTo>
                    <a:cubicBezTo>
                      <a:pt x="2426" y="12382"/>
                      <a:pt x="2615" y="12665"/>
                      <a:pt x="2899" y="12665"/>
                    </a:cubicBezTo>
                    <a:lnTo>
                      <a:pt x="9799" y="12665"/>
                    </a:lnTo>
                    <a:cubicBezTo>
                      <a:pt x="10082" y="12665"/>
                      <a:pt x="10271" y="12382"/>
                      <a:pt x="10177" y="12130"/>
                    </a:cubicBezTo>
                    <a:lnTo>
                      <a:pt x="9357" y="9641"/>
                    </a:lnTo>
                    <a:cubicBezTo>
                      <a:pt x="9326" y="9483"/>
                      <a:pt x="9168" y="9357"/>
                      <a:pt x="8979" y="9357"/>
                    </a:cubicBezTo>
                    <a:lnTo>
                      <a:pt x="8349" y="9357"/>
                    </a:lnTo>
                    <a:cubicBezTo>
                      <a:pt x="7971" y="8885"/>
                      <a:pt x="7751" y="8097"/>
                      <a:pt x="7751" y="7498"/>
                    </a:cubicBezTo>
                    <a:cubicBezTo>
                      <a:pt x="7751" y="7341"/>
                      <a:pt x="7877" y="7183"/>
                      <a:pt x="7971" y="7152"/>
                    </a:cubicBezTo>
                    <a:cubicBezTo>
                      <a:pt x="8601" y="6868"/>
                      <a:pt x="9200" y="6396"/>
                      <a:pt x="9610" y="5829"/>
                    </a:cubicBezTo>
                    <a:cubicBezTo>
                      <a:pt x="10901" y="5734"/>
                      <a:pt x="12004" y="4947"/>
                      <a:pt x="12476" y="3781"/>
                    </a:cubicBezTo>
                    <a:cubicBezTo>
                      <a:pt x="12760" y="3056"/>
                      <a:pt x="12760" y="2552"/>
                      <a:pt x="12760" y="2080"/>
                    </a:cubicBezTo>
                    <a:cubicBezTo>
                      <a:pt x="12760" y="1435"/>
                      <a:pt x="12221" y="850"/>
                      <a:pt x="11581" y="850"/>
                    </a:cubicBezTo>
                    <a:cubicBezTo>
                      <a:pt x="11565" y="850"/>
                      <a:pt x="11548" y="850"/>
                      <a:pt x="11531" y="851"/>
                    </a:cubicBezTo>
                    <a:lnTo>
                      <a:pt x="10271" y="851"/>
                    </a:lnTo>
                    <a:lnTo>
                      <a:pt x="10271" y="410"/>
                    </a:lnTo>
                    <a:cubicBezTo>
                      <a:pt x="10271" y="189"/>
                      <a:pt x="10082" y="0"/>
                      <a:pt x="9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" name="Google Shape;320;p39"/>
            <p:cNvGrpSpPr/>
            <p:nvPr/>
          </p:nvGrpSpPr>
          <p:grpSpPr>
            <a:xfrm>
              <a:off x="8397815" y="3227098"/>
              <a:ext cx="277825" cy="261178"/>
              <a:chOff x="-42804750" y="1949600"/>
              <a:chExt cx="337125" cy="316925"/>
            </a:xfrm>
          </p:grpSpPr>
          <p:sp>
            <p:nvSpPr>
              <p:cNvPr id="321" name="Google Shape;321;p39"/>
              <p:cNvSpPr/>
              <p:nvPr/>
            </p:nvSpPr>
            <p:spPr>
              <a:xfrm>
                <a:off x="-42731500" y="2013125"/>
                <a:ext cx="189825" cy="189900"/>
              </a:xfrm>
              <a:custGeom>
                <a:rect b="b" l="l" r="r" t="t"/>
                <a:pathLst>
                  <a:path extrusionOk="0" h="7596" w="7593">
                    <a:moveTo>
                      <a:pt x="3781" y="805"/>
                    </a:moveTo>
                    <a:cubicBezTo>
                      <a:pt x="5419" y="805"/>
                      <a:pt x="6742" y="2128"/>
                      <a:pt x="6742" y="3767"/>
                    </a:cubicBezTo>
                    <a:cubicBezTo>
                      <a:pt x="6774" y="5405"/>
                      <a:pt x="5419" y="6760"/>
                      <a:pt x="3781" y="6760"/>
                    </a:cubicBezTo>
                    <a:cubicBezTo>
                      <a:pt x="2426" y="6760"/>
                      <a:pt x="1292" y="5878"/>
                      <a:pt x="946" y="4649"/>
                    </a:cubicBezTo>
                    <a:cubicBezTo>
                      <a:pt x="347" y="2727"/>
                      <a:pt x="1765" y="805"/>
                      <a:pt x="3781" y="805"/>
                    </a:cubicBezTo>
                    <a:close/>
                    <a:moveTo>
                      <a:pt x="3809" y="1"/>
                    </a:moveTo>
                    <a:cubicBezTo>
                      <a:pt x="3297" y="1"/>
                      <a:pt x="2785" y="105"/>
                      <a:pt x="2300" y="301"/>
                    </a:cubicBezTo>
                    <a:cubicBezTo>
                      <a:pt x="946" y="868"/>
                      <a:pt x="0" y="2223"/>
                      <a:pt x="0" y="3798"/>
                    </a:cubicBezTo>
                    <a:cubicBezTo>
                      <a:pt x="0" y="5058"/>
                      <a:pt x="630" y="6224"/>
                      <a:pt x="1670" y="6949"/>
                    </a:cubicBezTo>
                    <a:cubicBezTo>
                      <a:pt x="2333" y="7390"/>
                      <a:pt x="3060" y="7596"/>
                      <a:pt x="3776" y="7596"/>
                    </a:cubicBezTo>
                    <a:cubicBezTo>
                      <a:pt x="4286" y="7596"/>
                      <a:pt x="4790" y="7492"/>
                      <a:pt x="5262" y="7295"/>
                    </a:cubicBezTo>
                    <a:cubicBezTo>
                      <a:pt x="6648" y="6697"/>
                      <a:pt x="7593" y="5373"/>
                      <a:pt x="7593" y="3798"/>
                    </a:cubicBezTo>
                    <a:cubicBezTo>
                      <a:pt x="7593" y="2506"/>
                      <a:pt x="6931" y="1341"/>
                      <a:pt x="5892" y="648"/>
                    </a:cubicBezTo>
                    <a:cubicBezTo>
                      <a:pt x="5248" y="206"/>
                      <a:pt x="4528" y="1"/>
                      <a:pt x="38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39"/>
              <p:cNvSpPr/>
              <p:nvPr/>
            </p:nvSpPr>
            <p:spPr>
              <a:xfrm>
                <a:off x="-42804750" y="1949600"/>
                <a:ext cx="337125" cy="316925"/>
              </a:xfrm>
              <a:custGeom>
                <a:rect b="b" l="l" r="r" t="t"/>
                <a:pathLst>
                  <a:path extrusionOk="0" h="12677" w="13485">
                    <a:moveTo>
                      <a:pt x="3306" y="817"/>
                    </a:moveTo>
                    <a:cubicBezTo>
                      <a:pt x="3769" y="817"/>
                      <a:pt x="4233" y="967"/>
                      <a:pt x="4600" y="1267"/>
                    </a:cubicBezTo>
                    <a:cubicBezTo>
                      <a:pt x="3277" y="1802"/>
                      <a:pt x="2174" y="2905"/>
                      <a:pt x="1607" y="4260"/>
                    </a:cubicBezTo>
                    <a:cubicBezTo>
                      <a:pt x="914" y="3283"/>
                      <a:pt x="1072" y="1897"/>
                      <a:pt x="2143" y="1172"/>
                    </a:cubicBezTo>
                    <a:cubicBezTo>
                      <a:pt x="2484" y="935"/>
                      <a:pt x="2895" y="817"/>
                      <a:pt x="3306" y="817"/>
                    </a:cubicBezTo>
                    <a:close/>
                    <a:moveTo>
                      <a:pt x="10101" y="823"/>
                    </a:moveTo>
                    <a:cubicBezTo>
                      <a:pt x="10771" y="823"/>
                      <a:pt x="11436" y="1137"/>
                      <a:pt x="11846" y="1771"/>
                    </a:cubicBezTo>
                    <a:cubicBezTo>
                      <a:pt x="12382" y="2527"/>
                      <a:pt x="12319" y="3535"/>
                      <a:pt x="11783" y="4260"/>
                    </a:cubicBezTo>
                    <a:cubicBezTo>
                      <a:pt x="11248" y="2905"/>
                      <a:pt x="10177" y="1802"/>
                      <a:pt x="8790" y="1267"/>
                    </a:cubicBezTo>
                    <a:cubicBezTo>
                      <a:pt x="9176" y="971"/>
                      <a:pt x="9640" y="823"/>
                      <a:pt x="10101" y="823"/>
                    </a:cubicBezTo>
                    <a:close/>
                    <a:moveTo>
                      <a:pt x="6662" y="1686"/>
                    </a:moveTo>
                    <a:cubicBezTo>
                      <a:pt x="7287" y="1686"/>
                      <a:pt x="7908" y="1809"/>
                      <a:pt x="8475" y="2055"/>
                    </a:cubicBezTo>
                    <a:cubicBezTo>
                      <a:pt x="10177" y="2748"/>
                      <a:pt x="11311" y="4417"/>
                      <a:pt x="11311" y="6339"/>
                    </a:cubicBezTo>
                    <a:cubicBezTo>
                      <a:pt x="11374" y="8891"/>
                      <a:pt x="9263" y="10970"/>
                      <a:pt x="6711" y="10970"/>
                    </a:cubicBezTo>
                    <a:cubicBezTo>
                      <a:pt x="4159" y="10970"/>
                      <a:pt x="2048" y="8891"/>
                      <a:pt x="2017" y="6339"/>
                    </a:cubicBezTo>
                    <a:cubicBezTo>
                      <a:pt x="2017" y="4764"/>
                      <a:pt x="2804" y="3346"/>
                      <a:pt x="4065" y="2464"/>
                    </a:cubicBezTo>
                    <a:cubicBezTo>
                      <a:pt x="4846" y="1943"/>
                      <a:pt x="5759" y="1686"/>
                      <a:pt x="6662" y="1686"/>
                    </a:cubicBezTo>
                    <a:close/>
                    <a:moveTo>
                      <a:pt x="3282" y="1"/>
                    </a:moveTo>
                    <a:cubicBezTo>
                      <a:pt x="2347" y="1"/>
                      <a:pt x="1411" y="437"/>
                      <a:pt x="820" y="1298"/>
                    </a:cubicBezTo>
                    <a:cubicBezTo>
                      <a:pt x="0" y="2496"/>
                      <a:pt x="189" y="4165"/>
                      <a:pt x="1292" y="5142"/>
                    </a:cubicBezTo>
                    <a:cubicBezTo>
                      <a:pt x="820" y="7316"/>
                      <a:pt x="1702" y="9553"/>
                      <a:pt x="3497" y="10844"/>
                    </a:cubicBezTo>
                    <a:lnTo>
                      <a:pt x="2867" y="12073"/>
                    </a:lnTo>
                    <a:cubicBezTo>
                      <a:pt x="2773" y="12262"/>
                      <a:pt x="2867" y="12514"/>
                      <a:pt x="3088" y="12640"/>
                    </a:cubicBezTo>
                    <a:cubicBezTo>
                      <a:pt x="3137" y="12665"/>
                      <a:pt x="3189" y="12677"/>
                      <a:pt x="3240" y="12677"/>
                    </a:cubicBezTo>
                    <a:cubicBezTo>
                      <a:pt x="3386" y="12677"/>
                      <a:pt x="3530" y="12582"/>
                      <a:pt x="3623" y="12420"/>
                    </a:cubicBezTo>
                    <a:lnTo>
                      <a:pt x="4222" y="11254"/>
                    </a:lnTo>
                    <a:cubicBezTo>
                      <a:pt x="4994" y="11632"/>
                      <a:pt x="5821" y="11821"/>
                      <a:pt x="6648" y="11821"/>
                    </a:cubicBezTo>
                    <a:cubicBezTo>
                      <a:pt x="7475" y="11821"/>
                      <a:pt x="8302" y="11632"/>
                      <a:pt x="9074" y="11254"/>
                    </a:cubicBezTo>
                    <a:lnTo>
                      <a:pt x="9641" y="12420"/>
                    </a:lnTo>
                    <a:cubicBezTo>
                      <a:pt x="9736" y="12587"/>
                      <a:pt x="9904" y="12663"/>
                      <a:pt x="10062" y="12663"/>
                    </a:cubicBezTo>
                    <a:cubicBezTo>
                      <a:pt x="10113" y="12663"/>
                      <a:pt x="10162" y="12655"/>
                      <a:pt x="10208" y="12640"/>
                    </a:cubicBezTo>
                    <a:cubicBezTo>
                      <a:pt x="10397" y="12514"/>
                      <a:pt x="10492" y="12262"/>
                      <a:pt x="10397" y="12073"/>
                    </a:cubicBezTo>
                    <a:lnTo>
                      <a:pt x="9767" y="10844"/>
                    </a:lnTo>
                    <a:cubicBezTo>
                      <a:pt x="11594" y="9584"/>
                      <a:pt x="12476" y="7347"/>
                      <a:pt x="11972" y="5142"/>
                    </a:cubicBezTo>
                    <a:cubicBezTo>
                      <a:pt x="13485" y="3882"/>
                      <a:pt x="13359" y="1582"/>
                      <a:pt x="11752" y="511"/>
                    </a:cubicBezTo>
                    <a:cubicBezTo>
                      <a:pt x="11243" y="171"/>
                      <a:pt x="10658" y="5"/>
                      <a:pt x="10078" y="5"/>
                    </a:cubicBezTo>
                    <a:cubicBezTo>
                      <a:pt x="9258" y="5"/>
                      <a:pt x="8449" y="338"/>
                      <a:pt x="7877" y="983"/>
                    </a:cubicBezTo>
                    <a:cubicBezTo>
                      <a:pt x="7483" y="905"/>
                      <a:pt x="7081" y="865"/>
                      <a:pt x="6679" y="865"/>
                    </a:cubicBezTo>
                    <a:cubicBezTo>
                      <a:pt x="6278" y="865"/>
                      <a:pt x="5876" y="905"/>
                      <a:pt x="5482" y="983"/>
                    </a:cubicBezTo>
                    <a:cubicBezTo>
                      <a:pt x="4898" y="326"/>
                      <a:pt x="4090" y="1"/>
                      <a:pt x="32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39"/>
              <p:cNvSpPr/>
              <p:nvPr/>
            </p:nvSpPr>
            <p:spPr>
              <a:xfrm>
                <a:off x="-42644075" y="2060025"/>
                <a:ext cx="59100" cy="65400"/>
              </a:xfrm>
              <a:custGeom>
                <a:rect b="b" l="l" r="r" t="t"/>
                <a:pathLst>
                  <a:path extrusionOk="0" h="2616" w="2364">
                    <a:moveTo>
                      <a:pt x="442" y="0"/>
                    </a:moveTo>
                    <a:cubicBezTo>
                      <a:pt x="189" y="0"/>
                      <a:pt x="0" y="189"/>
                      <a:pt x="0" y="410"/>
                    </a:cubicBezTo>
                    <a:lnTo>
                      <a:pt x="0" y="2237"/>
                    </a:lnTo>
                    <a:cubicBezTo>
                      <a:pt x="0" y="2458"/>
                      <a:pt x="189" y="2615"/>
                      <a:pt x="442" y="2615"/>
                    </a:cubicBezTo>
                    <a:lnTo>
                      <a:pt x="1922" y="2615"/>
                    </a:lnTo>
                    <a:cubicBezTo>
                      <a:pt x="2174" y="2615"/>
                      <a:pt x="2363" y="2426"/>
                      <a:pt x="2363" y="2237"/>
                    </a:cubicBezTo>
                    <a:cubicBezTo>
                      <a:pt x="2363" y="1954"/>
                      <a:pt x="2174" y="1796"/>
                      <a:pt x="1922" y="1796"/>
                    </a:cubicBezTo>
                    <a:lnTo>
                      <a:pt x="820" y="1796"/>
                    </a:lnTo>
                    <a:lnTo>
                      <a:pt x="820" y="410"/>
                    </a:lnTo>
                    <a:cubicBezTo>
                      <a:pt x="820" y="189"/>
                      <a:pt x="631" y="0"/>
                      <a:pt x="4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" name="Google Shape;324;p39"/>
            <p:cNvSpPr/>
            <p:nvPr/>
          </p:nvSpPr>
          <p:spPr>
            <a:xfrm>
              <a:off x="7762263" y="6004896"/>
              <a:ext cx="261611" cy="261590"/>
            </a:xfrm>
            <a:custGeom>
              <a:rect b="b" l="l" r="r" t="t"/>
              <a:pathLst>
                <a:path extrusionOk="0" h="12697" w="12698">
                  <a:moveTo>
                    <a:pt x="11784" y="970"/>
                  </a:moveTo>
                  <a:lnTo>
                    <a:pt x="11784" y="2577"/>
                  </a:lnTo>
                  <a:lnTo>
                    <a:pt x="5168" y="4026"/>
                  </a:lnTo>
                  <a:lnTo>
                    <a:pt x="5168" y="2420"/>
                  </a:lnTo>
                  <a:lnTo>
                    <a:pt x="11784" y="970"/>
                  </a:lnTo>
                  <a:close/>
                  <a:moveTo>
                    <a:pt x="10115" y="7741"/>
                  </a:moveTo>
                  <a:cubicBezTo>
                    <a:pt x="10982" y="7741"/>
                    <a:pt x="11784" y="8286"/>
                    <a:pt x="11784" y="8973"/>
                  </a:cubicBezTo>
                  <a:cubicBezTo>
                    <a:pt x="11784" y="9666"/>
                    <a:pt x="11027" y="10201"/>
                    <a:pt x="10145" y="10201"/>
                  </a:cubicBezTo>
                  <a:cubicBezTo>
                    <a:pt x="9358" y="10201"/>
                    <a:pt x="8665" y="9792"/>
                    <a:pt x="8507" y="9225"/>
                  </a:cubicBezTo>
                  <a:cubicBezTo>
                    <a:pt x="8350" y="8689"/>
                    <a:pt x="8728" y="8154"/>
                    <a:pt x="9263" y="7933"/>
                  </a:cubicBezTo>
                  <a:cubicBezTo>
                    <a:pt x="9537" y="7800"/>
                    <a:pt x="9829" y="7741"/>
                    <a:pt x="10115" y="7741"/>
                  </a:cubicBezTo>
                  <a:close/>
                  <a:moveTo>
                    <a:pt x="2665" y="9393"/>
                  </a:moveTo>
                  <a:cubicBezTo>
                    <a:pt x="3537" y="9393"/>
                    <a:pt x="4348" y="9928"/>
                    <a:pt x="4348" y="10642"/>
                  </a:cubicBezTo>
                  <a:cubicBezTo>
                    <a:pt x="4348" y="11304"/>
                    <a:pt x="3592" y="11871"/>
                    <a:pt x="2679" y="11871"/>
                  </a:cubicBezTo>
                  <a:cubicBezTo>
                    <a:pt x="1891" y="11871"/>
                    <a:pt x="1229" y="11430"/>
                    <a:pt x="1072" y="10894"/>
                  </a:cubicBezTo>
                  <a:cubicBezTo>
                    <a:pt x="914" y="10327"/>
                    <a:pt x="1261" y="9823"/>
                    <a:pt x="1828" y="9571"/>
                  </a:cubicBezTo>
                  <a:cubicBezTo>
                    <a:pt x="2097" y="9448"/>
                    <a:pt x="2384" y="9393"/>
                    <a:pt x="2665" y="9393"/>
                  </a:cubicBezTo>
                  <a:close/>
                  <a:moveTo>
                    <a:pt x="12242" y="1"/>
                  </a:moveTo>
                  <a:cubicBezTo>
                    <a:pt x="12197" y="1"/>
                    <a:pt x="12149" y="9"/>
                    <a:pt x="12099" y="25"/>
                  </a:cubicBezTo>
                  <a:lnTo>
                    <a:pt x="4663" y="1664"/>
                  </a:lnTo>
                  <a:cubicBezTo>
                    <a:pt x="4474" y="1695"/>
                    <a:pt x="4348" y="1853"/>
                    <a:pt x="4348" y="2073"/>
                  </a:cubicBezTo>
                  <a:lnTo>
                    <a:pt x="4348" y="9067"/>
                  </a:lnTo>
                  <a:cubicBezTo>
                    <a:pt x="3876" y="8721"/>
                    <a:pt x="3277" y="8563"/>
                    <a:pt x="2679" y="8563"/>
                  </a:cubicBezTo>
                  <a:cubicBezTo>
                    <a:pt x="1481" y="8563"/>
                    <a:pt x="536" y="9256"/>
                    <a:pt x="284" y="10138"/>
                  </a:cubicBezTo>
                  <a:cubicBezTo>
                    <a:pt x="1" y="11084"/>
                    <a:pt x="568" y="12060"/>
                    <a:pt x="1670" y="12501"/>
                  </a:cubicBezTo>
                  <a:cubicBezTo>
                    <a:pt x="1997" y="12634"/>
                    <a:pt x="2349" y="12697"/>
                    <a:pt x="2700" y="12697"/>
                  </a:cubicBezTo>
                  <a:cubicBezTo>
                    <a:pt x="3600" y="12697"/>
                    <a:pt x="4494" y="12281"/>
                    <a:pt x="4947" y="11556"/>
                  </a:cubicBezTo>
                  <a:cubicBezTo>
                    <a:pt x="5104" y="11273"/>
                    <a:pt x="5199" y="10957"/>
                    <a:pt x="5199" y="10611"/>
                  </a:cubicBezTo>
                  <a:lnTo>
                    <a:pt x="5199" y="4909"/>
                  </a:lnTo>
                  <a:lnTo>
                    <a:pt x="11815" y="3428"/>
                  </a:lnTo>
                  <a:lnTo>
                    <a:pt x="11815" y="7460"/>
                  </a:lnTo>
                  <a:cubicBezTo>
                    <a:pt x="11342" y="7114"/>
                    <a:pt x="10775" y="6956"/>
                    <a:pt x="10177" y="6956"/>
                  </a:cubicBezTo>
                  <a:cubicBezTo>
                    <a:pt x="8948" y="6956"/>
                    <a:pt x="8003" y="7649"/>
                    <a:pt x="7782" y="8532"/>
                  </a:cubicBezTo>
                  <a:cubicBezTo>
                    <a:pt x="7499" y="9477"/>
                    <a:pt x="8034" y="10453"/>
                    <a:pt x="9137" y="10894"/>
                  </a:cubicBezTo>
                  <a:cubicBezTo>
                    <a:pt x="9470" y="11017"/>
                    <a:pt x="9823" y="11076"/>
                    <a:pt x="10172" y="11076"/>
                  </a:cubicBezTo>
                  <a:cubicBezTo>
                    <a:pt x="11077" y="11076"/>
                    <a:pt x="11959" y="10677"/>
                    <a:pt x="12414" y="9949"/>
                  </a:cubicBezTo>
                  <a:cubicBezTo>
                    <a:pt x="12571" y="9666"/>
                    <a:pt x="12697" y="9351"/>
                    <a:pt x="12697" y="8973"/>
                  </a:cubicBezTo>
                  <a:cubicBezTo>
                    <a:pt x="12603" y="8941"/>
                    <a:pt x="12603" y="403"/>
                    <a:pt x="12603" y="403"/>
                  </a:cubicBezTo>
                  <a:cubicBezTo>
                    <a:pt x="12603" y="170"/>
                    <a:pt x="12453" y="1"/>
                    <a:pt x="122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" name="Google Shape;325;p39"/>
            <p:cNvGrpSpPr/>
            <p:nvPr/>
          </p:nvGrpSpPr>
          <p:grpSpPr>
            <a:xfrm>
              <a:off x="9505736" y="5912672"/>
              <a:ext cx="231078" cy="257696"/>
              <a:chOff x="-40150450" y="1977325"/>
              <a:chExt cx="280400" cy="312700"/>
            </a:xfrm>
          </p:grpSpPr>
          <p:sp>
            <p:nvSpPr>
              <p:cNvPr id="326" name="Google Shape;326;p39"/>
              <p:cNvSpPr/>
              <p:nvPr/>
            </p:nvSpPr>
            <p:spPr>
              <a:xfrm>
                <a:off x="-40052800" y="20411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39"/>
              <p:cNvSpPr/>
              <p:nvPr/>
            </p:nvSpPr>
            <p:spPr>
              <a:xfrm>
                <a:off x="-40150450" y="1977325"/>
                <a:ext cx="280400" cy="312700"/>
              </a:xfrm>
              <a:custGeom>
                <a:rect b="b" l="l" r="r" t="t"/>
                <a:pathLst>
                  <a:path extrusionOk="0" h="12508" w="11216">
                    <a:moveTo>
                      <a:pt x="8379" y="838"/>
                    </a:moveTo>
                    <a:cubicBezTo>
                      <a:pt x="8626" y="838"/>
                      <a:pt x="8880" y="873"/>
                      <a:pt x="9137" y="946"/>
                    </a:cubicBezTo>
                    <a:cubicBezTo>
                      <a:pt x="8948" y="1733"/>
                      <a:pt x="8506" y="2300"/>
                      <a:pt x="7971" y="2615"/>
                    </a:cubicBezTo>
                    <a:cubicBezTo>
                      <a:pt x="7908" y="2678"/>
                      <a:pt x="7876" y="2678"/>
                      <a:pt x="7876" y="2678"/>
                    </a:cubicBezTo>
                    <a:cubicBezTo>
                      <a:pt x="7861" y="2694"/>
                      <a:pt x="7853" y="2694"/>
                      <a:pt x="7845" y="2694"/>
                    </a:cubicBezTo>
                    <a:cubicBezTo>
                      <a:pt x="7837" y="2694"/>
                      <a:pt x="7829" y="2694"/>
                      <a:pt x="7813" y="2710"/>
                    </a:cubicBezTo>
                    <a:cubicBezTo>
                      <a:pt x="7470" y="2868"/>
                      <a:pt x="7083" y="2938"/>
                      <a:pt x="6744" y="2938"/>
                    </a:cubicBezTo>
                    <a:cubicBezTo>
                      <a:pt x="6678" y="2938"/>
                      <a:pt x="6615" y="2935"/>
                      <a:pt x="6553" y="2930"/>
                    </a:cubicBezTo>
                    <a:lnTo>
                      <a:pt x="6459" y="2930"/>
                    </a:lnTo>
                    <a:cubicBezTo>
                      <a:pt x="6301" y="2930"/>
                      <a:pt x="6112" y="2899"/>
                      <a:pt x="5955" y="2867"/>
                    </a:cubicBezTo>
                    <a:cubicBezTo>
                      <a:pt x="6240" y="1597"/>
                      <a:pt x="7230" y="838"/>
                      <a:pt x="8379" y="838"/>
                    </a:cubicBezTo>
                    <a:close/>
                    <a:moveTo>
                      <a:pt x="9798" y="8538"/>
                    </a:moveTo>
                    <a:lnTo>
                      <a:pt x="9798" y="8538"/>
                    </a:lnTo>
                    <a:cubicBezTo>
                      <a:pt x="9831" y="8545"/>
                      <a:pt x="9862" y="8554"/>
                      <a:pt x="9892" y="8565"/>
                    </a:cubicBezTo>
                    <a:lnTo>
                      <a:pt x="9892" y="8565"/>
                    </a:lnTo>
                    <a:cubicBezTo>
                      <a:pt x="9829" y="8546"/>
                      <a:pt x="9798" y="8538"/>
                      <a:pt x="9798" y="8538"/>
                    </a:cubicBezTo>
                    <a:close/>
                    <a:moveTo>
                      <a:pt x="3433" y="3256"/>
                    </a:moveTo>
                    <a:cubicBezTo>
                      <a:pt x="3506" y="3256"/>
                      <a:pt x="3570" y="3264"/>
                      <a:pt x="3623" y="3277"/>
                    </a:cubicBezTo>
                    <a:cubicBezTo>
                      <a:pt x="4064" y="3403"/>
                      <a:pt x="4631" y="3970"/>
                      <a:pt x="5167" y="4128"/>
                    </a:cubicBezTo>
                    <a:cubicBezTo>
                      <a:pt x="5293" y="4159"/>
                      <a:pt x="5419" y="4159"/>
                      <a:pt x="5514" y="4159"/>
                    </a:cubicBezTo>
                    <a:lnTo>
                      <a:pt x="5577" y="4159"/>
                    </a:lnTo>
                    <a:cubicBezTo>
                      <a:pt x="5923" y="4159"/>
                      <a:pt x="6270" y="3907"/>
                      <a:pt x="6585" y="3718"/>
                    </a:cubicBezTo>
                    <a:cubicBezTo>
                      <a:pt x="7152" y="3718"/>
                      <a:pt x="7687" y="3592"/>
                      <a:pt x="8160" y="3371"/>
                    </a:cubicBezTo>
                    <a:cubicBezTo>
                      <a:pt x="9294" y="3812"/>
                      <a:pt x="10838" y="5388"/>
                      <a:pt x="9767" y="8475"/>
                    </a:cubicBezTo>
                    <a:cubicBezTo>
                      <a:pt x="9420" y="9672"/>
                      <a:pt x="8506" y="11342"/>
                      <a:pt x="7561" y="11594"/>
                    </a:cubicBezTo>
                    <a:cubicBezTo>
                      <a:pt x="7484" y="11627"/>
                      <a:pt x="7404" y="11641"/>
                      <a:pt x="7319" y="11641"/>
                    </a:cubicBezTo>
                    <a:cubicBezTo>
                      <a:pt x="7161" y="11641"/>
                      <a:pt x="6990" y="11593"/>
                      <a:pt x="6805" y="11531"/>
                    </a:cubicBezTo>
                    <a:cubicBezTo>
                      <a:pt x="6459" y="11279"/>
                      <a:pt x="6081" y="11027"/>
                      <a:pt x="5608" y="11027"/>
                    </a:cubicBezTo>
                    <a:cubicBezTo>
                      <a:pt x="5482" y="11027"/>
                      <a:pt x="5356" y="11027"/>
                      <a:pt x="5135" y="11059"/>
                    </a:cubicBezTo>
                    <a:cubicBezTo>
                      <a:pt x="4820" y="11122"/>
                      <a:pt x="4537" y="11311"/>
                      <a:pt x="4253" y="11468"/>
                    </a:cubicBezTo>
                    <a:cubicBezTo>
                      <a:pt x="4094" y="11568"/>
                      <a:pt x="3934" y="11630"/>
                      <a:pt x="3767" y="11630"/>
                    </a:cubicBezTo>
                    <a:cubicBezTo>
                      <a:pt x="3670" y="11630"/>
                      <a:pt x="3570" y="11609"/>
                      <a:pt x="3466" y="11563"/>
                    </a:cubicBezTo>
                    <a:cubicBezTo>
                      <a:pt x="3119" y="11437"/>
                      <a:pt x="2804" y="11122"/>
                      <a:pt x="2552" y="10838"/>
                    </a:cubicBezTo>
                    <a:cubicBezTo>
                      <a:pt x="1386" y="9515"/>
                      <a:pt x="0" y="6207"/>
                      <a:pt x="1670" y="4222"/>
                    </a:cubicBezTo>
                    <a:cubicBezTo>
                      <a:pt x="2238" y="3518"/>
                      <a:pt x="2992" y="3256"/>
                      <a:pt x="3433" y="3256"/>
                    </a:cubicBezTo>
                    <a:close/>
                    <a:moveTo>
                      <a:pt x="8415" y="0"/>
                    </a:moveTo>
                    <a:cubicBezTo>
                      <a:pt x="7084" y="0"/>
                      <a:pt x="5925" y="752"/>
                      <a:pt x="5356" y="1985"/>
                    </a:cubicBezTo>
                    <a:cubicBezTo>
                      <a:pt x="5104" y="1576"/>
                      <a:pt x="4663" y="1198"/>
                      <a:pt x="4190" y="977"/>
                    </a:cubicBezTo>
                    <a:lnTo>
                      <a:pt x="4033" y="883"/>
                    </a:lnTo>
                    <a:cubicBezTo>
                      <a:pt x="3975" y="858"/>
                      <a:pt x="3917" y="846"/>
                      <a:pt x="3862" y="846"/>
                    </a:cubicBezTo>
                    <a:cubicBezTo>
                      <a:pt x="3703" y="846"/>
                      <a:pt x="3559" y="940"/>
                      <a:pt x="3466" y="1103"/>
                    </a:cubicBezTo>
                    <a:cubicBezTo>
                      <a:pt x="3340" y="1292"/>
                      <a:pt x="3466" y="1513"/>
                      <a:pt x="3655" y="1639"/>
                    </a:cubicBezTo>
                    <a:lnTo>
                      <a:pt x="3812" y="1733"/>
                    </a:lnTo>
                    <a:cubicBezTo>
                      <a:pt x="4411" y="1985"/>
                      <a:pt x="4820" y="2521"/>
                      <a:pt x="4978" y="3088"/>
                    </a:cubicBezTo>
                    <a:cubicBezTo>
                      <a:pt x="4600" y="2867"/>
                      <a:pt x="4253" y="2615"/>
                      <a:pt x="3907" y="2521"/>
                    </a:cubicBezTo>
                    <a:cubicBezTo>
                      <a:pt x="3773" y="2479"/>
                      <a:pt x="3623" y="2459"/>
                      <a:pt x="3462" y="2459"/>
                    </a:cubicBezTo>
                    <a:cubicBezTo>
                      <a:pt x="2151" y="2459"/>
                      <a:pt x="126" y="3831"/>
                      <a:pt x="126" y="6553"/>
                    </a:cubicBezTo>
                    <a:cubicBezTo>
                      <a:pt x="126" y="8034"/>
                      <a:pt x="725" y="9641"/>
                      <a:pt x="1544" y="10870"/>
                    </a:cubicBezTo>
                    <a:cubicBezTo>
                      <a:pt x="2365" y="12070"/>
                      <a:pt x="3159" y="12482"/>
                      <a:pt x="3830" y="12482"/>
                    </a:cubicBezTo>
                    <a:cubicBezTo>
                      <a:pt x="4162" y="12482"/>
                      <a:pt x="4465" y="12381"/>
                      <a:pt x="4726" y="12224"/>
                    </a:cubicBezTo>
                    <a:cubicBezTo>
                      <a:pt x="4978" y="12067"/>
                      <a:pt x="5324" y="11846"/>
                      <a:pt x="5514" y="11846"/>
                    </a:cubicBezTo>
                    <a:cubicBezTo>
                      <a:pt x="5545" y="11846"/>
                      <a:pt x="5573" y="11844"/>
                      <a:pt x="5602" y="11844"/>
                    </a:cubicBezTo>
                    <a:cubicBezTo>
                      <a:pt x="5689" y="11844"/>
                      <a:pt x="5789" y="11862"/>
                      <a:pt x="6049" y="12004"/>
                    </a:cubicBezTo>
                    <a:lnTo>
                      <a:pt x="6396" y="12224"/>
                    </a:lnTo>
                    <a:cubicBezTo>
                      <a:pt x="6711" y="12445"/>
                      <a:pt x="6994" y="12508"/>
                      <a:pt x="7309" y="12508"/>
                    </a:cubicBezTo>
                    <a:cubicBezTo>
                      <a:pt x="8822" y="12508"/>
                      <a:pt x="10082" y="10302"/>
                      <a:pt x="10617" y="8853"/>
                    </a:cubicBezTo>
                    <a:cubicBezTo>
                      <a:pt x="11121" y="7246"/>
                      <a:pt x="11216" y="5514"/>
                      <a:pt x="10271" y="4096"/>
                    </a:cubicBezTo>
                    <a:cubicBezTo>
                      <a:pt x="9924" y="3560"/>
                      <a:pt x="9452" y="3151"/>
                      <a:pt x="8979" y="2867"/>
                    </a:cubicBezTo>
                    <a:cubicBezTo>
                      <a:pt x="9546" y="2363"/>
                      <a:pt x="9924" y="1607"/>
                      <a:pt x="10050" y="693"/>
                    </a:cubicBezTo>
                    <a:cubicBezTo>
                      <a:pt x="10082" y="504"/>
                      <a:pt x="9956" y="347"/>
                      <a:pt x="9767" y="252"/>
                    </a:cubicBezTo>
                    <a:cubicBezTo>
                      <a:pt x="9308" y="81"/>
                      <a:pt x="8852" y="0"/>
                      <a:pt x="84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39"/>
              <p:cNvSpPr/>
              <p:nvPr/>
            </p:nvSpPr>
            <p:spPr>
              <a:xfrm>
                <a:off x="-39925200" y="21080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39"/>
              <p:cNvSpPr/>
              <p:nvPr/>
            </p:nvSpPr>
            <p:spPr>
              <a:xfrm>
                <a:off x="-39958275" y="2087025"/>
                <a:ext cx="44925" cy="105350"/>
              </a:xfrm>
              <a:custGeom>
                <a:rect b="b" l="l" r="r" t="t"/>
                <a:pathLst>
                  <a:path extrusionOk="0" h="4214" w="1797">
                    <a:moveTo>
                      <a:pt x="439" y="1"/>
                    </a:moveTo>
                    <a:cubicBezTo>
                      <a:pt x="326" y="1"/>
                      <a:pt x="216" y="55"/>
                      <a:pt x="126" y="181"/>
                    </a:cubicBezTo>
                    <a:cubicBezTo>
                      <a:pt x="0" y="370"/>
                      <a:pt x="0" y="590"/>
                      <a:pt x="189" y="748"/>
                    </a:cubicBezTo>
                    <a:cubicBezTo>
                      <a:pt x="1009" y="1378"/>
                      <a:pt x="914" y="2638"/>
                      <a:pt x="536" y="3678"/>
                    </a:cubicBezTo>
                    <a:cubicBezTo>
                      <a:pt x="473" y="3867"/>
                      <a:pt x="599" y="4087"/>
                      <a:pt x="819" y="4182"/>
                    </a:cubicBezTo>
                    <a:cubicBezTo>
                      <a:pt x="862" y="4203"/>
                      <a:pt x="908" y="4213"/>
                      <a:pt x="954" y="4213"/>
                    </a:cubicBezTo>
                    <a:cubicBezTo>
                      <a:pt x="1112" y="4213"/>
                      <a:pt x="1275" y="4093"/>
                      <a:pt x="1324" y="3898"/>
                    </a:cubicBezTo>
                    <a:cubicBezTo>
                      <a:pt x="1639" y="2922"/>
                      <a:pt x="1796" y="1787"/>
                      <a:pt x="1324" y="842"/>
                    </a:cubicBezTo>
                    <a:cubicBezTo>
                      <a:pt x="1166" y="559"/>
                      <a:pt x="977" y="275"/>
                      <a:pt x="693" y="86"/>
                    </a:cubicBezTo>
                    <a:cubicBezTo>
                      <a:pt x="612" y="32"/>
                      <a:pt x="525" y="1"/>
                      <a:pt x="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30" name="Google Shape;330;p39"/>
          <p:cNvSpPr/>
          <p:nvPr/>
        </p:nvSpPr>
        <p:spPr>
          <a:xfrm>
            <a:off x="5959867" y="3175455"/>
            <a:ext cx="711622" cy="0"/>
          </a:xfrm>
          <a:custGeom>
            <a:rect b="b" l="l" r="r" t="t"/>
            <a:pathLst>
              <a:path extrusionOk="0" h="120000" w="1564004">
                <a:moveTo>
                  <a:pt x="1563636" y="0"/>
                </a:moveTo>
                <a:lnTo>
                  <a:pt x="0" y="0"/>
                </a:lnTo>
              </a:path>
            </a:pathLst>
          </a:custGeom>
          <a:noFill/>
          <a:ln cap="flat" cmpd="sng" w="19050">
            <a:solidFill>
              <a:srgbClr val="717076"/>
            </a:solidFill>
            <a:prstDash val="solid"/>
            <a:round/>
            <a:headEnd len="sm" w="sm" type="diamond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" name="Google Shape;331;p39"/>
          <p:cNvSpPr/>
          <p:nvPr/>
        </p:nvSpPr>
        <p:spPr>
          <a:xfrm>
            <a:off x="3999554" y="3175455"/>
            <a:ext cx="711309" cy="0"/>
          </a:xfrm>
          <a:custGeom>
            <a:rect b="b" l="l" r="r" t="t"/>
            <a:pathLst>
              <a:path extrusionOk="0" h="120000" w="1564004">
                <a:moveTo>
                  <a:pt x="0" y="0"/>
                </a:moveTo>
                <a:lnTo>
                  <a:pt x="1563636" y="0"/>
                </a:lnTo>
              </a:path>
            </a:pathLst>
          </a:custGeom>
          <a:noFill/>
          <a:ln cap="flat" cmpd="sng" w="19050">
            <a:solidFill>
              <a:srgbClr val="717076"/>
            </a:solidFill>
            <a:prstDash val="solid"/>
            <a:round/>
            <a:headEnd len="sm" w="sm" type="diamond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" name="Google Shape;332;p39"/>
          <p:cNvSpPr/>
          <p:nvPr/>
        </p:nvSpPr>
        <p:spPr>
          <a:xfrm>
            <a:off x="5903239" y="2007923"/>
            <a:ext cx="711911" cy="138684"/>
          </a:xfrm>
          <a:custGeom>
            <a:rect b="b" l="l" r="r" t="t"/>
            <a:pathLst>
              <a:path extrusionOk="0" h="304800" w="1564640">
                <a:moveTo>
                  <a:pt x="1564386" y="0"/>
                </a:moveTo>
                <a:lnTo>
                  <a:pt x="749" y="0"/>
                </a:lnTo>
                <a:lnTo>
                  <a:pt x="632" y="101203"/>
                </a:lnTo>
                <a:lnTo>
                  <a:pt x="374" y="200025"/>
                </a:lnTo>
                <a:lnTo>
                  <a:pt x="117" y="275034"/>
                </a:lnTo>
                <a:lnTo>
                  <a:pt x="0" y="304800"/>
                </a:lnTo>
              </a:path>
            </a:pathLst>
          </a:custGeom>
          <a:noFill/>
          <a:ln cap="flat" cmpd="sng" w="19050">
            <a:solidFill>
              <a:srgbClr val="717076"/>
            </a:solidFill>
            <a:prstDash val="solid"/>
            <a:round/>
            <a:headEnd len="sm" w="sm" type="diamond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" name="Google Shape;333;p39"/>
          <p:cNvSpPr txBox="1"/>
          <p:nvPr/>
        </p:nvSpPr>
        <p:spPr>
          <a:xfrm>
            <a:off x="4512825" y="771898"/>
            <a:ext cx="1278000" cy="675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8C9AB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8C9AB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1270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1270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is  a cold place, not hot</a:t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34" name="Google Shape;334;p39"/>
          <p:cNvSpPr txBox="1"/>
          <p:nvPr>
            <p:ph type="title"/>
          </p:nvPr>
        </p:nvSpPr>
        <p:spPr>
          <a:xfrm>
            <a:off x="363900" y="771900"/>
            <a:ext cx="17883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EAAFA4"/>
                </a:solidFill>
              </a:rPr>
              <a:t>INFOGRAPHICS</a:t>
            </a:r>
            <a:r>
              <a:rPr lang="en-US" sz="1600"/>
              <a:t> MAKE YOUR IDEA UNDERSTANDABLE…</a:t>
            </a:r>
            <a:endParaRPr sz="1600"/>
          </a:p>
        </p:txBody>
      </p:sp>
      <p:grpSp>
        <p:nvGrpSpPr>
          <p:cNvPr id="335" name="Google Shape;335;p39"/>
          <p:cNvGrpSpPr/>
          <p:nvPr/>
        </p:nvGrpSpPr>
        <p:grpSpPr>
          <a:xfrm>
            <a:off x="4548695" y="1981170"/>
            <a:ext cx="1837551" cy="1692829"/>
            <a:chOff x="6659789" y="3015733"/>
            <a:chExt cx="4040350" cy="3722139"/>
          </a:xfrm>
        </p:grpSpPr>
        <p:sp>
          <p:nvSpPr>
            <p:cNvPr id="336" name="Google Shape;336;p39"/>
            <p:cNvSpPr/>
            <p:nvPr/>
          </p:nvSpPr>
          <p:spPr>
            <a:xfrm>
              <a:off x="6659789" y="4146296"/>
              <a:ext cx="1371881" cy="2236748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51598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EE8E88"/>
                </a:solidFill>
              </a:endParaRPr>
            </a:p>
          </p:txBody>
        </p:sp>
        <p:sp>
          <p:nvSpPr>
            <p:cNvPr id="337" name="Google Shape;337;p39"/>
            <p:cNvSpPr/>
            <p:nvPr/>
          </p:nvSpPr>
          <p:spPr>
            <a:xfrm>
              <a:off x="7572216" y="5769103"/>
              <a:ext cx="2203226" cy="968769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EE8E88"/>
                </a:solidFill>
              </a:endParaRPr>
            </a:p>
          </p:txBody>
        </p:sp>
        <p:sp>
          <p:nvSpPr>
            <p:cNvPr id="338" name="Google Shape;338;p39"/>
            <p:cNvSpPr/>
            <p:nvPr/>
          </p:nvSpPr>
          <p:spPr>
            <a:xfrm>
              <a:off x="9328258" y="4302257"/>
              <a:ext cx="1371881" cy="207981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EE8E88"/>
                </a:solidFill>
              </a:endParaRPr>
            </a:p>
          </p:txBody>
        </p:sp>
        <p:sp>
          <p:nvSpPr>
            <p:cNvPr id="339" name="Google Shape;339;p39"/>
            <p:cNvSpPr/>
            <p:nvPr/>
          </p:nvSpPr>
          <p:spPr>
            <a:xfrm>
              <a:off x="8680398" y="3015733"/>
              <a:ext cx="1771344" cy="1668514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EAAFA4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EE8E88"/>
                </a:solidFill>
              </a:endParaRPr>
            </a:p>
          </p:txBody>
        </p:sp>
        <p:sp>
          <p:nvSpPr>
            <p:cNvPr id="340" name="Google Shape;340;p39"/>
            <p:cNvSpPr/>
            <p:nvPr/>
          </p:nvSpPr>
          <p:spPr>
            <a:xfrm>
              <a:off x="6909163" y="3016792"/>
              <a:ext cx="2054200" cy="1519527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8C9ABF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EE8E88"/>
                </a:solidFill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5" name="Google Shape;345;p40"/>
          <p:cNvGraphicFramePr/>
          <p:nvPr/>
        </p:nvGraphicFramePr>
        <p:xfrm>
          <a:off x="2924752" y="135609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{77B88DE4-0285-479E-BB23-EFB3466EDF0D}</a:tableStyleId>
              </a:tblPr>
              <a:tblGrid>
                <a:gridCol w="1037900"/>
                <a:gridCol w="1425950"/>
                <a:gridCol w="1347650"/>
                <a:gridCol w="1497975"/>
              </a:tblGrid>
              <a:tr h="6460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MASS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00500" marB="0" marR="0" marL="0"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DIAMETER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00500" marB="0" marR="0" marL="0"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635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SURFACE GRAVITY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63500" marR="0" rtl="0" algn="ctr">
                        <a:lnSpc>
                          <a:spcPct val="100000"/>
                        </a:lnSpc>
                        <a:spcBef>
                          <a:spcPts val="1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00500" marB="0" marR="0" marL="0">
                    <a:solidFill>
                      <a:srgbClr val="666666"/>
                    </a:solidFill>
                  </a:tcPr>
                </a:tc>
              </a:tr>
              <a:tr h="6460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2900" marB="0" marR="0" marL="0" anchor="ctr">
                    <a:solidFill>
                      <a:srgbClr val="EAAFA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0,06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8249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66666"/>
                    </a:solidFill>
                  </a:tcPr>
                </a:tc>
              </a:tr>
              <a:tr h="6460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2900" marB="0" marR="0" marL="0" anchor="ctr">
                    <a:solidFill>
                      <a:srgbClr val="8C9AB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0,11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0,53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8249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66666"/>
                    </a:solidFill>
                  </a:tcPr>
                </a:tc>
              </a:tr>
              <a:tr h="6460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SATURN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2900" marB="0" marR="0" marL="0" anchor="ctr"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95,2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9,4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99999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4027" rtl="0" algn="ctr">
                        <a:lnSpc>
                          <a:spcPct val="100000"/>
                        </a:lnSpc>
                        <a:spcBef>
                          <a:spcPts val="5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u="none" cap="none" strike="noStrike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1,16</a:t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0" marB="0" marR="0" marL="0" anchor="ctr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666666"/>
                    </a:solidFill>
                  </a:tcPr>
                </a:tc>
              </a:tr>
            </a:tbl>
          </a:graphicData>
        </a:graphic>
      </p:graphicFrame>
      <p:sp>
        <p:nvSpPr>
          <p:cNvPr id="346" name="Google Shape;346;p40"/>
          <p:cNvSpPr txBox="1"/>
          <p:nvPr>
            <p:ph type="title"/>
          </p:nvPr>
        </p:nvSpPr>
        <p:spPr>
          <a:xfrm>
            <a:off x="363900" y="771900"/>
            <a:ext cx="1602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… AND THE SAME GOES FOR </a:t>
            </a:r>
            <a:r>
              <a:rPr lang="en-US">
                <a:solidFill>
                  <a:srgbClr val="EAAFA4"/>
                </a:solidFill>
              </a:rPr>
              <a:t>TABLES</a:t>
            </a:r>
            <a:endParaRPr>
              <a:solidFill>
                <a:srgbClr val="EAAFA4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41"/>
          <p:cNvSpPr/>
          <p:nvPr/>
        </p:nvSpPr>
        <p:spPr>
          <a:xfrm>
            <a:off x="4184953" y="3464003"/>
            <a:ext cx="0" cy="388893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" name="Google Shape;352;p41"/>
          <p:cNvSpPr/>
          <p:nvPr/>
        </p:nvSpPr>
        <p:spPr>
          <a:xfrm>
            <a:off x="4184953" y="4233578"/>
            <a:ext cx="0" cy="388893"/>
          </a:xfrm>
          <a:custGeom>
            <a:rect b="b" l="l" r="r" t="t"/>
            <a:pathLst>
              <a:path extrusionOk="0" h="854710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5159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" name="Google Shape;353;p41"/>
          <p:cNvSpPr/>
          <p:nvPr/>
        </p:nvSpPr>
        <p:spPr>
          <a:xfrm>
            <a:off x="776689" y="3488379"/>
            <a:ext cx="0" cy="388893"/>
          </a:xfrm>
          <a:custGeom>
            <a:rect b="b" l="l" r="r" t="t"/>
            <a:pathLst>
              <a:path extrusionOk="0" h="854709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" name="Google Shape;354;p41"/>
          <p:cNvSpPr/>
          <p:nvPr/>
        </p:nvSpPr>
        <p:spPr>
          <a:xfrm>
            <a:off x="776689" y="4233579"/>
            <a:ext cx="0" cy="388893"/>
          </a:xfrm>
          <a:custGeom>
            <a:rect b="b" l="l" r="r" t="t"/>
            <a:pathLst>
              <a:path extrusionOk="0" h="854709" w="120000">
                <a:moveTo>
                  <a:pt x="0" y="0"/>
                </a:moveTo>
                <a:lnTo>
                  <a:pt x="0" y="854227"/>
                </a:lnTo>
              </a:path>
            </a:pathLst>
          </a:custGeom>
          <a:noFill/>
          <a:ln cap="flat" cmpd="sng" w="38100">
            <a:solidFill>
              <a:srgbClr val="8C9AB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55" name="Google Shape;355;p41"/>
          <p:cNvGrpSpPr/>
          <p:nvPr/>
        </p:nvGrpSpPr>
        <p:grpSpPr>
          <a:xfrm>
            <a:off x="3432855" y="498532"/>
            <a:ext cx="4303362" cy="2517581"/>
            <a:chOff x="1397225" y="1410350"/>
            <a:chExt cx="4786300" cy="2774500"/>
          </a:xfrm>
        </p:grpSpPr>
        <p:grpSp>
          <p:nvGrpSpPr>
            <p:cNvPr id="356" name="Google Shape;356;p4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57" name="Google Shape;357;p4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358" name="Google Shape;358;p4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" name="Google Shape;359;p4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60" name="Google Shape;360;p4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grpSp>
            <p:nvGrpSpPr>
              <p:cNvPr id="361" name="Google Shape;361;p4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62" name="Google Shape;362;p4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</p:sp>
            <p:sp>
              <p:nvSpPr>
                <p:cNvPr id="363" name="Google Shape;363;p4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" name="Google Shape;364;p4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" name="Google Shape;365;p4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" name="Google Shape;366;p4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EAAFA4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" name="Google Shape;367;p4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8" name="Google Shape;368;p4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69" name="Google Shape;369;p4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370" name="Google Shape;370;p4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1" name="Google Shape;371;p4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72" name="Google Shape;372;p4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373" name="Google Shape;373;p4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4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4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4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4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" name="Google Shape;378;p4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79" name="Google Shape;379;p4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4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</p:grpSp>
        <p:grpSp>
          <p:nvGrpSpPr>
            <p:cNvPr id="381" name="Google Shape;381;p4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82" name="Google Shape;382;p4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4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384" name="Google Shape;384;p4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</p:grpSp>
        <p:grpSp>
          <p:nvGrpSpPr>
            <p:cNvPr id="385" name="Google Shape;385;p4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86" name="Google Shape;386;p4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4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</p:grpSp>
        <p:grpSp>
          <p:nvGrpSpPr>
            <p:cNvPr id="388" name="Google Shape;388;p4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89" name="Google Shape;389;p4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390" name="Google Shape;390;p4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" name="Google Shape;391;p4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92" name="Google Shape;392;p4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grpSp>
            <p:nvGrpSpPr>
              <p:cNvPr id="393" name="Google Shape;393;p4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94" name="Google Shape;394;p4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" name="Google Shape;395;p4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78875" lIns="78875" spcFirstLastPara="1" rIns="78875" wrap="square" tIns="7887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6" name="Google Shape;396;p4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97" name="Google Shape;397;p4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398" name="Google Shape;398;p4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" name="Google Shape;399;p4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00" name="Google Shape;400;p4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401" name="Google Shape;401;p4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" name="Google Shape;402;p4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03" name="Google Shape;403;p4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</p:sp>
          <p:sp>
            <p:nvSpPr>
              <p:cNvPr id="404" name="Google Shape;404;p4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" name="Google Shape;405;p4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8" name="Google Shape;408;p4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09" name="Google Shape;409;p4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4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4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4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4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4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4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4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4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4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4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4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4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4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4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4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5" name="Google Shape;425;p4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EAAFA4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7" name="Google Shape;447;p4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48" name="Google Shape;448;p4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1598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4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0" name="Google Shape;450;p4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1" name="Google Shape;451;p4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52" name="Google Shape;452;p4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4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4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4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6" name="Google Shape;456;p4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" name="Google Shape;463;p4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64" name="Google Shape;464;p4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4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4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4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8" name="Google Shape;468;p4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7" name="Google Shape;497;p4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98" name="Google Shape;498;p4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4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0" name="Google Shape;500;p4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1" name="Google Shape;501;p4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02" name="Google Shape;502;p4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8C9AB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4" name="Google Shape;504;p4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05" name="Google Shape;505;p4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4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7" name="Google Shape;507;p4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1598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5" name="Google Shape;515;p4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16" name="Google Shape;516;p4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4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4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4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0" name="Google Shape;520;p4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8" name="Google Shape;528;p4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29" name="Google Shape;529;p4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4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4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8C9ABF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4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3" name="Google Shape;533;p4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8C9ABF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5" name="Google Shape;575;p4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576" name="Google Shape;576;p4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4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78875" lIns="78875" spcFirstLastPara="1" rIns="78875" wrap="square" tIns="788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8" name="Google Shape;578;p4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1598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CCCCCC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78875" lIns="78875" spcFirstLastPara="1" rIns="78875" wrap="square" tIns="788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" name="Google Shape;613;p41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</a:t>
            </a:r>
            <a:r>
              <a:rPr lang="en-US">
                <a:solidFill>
                  <a:srgbClr val="EAAFA4"/>
                </a:solidFill>
              </a:rPr>
              <a:t>MAP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614" name="Google Shape;614;p41"/>
          <p:cNvSpPr txBox="1"/>
          <p:nvPr/>
        </p:nvSpPr>
        <p:spPr>
          <a:xfrm>
            <a:off x="4403625" y="3412000"/>
            <a:ext cx="28797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planet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5" name="Google Shape;615;p41"/>
          <p:cNvSpPr txBox="1"/>
          <p:nvPr/>
        </p:nvSpPr>
        <p:spPr>
          <a:xfrm>
            <a:off x="4403625" y="4181575"/>
            <a:ext cx="28797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51598C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5159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6" name="Google Shape;616;p41"/>
          <p:cNvSpPr txBox="1"/>
          <p:nvPr/>
        </p:nvSpPr>
        <p:spPr>
          <a:xfrm>
            <a:off x="927875" y="3412000"/>
            <a:ext cx="28797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EAAFA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and the smallest one in our Solar System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7" name="Google Shape;617;p41"/>
          <p:cNvSpPr txBox="1"/>
          <p:nvPr/>
        </p:nvSpPr>
        <p:spPr>
          <a:xfrm>
            <a:off x="927875" y="4181575"/>
            <a:ext cx="28797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8C9AB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8C9AB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</a:t>
            </a:r>
            <a:r>
              <a:rPr lang="en-U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5B5B5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cold place, not hot. It’s full of iron oxide dust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" name="Google Shape;622;p42"/>
          <p:cNvSpPr txBox="1"/>
          <p:nvPr>
            <p:ph type="title"/>
          </p:nvPr>
        </p:nvSpPr>
        <p:spPr>
          <a:xfrm>
            <a:off x="363912" y="771888"/>
            <a:ext cx="15666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</a:t>
            </a:r>
            <a:r>
              <a:rPr lang="en-US">
                <a:solidFill>
                  <a:srgbClr val="EAAFA4"/>
                </a:solidFill>
              </a:rPr>
              <a:t>TIMELINE </a:t>
            </a:r>
            <a:r>
              <a:rPr lang="en-US"/>
              <a:t>ALWAYS WORKS FINE</a:t>
            </a:r>
            <a:endParaRPr/>
          </a:p>
        </p:txBody>
      </p:sp>
      <p:sp>
        <p:nvSpPr>
          <p:cNvPr id="623" name="Google Shape;623;p42"/>
          <p:cNvSpPr/>
          <p:nvPr/>
        </p:nvSpPr>
        <p:spPr>
          <a:xfrm rot="-5400000">
            <a:off x="5764128" y="2559868"/>
            <a:ext cx="664332" cy="728834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solidFill>
            <a:srgbClr val="EAAFA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" name="Google Shape;624;p42"/>
          <p:cNvSpPr/>
          <p:nvPr/>
        </p:nvSpPr>
        <p:spPr>
          <a:xfrm rot="-5400000">
            <a:off x="5754300" y="649635"/>
            <a:ext cx="670541" cy="715337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solidFill>
            <a:srgbClr val="EAAFA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" name="Google Shape;625;p42"/>
          <p:cNvSpPr/>
          <p:nvPr/>
        </p:nvSpPr>
        <p:spPr>
          <a:xfrm rot="5400000">
            <a:off x="4693711" y="3527282"/>
            <a:ext cx="670541" cy="735582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noFill/>
          <a:ln cap="flat" cmpd="sng" w="28575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" name="Google Shape;626;p42"/>
          <p:cNvSpPr/>
          <p:nvPr/>
        </p:nvSpPr>
        <p:spPr>
          <a:xfrm rot="5400000">
            <a:off x="4693711" y="1598731"/>
            <a:ext cx="670541" cy="735582"/>
          </a:xfrm>
          <a:custGeom>
            <a:rect b="b" l="l" r="r" t="t"/>
            <a:pathLst>
              <a:path extrusionOk="0" h="2699384" w="2483484">
                <a:moveTo>
                  <a:pt x="2483463" y="2699184"/>
                </a:moveTo>
                <a:lnTo>
                  <a:pt x="2483463" y="342000"/>
                </a:lnTo>
                <a:lnTo>
                  <a:pt x="1699487" y="342000"/>
                </a:lnTo>
                <a:lnTo>
                  <a:pt x="1194382" y="0"/>
                </a:lnTo>
                <a:lnTo>
                  <a:pt x="752406" y="342000"/>
                </a:lnTo>
                <a:lnTo>
                  <a:pt x="0" y="342000"/>
                </a:lnTo>
                <a:lnTo>
                  <a:pt x="0" y="2699184"/>
                </a:lnTo>
                <a:lnTo>
                  <a:pt x="2483463" y="2699184"/>
                </a:lnTo>
                <a:close/>
              </a:path>
            </a:pathLst>
          </a:custGeom>
          <a:noFill/>
          <a:ln cap="flat" cmpd="sng" w="28575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" name="Google Shape;627;p42"/>
          <p:cNvSpPr txBox="1"/>
          <p:nvPr/>
        </p:nvSpPr>
        <p:spPr>
          <a:xfrm>
            <a:off x="3094850" y="773850"/>
            <a:ext cx="2300700" cy="53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is only a bit larger than our Moon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28" name="Google Shape;628;p42"/>
          <p:cNvSpPr txBox="1"/>
          <p:nvPr/>
        </p:nvSpPr>
        <p:spPr>
          <a:xfrm>
            <a:off x="5730675" y="1667625"/>
            <a:ext cx="2231100" cy="596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57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The planet is full of iron oxide dust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29" name="Google Shape;629;p42"/>
          <p:cNvSpPr txBox="1"/>
          <p:nvPr/>
        </p:nvSpPr>
        <p:spPr>
          <a:xfrm>
            <a:off x="5730675" y="3601575"/>
            <a:ext cx="23781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88900" lvl="0" marL="0" marR="0" rtl="0" algn="l">
              <a:lnSpc>
                <a:spcPct val="113333"/>
              </a:lnSpc>
              <a:spcBef>
                <a:spcPts val="7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30" name="Google Shape;630;p42"/>
          <p:cNvSpPr/>
          <p:nvPr/>
        </p:nvSpPr>
        <p:spPr>
          <a:xfrm rot="5400000">
            <a:off x="3000450" y="2563273"/>
            <a:ext cx="5126546" cy="0"/>
          </a:xfrm>
          <a:custGeom>
            <a:rect b="b" l="l" r="r" t="t"/>
            <a:pathLst>
              <a:path extrusionOk="0" h="120000" w="20104100">
                <a:moveTo>
                  <a:pt x="0" y="0"/>
                </a:moveTo>
                <a:lnTo>
                  <a:pt x="20104099" y="0"/>
                </a:lnTo>
              </a:path>
            </a:pathLst>
          </a:custGeom>
          <a:noFill/>
          <a:ln cap="flat" cmpd="sng" w="31400">
            <a:solidFill>
              <a:srgbClr val="EAAFA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42"/>
          <p:cNvSpPr txBox="1"/>
          <p:nvPr/>
        </p:nvSpPr>
        <p:spPr>
          <a:xfrm>
            <a:off x="3094867" y="2688463"/>
            <a:ext cx="23007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fourth-largest planet in our Solar System and the farthest from the Sun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32" name="Google Shape;632;p42"/>
          <p:cNvSpPr txBox="1"/>
          <p:nvPr/>
        </p:nvSpPr>
        <p:spPr>
          <a:xfrm>
            <a:off x="4724627" y="1817150"/>
            <a:ext cx="5130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2 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633" name="Google Shape;633;p42"/>
          <p:cNvSpPr txBox="1"/>
          <p:nvPr/>
        </p:nvSpPr>
        <p:spPr>
          <a:xfrm>
            <a:off x="4724750" y="3744675"/>
            <a:ext cx="5130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4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634" name="Google Shape;634;p42"/>
          <p:cNvSpPr txBox="1"/>
          <p:nvPr/>
        </p:nvSpPr>
        <p:spPr>
          <a:xfrm>
            <a:off x="5889700" y="851400"/>
            <a:ext cx="513000" cy="40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1 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635" name="Google Shape;635;p42"/>
          <p:cNvSpPr txBox="1"/>
          <p:nvPr/>
        </p:nvSpPr>
        <p:spPr>
          <a:xfrm>
            <a:off x="5889700" y="2785350"/>
            <a:ext cx="5130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3</a:t>
            </a:r>
            <a:endParaRPr sz="12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" name="Google Shape;640;p43"/>
          <p:cNvGrpSpPr/>
          <p:nvPr/>
        </p:nvGrpSpPr>
        <p:grpSpPr>
          <a:xfrm>
            <a:off x="3124205" y="1369104"/>
            <a:ext cx="1092971" cy="1091852"/>
            <a:chOff x="975976" y="1600949"/>
            <a:chExt cx="1222016" cy="1220765"/>
          </a:xfrm>
        </p:grpSpPr>
        <p:sp>
          <p:nvSpPr>
            <p:cNvPr id="641" name="Google Shape;641;p43"/>
            <p:cNvSpPr/>
            <p:nvPr/>
          </p:nvSpPr>
          <p:spPr>
            <a:xfrm>
              <a:off x="975976" y="1731763"/>
              <a:ext cx="1088697" cy="1089951"/>
            </a:xfrm>
            <a:custGeom>
              <a:rect b="b" l="l" r="r" t="t"/>
              <a:pathLst>
                <a:path extrusionOk="0" h="14781" w="14764">
                  <a:moveTo>
                    <a:pt x="7382" y="1055"/>
                  </a:moveTo>
                  <a:cubicBezTo>
                    <a:pt x="10880" y="1055"/>
                    <a:pt x="13726" y="3901"/>
                    <a:pt x="13726" y="7399"/>
                  </a:cubicBezTo>
                  <a:cubicBezTo>
                    <a:pt x="13726" y="10881"/>
                    <a:pt x="10880" y="13726"/>
                    <a:pt x="7382" y="13726"/>
                  </a:cubicBezTo>
                  <a:cubicBezTo>
                    <a:pt x="3900" y="13726"/>
                    <a:pt x="1055" y="10881"/>
                    <a:pt x="1055" y="7399"/>
                  </a:cubicBezTo>
                  <a:cubicBezTo>
                    <a:pt x="1055" y="3901"/>
                    <a:pt x="3884" y="1055"/>
                    <a:pt x="7382" y="1055"/>
                  </a:cubicBezTo>
                  <a:close/>
                  <a:moveTo>
                    <a:pt x="7382" y="1"/>
                  </a:moveTo>
                  <a:cubicBezTo>
                    <a:pt x="3314" y="1"/>
                    <a:pt x="0" y="3332"/>
                    <a:pt x="0" y="7399"/>
                  </a:cubicBezTo>
                  <a:cubicBezTo>
                    <a:pt x="0" y="11467"/>
                    <a:pt x="3331" y="14781"/>
                    <a:pt x="7382" y="14781"/>
                  </a:cubicBezTo>
                  <a:cubicBezTo>
                    <a:pt x="11449" y="14781"/>
                    <a:pt x="14764" y="11467"/>
                    <a:pt x="14764" y="7399"/>
                  </a:cubicBezTo>
                  <a:cubicBezTo>
                    <a:pt x="14764" y="3315"/>
                    <a:pt x="11466" y="1"/>
                    <a:pt x="7382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2" name="Google Shape;642;p43"/>
            <p:cNvGrpSpPr/>
            <p:nvPr/>
          </p:nvGrpSpPr>
          <p:grpSpPr>
            <a:xfrm>
              <a:off x="1520248" y="1600949"/>
              <a:ext cx="677744" cy="677671"/>
              <a:chOff x="1520248" y="1600949"/>
              <a:chExt cx="677744" cy="677671"/>
            </a:xfrm>
          </p:grpSpPr>
          <p:sp>
            <p:nvSpPr>
              <p:cNvPr id="643" name="Google Shape;643;p43"/>
              <p:cNvSpPr/>
              <p:nvPr/>
            </p:nvSpPr>
            <p:spPr>
              <a:xfrm>
                <a:off x="1520248" y="1600949"/>
                <a:ext cx="677744" cy="677671"/>
              </a:xfrm>
              <a:custGeom>
                <a:rect b="b" l="l" r="r" t="t"/>
                <a:pathLst>
                  <a:path extrusionOk="0" h="9190" w="9191">
                    <a:moveTo>
                      <a:pt x="1" y="0"/>
                    </a:moveTo>
                    <a:lnTo>
                      <a:pt x="1" y="4654"/>
                    </a:lnTo>
                    <a:cubicBezTo>
                      <a:pt x="2512" y="4654"/>
                      <a:pt x="4537" y="6679"/>
                      <a:pt x="4537" y="9190"/>
                    </a:cubicBezTo>
                    <a:lnTo>
                      <a:pt x="9190" y="9190"/>
                    </a:lnTo>
                    <a:cubicBezTo>
                      <a:pt x="9190" y="4118"/>
                      <a:pt x="5073" y="0"/>
                      <a:pt x="1" y="0"/>
                    </a:cubicBezTo>
                    <a:close/>
                  </a:path>
                </a:pathLst>
              </a:custGeom>
              <a:solidFill>
                <a:srgbClr val="8C9A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43"/>
              <p:cNvSpPr/>
              <p:nvPr/>
            </p:nvSpPr>
            <p:spPr>
              <a:xfrm>
                <a:off x="1520248" y="1783602"/>
                <a:ext cx="496270" cy="495017"/>
              </a:xfrm>
              <a:custGeom>
                <a:rect b="b" l="l" r="r" t="t"/>
                <a:pathLst>
                  <a:path extrusionOk="0" h="6713" w="6730">
                    <a:moveTo>
                      <a:pt x="1" y="1"/>
                    </a:moveTo>
                    <a:lnTo>
                      <a:pt x="1" y="2177"/>
                    </a:lnTo>
                    <a:cubicBezTo>
                      <a:pt x="21" y="2176"/>
                      <a:pt x="41" y="2176"/>
                      <a:pt x="61" y="2176"/>
                    </a:cubicBezTo>
                    <a:cubicBezTo>
                      <a:pt x="2544" y="2176"/>
                      <a:pt x="4554" y="4222"/>
                      <a:pt x="4554" y="6713"/>
                    </a:cubicBezTo>
                    <a:lnTo>
                      <a:pt x="6730" y="6713"/>
                    </a:lnTo>
                    <a:cubicBezTo>
                      <a:pt x="6730" y="3014"/>
                      <a:pt x="3717" y="1"/>
                      <a:pt x="1" y="1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5" name="Google Shape;645;p43"/>
          <p:cNvGrpSpPr/>
          <p:nvPr/>
        </p:nvGrpSpPr>
        <p:grpSpPr>
          <a:xfrm>
            <a:off x="3121144" y="2895856"/>
            <a:ext cx="1172295" cy="1173316"/>
            <a:chOff x="972555" y="3307962"/>
            <a:chExt cx="1310705" cy="1311847"/>
          </a:xfrm>
        </p:grpSpPr>
        <p:sp>
          <p:nvSpPr>
            <p:cNvPr id="646" name="Google Shape;646;p43"/>
            <p:cNvSpPr/>
            <p:nvPr/>
          </p:nvSpPr>
          <p:spPr>
            <a:xfrm>
              <a:off x="1100391" y="3434584"/>
              <a:ext cx="1053817" cy="1055031"/>
            </a:xfrm>
            <a:custGeom>
              <a:rect b="b" l="l" r="r" t="t"/>
              <a:pathLst>
                <a:path extrusionOk="0" h="14781" w="14764">
                  <a:moveTo>
                    <a:pt x="7382" y="1072"/>
                  </a:moveTo>
                  <a:cubicBezTo>
                    <a:pt x="10880" y="1072"/>
                    <a:pt x="13726" y="3917"/>
                    <a:pt x="13726" y="7416"/>
                  </a:cubicBezTo>
                  <a:cubicBezTo>
                    <a:pt x="13726" y="10897"/>
                    <a:pt x="10880" y="13759"/>
                    <a:pt x="7382" y="13759"/>
                  </a:cubicBezTo>
                  <a:cubicBezTo>
                    <a:pt x="3900" y="13759"/>
                    <a:pt x="1055" y="10914"/>
                    <a:pt x="1055" y="7416"/>
                  </a:cubicBezTo>
                  <a:cubicBezTo>
                    <a:pt x="1055" y="3917"/>
                    <a:pt x="3884" y="1072"/>
                    <a:pt x="7382" y="1072"/>
                  </a:cubicBezTo>
                  <a:close/>
                  <a:moveTo>
                    <a:pt x="7382" y="0"/>
                  </a:moveTo>
                  <a:cubicBezTo>
                    <a:pt x="3314" y="0"/>
                    <a:pt x="0" y="3315"/>
                    <a:pt x="0" y="7399"/>
                  </a:cubicBezTo>
                  <a:cubicBezTo>
                    <a:pt x="0" y="11466"/>
                    <a:pt x="3331" y="14780"/>
                    <a:pt x="7382" y="14780"/>
                  </a:cubicBezTo>
                  <a:cubicBezTo>
                    <a:pt x="11449" y="14780"/>
                    <a:pt x="14764" y="11466"/>
                    <a:pt x="14764" y="7399"/>
                  </a:cubicBezTo>
                  <a:cubicBezTo>
                    <a:pt x="14764" y="3315"/>
                    <a:pt x="11466" y="0"/>
                    <a:pt x="7382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7" name="Google Shape;647;p43"/>
            <p:cNvGrpSpPr/>
            <p:nvPr/>
          </p:nvGrpSpPr>
          <p:grpSpPr>
            <a:xfrm>
              <a:off x="972555" y="3307962"/>
              <a:ext cx="1310705" cy="1311847"/>
              <a:chOff x="972555" y="3307962"/>
              <a:chExt cx="1310705" cy="1311847"/>
            </a:xfrm>
          </p:grpSpPr>
          <p:sp>
            <p:nvSpPr>
              <p:cNvPr id="648" name="Google Shape;648;p43"/>
              <p:cNvSpPr/>
              <p:nvPr/>
            </p:nvSpPr>
            <p:spPr>
              <a:xfrm>
                <a:off x="972555" y="3307962"/>
                <a:ext cx="1310705" cy="1311847"/>
              </a:xfrm>
              <a:custGeom>
                <a:rect b="b" l="l" r="r" t="t"/>
                <a:pathLst>
                  <a:path extrusionOk="0" h="18379" w="18363">
                    <a:moveTo>
                      <a:pt x="9173" y="0"/>
                    </a:moveTo>
                    <a:lnTo>
                      <a:pt x="9173" y="4653"/>
                    </a:lnTo>
                    <a:cubicBezTo>
                      <a:pt x="11684" y="4653"/>
                      <a:pt x="13726" y="6679"/>
                      <a:pt x="13726" y="9190"/>
                    </a:cubicBezTo>
                    <a:cubicBezTo>
                      <a:pt x="13726" y="11700"/>
                      <a:pt x="11684" y="13726"/>
                      <a:pt x="9173" y="13726"/>
                    </a:cubicBezTo>
                    <a:cubicBezTo>
                      <a:pt x="6662" y="13726"/>
                      <a:pt x="4637" y="11700"/>
                      <a:pt x="4637" y="9190"/>
                    </a:cubicBezTo>
                    <a:lnTo>
                      <a:pt x="0" y="9190"/>
                    </a:lnTo>
                    <a:cubicBezTo>
                      <a:pt x="0" y="14245"/>
                      <a:pt x="4118" y="18379"/>
                      <a:pt x="9173" y="18379"/>
                    </a:cubicBezTo>
                    <a:cubicBezTo>
                      <a:pt x="14245" y="18379"/>
                      <a:pt x="18362" y="14245"/>
                      <a:pt x="18362" y="9190"/>
                    </a:cubicBezTo>
                    <a:cubicBezTo>
                      <a:pt x="18362" y="4118"/>
                      <a:pt x="14245" y="0"/>
                      <a:pt x="917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43"/>
              <p:cNvSpPr/>
              <p:nvPr/>
            </p:nvSpPr>
            <p:spPr>
              <a:xfrm>
                <a:off x="1148142" y="3484762"/>
                <a:ext cx="959456" cy="958243"/>
              </a:xfrm>
              <a:custGeom>
                <a:rect b="b" l="l" r="r" t="t"/>
                <a:pathLst>
                  <a:path extrusionOk="0" h="13425" w="13442">
                    <a:moveTo>
                      <a:pt x="6713" y="0"/>
                    </a:moveTo>
                    <a:lnTo>
                      <a:pt x="6713" y="2176"/>
                    </a:lnTo>
                    <a:cubicBezTo>
                      <a:pt x="9224" y="2176"/>
                      <a:pt x="11266" y="4202"/>
                      <a:pt x="11266" y="6713"/>
                    </a:cubicBezTo>
                    <a:cubicBezTo>
                      <a:pt x="11266" y="9223"/>
                      <a:pt x="9224" y="11249"/>
                      <a:pt x="6713" y="11249"/>
                    </a:cubicBezTo>
                    <a:cubicBezTo>
                      <a:pt x="4202" y="11249"/>
                      <a:pt x="2177" y="9223"/>
                      <a:pt x="2177" y="6713"/>
                    </a:cubicBezTo>
                    <a:lnTo>
                      <a:pt x="1" y="6713"/>
                    </a:lnTo>
                    <a:cubicBezTo>
                      <a:pt x="1" y="10412"/>
                      <a:pt x="3014" y="13425"/>
                      <a:pt x="6713" y="13425"/>
                    </a:cubicBezTo>
                    <a:cubicBezTo>
                      <a:pt x="10429" y="13425"/>
                      <a:pt x="13442" y="10412"/>
                      <a:pt x="13442" y="6713"/>
                    </a:cubicBezTo>
                    <a:cubicBezTo>
                      <a:pt x="13442" y="3013"/>
                      <a:pt x="10429" y="0"/>
                      <a:pt x="6713" y="0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0" name="Google Shape;650;p43"/>
          <p:cNvGrpSpPr/>
          <p:nvPr/>
        </p:nvGrpSpPr>
        <p:grpSpPr>
          <a:xfrm>
            <a:off x="6007878" y="2895068"/>
            <a:ext cx="1173814" cy="1174900"/>
            <a:chOff x="4862742" y="3307080"/>
            <a:chExt cx="1312404" cy="1313619"/>
          </a:xfrm>
        </p:grpSpPr>
        <p:sp>
          <p:nvSpPr>
            <p:cNvPr id="651" name="Google Shape;651;p43"/>
            <p:cNvSpPr/>
            <p:nvPr/>
          </p:nvSpPr>
          <p:spPr>
            <a:xfrm>
              <a:off x="4862742" y="3307080"/>
              <a:ext cx="1312404" cy="1313619"/>
            </a:xfrm>
            <a:custGeom>
              <a:rect b="b" l="l" r="r" t="t"/>
              <a:pathLst>
                <a:path extrusionOk="0" h="18380" w="18363">
                  <a:moveTo>
                    <a:pt x="9173" y="4654"/>
                  </a:moveTo>
                  <a:cubicBezTo>
                    <a:pt x="11684" y="4654"/>
                    <a:pt x="13726" y="6696"/>
                    <a:pt x="13726" y="9190"/>
                  </a:cubicBezTo>
                  <a:cubicBezTo>
                    <a:pt x="13726" y="11701"/>
                    <a:pt x="11684" y="13727"/>
                    <a:pt x="9173" y="13727"/>
                  </a:cubicBezTo>
                  <a:cubicBezTo>
                    <a:pt x="6662" y="13727"/>
                    <a:pt x="4637" y="11701"/>
                    <a:pt x="4637" y="9190"/>
                  </a:cubicBezTo>
                  <a:cubicBezTo>
                    <a:pt x="4637" y="6680"/>
                    <a:pt x="6662" y="4654"/>
                    <a:pt x="9173" y="4654"/>
                  </a:cubicBezTo>
                  <a:close/>
                  <a:moveTo>
                    <a:pt x="9173" y="1"/>
                  </a:moveTo>
                  <a:cubicBezTo>
                    <a:pt x="4118" y="1"/>
                    <a:pt x="0" y="4135"/>
                    <a:pt x="0" y="9190"/>
                  </a:cubicBezTo>
                  <a:cubicBezTo>
                    <a:pt x="0" y="14262"/>
                    <a:pt x="4118" y="18380"/>
                    <a:pt x="9173" y="18380"/>
                  </a:cubicBezTo>
                  <a:cubicBezTo>
                    <a:pt x="14245" y="18380"/>
                    <a:pt x="18362" y="14262"/>
                    <a:pt x="18362" y="9190"/>
                  </a:cubicBezTo>
                  <a:cubicBezTo>
                    <a:pt x="18362" y="4135"/>
                    <a:pt x="14245" y="1"/>
                    <a:pt x="9173" y="1"/>
                  </a:cubicBezTo>
                  <a:close/>
                </a:path>
              </a:pathLst>
            </a:custGeom>
            <a:solidFill>
              <a:srgbClr val="515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66666"/>
                </a:solidFill>
              </a:endParaRPr>
            </a:p>
          </p:txBody>
        </p:sp>
        <p:sp>
          <p:nvSpPr>
            <p:cNvPr id="652" name="Google Shape;652;p43"/>
            <p:cNvSpPr/>
            <p:nvPr/>
          </p:nvSpPr>
          <p:spPr>
            <a:xfrm>
              <a:off x="5038555" y="3485394"/>
              <a:ext cx="960700" cy="960700"/>
            </a:xfrm>
            <a:custGeom>
              <a:rect b="b" l="l" r="r" t="t"/>
              <a:pathLst>
                <a:path extrusionOk="0" h="13442" w="13442">
                  <a:moveTo>
                    <a:pt x="6713" y="2159"/>
                  </a:moveTo>
                  <a:cubicBezTo>
                    <a:pt x="9224" y="2159"/>
                    <a:pt x="11266" y="4185"/>
                    <a:pt x="11266" y="6695"/>
                  </a:cubicBezTo>
                  <a:cubicBezTo>
                    <a:pt x="11266" y="9206"/>
                    <a:pt x="9224" y="11232"/>
                    <a:pt x="6713" y="11232"/>
                  </a:cubicBezTo>
                  <a:cubicBezTo>
                    <a:pt x="4202" y="11232"/>
                    <a:pt x="2177" y="9206"/>
                    <a:pt x="2177" y="6695"/>
                  </a:cubicBezTo>
                  <a:cubicBezTo>
                    <a:pt x="2177" y="4185"/>
                    <a:pt x="4202" y="2159"/>
                    <a:pt x="6713" y="2159"/>
                  </a:cubicBezTo>
                  <a:close/>
                  <a:moveTo>
                    <a:pt x="6713" y="0"/>
                  </a:moveTo>
                  <a:cubicBezTo>
                    <a:pt x="3014" y="0"/>
                    <a:pt x="1" y="3013"/>
                    <a:pt x="1" y="6712"/>
                  </a:cubicBezTo>
                  <a:cubicBezTo>
                    <a:pt x="1" y="10428"/>
                    <a:pt x="3014" y="13441"/>
                    <a:pt x="6713" y="13441"/>
                  </a:cubicBezTo>
                  <a:cubicBezTo>
                    <a:pt x="10429" y="13441"/>
                    <a:pt x="13442" y="10428"/>
                    <a:pt x="13442" y="6712"/>
                  </a:cubicBezTo>
                  <a:cubicBezTo>
                    <a:pt x="13442" y="3013"/>
                    <a:pt x="10429" y="0"/>
                    <a:pt x="6713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66666"/>
                </a:solidFill>
              </a:endParaRPr>
            </a:p>
          </p:txBody>
        </p:sp>
      </p:grpSp>
      <p:grpSp>
        <p:nvGrpSpPr>
          <p:cNvPr id="653" name="Google Shape;653;p43"/>
          <p:cNvGrpSpPr/>
          <p:nvPr/>
        </p:nvGrpSpPr>
        <p:grpSpPr>
          <a:xfrm>
            <a:off x="6051248" y="1361872"/>
            <a:ext cx="1068291" cy="1183815"/>
            <a:chOff x="4911233" y="1592863"/>
            <a:chExt cx="1194422" cy="1323585"/>
          </a:xfrm>
        </p:grpSpPr>
        <p:sp>
          <p:nvSpPr>
            <p:cNvPr id="654" name="Google Shape;654;p43"/>
            <p:cNvSpPr/>
            <p:nvPr/>
          </p:nvSpPr>
          <p:spPr>
            <a:xfrm>
              <a:off x="4911233" y="1721948"/>
              <a:ext cx="1064115" cy="1065413"/>
            </a:xfrm>
            <a:custGeom>
              <a:rect b="b" l="l" r="r" t="t"/>
              <a:pathLst>
                <a:path extrusionOk="0" h="14782" w="14764">
                  <a:moveTo>
                    <a:pt x="7382" y="1055"/>
                  </a:moveTo>
                  <a:cubicBezTo>
                    <a:pt x="10880" y="1055"/>
                    <a:pt x="13726" y="3901"/>
                    <a:pt x="13726" y="7383"/>
                  </a:cubicBezTo>
                  <a:cubicBezTo>
                    <a:pt x="13726" y="10881"/>
                    <a:pt x="10880" y="13727"/>
                    <a:pt x="7382" y="13727"/>
                  </a:cubicBezTo>
                  <a:cubicBezTo>
                    <a:pt x="3900" y="13727"/>
                    <a:pt x="1055" y="10881"/>
                    <a:pt x="1055" y="7383"/>
                  </a:cubicBezTo>
                  <a:cubicBezTo>
                    <a:pt x="1055" y="3901"/>
                    <a:pt x="3884" y="1055"/>
                    <a:pt x="7382" y="1055"/>
                  </a:cubicBezTo>
                  <a:close/>
                  <a:moveTo>
                    <a:pt x="7382" y="1"/>
                  </a:moveTo>
                  <a:cubicBezTo>
                    <a:pt x="3314" y="1"/>
                    <a:pt x="0" y="3332"/>
                    <a:pt x="0" y="7383"/>
                  </a:cubicBezTo>
                  <a:cubicBezTo>
                    <a:pt x="0" y="11467"/>
                    <a:pt x="3331" y="14781"/>
                    <a:pt x="7382" y="14781"/>
                  </a:cubicBezTo>
                  <a:cubicBezTo>
                    <a:pt x="11449" y="14781"/>
                    <a:pt x="14764" y="11467"/>
                    <a:pt x="14764" y="7383"/>
                  </a:cubicBezTo>
                  <a:cubicBezTo>
                    <a:pt x="14764" y="3315"/>
                    <a:pt x="11466" y="1"/>
                    <a:pt x="7382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5" name="Google Shape;655;p43"/>
            <p:cNvGrpSpPr/>
            <p:nvPr/>
          </p:nvGrpSpPr>
          <p:grpSpPr>
            <a:xfrm>
              <a:off x="5443213" y="1592863"/>
              <a:ext cx="662441" cy="1323585"/>
              <a:chOff x="5443213" y="1592863"/>
              <a:chExt cx="662441" cy="1323585"/>
            </a:xfrm>
          </p:grpSpPr>
          <p:sp>
            <p:nvSpPr>
              <p:cNvPr id="656" name="Google Shape;656;p43"/>
              <p:cNvSpPr/>
              <p:nvPr/>
            </p:nvSpPr>
            <p:spPr>
              <a:xfrm>
                <a:off x="5443213" y="1592863"/>
                <a:ext cx="662441" cy="1323585"/>
              </a:xfrm>
              <a:custGeom>
                <a:rect b="b" l="l" r="r" t="t"/>
                <a:pathLst>
                  <a:path extrusionOk="0" h="18364" w="9191">
                    <a:moveTo>
                      <a:pt x="1" y="1"/>
                    </a:moveTo>
                    <a:lnTo>
                      <a:pt x="1" y="4638"/>
                    </a:lnTo>
                    <a:cubicBezTo>
                      <a:pt x="2512" y="4638"/>
                      <a:pt x="4554" y="6663"/>
                      <a:pt x="4554" y="9174"/>
                    </a:cubicBezTo>
                    <a:cubicBezTo>
                      <a:pt x="4554" y="11684"/>
                      <a:pt x="2512" y="13710"/>
                      <a:pt x="1" y="13710"/>
                    </a:cubicBezTo>
                    <a:lnTo>
                      <a:pt x="1" y="18363"/>
                    </a:lnTo>
                    <a:cubicBezTo>
                      <a:pt x="5073" y="18363"/>
                      <a:pt x="9190" y="14245"/>
                      <a:pt x="9190" y="9174"/>
                    </a:cubicBezTo>
                    <a:cubicBezTo>
                      <a:pt x="9190" y="4119"/>
                      <a:pt x="5073" y="1"/>
                      <a:pt x="1" y="1"/>
                    </a:cubicBezTo>
                    <a:close/>
                  </a:path>
                </a:pathLst>
              </a:custGeom>
              <a:solidFill>
                <a:srgbClr val="EAAFA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43"/>
              <p:cNvSpPr/>
              <p:nvPr/>
            </p:nvSpPr>
            <p:spPr>
              <a:xfrm>
                <a:off x="5443213" y="1770238"/>
                <a:ext cx="485065" cy="968832"/>
              </a:xfrm>
              <a:custGeom>
                <a:rect b="b" l="l" r="r" t="t"/>
                <a:pathLst>
                  <a:path extrusionOk="0" h="13442" w="6730">
                    <a:moveTo>
                      <a:pt x="1" y="1"/>
                    </a:moveTo>
                    <a:lnTo>
                      <a:pt x="1" y="2177"/>
                    </a:lnTo>
                    <a:cubicBezTo>
                      <a:pt x="2512" y="2177"/>
                      <a:pt x="4554" y="4202"/>
                      <a:pt x="4554" y="6713"/>
                    </a:cubicBezTo>
                    <a:cubicBezTo>
                      <a:pt x="4554" y="9223"/>
                      <a:pt x="2512" y="11266"/>
                      <a:pt x="1" y="11266"/>
                    </a:cubicBezTo>
                    <a:lnTo>
                      <a:pt x="1" y="13442"/>
                    </a:lnTo>
                    <a:cubicBezTo>
                      <a:pt x="3717" y="13442"/>
                      <a:pt x="6730" y="10429"/>
                      <a:pt x="6730" y="6713"/>
                    </a:cubicBezTo>
                    <a:cubicBezTo>
                      <a:pt x="6730" y="3013"/>
                      <a:pt x="3717" y="1"/>
                      <a:pt x="1" y="1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58" name="Google Shape;658;p43"/>
          <p:cNvSpPr txBox="1"/>
          <p:nvPr/>
        </p:nvSpPr>
        <p:spPr>
          <a:xfrm>
            <a:off x="3358038" y="3254261"/>
            <a:ext cx="6870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75%</a:t>
            </a:r>
            <a:endParaRPr b="1" i="1"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59" name="Google Shape;659;p43"/>
          <p:cNvSpPr txBox="1"/>
          <p:nvPr/>
        </p:nvSpPr>
        <p:spPr>
          <a:xfrm>
            <a:off x="6206000" y="3254259"/>
            <a:ext cx="8331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51598C"/>
                </a:solidFill>
                <a:latin typeface="Oswald"/>
                <a:ea typeface="Oswald"/>
                <a:cs typeface="Oswald"/>
                <a:sym typeface="Oswald"/>
              </a:rPr>
              <a:t>100%</a:t>
            </a:r>
            <a:endParaRPr b="1" i="1">
              <a:solidFill>
                <a:srgbClr val="51598C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60" name="Google Shape;660;p43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HOW ABOUT THE </a:t>
            </a:r>
            <a:r>
              <a:rPr lang="en-US">
                <a:solidFill>
                  <a:srgbClr val="EAAFA4"/>
                </a:solidFill>
              </a:rPr>
              <a:t>PERCENTAGES</a:t>
            </a:r>
            <a:r>
              <a:rPr lang="en-US"/>
              <a:t>?</a:t>
            </a:r>
            <a:endParaRPr/>
          </a:p>
        </p:txBody>
      </p:sp>
      <p:sp>
        <p:nvSpPr>
          <p:cNvPr id="661" name="Google Shape;661;p43"/>
          <p:cNvSpPr txBox="1"/>
          <p:nvPr/>
        </p:nvSpPr>
        <p:spPr>
          <a:xfrm>
            <a:off x="3269663" y="1724555"/>
            <a:ext cx="6870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8C9ABF"/>
                </a:solidFill>
                <a:latin typeface="Oswald"/>
                <a:ea typeface="Oswald"/>
                <a:cs typeface="Oswald"/>
                <a:sym typeface="Oswald"/>
              </a:rPr>
              <a:t>25%</a:t>
            </a:r>
            <a:endParaRPr b="1" i="1">
              <a:solidFill>
                <a:srgbClr val="8C9AB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62" name="Google Shape;662;p43"/>
          <p:cNvSpPr/>
          <p:nvPr/>
        </p:nvSpPr>
        <p:spPr>
          <a:xfrm>
            <a:off x="6122389" y="3010642"/>
            <a:ext cx="943752" cy="943816"/>
          </a:xfrm>
          <a:custGeom>
            <a:rect b="b" l="l" r="r" t="t"/>
            <a:pathLst>
              <a:path extrusionOk="0" h="14765" w="14764">
                <a:moveTo>
                  <a:pt x="7382" y="1039"/>
                </a:moveTo>
                <a:cubicBezTo>
                  <a:pt x="10880" y="1039"/>
                  <a:pt x="13726" y="3884"/>
                  <a:pt x="13726" y="7382"/>
                </a:cubicBezTo>
                <a:cubicBezTo>
                  <a:pt x="13726" y="10881"/>
                  <a:pt x="10880" y="13726"/>
                  <a:pt x="7382" y="13726"/>
                </a:cubicBezTo>
                <a:cubicBezTo>
                  <a:pt x="3900" y="13726"/>
                  <a:pt x="1055" y="10881"/>
                  <a:pt x="1055" y="7382"/>
                </a:cubicBezTo>
                <a:cubicBezTo>
                  <a:pt x="1055" y="3884"/>
                  <a:pt x="3884" y="1039"/>
                  <a:pt x="7382" y="1039"/>
                </a:cubicBezTo>
                <a:close/>
                <a:moveTo>
                  <a:pt x="7382" y="1"/>
                </a:moveTo>
                <a:cubicBezTo>
                  <a:pt x="3314" y="1"/>
                  <a:pt x="0" y="3298"/>
                  <a:pt x="0" y="7382"/>
                </a:cubicBezTo>
                <a:cubicBezTo>
                  <a:pt x="0" y="11467"/>
                  <a:pt x="3331" y="14764"/>
                  <a:pt x="7382" y="14764"/>
                </a:cubicBezTo>
                <a:cubicBezTo>
                  <a:pt x="11449" y="14764"/>
                  <a:pt x="14764" y="11467"/>
                  <a:pt x="14764" y="7382"/>
                </a:cubicBezTo>
                <a:cubicBezTo>
                  <a:pt x="14764" y="3298"/>
                  <a:pt x="11466" y="1"/>
                  <a:pt x="7382" y="1"/>
                </a:cubicBez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" name="Google Shape;663;p43"/>
          <p:cNvSpPr txBox="1"/>
          <p:nvPr/>
        </p:nvSpPr>
        <p:spPr>
          <a:xfrm>
            <a:off x="4297609" y="1545606"/>
            <a:ext cx="7671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8C9ABF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8C9ABF"/>
              </a:solidFill>
            </a:endParaRPr>
          </a:p>
        </p:txBody>
      </p:sp>
      <p:sp>
        <p:nvSpPr>
          <p:cNvPr id="664" name="Google Shape;664;p43"/>
          <p:cNvSpPr txBox="1"/>
          <p:nvPr/>
        </p:nvSpPr>
        <p:spPr>
          <a:xfrm>
            <a:off x="4297600" y="1879238"/>
            <a:ext cx="11739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terribly hot, even hotter than Mercury</a:t>
            </a:r>
            <a:endParaRPr sz="11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65" name="Google Shape;665;p43"/>
          <p:cNvSpPr txBox="1"/>
          <p:nvPr/>
        </p:nvSpPr>
        <p:spPr>
          <a:xfrm>
            <a:off x="7206684" y="1574106"/>
            <a:ext cx="13395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666" name="Google Shape;666;p43"/>
          <p:cNvSpPr txBox="1"/>
          <p:nvPr/>
        </p:nvSpPr>
        <p:spPr>
          <a:xfrm>
            <a:off x="7138526" y="1907738"/>
            <a:ext cx="1368300" cy="42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18000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the biggest planet in our Solar System</a:t>
            </a:r>
            <a:endParaRPr sz="11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67" name="Google Shape;667;p43"/>
          <p:cNvSpPr txBox="1"/>
          <p:nvPr/>
        </p:nvSpPr>
        <p:spPr>
          <a:xfrm>
            <a:off x="6241900" y="1724550"/>
            <a:ext cx="6870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EAAFA4"/>
                </a:solidFill>
                <a:latin typeface="Oswald"/>
                <a:ea typeface="Oswald"/>
                <a:cs typeface="Oswald"/>
                <a:sym typeface="Oswald"/>
              </a:rPr>
              <a:t>50%</a:t>
            </a:r>
            <a:endParaRPr b="1" i="1">
              <a:solidFill>
                <a:srgbClr val="EAAFA4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68" name="Google Shape;668;p43"/>
          <p:cNvSpPr txBox="1"/>
          <p:nvPr/>
        </p:nvSpPr>
        <p:spPr>
          <a:xfrm>
            <a:off x="4338052" y="3078627"/>
            <a:ext cx="767100" cy="32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669" name="Google Shape;669;p43"/>
          <p:cNvSpPr txBox="1"/>
          <p:nvPr/>
        </p:nvSpPr>
        <p:spPr>
          <a:xfrm>
            <a:off x="4338050" y="3429875"/>
            <a:ext cx="13683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1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70" name="Google Shape;670;p43"/>
          <p:cNvSpPr txBox="1"/>
          <p:nvPr/>
        </p:nvSpPr>
        <p:spPr>
          <a:xfrm>
            <a:off x="7247134" y="3126043"/>
            <a:ext cx="1339500" cy="26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51598C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51598C"/>
              </a:solidFill>
            </a:endParaRPr>
          </a:p>
        </p:txBody>
      </p:sp>
      <p:sp>
        <p:nvSpPr>
          <p:cNvPr id="671" name="Google Shape;671;p43"/>
          <p:cNvSpPr txBox="1"/>
          <p:nvPr/>
        </p:nvSpPr>
        <p:spPr>
          <a:xfrm>
            <a:off x="7178975" y="3439463"/>
            <a:ext cx="1519800" cy="42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18000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100">
              <a:solidFill>
                <a:srgbClr val="43434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75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Google Shape;676;p44"/>
          <p:cNvSpPr/>
          <p:nvPr/>
        </p:nvSpPr>
        <p:spPr>
          <a:xfrm>
            <a:off x="9927" y="1438216"/>
            <a:ext cx="9147277" cy="2261743"/>
          </a:xfrm>
          <a:custGeom>
            <a:rect b="b" l="l" r="r" t="t"/>
            <a:pathLst>
              <a:path extrusionOk="0" h="11308715" w="10889615">
                <a:moveTo>
                  <a:pt x="0" y="0"/>
                </a:moveTo>
                <a:lnTo>
                  <a:pt x="10889019" y="0"/>
                </a:lnTo>
                <a:lnTo>
                  <a:pt x="10889019" y="11308556"/>
                </a:lnTo>
                <a:lnTo>
                  <a:pt x="0" y="1130855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703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" name="Google Shape;677;p44"/>
          <p:cNvSpPr txBox="1"/>
          <p:nvPr>
            <p:ph type="title"/>
          </p:nvPr>
        </p:nvSpPr>
        <p:spPr>
          <a:xfrm>
            <a:off x="1042800" y="2072050"/>
            <a:ext cx="7058400" cy="58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4,498,300,000</a:t>
            </a:r>
            <a:endParaRPr/>
          </a:p>
        </p:txBody>
      </p:sp>
      <p:sp>
        <p:nvSpPr>
          <p:cNvPr id="678" name="Google Shape;678;p44"/>
          <p:cNvSpPr txBox="1"/>
          <p:nvPr>
            <p:ph idx="1" type="subTitle"/>
          </p:nvPr>
        </p:nvSpPr>
        <p:spPr>
          <a:xfrm>
            <a:off x="300296" y="2763517"/>
            <a:ext cx="8543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>
                <a:solidFill>
                  <a:srgbClr val="EAAFA4"/>
                </a:solidFill>
              </a:rPr>
              <a:t>Big numbers catch your audience’s attention</a:t>
            </a:r>
            <a:endParaRPr>
              <a:solidFill>
                <a:srgbClr val="EAAFA4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45"/>
          <p:cNvSpPr/>
          <p:nvPr/>
        </p:nvSpPr>
        <p:spPr>
          <a:xfrm>
            <a:off x="-15166" y="634185"/>
            <a:ext cx="9174501" cy="3873235"/>
          </a:xfrm>
          <a:custGeom>
            <a:rect b="b" l="l" r="r" t="t"/>
            <a:pathLst>
              <a:path extrusionOk="0" h="11308715" w="10889615">
                <a:moveTo>
                  <a:pt x="0" y="0"/>
                </a:moveTo>
                <a:lnTo>
                  <a:pt x="10889019" y="0"/>
                </a:lnTo>
                <a:lnTo>
                  <a:pt x="10889019" y="11308556"/>
                </a:lnTo>
                <a:lnTo>
                  <a:pt x="0" y="1130855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8192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" name="Google Shape;684;p45"/>
          <p:cNvSpPr txBox="1"/>
          <p:nvPr>
            <p:ph idx="4" type="title"/>
          </p:nvPr>
        </p:nvSpPr>
        <p:spPr>
          <a:xfrm>
            <a:off x="897125" y="2267900"/>
            <a:ext cx="7338300" cy="40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333,000.000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685" name="Google Shape;685;p45"/>
          <p:cNvSpPr txBox="1"/>
          <p:nvPr>
            <p:ph idx="1" type="subTitle"/>
          </p:nvPr>
        </p:nvSpPr>
        <p:spPr>
          <a:xfrm>
            <a:off x="300371" y="1659810"/>
            <a:ext cx="8543400" cy="277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525252"/>
                </a:solidFill>
              </a:rPr>
              <a:t>earths is the Sun’s mass</a:t>
            </a:r>
            <a:endParaRPr>
              <a:solidFill>
                <a:srgbClr val="525252"/>
              </a:solidFill>
            </a:endParaRPr>
          </a:p>
        </p:txBody>
      </p:sp>
      <p:sp>
        <p:nvSpPr>
          <p:cNvPr id="686" name="Google Shape;686;p45"/>
          <p:cNvSpPr txBox="1"/>
          <p:nvPr>
            <p:ph idx="5" type="title"/>
          </p:nvPr>
        </p:nvSpPr>
        <p:spPr>
          <a:xfrm>
            <a:off x="897125" y="3256950"/>
            <a:ext cx="7338300" cy="40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24H 37M 23S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687" name="Google Shape;687;p45"/>
          <p:cNvSpPr txBox="1"/>
          <p:nvPr>
            <p:ph idx="2" type="subTitle"/>
          </p:nvPr>
        </p:nvSpPr>
        <p:spPr>
          <a:xfrm>
            <a:off x="300371" y="2668380"/>
            <a:ext cx="8543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Jupiter’s rotation period</a:t>
            </a:r>
            <a:endParaRPr/>
          </a:p>
        </p:txBody>
      </p:sp>
      <p:sp>
        <p:nvSpPr>
          <p:cNvPr id="688" name="Google Shape;688;p45"/>
          <p:cNvSpPr txBox="1"/>
          <p:nvPr>
            <p:ph idx="3" type="subTitle"/>
          </p:nvPr>
        </p:nvSpPr>
        <p:spPr>
          <a:xfrm>
            <a:off x="300371" y="3676950"/>
            <a:ext cx="8543400" cy="277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the distance between the Earth and the Moon</a:t>
            </a:r>
            <a:endParaRPr/>
          </a:p>
        </p:txBody>
      </p:sp>
      <p:sp>
        <p:nvSpPr>
          <p:cNvPr id="689" name="Google Shape;689;p45"/>
          <p:cNvSpPr txBox="1"/>
          <p:nvPr>
            <p:ph type="title"/>
          </p:nvPr>
        </p:nvSpPr>
        <p:spPr>
          <a:xfrm>
            <a:off x="897125" y="1259100"/>
            <a:ext cx="7338300" cy="40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386,000KM</a:t>
            </a:r>
            <a:endParaRPr>
              <a:solidFill>
                <a:srgbClr val="EAAFA4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3" name="Shape 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" name="Google Shape;694;p46"/>
          <p:cNvSpPr/>
          <p:nvPr/>
        </p:nvSpPr>
        <p:spPr>
          <a:xfrm>
            <a:off x="6966540" y="141674"/>
            <a:ext cx="2032010" cy="1525813"/>
          </a:xfrm>
          <a:custGeom>
            <a:rect b="b" l="l" r="r" t="t"/>
            <a:pathLst>
              <a:path extrusionOk="0" h="3353435" w="4465955">
                <a:moveTo>
                  <a:pt x="4465947" y="3352924"/>
                </a:moveTo>
                <a:lnTo>
                  <a:pt x="0" y="3352924"/>
                </a:lnTo>
                <a:lnTo>
                  <a:pt x="0" y="0"/>
                </a:lnTo>
                <a:lnTo>
                  <a:pt x="4465947" y="0"/>
                </a:lnTo>
                <a:lnTo>
                  <a:pt x="4465947" y="3352924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95" name="Google Shape;695;p46"/>
          <p:cNvPicPr preferRelativeResize="0"/>
          <p:nvPr/>
        </p:nvPicPr>
        <p:blipFill rotWithShape="1">
          <a:blip r:embed="rId3">
            <a:alphaModFix/>
          </a:blip>
          <a:srcRect b="45661" l="51779" r="0" t="0"/>
          <a:stretch/>
        </p:blipFill>
        <p:spPr>
          <a:xfrm>
            <a:off x="6966546" y="141670"/>
            <a:ext cx="2031260" cy="1525151"/>
          </a:xfrm>
          <a:prstGeom prst="rect">
            <a:avLst/>
          </a:prstGeom>
          <a:noFill/>
          <a:ln>
            <a:noFill/>
          </a:ln>
        </p:spPr>
      </p:pic>
      <p:sp>
        <p:nvSpPr>
          <p:cNvPr id="696" name="Google Shape;696;p46"/>
          <p:cNvSpPr/>
          <p:nvPr/>
        </p:nvSpPr>
        <p:spPr>
          <a:xfrm>
            <a:off x="6966542" y="3479866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4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47" y="0"/>
                </a:lnTo>
                <a:lnTo>
                  <a:pt x="4465947" y="3352913"/>
                </a:lnTo>
                <a:close/>
              </a:path>
            </a:pathLst>
          </a:custGeom>
          <a:solidFill>
            <a:srgbClr val="C1C1C1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97" name="Google Shape;697;p46"/>
          <p:cNvPicPr preferRelativeResize="0"/>
          <p:nvPr/>
        </p:nvPicPr>
        <p:blipFill rotWithShape="1">
          <a:blip r:embed="rId4">
            <a:alphaModFix/>
          </a:blip>
          <a:srcRect b="0" l="11260" r="0" t="0"/>
          <a:stretch/>
        </p:blipFill>
        <p:spPr>
          <a:xfrm>
            <a:off x="6966534" y="3479862"/>
            <a:ext cx="2031270" cy="1525151"/>
          </a:xfrm>
          <a:prstGeom prst="rect">
            <a:avLst/>
          </a:prstGeom>
          <a:noFill/>
          <a:ln>
            <a:noFill/>
          </a:ln>
        </p:spPr>
      </p:pic>
      <p:sp>
        <p:nvSpPr>
          <p:cNvPr id="698" name="Google Shape;698;p46"/>
          <p:cNvSpPr/>
          <p:nvPr/>
        </p:nvSpPr>
        <p:spPr>
          <a:xfrm>
            <a:off x="2604340" y="141675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3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37" y="0"/>
                </a:lnTo>
                <a:lnTo>
                  <a:pt x="4465937" y="335291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3F3F3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99" name="Google Shape;699;p46"/>
          <p:cNvPicPr preferRelativeResize="0"/>
          <p:nvPr/>
        </p:nvPicPr>
        <p:blipFill rotWithShape="1">
          <a:blip r:embed="rId5">
            <a:alphaModFix/>
          </a:blip>
          <a:srcRect b="24477" l="0" r="0" t="0"/>
          <a:stretch/>
        </p:blipFill>
        <p:spPr>
          <a:xfrm>
            <a:off x="2604337" y="141670"/>
            <a:ext cx="2031259" cy="1525151"/>
          </a:xfrm>
          <a:prstGeom prst="rect">
            <a:avLst/>
          </a:prstGeom>
          <a:noFill/>
          <a:ln>
            <a:noFill/>
          </a:ln>
        </p:spPr>
      </p:pic>
      <p:sp>
        <p:nvSpPr>
          <p:cNvPr id="700" name="Google Shape;700;p46"/>
          <p:cNvSpPr txBox="1"/>
          <p:nvPr>
            <p:ph type="title"/>
          </p:nvPr>
        </p:nvSpPr>
        <p:spPr>
          <a:xfrm>
            <a:off x="363912" y="771888"/>
            <a:ext cx="20559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SOMETIMES, REVIEWING CONCEPTS IS A GOOD </a:t>
            </a:r>
            <a:r>
              <a:rPr lang="en-US">
                <a:solidFill>
                  <a:srgbClr val="EAAFA4"/>
                </a:solidFill>
              </a:rPr>
              <a:t>IDEA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701" name="Google Shape;701;p46"/>
          <p:cNvSpPr/>
          <p:nvPr/>
        </p:nvSpPr>
        <p:spPr>
          <a:xfrm>
            <a:off x="2604340" y="1810771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3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37" y="0"/>
                </a:lnTo>
                <a:lnTo>
                  <a:pt x="4465937" y="3352913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" name="Google Shape;702;p46"/>
          <p:cNvSpPr/>
          <p:nvPr/>
        </p:nvSpPr>
        <p:spPr>
          <a:xfrm>
            <a:off x="4785436" y="141674"/>
            <a:ext cx="2032010" cy="1525813"/>
          </a:xfrm>
          <a:custGeom>
            <a:rect b="b" l="l" r="r" t="t"/>
            <a:pathLst>
              <a:path extrusionOk="0" h="3353435" w="4465955">
                <a:moveTo>
                  <a:pt x="4465947" y="3352924"/>
                </a:moveTo>
                <a:lnTo>
                  <a:pt x="0" y="3352924"/>
                </a:lnTo>
                <a:lnTo>
                  <a:pt x="0" y="0"/>
                </a:lnTo>
                <a:lnTo>
                  <a:pt x="4465947" y="0"/>
                </a:lnTo>
                <a:lnTo>
                  <a:pt x="4465947" y="3352924"/>
                </a:lnTo>
                <a:close/>
              </a:path>
            </a:pathLst>
          </a:custGeom>
          <a:solidFill>
            <a:srgbClr val="51598C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" name="Google Shape;703;p46"/>
          <p:cNvSpPr/>
          <p:nvPr/>
        </p:nvSpPr>
        <p:spPr>
          <a:xfrm>
            <a:off x="4785436" y="3479867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4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47" y="0"/>
                </a:lnTo>
                <a:lnTo>
                  <a:pt x="4465947" y="3352913"/>
                </a:lnTo>
                <a:close/>
              </a:path>
            </a:pathLst>
          </a:custGeom>
          <a:solidFill>
            <a:srgbClr val="EAAFA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" name="Google Shape;704;p46"/>
          <p:cNvSpPr/>
          <p:nvPr/>
        </p:nvSpPr>
        <p:spPr>
          <a:xfrm>
            <a:off x="6966542" y="1810771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4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47" y="0"/>
                </a:lnTo>
                <a:lnTo>
                  <a:pt x="4465947" y="3352913"/>
                </a:ln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" name="Google Shape;705;p46"/>
          <p:cNvSpPr/>
          <p:nvPr/>
        </p:nvSpPr>
        <p:spPr>
          <a:xfrm>
            <a:off x="4785436" y="1810770"/>
            <a:ext cx="2032010" cy="1525813"/>
          </a:xfrm>
          <a:custGeom>
            <a:rect b="b" l="l" r="r" t="t"/>
            <a:pathLst>
              <a:path extrusionOk="0" h="3353435" w="4465955">
                <a:moveTo>
                  <a:pt x="4465947" y="3352924"/>
                </a:moveTo>
                <a:lnTo>
                  <a:pt x="0" y="3352924"/>
                </a:lnTo>
                <a:lnTo>
                  <a:pt x="0" y="0"/>
                </a:lnTo>
                <a:lnTo>
                  <a:pt x="4465947" y="0"/>
                </a:lnTo>
                <a:lnTo>
                  <a:pt x="4465947" y="3352924"/>
                </a:ln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" name="Google Shape;706;p46"/>
          <p:cNvSpPr/>
          <p:nvPr/>
        </p:nvSpPr>
        <p:spPr>
          <a:xfrm>
            <a:off x="2604340" y="3479866"/>
            <a:ext cx="2032010" cy="1525812"/>
          </a:xfrm>
          <a:custGeom>
            <a:rect b="b" l="l" r="r" t="t"/>
            <a:pathLst>
              <a:path extrusionOk="0" h="3353434" w="4465955">
                <a:moveTo>
                  <a:pt x="4465937" y="3352913"/>
                </a:moveTo>
                <a:lnTo>
                  <a:pt x="0" y="3352913"/>
                </a:lnTo>
                <a:lnTo>
                  <a:pt x="0" y="0"/>
                </a:lnTo>
                <a:lnTo>
                  <a:pt x="4465937" y="0"/>
                </a:lnTo>
                <a:lnTo>
                  <a:pt x="4465937" y="3352913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07" name="Google Shape;707;p46"/>
          <p:cNvPicPr preferRelativeResize="0"/>
          <p:nvPr/>
        </p:nvPicPr>
        <p:blipFill rotWithShape="1">
          <a:blip r:embed="rId6">
            <a:alphaModFix/>
          </a:blip>
          <a:srcRect b="0" l="5634" r="5626" t="0"/>
          <a:stretch/>
        </p:blipFill>
        <p:spPr>
          <a:xfrm>
            <a:off x="2604326" y="3479862"/>
            <a:ext cx="2031260" cy="1525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708" name="Google Shape;708;p46"/>
          <p:cNvPicPr preferRelativeResize="0"/>
          <p:nvPr/>
        </p:nvPicPr>
        <p:blipFill rotWithShape="1">
          <a:blip r:embed="rId7">
            <a:alphaModFix/>
          </a:blip>
          <a:srcRect b="0" l="5626" r="5634" t="0"/>
          <a:stretch/>
        </p:blipFill>
        <p:spPr>
          <a:xfrm>
            <a:off x="4785436" y="1810766"/>
            <a:ext cx="2031260" cy="1525151"/>
          </a:xfrm>
          <a:prstGeom prst="rect">
            <a:avLst/>
          </a:prstGeom>
          <a:noFill/>
          <a:ln>
            <a:noFill/>
          </a:ln>
        </p:spPr>
      </p:pic>
      <p:sp>
        <p:nvSpPr>
          <p:cNvPr id="709" name="Google Shape;709;p46"/>
          <p:cNvSpPr txBox="1"/>
          <p:nvPr/>
        </p:nvSpPr>
        <p:spPr>
          <a:xfrm>
            <a:off x="2977220" y="2089195"/>
            <a:ext cx="1285500" cy="19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5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0" name="Google Shape;710;p46"/>
          <p:cNvSpPr txBox="1"/>
          <p:nvPr/>
        </p:nvSpPr>
        <p:spPr>
          <a:xfrm>
            <a:off x="2826850" y="2340788"/>
            <a:ext cx="1586100" cy="716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It’s full of iron oxide dust,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which gives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the planet its reddish cast</a:t>
            </a:r>
            <a:b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11" name="Google Shape;711;p46"/>
          <p:cNvSpPr txBox="1"/>
          <p:nvPr/>
        </p:nvSpPr>
        <p:spPr>
          <a:xfrm>
            <a:off x="7339554" y="2089190"/>
            <a:ext cx="1285500" cy="19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5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2" name="Google Shape;712;p46"/>
          <p:cNvSpPr txBox="1"/>
          <p:nvPr/>
        </p:nvSpPr>
        <p:spPr>
          <a:xfrm>
            <a:off x="7253013" y="2340788"/>
            <a:ext cx="1458300" cy="588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a gas giant and the biggest planet in our Solar System. It’s also the fourth-brightest object in the sky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13" name="Google Shape;713;p46"/>
          <p:cNvSpPr txBox="1"/>
          <p:nvPr/>
        </p:nvSpPr>
        <p:spPr>
          <a:xfrm>
            <a:off x="5158324" y="426351"/>
            <a:ext cx="1285500" cy="19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5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4" name="Google Shape;714;p46"/>
          <p:cNvSpPr txBox="1"/>
          <p:nvPr/>
        </p:nvSpPr>
        <p:spPr>
          <a:xfrm>
            <a:off x="4979900" y="687550"/>
            <a:ext cx="1642800" cy="43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 and is the second planet from the Sun. It’s terribly hot, even hotter than Mercury</a:t>
            </a:r>
            <a:endParaRPr sz="1000">
              <a:solidFill>
                <a:srgbClr val="000000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15" name="Google Shape;715;p46"/>
          <p:cNvSpPr txBox="1"/>
          <p:nvPr/>
        </p:nvSpPr>
        <p:spPr>
          <a:xfrm>
            <a:off x="5158324" y="3779769"/>
            <a:ext cx="1285500" cy="19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5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6" name="Google Shape;716;p46"/>
          <p:cNvSpPr txBox="1"/>
          <p:nvPr/>
        </p:nvSpPr>
        <p:spPr>
          <a:xfrm>
            <a:off x="5034675" y="4025700"/>
            <a:ext cx="1586100" cy="588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</a:t>
            </a:r>
            <a:r>
              <a:rPr lang="en-US" sz="1000">
                <a:solidFill>
                  <a:srgbClr val="000000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to the Sun and the smallest one in our Solar System. It’s only a bit larger than our Moon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0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1" name="Google Shape;721;p47"/>
          <p:cNvGrpSpPr/>
          <p:nvPr/>
        </p:nvGrpSpPr>
        <p:grpSpPr>
          <a:xfrm>
            <a:off x="1102622" y="1267168"/>
            <a:ext cx="2172286" cy="3256015"/>
            <a:chOff x="4088838" y="3839192"/>
            <a:chExt cx="3640500" cy="5485200"/>
          </a:xfrm>
        </p:grpSpPr>
        <p:sp>
          <p:nvSpPr>
            <p:cNvPr id="722" name="Google Shape;722;p47"/>
            <p:cNvSpPr txBox="1"/>
            <p:nvPr/>
          </p:nvSpPr>
          <p:spPr>
            <a:xfrm>
              <a:off x="4088838" y="3839192"/>
              <a:ext cx="3640500" cy="5485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48950">
              <a:noAutofit/>
            </a:bodyPr>
            <a:lstStyle/>
            <a:p>
              <a:pPr indent="0" lvl="0" marL="0" marR="88900" rtl="0" algn="l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" name="Google Shape;723;p47"/>
            <p:cNvSpPr txBox="1"/>
            <p:nvPr/>
          </p:nvSpPr>
          <p:spPr>
            <a:xfrm>
              <a:off x="4671162" y="8183195"/>
              <a:ext cx="2475900" cy="619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6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5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24" name="Google Shape;724;p47"/>
          <p:cNvSpPr txBox="1"/>
          <p:nvPr/>
        </p:nvSpPr>
        <p:spPr>
          <a:xfrm>
            <a:off x="1625666" y="4004415"/>
            <a:ext cx="1126200" cy="2817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6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5" name="Google Shape;725;p47"/>
          <p:cNvSpPr txBox="1"/>
          <p:nvPr>
            <p:ph type="title"/>
          </p:nvPr>
        </p:nvSpPr>
        <p:spPr>
          <a:xfrm>
            <a:off x="363900" y="186619"/>
            <a:ext cx="1366800" cy="685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</a:t>
            </a:r>
            <a:r>
              <a:rPr lang="en-US">
                <a:solidFill>
                  <a:srgbClr val="EAAFA4"/>
                </a:solidFill>
              </a:rPr>
              <a:t>SERVICES</a:t>
            </a:r>
            <a:endParaRPr>
              <a:solidFill>
                <a:srgbClr val="EAAFA4"/>
              </a:solidFill>
            </a:endParaRPr>
          </a:p>
        </p:txBody>
      </p:sp>
      <p:sp>
        <p:nvSpPr>
          <p:cNvPr id="726" name="Google Shape;726;p47"/>
          <p:cNvSpPr txBox="1"/>
          <p:nvPr/>
        </p:nvSpPr>
        <p:spPr>
          <a:xfrm>
            <a:off x="3485850" y="1259700"/>
            <a:ext cx="2172300" cy="3255900"/>
          </a:xfrm>
          <a:prstGeom prst="rect">
            <a:avLst/>
          </a:prstGeom>
          <a:noFill/>
          <a:ln cap="flat" cmpd="sng" w="3810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41725">
            <a:noAutofit/>
          </a:bodyPr>
          <a:lstStyle/>
          <a:p>
            <a:pPr indent="0" lvl="0" marL="0" marR="381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6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7" name="Google Shape;727;p47"/>
          <p:cNvSpPr txBox="1"/>
          <p:nvPr/>
        </p:nvSpPr>
        <p:spPr>
          <a:xfrm>
            <a:off x="4008900" y="4004415"/>
            <a:ext cx="1126200" cy="281700"/>
          </a:xfrm>
          <a:prstGeom prst="rect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6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8" name="Google Shape;728;p47"/>
          <p:cNvSpPr txBox="1"/>
          <p:nvPr/>
        </p:nvSpPr>
        <p:spPr>
          <a:xfrm>
            <a:off x="1575716" y="3244250"/>
            <a:ext cx="12261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Basic</a:t>
            </a:r>
            <a:r>
              <a:rPr lang="en-U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Characteristic</a:t>
            </a:r>
            <a:endParaRPr sz="12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29" name="Google Shape;729;p47"/>
          <p:cNvSpPr txBox="1"/>
          <p:nvPr/>
        </p:nvSpPr>
        <p:spPr>
          <a:xfrm>
            <a:off x="1309616" y="2162050"/>
            <a:ext cx="1758300" cy="9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$</a:t>
            </a:r>
            <a:r>
              <a:rPr lang="en-US" sz="18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35</a:t>
            </a:r>
            <a:endParaRPr sz="1800"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 product or your service</a:t>
            </a:r>
            <a:endParaRPr sz="12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30" name="Google Shape;730;p47"/>
          <p:cNvSpPr txBox="1"/>
          <p:nvPr/>
        </p:nvSpPr>
        <p:spPr>
          <a:xfrm>
            <a:off x="1625657" y="4061450"/>
            <a:ext cx="1126200" cy="1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BASIC</a:t>
            </a:r>
            <a:endParaRPr sz="7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31" name="Google Shape;731;p47"/>
          <p:cNvSpPr txBox="1"/>
          <p:nvPr/>
        </p:nvSpPr>
        <p:spPr>
          <a:xfrm>
            <a:off x="4008900" y="4061450"/>
            <a:ext cx="1126200" cy="1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PRO</a:t>
            </a:r>
            <a:endParaRPr sz="700"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732" name="Google Shape;732;p47"/>
          <p:cNvGrpSpPr/>
          <p:nvPr/>
        </p:nvGrpSpPr>
        <p:grpSpPr>
          <a:xfrm>
            <a:off x="2042748" y="1594961"/>
            <a:ext cx="292035" cy="231637"/>
            <a:chOff x="-62882850" y="1999375"/>
            <a:chExt cx="315850" cy="250500"/>
          </a:xfrm>
        </p:grpSpPr>
        <p:sp>
          <p:nvSpPr>
            <p:cNvPr id="733" name="Google Shape;733;p4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734" name="Google Shape;734;p4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</p:grpSp>
      <p:grpSp>
        <p:nvGrpSpPr>
          <p:cNvPr id="735" name="Google Shape;735;p47"/>
          <p:cNvGrpSpPr/>
          <p:nvPr/>
        </p:nvGrpSpPr>
        <p:grpSpPr>
          <a:xfrm>
            <a:off x="4425613" y="1532481"/>
            <a:ext cx="292775" cy="294263"/>
            <a:chOff x="-62150375" y="2664925"/>
            <a:chExt cx="316650" cy="318225"/>
          </a:xfrm>
        </p:grpSpPr>
        <p:sp>
          <p:nvSpPr>
            <p:cNvPr id="736" name="Google Shape;736;p4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737" name="Google Shape;737;p4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738" name="Google Shape;738;p4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739" name="Google Shape;739;p4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</p:grpSp>
      <p:grpSp>
        <p:nvGrpSpPr>
          <p:cNvPr id="740" name="Google Shape;740;p47"/>
          <p:cNvGrpSpPr/>
          <p:nvPr/>
        </p:nvGrpSpPr>
        <p:grpSpPr>
          <a:xfrm>
            <a:off x="5869097" y="1267168"/>
            <a:ext cx="2172286" cy="3256015"/>
            <a:chOff x="4088838" y="3839192"/>
            <a:chExt cx="3640500" cy="5485200"/>
          </a:xfrm>
        </p:grpSpPr>
        <p:sp>
          <p:nvSpPr>
            <p:cNvPr id="741" name="Google Shape;741;p47"/>
            <p:cNvSpPr txBox="1"/>
            <p:nvPr/>
          </p:nvSpPr>
          <p:spPr>
            <a:xfrm>
              <a:off x="4088838" y="3839192"/>
              <a:ext cx="3640500" cy="5485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48950">
              <a:noAutofit/>
            </a:bodyPr>
            <a:lstStyle/>
            <a:p>
              <a:pPr indent="0" lvl="0" marL="0" marR="88900" rtl="0" algn="l">
                <a:lnSpc>
                  <a:spcPct val="100000"/>
                </a:lnSpc>
                <a:spcBef>
                  <a:spcPts val="30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" name="Google Shape;742;p47"/>
            <p:cNvSpPr txBox="1"/>
            <p:nvPr/>
          </p:nvSpPr>
          <p:spPr>
            <a:xfrm>
              <a:off x="4671162" y="8183195"/>
              <a:ext cx="2475900" cy="619200"/>
            </a:xfrm>
            <a:prstGeom prst="rect">
              <a:avLst/>
            </a:prstGeom>
            <a:solidFill>
              <a:srgbClr val="666666"/>
            </a:solidFill>
            <a:ln>
              <a:noFill/>
            </a:ln>
          </p:spPr>
          <p:txBody>
            <a:bodyPr anchorCtr="0" anchor="t" bIns="0" lIns="0" spcFirstLastPara="1" rIns="0" wrap="square" tIns="26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500">
                <a:solidFill>
                  <a:srgbClr val="666666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3" name="Google Shape;743;p47"/>
          <p:cNvGrpSpPr/>
          <p:nvPr/>
        </p:nvGrpSpPr>
        <p:grpSpPr>
          <a:xfrm>
            <a:off x="6809359" y="1532990"/>
            <a:ext cx="292775" cy="293176"/>
            <a:chOff x="-61784125" y="1931250"/>
            <a:chExt cx="316650" cy="317050"/>
          </a:xfrm>
        </p:grpSpPr>
        <p:sp>
          <p:nvSpPr>
            <p:cNvPr id="744" name="Google Shape;744;p4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745" name="Google Shape;745;p4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746" name="Google Shape;746;p4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  <p:sp>
          <p:nvSpPr>
            <p:cNvPr id="747" name="Google Shape;747;p4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>
                <a:solidFill>
                  <a:srgbClr val="666666"/>
                </a:solidFill>
              </a:endParaRPr>
            </a:p>
          </p:txBody>
        </p:sp>
      </p:grpSp>
      <p:sp>
        <p:nvSpPr>
          <p:cNvPr id="748" name="Google Shape;748;p47"/>
          <p:cNvSpPr txBox="1"/>
          <p:nvPr/>
        </p:nvSpPr>
        <p:spPr>
          <a:xfrm>
            <a:off x="3958950" y="3244250"/>
            <a:ext cx="12261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</a:t>
            </a: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Characteristic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49" name="Google Shape;749;p47"/>
          <p:cNvSpPr txBox="1"/>
          <p:nvPr/>
        </p:nvSpPr>
        <p:spPr>
          <a:xfrm>
            <a:off x="3692850" y="2162050"/>
            <a:ext cx="1758300" cy="9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666666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$60</a:t>
            </a:r>
            <a:endParaRPr sz="1800">
              <a:solidFill>
                <a:srgbClr val="666666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666666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 product or your service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50" name="Google Shape;750;p47"/>
          <p:cNvSpPr txBox="1"/>
          <p:nvPr/>
        </p:nvSpPr>
        <p:spPr>
          <a:xfrm>
            <a:off x="6392138" y="4004415"/>
            <a:ext cx="1126200" cy="281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26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" name="Google Shape;751;p47"/>
          <p:cNvSpPr txBox="1"/>
          <p:nvPr/>
        </p:nvSpPr>
        <p:spPr>
          <a:xfrm>
            <a:off x="6342226" y="4061450"/>
            <a:ext cx="1226100" cy="16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PREMIUM</a:t>
            </a:r>
            <a:endParaRPr sz="7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52" name="Google Shape;752;p47"/>
          <p:cNvSpPr txBox="1"/>
          <p:nvPr/>
        </p:nvSpPr>
        <p:spPr>
          <a:xfrm>
            <a:off x="6342188" y="3244250"/>
            <a:ext cx="1226100" cy="24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206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Premium</a:t>
            </a:r>
            <a:r>
              <a:rPr lang="en-U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Characteristic</a:t>
            </a:r>
            <a:endParaRPr sz="12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53" name="Google Shape;753;p47"/>
          <p:cNvSpPr txBox="1"/>
          <p:nvPr/>
        </p:nvSpPr>
        <p:spPr>
          <a:xfrm>
            <a:off x="6076088" y="2162050"/>
            <a:ext cx="1758300" cy="9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5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$85</a:t>
            </a:r>
            <a:endParaRPr sz="18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Quattrocento"/>
              <a:ea typeface="Quattrocento"/>
              <a:cs typeface="Quattrocento"/>
              <a:sym typeface="Quattrocen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 product or your service</a:t>
            </a:r>
            <a:endParaRPr sz="12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8" name="Google Shape;758;p48"/>
          <p:cNvPicPr preferRelativeResize="0"/>
          <p:nvPr/>
        </p:nvPicPr>
        <p:blipFill rotWithShape="1">
          <a:blip r:embed="rId3">
            <a:alphaModFix/>
          </a:blip>
          <a:srcRect b="0" l="0" r="58172" t="0"/>
          <a:stretch/>
        </p:blipFill>
        <p:spPr>
          <a:xfrm flipH="1">
            <a:off x="5741605" y="0"/>
            <a:ext cx="2726449" cy="4343246"/>
          </a:xfrm>
          <a:prstGeom prst="rect">
            <a:avLst/>
          </a:prstGeom>
          <a:noFill/>
          <a:ln>
            <a:noFill/>
          </a:ln>
        </p:spPr>
      </p:pic>
      <p:sp>
        <p:nvSpPr>
          <p:cNvPr id="759" name="Google Shape;759;p48"/>
          <p:cNvSpPr/>
          <p:nvPr/>
        </p:nvSpPr>
        <p:spPr>
          <a:xfrm flipH="1">
            <a:off x="5740607" y="0"/>
            <a:ext cx="2727452" cy="4345143"/>
          </a:xfrm>
          <a:custGeom>
            <a:rect b="b" l="l" r="r" t="t"/>
            <a:pathLst>
              <a:path extrusionOk="0" h="9549765" w="5994400">
                <a:moveTo>
                  <a:pt x="0" y="9549374"/>
                </a:moveTo>
                <a:lnTo>
                  <a:pt x="5994026" y="9549374"/>
                </a:lnTo>
                <a:lnTo>
                  <a:pt x="5994026" y="0"/>
                </a:lnTo>
                <a:lnTo>
                  <a:pt x="0" y="0"/>
                </a:lnTo>
                <a:lnTo>
                  <a:pt x="0" y="9549374"/>
                </a:lnTo>
                <a:close/>
              </a:path>
            </a:pathLst>
          </a:custGeom>
          <a:solidFill>
            <a:srgbClr val="FFFFFF">
              <a:alpha val="2577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" name="Google Shape;760;p48"/>
          <p:cNvSpPr/>
          <p:nvPr/>
        </p:nvSpPr>
        <p:spPr>
          <a:xfrm flipH="1">
            <a:off x="5273319" y="2857961"/>
            <a:ext cx="936405" cy="1913261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" name="Google Shape;761;p48"/>
          <p:cNvSpPr txBox="1"/>
          <p:nvPr>
            <p:ph type="title"/>
          </p:nvPr>
        </p:nvSpPr>
        <p:spPr>
          <a:xfrm>
            <a:off x="345729" y="1691400"/>
            <a:ext cx="1800900" cy="599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DESKTOP </a:t>
            </a:r>
            <a:r>
              <a:rPr lang="en-US"/>
              <a:t>SOFTWARE</a:t>
            </a:r>
            <a:endParaRPr/>
          </a:p>
        </p:txBody>
      </p:sp>
      <p:pic>
        <p:nvPicPr>
          <p:cNvPr id="762" name="Google Shape;762;p48"/>
          <p:cNvPicPr preferRelativeResize="0"/>
          <p:nvPr/>
        </p:nvPicPr>
        <p:blipFill rotWithShape="1">
          <a:blip r:embed="rId4">
            <a:alphaModFix/>
          </a:blip>
          <a:srcRect b="21179" l="0" r="0" t="0"/>
          <a:stretch/>
        </p:blipFill>
        <p:spPr>
          <a:xfrm>
            <a:off x="2374036" y="1128032"/>
            <a:ext cx="3873720" cy="237864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3" name="Google Shape;763;p48"/>
          <p:cNvGrpSpPr/>
          <p:nvPr/>
        </p:nvGrpSpPr>
        <p:grpSpPr>
          <a:xfrm>
            <a:off x="2240262" y="997763"/>
            <a:ext cx="4139178" cy="3148285"/>
            <a:chOff x="3422350" y="731675"/>
            <a:chExt cx="4831537" cy="3674898"/>
          </a:xfrm>
        </p:grpSpPr>
        <p:sp>
          <p:nvSpPr>
            <p:cNvPr id="764" name="Google Shape;764;p48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8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66" name="Google Shape;766;p48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67" name="Google Shape;767;p48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8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8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8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8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8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8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8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8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8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8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8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8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8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8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8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600"/>
            </a:p>
          </p:txBody>
        </p:sp>
        <p:sp>
          <p:nvSpPr>
            <p:cNvPr id="783" name="Google Shape;783;p48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8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8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8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" name="Google Shape;787;p48"/>
          <p:cNvSpPr txBox="1"/>
          <p:nvPr>
            <p:ph idx="1" type="subTitle"/>
          </p:nvPr>
        </p:nvSpPr>
        <p:spPr>
          <a:xfrm flipH="1">
            <a:off x="345776" y="2643000"/>
            <a:ext cx="1291500" cy="155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2" name="Google Shape;792;p49"/>
          <p:cNvPicPr preferRelativeResize="0"/>
          <p:nvPr/>
        </p:nvPicPr>
        <p:blipFill rotWithShape="1">
          <a:blip r:embed="rId3">
            <a:alphaModFix/>
          </a:blip>
          <a:srcRect b="0" l="35180" r="22992" t="0"/>
          <a:stretch/>
        </p:blipFill>
        <p:spPr>
          <a:xfrm>
            <a:off x="668422" y="0"/>
            <a:ext cx="2726449" cy="4343246"/>
          </a:xfrm>
          <a:prstGeom prst="rect">
            <a:avLst/>
          </a:prstGeom>
          <a:noFill/>
          <a:ln>
            <a:noFill/>
          </a:ln>
        </p:spPr>
      </p:pic>
      <p:sp>
        <p:nvSpPr>
          <p:cNvPr id="793" name="Google Shape;793;p49"/>
          <p:cNvSpPr/>
          <p:nvPr/>
        </p:nvSpPr>
        <p:spPr>
          <a:xfrm>
            <a:off x="668417" y="0"/>
            <a:ext cx="2727452" cy="4345143"/>
          </a:xfrm>
          <a:custGeom>
            <a:rect b="b" l="l" r="r" t="t"/>
            <a:pathLst>
              <a:path extrusionOk="0" h="9549765" w="5994400">
                <a:moveTo>
                  <a:pt x="0" y="9549374"/>
                </a:moveTo>
                <a:lnTo>
                  <a:pt x="5994026" y="9549374"/>
                </a:lnTo>
                <a:lnTo>
                  <a:pt x="5994026" y="0"/>
                </a:lnTo>
                <a:lnTo>
                  <a:pt x="0" y="0"/>
                </a:lnTo>
                <a:lnTo>
                  <a:pt x="0" y="9549374"/>
                </a:lnTo>
                <a:close/>
              </a:path>
            </a:pathLst>
          </a:custGeom>
          <a:solidFill>
            <a:srgbClr val="FFFFFF">
              <a:alpha val="2577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" name="Google Shape;794;p49"/>
          <p:cNvSpPr/>
          <p:nvPr/>
        </p:nvSpPr>
        <p:spPr>
          <a:xfrm>
            <a:off x="2926751" y="2857961"/>
            <a:ext cx="936405" cy="1913261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" name="Google Shape;795;p49"/>
          <p:cNvSpPr txBox="1"/>
          <p:nvPr>
            <p:ph type="title"/>
          </p:nvPr>
        </p:nvSpPr>
        <p:spPr>
          <a:xfrm flipH="1">
            <a:off x="7764143" y="1691392"/>
            <a:ext cx="1026600" cy="599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TABLET </a:t>
            </a:r>
            <a:r>
              <a:rPr lang="en-US"/>
              <a:t>APP</a:t>
            </a:r>
            <a:endParaRPr/>
          </a:p>
        </p:txBody>
      </p:sp>
      <p:pic>
        <p:nvPicPr>
          <p:cNvPr id="796" name="Google Shape;796;p49"/>
          <p:cNvPicPr preferRelativeResize="0"/>
          <p:nvPr/>
        </p:nvPicPr>
        <p:blipFill rotWithShape="1">
          <a:blip r:embed="rId4">
            <a:alphaModFix/>
          </a:blip>
          <a:srcRect b="10642" l="0" r="0" t="0"/>
          <a:stretch/>
        </p:blipFill>
        <p:spPr>
          <a:xfrm>
            <a:off x="3684857" y="1298529"/>
            <a:ext cx="1773945" cy="254534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7" name="Google Shape;797;p49"/>
          <p:cNvGrpSpPr/>
          <p:nvPr/>
        </p:nvGrpSpPr>
        <p:grpSpPr>
          <a:xfrm>
            <a:off x="3511323" y="1128043"/>
            <a:ext cx="2121135" cy="2887441"/>
            <a:chOff x="887870" y="706370"/>
            <a:chExt cx="2740130" cy="3730062"/>
          </a:xfrm>
        </p:grpSpPr>
        <p:sp>
          <p:nvSpPr>
            <p:cNvPr id="798" name="Google Shape;798;p49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9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9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801" name="Google Shape;801;p49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802" name="Google Shape;802;p49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803" name="Google Shape;803;p49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49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49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49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49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49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49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600"/>
              </a:p>
            </p:txBody>
          </p:sp>
          <p:sp>
            <p:nvSpPr>
              <p:cNvPr id="810" name="Google Shape;810;p49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41575" lIns="41575" spcFirstLastPara="1" rIns="41575" wrap="square" tIns="41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1" name="Google Shape;811;p49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9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" name="Google Shape;813;p49"/>
          <p:cNvSpPr txBox="1"/>
          <p:nvPr>
            <p:ph idx="1" type="subTitle"/>
          </p:nvPr>
        </p:nvSpPr>
        <p:spPr>
          <a:xfrm>
            <a:off x="6945850" y="2643000"/>
            <a:ext cx="1844700" cy="887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8" name="Google Shape;818;p50"/>
          <p:cNvPicPr preferRelativeResize="0"/>
          <p:nvPr/>
        </p:nvPicPr>
        <p:blipFill rotWithShape="1">
          <a:blip r:embed="rId3">
            <a:alphaModFix/>
          </a:blip>
          <a:srcRect b="0" l="57625" r="547" t="0"/>
          <a:stretch/>
        </p:blipFill>
        <p:spPr>
          <a:xfrm>
            <a:off x="1677809" y="0"/>
            <a:ext cx="2726449" cy="4343246"/>
          </a:xfrm>
          <a:prstGeom prst="rect">
            <a:avLst/>
          </a:prstGeom>
          <a:noFill/>
          <a:ln>
            <a:noFill/>
          </a:ln>
        </p:spPr>
      </p:pic>
      <p:sp>
        <p:nvSpPr>
          <p:cNvPr id="819" name="Google Shape;819;p50"/>
          <p:cNvSpPr/>
          <p:nvPr/>
        </p:nvSpPr>
        <p:spPr>
          <a:xfrm>
            <a:off x="1677804" y="0"/>
            <a:ext cx="2727452" cy="4345143"/>
          </a:xfrm>
          <a:custGeom>
            <a:rect b="b" l="l" r="r" t="t"/>
            <a:pathLst>
              <a:path extrusionOk="0" h="9549765" w="5994400">
                <a:moveTo>
                  <a:pt x="0" y="9549374"/>
                </a:moveTo>
                <a:lnTo>
                  <a:pt x="5994026" y="9549374"/>
                </a:lnTo>
                <a:lnTo>
                  <a:pt x="5994026" y="0"/>
                </a:lnTo>
                <a:lnTo>
                  <a:pt x="0" y="0"/>
                </a:lnTo>
                <a:lnTo>
                  <a:pt x="0" y="9549374"/>
                </a:lnTo>
                <a:close/>
              </a:path>
            </a:pathLst>
          </a:custGeom>
          <a:solidFill>
            <a:srgbClr val="FFFFFF">
              <a:alpha val="2577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" name="Google Shape;820;p50"/>
          <p:cNvSpPr/>
          <p:nvPr/>
        </p:nvSpPr>
        <p:spPr>
          <a:xfrm>
            <a:off x="5043639" y="2857961"/>
            <a:ext cx="936405" cy="1913261"/>
          </a:xfrm>
          <a:custGeom>
            <a:rect b="b" l="l" r="r" t="t"/>
            <a:pathLst>
              <a:path extrusionOk="0" h="4204970" w="2058034">
                <a:moveTo>
                  <a:pt x="2057654" y="4204751"/>
                </a:moveTo>
                <a:lnTo>
                  <a:pt x="0" y="4204751"/>
                </a:lnTo>
                <a:lnTo>
                  <a:pt x="0" y="0"/>
                </a:lnTo>
                <a:lnTo>
                  <a:pt x="2057654" y="0"/>
                </a:lnTo>
                <a:lnTo>
                  <a:pt x="2057654" y="4204751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1" name="Google Shape;821;p50"/>
          <p:cNvSpPr txBox="1"/>
          <p:nvPr>
            <p:ph type="title"/>
          </p:nvPr>
        </p:nvSpPr>
        <p:spPr>
          <a:xfrm flipH="1">
            <a:off x="7659156" y="1691400"/>
            <a:ext cx="1131600" cy="599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AAFA4"/>
                </a:solidFill>
              </a:rPr>
              <a:t>MOBILE </a:t>
            </a:r>
            <a:r>
              <a:rPr lang="en-US"/>
              <a:t>WEB</a:t>
            </a:r>
            <a:endParaRPr/>
          </a:p>
        </p:txBody>
      </p:sp>
      <p:grpSp>
        <p:nvGrpSpPr>
          <p:cNvPr id="822" name="Google Shape;822;p50"/>
          <p:cNvGrpSpPr/>
          <p:nvPr/>
        </p:nvGrpSpPr>
        <p:grpSpPr>
          <a:xfrm>
            <a:off x="3648364" y="664456"/>
            <a:ext cx="1847298" cy="3683238"/>
            <a:chOff x="2487400" y="238125"/>
            <a:chExt cx="2621025" cy="5226675"/>
          </a:xfrm>
        </p:grpSpPr>
        <p:sp>
          <p:nvSpPr>
            <p:cNvPr id="823" name="Google Shape;823;p50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0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0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0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0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0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0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1575" lIns="41575" spcFirstLastPara="1" rIns="41575" wrap="square" tIns="41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30" name="Google Shape;830;p50"/>
          <p:cNvPicPr preferRelativeResize="0"/>
          <p:nvPr/>
        </p:nvPicPr>
        <p:blipFill rotWithShape="1">
          <a:blip r:embed="rId4">
            <a:alphaModFix/>
          </a:blip>
          <a:srcRect b="13217" l="0" r="0" t="0"/>
          <a:stretch/>
        </p:blipFill>
        <p:spPr>
          <a:xfrm>
            <a:off x="3707916" y="953327"/>
            <a:ext cx="1733632" cy="3070547"/>
          </a:xfrm>
          <a:prstGeom prst="rect">
            <a:avLst/>
          </a:prstGeom>
          <a:noFill/>
          <a:ln>
            <a:noFill/>
          </a:ln>
        </p:spPr>
      </p:pic>
      <p:sp>
        <p:nvSpPr>
          <p:cNvPr id="831" name="Google Shape;831;p50"/>
          <p:cNvSpPr txBox="1"/>
          <p:nvPr>
            <p:ph idx="1" type="subTitle"/>
          </p:nvPr>
        </p:nvSpPr>
        <p:spPr>
          <a:xfrm>
            <a:off x="6943325" y="2643000"/>
            <a:ext cx="1847400" cy="87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6" name="Google Shape;836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09198" y="2644427"/>
            <a:ext cx="3034592" cy="2499076"/>
          </a:xfrm>
          <a:prstGeom prst="rect">
            <a:avLst/>
          </a:prstGeom>
          <a:noFill/>
          <a:ln>
            <a:noFill/>
          </a:ln>
        </p:spPr>
      </p:pic>
      <p:sp>
        <p:nvSpPr>
          <p:cNvPr id="837" name="Google Shape;837;p51"/>
          <p:cNvSpPr txBox="1"/>
          <p:nvPr>
            <p:ph type="title"/>
          </p:nvPr>
        </p:nvSpPr>
        <p:spPr>
          <a:xfrm>
            <a:off x="363912" y="771888"/>
            <a:ext cx="808500" cy="13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TEAM</a:t>
            </a:r>
            <a:endParaRPr/>
          </a:p>
        </p:txBody>
      </p:sp>
      <p:pic>
        <p:nvPicPr>
          <p:cNvPr id="838" name="Google Shape;838;p5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048492" y="2407351"/>
            <a:ext cx="3322487" cy="2736149"/>
          </a:xfrm>
          <a:prstGeom prst="rect">
            <a:avLst/>
          </a:prstGeom>
          <a:noFill/>
          <a:ln>
            <a:noFill/>
          </a:ln>
        </p:spPr>
      </p:pic>
      <p:sp>
        <p:nvSpPr>
          <p:cNvPr id="839" name="Google Shape;839;p51"/>
          <p:cNvSpPr txBox="1"/>
          <p:nvPr/>
        </p:nvSpPr>
        <p:spPr>
          <a:xfrm>
            <a:off x="3869801" y="647879"/>
            <a:ext cx="1680000" cy="19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HELENA JAMES</a:t>
            </a:r>
            <a:endParaRPr sz="1800"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40" name="Google Shape;840;p51"/>
          <p:cNvSpPr txBox="1"/>
          <p:nvPr/>
        </p:nvSpPr>
        <p:spPr>
          <a:xfrm>
            <a:off x="3850247" y="1067550"/>
            <a:ext cx="1746000" cy="5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841" name="Google Shape;841;p51"/>
          <p:cNvSpPr txBox="1"/>
          <p:nvPr/>
        </p:nvSpPr>
        <p:spPr>
          <a:xfrm>
            <a:off x="6786540" y="647879"/>
            <a:ext cx="1680000" cy="197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666666"/>
                </a:solidFill>
                <a:latin typeface="Oswald"/>
                <a:ea typeface="Oswald"/>
                <a:cs typeface="Oswald"/>
                <a:sym typeface="Oswald"/>
              </a:rPr>
              <a:t>JOHN DOE</a:t>
            </a:r>
            <a:endParaRPr sz="1800">
              <a:solidFill>
                <a:srgbClr val="666666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cxnSp>
        <p:nvCxnSpPr>
          <p:cNvPr id="842" name="Google Shape;842;p51"/>
          <p:cNvCxnSpPr/>
          <p:nvPr/>
        </p:nvCxnSpPr>
        <p:spPr>
          <a:xfrm>
            <a:off x="4723255" y="1813324"/>
            <a:ext cx="0" cy="7377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843" name="Google Shape;843;p51"/>
          <p:cNvCxnSpPr/>
          <p:nvPr/>
        </p:nvCxnSpPr>
        <p:spPr>
          <a:xfrm>
            <a:off x="7626599" y="1813324"/>
            <a:ext cx="0" cy="73770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844" name="Google Shape;844;p51"/>
          <p:cNvCxnSpPr/>
          <p:nvPr/>
        </p:nvCxnSpPr>
        <p:spPr>
          <a:xfrm>
            <a:off x="4103431" y="1813324"/>
            <a:ext cx="12129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45" name="Google Shape;845;p51"/>
          <p:cNvCxnSpPr/>
          <p:nvPr/>
        </p:nvCxnSpPr>
        <p:spPr>
          <a:xfrm>
            <a:off x="7020217" y="1813324"/>
            <a:ext cx="1212900" cy="0"/>
          </a:xfrm>
          <a:prstGeom prst="straightConnector1">
            <a:avLst/>
          </a:prstGeom>
          <a:noFill/>
          <a:ln cap="flat" cmpd="sng" w="28575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46" name="Google Shape;846;p51"/>
          <p:cNvSpPr txBox="1"/>
          <p:nvPr/>
        </p:nvSpPr>
        <p:spPr>
          <a:xfrm>
            <a:off x="6753497" y="1067550"/>
            <a:ext cx="1746000" cy="5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5775">
            <a:noAutofit/>
          </a:bodyPr>
          <a:lstStyle/>
          <a:p>
            <a:pPr indent="0" lvl="0" marL="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2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0" name="Shape 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1" name="Google Shape;851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7222" y="932067"/>
            <a:ext cx="7401326" cy="4211414"/>
          </a:xfrm>
          <a:prstGeom prst="rect">
            <a:avLst/>
          </a:prstGeom>
          <a:noFill/>
          <a:ln>
            <a:noFill/>
          </a:ln>
        </p:spPr>
      </p:pic>
      <p:sp>
        <p:nvSpPr>
          <p:cNvPr id="852" name="Google Shape;852;p52"/>
          <p:cNvSpPr/>
          <p:nvPr/>
        </p:nvSpPr>
        <p:spPr>
          <a:xfrm>
            <a:off x="2" y="368104"/>
            <a:ext cx="934383" cy="1909216"/>
          </a:xfrm>
          <a:custGeom>
            <a:rect b="b" l="l" r="r" t="t"/>
            <a:pathLst>
              <a:path extrusionOk="0" h="4196080" w="2053590">
                <a:moveTo>
                  <a:pt x="2053382" y="4196050"/>
                </a:moveTo>
                <a:lnTo>
                  <a:pt x="0" y="4196050"/>
                </a:lnTo>
                <a:lnTo>
                  <a:pt x="0" y="0"/>
                </a:lnTo>
                <a:lnTo>
                  <a:pt x="2053382" y="0"/>
                </a:lnTo>
                <a:lnTo>
                  <a:pt x="2053382" y="4196050"/>
                </a:lnTo>
                <a:close/>
              </a:path>
            </a:pathLst>
          </a:custGeom>
          <a:solidFill>
            <a:srgbClr val="18184D">
              <a:alpha val="7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" name="Google Shape;853;p52"/>
          <p:cNvSpPr txBox="1"/>
          <p:nvPr>
            <p:ph type="ctrTitle"/>
          </p:nvPr>
        </p:nvSpPr>
        <p:spPr>
          <a:xfrm flipH="1">
            <a:off x="2676740" y="1205381"/>
            <a:ext cx="5957700" cy="1873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THANKS!</a:t>
            </a:r>
            <a:endParaRPr/>
          </a:p>
        </p:txBody>
      </p:sp>
      <p:sp>
        <p:nvSpPr>
          <p:cNvPr id="854" name="Google Shape;854;p52"/>
          <p:cNvSpPr txBox="1"/>
          <p:nvPr>
            <p:ph idx="4294967295" type="body"/>
          </p:nvPr>
        </p:nvSpPr>
        <p:spPr>
          <a:xfrm flipH="1">
            <a:off x="4433764" y="3886908"/>
            <a:ext cx="2889600" cy="735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EAAFA4"/>
                </a:solidFill>
              </a:rPr>
              <a:t>Does anyone have any questions?</a:t>
            </a:r>
            <a:endParaRPr>
              <a:solidFill>
                <a:srgbClr val="EAAFA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t/>
            </a:r>
            <a:endParaRPr>
              <a:solidFill>
                <a:srgbClr val="EAAFA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rPr lang="en-US">
                <a:solidFill>
                  <a:srgbClr val="EAAFA4"/>
                </a:solidFill>
              </a:rPr>
              <a:t>addyouremail@freepik.com</a:t>
            </a:r>
            <a:endParaRPr>
              <a:solidFill>
                <a:srgbClr val="EAAFA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rPr lang="en-US">
                <a:solidFill>
                  <a:srgbClr val="EAAFA4"/>
                </a:solidFill>
              </a:rPr>
              <a:t>oradifferentone@flaticon.com</a:t>
            </a:r>
            <a:endParaRPr>
              <a:solidFill>
                <a:srgbClr val="EAAFA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r>
              <a:t/>
            </a:r>
            <a:endParaRPr>
              <a:solidFill>
                <a:srgbClr val="EAAFA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AAFA4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53"/>
          <p:cNvSpPr txBox="1"/>
          <p:nvPr>
            <p:ph idx="4294967295" type="subTitle"/>
          </p:nvPr>
        </p:nvSpPr>
        <p:spPr>
          <a:xfrm>
            <a:off x="721825" y="2347800"/>
            <a:ext cx="5453100" cy="2111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This is where you give credit to the ones who are part of this project.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Did you like the resources on this template? Get them for free at our other websites.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2032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Presentation template by</a:t>
            </a:r>
            <a:r>
              <a:rPr lang="en-US" sz="10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n-US" sz="1000" u="sng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4"/>
              </a:rPr>
              <a:t>Slidesgo</a:t>
            </a:r>
            <a:endParaRPr sz="1000">
              <a:solidFill>
                <a:srgbClr val="EAAFA4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Icons by </a:t>
            </a:r>
            <a:r>
              <a:rPr lang="en-US" sz="1000" u="sng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5"/>
              </a:rPr>
              <a:t>Flaticon</a:t>
            </a:r>
            <a:endParaRPr sz="1000">
              <a:solidFill>
                <a:srgbClr val="EAAFA4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Infographics by </a:t>
            </a:r>
            <a:r>
              <a:rPr lang="en-US" sz="1000" u="sng">
                <a:solidFill>
                  <a:srgbClr val="EAAFA4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6"/>
              </a:rPr>
              <a:t>Freepik</a:t>
            </a:r>
            <a:endParaRPr sz="1000">
              <a:solidFill>
                <a:srgbClr val="EAAFA4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n-U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Images created by </a:t>
            </a:r>
            <a:r>
              <a:rPr lang="en-US" sz="1000" u="sng">
                <a:solidFill>
                  <a:srgbClr val="EAAFA4"/>
                </a:solidFill>
                <a:latin typeface="Quattrocento"/>
                <a:ea typeface="Quattrocento"/>
                <a:cs typeface="Quattrocento"/>
                <a:sym typeface="Quattrocento"/>
                <a:hlinkClick r:id="rId7"/>
              </a:rPr>
              <a:t>Freepik</a:t>
            </a:r>
            <a:r>
              <a:rPr lang="en-US" sz="1000">
                <a:solidFill>
                  <a:srgbClr val="EAAFA4"/>
                </a:solidFill>
                <a:latin typeface="Quattrocento"/>
                <a:ea typeface="Quattrocento"/>
                <a:cs typeface="Quattrocento"/>
                <a:sym typeface="Quattrocento"/>
              </a:rPr>
              <a:t> </a:t>
            </a:r>
            <a:r>
              <a:rPr lang="en-U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and </a:t>
            </a:r>
            <a:r>
              <a:rPr lang="en-US" sz="1000" u="sng">
                <a:solidFill>
                  <a:srgbClr val="EAAFA4"/>
                </a:solidFill>
                <a:latin typeface="Quattrocento"/>
                <a:ea typeface="Quattrocento"/>
                <a:cs typeface="Quattrocento"/>
                <a:sym typeface="Quattrocento"/>
              </a:rPr>
              <a:t>mrsiraphol</a:t>
            </a:r>
            <a:r>
              <a:rPr lang="en-US" sz="1000">
                <a:solidFill>
                  <a:srgbClr val="EAAFA4"/>
                </a:solidFill>
                <a:latin typeface="Quattrocento"/>
                <a:ea typeface="Quattrocento"/>
                <a:cs typeface="Quattrocento"/>
                <a:sym typeface="Quattrocento"/>
              </a:rPr>
              <a:t> </a:t>
            </a:r>
            <a:r>
              <a:rPr lang="en-U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-Freepik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Author introduction slide photo created by Freepik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165100" lvl="0" marL="20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n-U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Text &amp; Image slide photo created by Freepik.com</a:t>
            </a:r>
            <a:endParaRPr sz="1000"/>
          </a:p>
        </p:txBody>
      </p:sp>
      <p:sp>
        <p:nvSpPr>
          <p:cNvPr id="860" name="Google Shape;860;p53"/>
          <p:cNvSpPr txBox="1"/>
          <p:nvPr>
            <p:ph idx="4294967295" type="ctrTitle"/>
          </p:nvPr>
        </p:nvSpPr>
        <p:spPr>
          <a:xfrm flipH="1">
            <a:off x="6661200" y="1702800"/>
            <a:ext cx="2178900" cy="645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>
                <a:solidFill>
                  <a:srgbClr val="EAAFA4"/>
                </a:solidFill>
              </a:rPr>
              <a:t>CREDITS</a:t>
            </a:r>
            <a:endParaRPr sz="4800">
              <a:solidFill>
                <a:srgbClr val="EAAFA4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4" name="Shape 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" name="Google Shape;865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6" name="Google Shape;866;p5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In order to use this template, you must credit </a:t>
            </a:r>
            <a:r>
              <a:rPr b="1" lang="en-US" u="sng">
                <a:solidFill>
                  <a:srgbClr val="869FB2"/>
                </a:solidFill>
              </a:rPr>
              <a:t>S</a:t>
            </a:r>
            <a:r>
              <a:rPr b="1" lang="en-U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n-US"/>
              <a:t> </a:t>
            </a:r>
            <a:r>
              <a:rPr lang="en-U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n-U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n-US" sz="1100">
                <a:solidFill>
                  <a:srgbClr val="FFFFFF"/>
                </a:solidFill>
              </a:rPr>
              <a:t>templates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67" name="Google Shape;867;p5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n-US">
                <a:solidFill>
                  <a:srgbClr val="FFFFFF"/>
                </a:solidFill>
              </a:rPr>
              <a:t>read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Google Shape;872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3" name="Google Shape;873;p5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74" name="Google Shape;874;p5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n-U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n-U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875" name="Google Shape;875;p55"/>
          <p:cNvGrpSpPr/>
          <p:nvPr/>
        </p:nvGrpSpPr>
        <p:grpSpPr>
          <a:xfrm>
            <a:off x="2072503" y="3521476"/>
            <a:ext cx="5038790" cy="754092"/>
            <a:chOff x="3931897" y="6678317"/>
            <a:chExt cx="9559458" cy="1430100"/>
          </a:xfrm>
        </p:grpSpPr>
        <p:sp>
          <p:nvSpPr>
            <p:cNvPr id="876" name="Google Shape;876;p55"/>
            <p:cNvSpPr/>
            <p:nvPr/>
          </p:nvSpPr>
          <p:spPr>
            <a:xfrm>
              <a:off x="5946391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8C9AB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5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EAAFA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78" name="Google Shape;878;p55"/>
            <p:cNvSpPr/>
            <p:nvPr/>
          </p:nvSpPr>
          <p:spPr>
            <a:xfrm>
              <a:off x="9975359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79" name="Google Shape;879;p55"/>
            <p:cNvSpPr/>
            <p:nvPr/>
          </p:nvSpPr>
          <p:spPr>
            <a:xfrm>
              <a:off x="3931897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51598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80" name="Google Shape;880;p55"/>
            <p:cNvSpPr txBox="1"/>
            <p:nvPr/>
          </p:nvSpPr>
          <p:spPr>
            <a:xfrm>
              <a:off x="3931897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#51598c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81" name="Google Shape;881;p55"/>
            <p:cNvSpPr txBox="1"/>
            <p:nvPr/>
          </p:nvSpPr>
          <p:spPr>
            <a:xfrm>
              <a:off x="5946391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#8c9abf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82" name="Google Shape;882;p55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#eaafa4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83" name="Google Shape;883;p55"/>
            <p:cNvSpPr txBox="1"/>
            <p:nvPr/>
          </p:nvSpPr>
          <p:spPr>
            <a:xfrm>
              <a:off x="9975380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#666666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84" name="Google Shape;884;p55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99999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85" name="Google Shape;885;p55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#999999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9" name="Shape 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" name="Google Shape;890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1" name="Google Shape;891;p5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n-US">
                <a:solidFill>
                  <a:srgbClr val="FFFFFF"/>
                </a:solidFill>
              </a:rPr>
              <a:t>on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</a:t>
            </a:r>
            <a:r>
              <a:rPr lang="en-US">
                <a:solidFill>
                  <a:srgbClr val="FFFFFF"/>
                </a:solidFill>
              </a:rPr>
              <a:t>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892" name="Google Shape;892;p56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893" name="Google Shape;893;p5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" name="Google Shape;906;p5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07" name="Google Shape;907;p5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" name="Google Shape;909;p5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10" name="Google Shape;910;p5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" name="Google Shape;914;p5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15" name="Google Shape;915;p5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" name="Google Shape;917;p5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18" name="Google Shape;918;p5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" name="Google Shape;921;p5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22" name="Google Shape;922;p5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" name="Google Shape;925;p5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26" name="Google Shape;926;p5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5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29" name="Google Shape;929;p5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5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34" name="Google Shape;934;p5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" name="Google Shape;938;p5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39" name="Google Shape;939;p5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" name="Google Shape;944;p5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45" name="Google Shape;945;p5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" name="Google Shape;967;p5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68" name="Google Shape;968;p5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" name="Google Shape;1027;p5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28" name="Google Shape;1028;p5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" name="Google Shape;1040;p5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41" name="Google Shape;1041;p5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" name="Google Shape;1051;p5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52" name="Google Shape;1052;p5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" name="Google Shape;1056;p5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57" name="Google Shape;1057;p5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" name="Google Shape;1060;p5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61" name="Google Shape;1061;p5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" name="Google Shape;1067;p5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68" name="Google Shape;1068;p5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" name="Google Shape;1075;p5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76" name="Google Shape;1076;p5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" name="Google Shape;1081;p5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082" name="Google Shape;1082;p5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2" name="Google Shape;1092;p5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" name="Google Shape;1093;p5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5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5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6" name="Google Shape;1096;p5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97" name="Google Shape;1097;p5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" name="Google Shape;1099;p5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00" name="Google Shape;1100;p5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" name="Google Shape;1102;p5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03" name="Google Shape;1103;p5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" name="Google Shape;1105;p5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06" name="Google Shape;1106;p5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" name="Google Shape;1108;p5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09" name="Google Shape;1109;p5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" name="Google Shape;1111;p5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12" name="Google Shape;1112;p5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" name="Google Shape;1114;p5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15" name="Google Shape;1115;p5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" name="Google Shape;1117;p5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18" name="Google Shape;1118;p5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5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22" name="Google Shape;1122;p5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" name="Google Shape;1125;p5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26" name="Google Shape;1126;p5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" name="Google Shape;1129;p5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30" name="Google Shape;1130;p5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" name="Google Shape;1133;p5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34" name="Google Shape;1134;p5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5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38" name="Google Shape;1138;p5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" name="Google Shape;1141;p5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42" name="Google Shape;1142;p5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4" name="Google Shape;1144;p5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" name="Google Shape;1145;p5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" name="Google Shape;1146;p5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" name="Google Shape;1147;p5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" name="Google Shape;1148;p5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" name="Google Shape;1149;p5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5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" name="Google Shape;1151;p5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" name="Google Shape;1152;p5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" name="Google Shape;1153;p5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5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5" name="Google Shape;1155;p5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56" name="Google Shape;1156;p5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8" name="Google Shape;1158;p5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9" name="Google Shape;1159;p5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60" name="Google Shape;1160;p5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" name="Google Shape;1162;p5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63" name="Google Shape;1163;p5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" name="Google Shape;1165;p5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5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" name="Google Shape;1167;p5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8" name="Google Shape;1168;p5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69" name="Google Shape;1169;p5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" name="Google Shape;1178;p5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179" name="Google Shape;1179;p5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" name="Google Shape;1195;p5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96" name="Google Shape;1196;p5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5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99" name="Google Shape;1199;p5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" name="Google Shape;1219;p5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20" name="Google Shape;1220;p5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8" name="Google Shape;1298;p5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5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5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5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5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5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5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5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5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5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5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5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5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" name="Google Shape;1311;p5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" name="Google Shape;1312;p5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3" name="Google Shape;1313;p5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4" name="Google Shape;1314;p5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" name="Google Shape;1315;p5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" name="Google Shape;1316;p5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5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5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9" name="Google Shape;1319;p5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0" name="Google Shape;1320;p5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1" name="Google Shape;1321;p5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22" name="Google Shape;1322;p5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05" name="Shape 1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6" name="Google Shape;1506;p5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07" name="Google Shape;1507;p5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" name="Google Shape;1510;p5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11" name="Google Shape;1511;p5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" name="Google Shape;1513;p5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14" name="Google Shape;1514;p5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" name="Google Shape;1516;p5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17" name="Google Shape;1517;p5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" name="Google Shape;1519;p5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20" name="Google Shape;1520;p5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21" name="Google Shape;1521;p5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22" name="Google Shape;1522;p5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5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5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5" name="Google Shape;1525;p5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26" name="Google Shape;1526;p5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27" name="Google Shape;1527;p5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28" name="Google Shape;1528;p5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5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0" name="Google Shape;1530;p5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31" name="Google Shape;1531;p5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" name="Google Shape;1533;p5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34" name="Google Shape;1534;p5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35" name="Google Shape;1535;p5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36" name="Google Shape;1536;p5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37" name="Google Shape;1537;p5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8" name="Google Shape;1538;p5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39" name="Google Shape;1539;p5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" name="Google Shape;1540;p5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41" name="Google Shape;1541;p5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45" name="Google Shape;1545;p5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546" name="Google Shape;1546;p5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5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5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5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0" name="Google Shape;1550;p5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51" name="Google Shape;1551;p5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52" name="Google Shape;1552;p5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53" name="Google Shape;1553;p5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" name="Google Shape;1554;p5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5" name="Google Shape;1555;p5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56" name="Google Shape;1556;p5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57" name="Google Shape;1557;p5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58" name="Google Shape;1558;p5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9" name="Google Shape;1559;p5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60" name="Google Shape;1560;p5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61" name="Google Shape;1561;p5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5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3" name="Google Shape;1563;p5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64" name="Google Shape;1564;p5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65" name="Google Shape;1565;p5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66" name="Google Shape;1566;p5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5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68" name="Google Shape;1568;p5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" name="Google Shape;1571;p5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72" name="Google Shape;1572;p5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" name="Google Shape;1576;p5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577" name="Google Shape;1577;p5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" name="Google Shape;1583;p5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584" name="Google Shape;1584;p5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86" name="Google Shape;1586;p5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" name="Google Shape;1587;p5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588" name="Google Shape;1588;p5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589" name="Google Shape;1589;p5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5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5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2" name="Google Shape;1592;p5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593" name="Google Shape;1593;p5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5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5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6" name="Google Shape;1596;p5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97" name="Google Shape;1597;p5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5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5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0" name="Google Shape;1600;p5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01" name="Google Shape;1601;p5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" name="Google Shape;1603;p5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04" name="Google Shape;1604;p5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05" name="Google Shape;1605;p5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5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7" name="Google Shape;1607;p5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08" name="Google Shape;1608;p5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5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0" name="Google Shape;1610;p5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11" name="Google Shape;1611;p5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5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3" name="Google Shape;1613;p5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14" name="Google Shape;1614;p5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5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16" name="Google Shape;1616;p5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17" name="Google Shape;1617;p5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" name="Google Shape;1619;p5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20" name="Google Shape;1620;p5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" name="Google Shape;1630;p5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31" name="Google Shape;1631;p5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32" name="Google Shape;1632;p5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5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34" name="Google Shape;1634;p5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35" name="Google Shape;1635;p5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36" name="Google Shape;1636;p5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7" name="Google Shape;1637;p5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38" name="Google Shape;1638;p5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39" name="Google Shape;1639;p5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40" name="Google Shape;1640;p5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41" name="Google Shape;1641;p5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42" name="Google Shape;1642;p5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43" name="Google Shape;1643;p5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44" name="Google Shape;1644;p5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645" name="Google Shape;1645;p5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46" name="Google Shape;1646;p5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47" name="Google Shape;1647;p5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8" name="Google Shape;1648;p5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49" name="Google Shape;1649;p5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50" name="Google Shape;1650;p5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5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5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5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54" name="Google Shape;1654;p5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5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5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7" name="Google Shape;1657;p5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58" name="Google Shape;1658;p5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5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5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1" name="Google Shape;1661;p5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62" name="Google Shape;1662;p5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5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5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5" name="Google Shape;1665;p5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66" name="Google Shape;1666;p5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5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5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9" name="Google Shape;1669;p5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70" name="Google Shape;1670;p5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7" name="Google Shape;1687;p5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8" name="Google Shape;1688;p5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689" name="Google Shape;1689;p5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" name="Google Shape;1691;p5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692" name="Google Shape;1692;p5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" name="Google Shape;1703;p5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04" name="Google Shape;1704;p5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" name="Google Shape;1731;p5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32" name="Google Shape;1732;p5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33" name="Google Shape;1733;p5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34" name="Google Shape;1734;p5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36" name="Google Shape;1736;p5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39" name="Google Shape;1739;p5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40" name="Google Shape;1740;p5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41" name="Google Shape;1741;p5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46" name="Google Shape;1746;p5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52" name="Google Shape;1752;p5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" name="Google Shape;1787;p5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788" name="Google Shape;1788;p5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89" name="Google Shape;1789;p5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790" name="Google Shape;1790;p5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5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5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5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4" name="Google Shape;1794;p5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95" name="Google Shape;1795;p5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5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5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5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9" name="Google Shape;1799;p5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00" name="Google Shape;1800;p5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4" name="Google Shape;1804;p5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05" name="Google Shape;1805;p5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06" name="Google Shape;1806;p5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5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5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5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0" name="Google Shape;1810;p5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11" name="Google Shape;1811;p5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5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5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4" name="Google Shape;1814;p5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15" name="Google Shape;1815;p5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16" name="Google Shape;1816;p5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5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18" name="Google Shape;1818;p5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19" name="Google Shape;1819;p5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5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5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5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3" name="Google Shape;1823;p5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24" name="Google Shape;1824;p5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5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5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7" name="Google Shape;1827;p5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28" name="Google Shape;1828;p5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5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30" name="Google Shape;1830;p5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31" name="Google Shape;1831;p5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32" name="Google Shape;1832;p5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5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5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5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5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5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5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5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5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5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5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5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5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5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5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5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5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5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5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5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5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5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5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5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5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5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5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5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5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5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5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5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5" name="Google Shape;1865;p5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66" name="Google Shape;1866;p5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5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5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5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5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5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5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3" name="Google Shape;1873;p5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874" name="Google Shape;1874;p5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0" name="Google Shape;1880;p5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881" name="Google Shape;1881;p5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5" name="Google Shape;1885;p5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886" name="Google Shape;1886;p5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9" name="Google Shape;1889;p5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890" name="Google Shape;1890;p5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891" name="Google Shape;1891;p5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3" name="Google Shape;1893;p5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94" name="Google Shape;1894;p5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5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6" name="Google Shape;1896;p5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97" name="Google Shape;1897;p5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5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5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0" name="Google Shape;1900;p5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01" name="Google Shape;1901;p5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02" name="Google Shape;1902;p5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5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5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5" name="Google Shape;1905;p5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06" name="Google Shape;1906;p5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5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5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9" name="Google Shape;1909;p5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10" name="Google Shape;1910;p5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5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12" name="Google Shape;1912;p5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13" name="Google Shape;1913;p5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6" name="Google Shape;1926;p5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27" name="Google Shape;1927;p5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28" name="Google Shape;1928;p5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5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1" name="Google Shape;1931;p5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32" name="Google Shape;1932;p5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5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5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5" name="Google Shape;1935;p5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36" name="Google Shape;1936;p5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5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5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9" name="Google Shape;1939;p5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40" name="Google Shape;1940;p5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1" name="Google Shape;1951;p5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52" name="Google Shape;1952;p5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4" name="Google Shape;1954;p5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55" name="Google Shape;1955;p5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2" name="Google Shape;1992;p5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993" name="Google Shape;1993;p5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8" name="Google Shape;2008;p5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09" name="Google Shape;2009;p5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10" name="Google Shape;2010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2" name="Google Shape;2012;p5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13" name="Google Shape;2013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5" name="Google Shape;2015;p5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16" name="Google Shape;2016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17" name="Google Shape;2017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18" name="Google Shape;2018;p5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19" name="Google Shape;2019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20" name="Google Shape;2020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21" name="Google Shape;2021;p5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22" name="Google Shape;2022;p5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23" name="Google Shape;2023;p5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5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5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6" name="Google Shape;2026;p5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27" name="Google Shape;2027;p5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5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5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0" name="Google Shape;2030;p5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31" name="Google Shape;2031;p5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5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5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4" name="Google Shape;2034;p5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35" name="Google Shape;2035;p5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5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5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8" name="Google Shape;2038;p5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39" name="Google Shape;2039;p5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5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5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2" name="Google Shape;2042;p5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043" name="Google Shape;2043;p5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5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5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6" name="Google Shape;2046;p5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047" name="Google Shape;2047;p5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5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5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0" name="Google Shape;2050;p5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51" name="Google Shape;2051;p5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5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5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4" name="Google Shape;2054;p5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55" name="Google Shape;2055;p5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5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5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8" name="Google Shape;2058;p5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59" name="Google Shape;2059;p5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5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5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62" name="Google Shape;2062;p5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63" name="Google Shape;2063;p5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64" name="Google Shape;2064;p5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5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6" name="Google Shape;2066;p5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67" name="Google Shape;2067;p5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5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9" name="Google Shape;2069;p5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70" name="Google Shape;2070;p5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5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2" name="Google Shape;2072;p5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73" name="Google Shape;2073;p5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5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5" name="Google Shape;2075;p5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076" name="Google Shape;2076;p5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5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8" name="Google Shape;2078;p5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079" name="Google Shape;2079;p5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5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1" name="Google Shape;2081;p5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082" name="Google Shape;2082;p5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5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4" name="Google Shape;2084;p5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085" name="Google Shape;2085;p5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5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7" name="Google Shape;2087;p5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088" name="Google Shape;2088;p5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5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0" name="Google Shape;2090;p5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091" name="Google Shape;2091;p5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5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93" name="Google Shape;2093;p5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5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5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5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5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5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5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5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5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5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5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5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5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5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5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5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5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5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5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5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5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5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5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5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5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5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9" name="Google Shape;2119;p5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5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1" name="Google Shape;2121;p5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2" name="Google Shape;2122;p5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3" name="Google Shape;2123;p5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5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5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5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5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28" name="Google Shape;2128;p5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29" name="Google Shape;2129;p5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2" name="Google Shape;3082;p5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083" name="Google Shape;3083;p5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084" name="Google Shape;3084;p5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5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86" name="Google Shape;3086;p5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8" name="Google Shape;3088;p5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089" name="Google Shape;3089;p5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090" name="Google Shape;3090;p5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91" name="Google Shape;3091;p5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2" name="Google Shape;3092;p5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093" name="Google Shape;3093;p5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94" name="Google Shape;3094;p5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95" name="Google Shape;3095;p5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96" name="Google Shape;3096;p5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7" name="Google Shape;3097;p5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8" name="Google Shape;3098;p5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9" name="Google Shape;3099;p5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0" name="Google Shape;3100;p5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01" name="Google Shape;3101;p5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02" name="Google Shape;3102;p5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03" name="Google Shape;3103;p5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4" name="Google Shape;3104;p5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05" name="Google Shape;3105;p5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06" name="Google Shape;3106;p5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5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5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5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5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1" name="Google Shape;3111;p5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12" name="Google Shape;3112;p5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5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14" name="Google Shape;3114;p5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15" name="Google Shape;3115;p5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5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7" name="Google Shape;3117;p5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18" name="Google Shape;3118;p5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19" name="Google Shape;3119;p5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5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21" name="Google Shape;3121;p5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22" name="Google Shape;3122;p5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3" name="Google Shape;3123;p5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4" name="Google Shape;3124;p5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25" name="Google Shape;3125;p5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26" name="Google Shape;3126;p5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27" name="Google Shape;3127;p5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8" name="Google Shape;3128;p5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29" name="Google Shape;3129;p5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30" name="Google Shape;3130;p5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31" name="Google Shape;3131;p5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2" name="Google Shape;3132;p5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33" name="Google Shape;3133;p5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34" name="Google Shape;3134;p5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5" name="Google Shape;3135;p5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36" name="Google Shape;3136;p5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37" name="Google Shape;3137;p5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38" name="Google Shape;3138;p5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41" name="Google Shape;3141;p5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42" name="Google Shape;3142;p5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5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5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5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5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5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5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5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5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5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5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5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5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5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5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5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8" name="Google Shape;3158;p5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0" name="Google Shape;3180;p5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181" name="Google Shape;3181;p5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5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3" name="Google Shape;3183;p5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4" name="Google Shape;3184;p5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185" name="Google Shape;3185;p5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5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5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5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9" name="Google Shape;3189;p5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96" name="Google Shape;3196;p5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97" name="Google Shape;3197;p5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5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5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5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1" name="Google Shape;3201;p5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30" name="Google Shape;3230;p5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31" name="Google Shape;3231;p5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5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3" name="Google Shape;3233;p5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34" name="Google Shape;3234;p5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35" name="Google Shape;3235;p5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5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7" name="Google Shape;3237;p5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38" name="Google Shape;3238;p5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5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0" name="Google Shape;3240;p5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8" name="Google Shape;3248;p5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49" name="Google Shape;3249;p5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5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5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5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3" name="Google Shape;3253;p5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1" name="Google Shape;3261;p5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62" name="Google Shape;3262;p5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5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5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5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6" name="Google Shape;3266;p5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8" name="Google Shape;3308;p5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09" name="Google Shape;3309;p5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5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1" name="Google Shape;3311;p5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6" name="Google Shape;3346;p5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347" name="Google Shape;3347;p5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348" name="Google Shape;3348;p5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5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5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5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5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5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5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5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5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5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5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5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5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5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5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5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5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5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5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5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5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5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5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5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2" name="Google Shape;3622;p5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3" name="Google Shape;3623;p5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24" name="Google Shape;3624;p5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60" name="Google Shape;3660;p5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61" name="Google Shape;3661;p5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62" name="Google Shape;3662;p5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78" name="Google Shape;3678;p5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679" name="Google Shape;3679;p5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92" name="Google Shape;3992;p5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96" name="Shape 3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7" name="Google Shape;3997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n-U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98" name="Google Shape;3998;p5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n-U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</a:endParaRPr>
          </a:p>
        </p:txBody>
      </p:sp>
      <p:grpSp>
        <p:nvGrpSpPr>
          <p:cNvPr id="3999" name="Google Shape;3999;p58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00" name="Google Shape;4000;p5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5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5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5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5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5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58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07" name="Google Shape;4007;p5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5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9" name="Google Shape;4009;p58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10" name="Google Shape;4010;p5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5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2" name="Google Shape;4012;p58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13" name="Google Shape;4013;p5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5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5" name="Google Shape;4015;p58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16" name="Google Shape;4016;p5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5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5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5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5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5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2" name="Google Shape;4022;p58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23" name="Google Shape;4023;p5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5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5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5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5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5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5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5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58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32" name="Google Shape;4032;p5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5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4" name="Google Shape;4034;p58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35" name="Google Shape;4035;p5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5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7" name="Google Shape;4037;p58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38" name="Google Shape;4038;p5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5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0" name="Google Shape;4040;p58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41" name="Google Shape;4041;p5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5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5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5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5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6" name="Google Shape;4046;p58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047" name="Google Shape;4047;p5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5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5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5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1" name="Google Shape;4051;p58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52" name="Google Shape;4052;p58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53" name="Google Shape;4053;p5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5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5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6" name="Google Shape;4056;p58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57" name="Google Shape;4057;p5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5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58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60" name="Google Shape;4060;p5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5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5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63" name="Google Shape;4063;p58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64" name="Google Shape;4064;p58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65" name="Google Shape;4065;p5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5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5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9" name="Google Shape;4069;p58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70" name="Google Shape;4070;p5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58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73" name="Google Shape;4073;p5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5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5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5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58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080" name="Google Shape;4080;p5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5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5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5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5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5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7" name="Google Shape;4087;p58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088" name="Google Shape;4088;p5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5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58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93" name="Google Shape;4093;p5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5" name="Google Shape;4095;p58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96" name="Google Shape;4096;p5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5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58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00" name="Google Shape;4100;p5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5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58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04" name="Google Shape;4104;p5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5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6" name="Google Shape;4106;p58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07" name="Google Shape;4107;p5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5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2" name="Google Shape;4112;p58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13" name="Google Shape;4113;p5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5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5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5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5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5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5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5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5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58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33" name="Google Shape;4133;p5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5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5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" name="Google Shape;4137;p58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38" name="Google Shape;4138;p5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5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1" name="Google Shape;4141;p58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42" name="Google Shape;4142;p5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5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7" name="Google Shape;4147;p58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48" name="Google Shape;4148;p5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5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5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1" name="Google Shape;4151;p58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52" name="Google Shape;4152;p5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58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56" name="Google Shape;4156;p5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5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5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1" name="Google Shape;4161;p58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62" name="Google Shape;4162;p5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5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5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5" name="Google Shape;4165;p58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6" name="Google Shape;4166;p58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67" name="Google Shape;4167;p5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58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70" name="Google Shape;4170;p5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5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5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58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79" name="Google Shape;4179;p5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58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83" name="Google Shape;4183;p5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58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86" name="Google Shape;4186;p5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58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90" name="Google Shape;4190;p5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5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5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5" name="Google Shape;4195;p58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96" name="Google Shape;4196;p5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8" name="Google Shape;4198;p58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9" name="Google Shape;4199;p58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00" name="Google Shape;4200;p5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5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5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7" name="Google Shape;4207;p58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08" name="Google Shape;4208;p5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5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1" name="Google Shape;4211;p58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12" name="Google Shape;4212;p5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5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6" name="Google Shape;4216;p58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17" name="Google Shape;4217;p5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5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5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5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58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24" name="Google Shape;4224;p5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58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28" name="Google Shape;4228;p5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5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5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5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58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36" name="Google Shape;4236;p5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5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5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1" name="Google Shape;4241;p58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2" name="Google Shape;4242;p58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243" name="Google Shape;4243;p5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5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58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247" name="Google Shape;4247;p5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9" name="Google Shape;4249;p58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0" name="Google Shape;4250;p58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51" name="Google Shape;4251;p5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58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54" name="Google Shape;4254;p5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5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6" name="Google Shape;4256;p58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57" name="Google Shape;4257;p58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8" name="Google Shape;4258;p58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59" name="Google Shape;4259;p5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4" name="Google Shape;4264;p58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65" name="Google Shape;4265;p5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5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5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1" name="Google Shape;4271;p58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72" name="Google Shape;4272;p5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5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5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58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278" name="Google Shape;4278;p5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5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2" name="Google Shape;4282;p58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283" name="Google Shape;4283;p5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5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5" name="Google Shape;4285;p58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286" name="Google Shape;4286;p5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5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8" name="Google Shape;4288;p58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289" name="Google Shape;4289;p5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58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292" name="Google Shape;4292;p5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58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95" name="Google Shape;4295;p5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5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5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1" name="Google Shape;4301;p58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02" name="Google Shape;4302;p5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5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58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06" name="Google Shape;4306;p5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5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0" name="Google Shape;4310;p58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11" name="Google Shape;4311;p5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5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5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58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15" name="Google Shape;4315;p5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5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5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5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5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58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24" name="Google Shape;4324;p5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5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5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9" name="Google Shape;4329;p58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30" name="Google Shape;4330;p5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5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58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37" name="Google Shape;4337;p5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5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5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58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50" name="Google Shape;4350;p5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5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5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7" name="Google Shape;4357;p58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58" name="Google Shape;4358;p5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5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5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58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64" name="Google Shape;4364;p5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66" name="Google Shape;4366;p58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67" name="Google Shape;4367;p58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68" name="Google Shape;4368;p5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0" name="Google Shape;4370;p58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71" name="Google Shape;4371;p5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5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58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375" name="Google Shape;4375;p5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5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8" name="Google Shape;4378;p58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79" name="Google Shape;4379;p5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1" name="Google Shape;4381;p58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382" name="Google Shape;4382;p5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58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385" name="Google Shape;4385;p5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5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5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8" name="Google Shape;4388;p58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389" name="Google Shape;4389;p5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5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58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93" name="Google Shape;4393;p5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5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5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58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98" name="Google Shape;4398;p5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5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5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2" name="Google Shape;4402;p58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03" name="Google Shape;4403;p5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5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58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08" name="Google Shape;4408;p5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58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12" name="Google Shape;4412;p5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4" name="Google Shape;4414;p58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15" name="Google Shape;4415;p5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7" name="Google Shape;4417;p58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18" name="Google Shape;4418;p5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2" name="Google Shape;4422;p58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23" name="Google Shape;4423;p5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5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8" name="Google Shape;4428;p58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29" name="Google Shape;4429;p5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5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5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36" name="Google Shape;4436;p58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7" name="Google Shape;4437;p58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38" name="Google Shape;4438;p5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5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5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2" name="Google Shape;4442;p58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443" name="Google Shape;4443;p5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5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5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5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5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5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5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3" name="Google Shape;4453;p58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54" name="Google Shape;4454;p5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5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7" name="Google Shape;4457;p58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58" name="Google Shape;4458;p5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5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2" name="Google Shape;4462;p58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63" name="Google Shape;4463;p58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4" name="Google Shape;4464;p58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65" name="Google Shape;4465;p5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5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58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69" name="Google Shape;4469;p5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2" name="Google Shape;4472;p58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73" name="Google Shape;4473;p5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5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58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478" name="Google Shape;4478;p5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5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5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58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482" name="Google Shape;4482;p5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5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4" name="Google Shape;4484;p58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85" name="Google Shape;4485;p58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486" name="Google Shape;4486;p5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5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58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489" name="Google Shape;4489;p5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3" name="Google Shape;4493;p58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94" name="Google Shape;4494;p58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5" name="Google Shape;4495;p58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96" name="Google Shape;4496;p5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5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5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9" name="Google Shape;4499;p58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00" name="Google Shape;4500;p5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5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5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3" name="Google Shape;4503;p58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04" name="Google Shape;4504;p5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5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7" name="Google Shape;4507;p58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08" name="Google Shape;4508;p58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9" name="Google Shape;4509;p58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10" name="Google Shape;4510;p5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5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2" name="Google Shape;4512;p58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13" name="Google Shape;4513;p5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5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5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6" name="Google Shape;4516;p58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7" name="Google Shape;4517;p58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18" name="Google Shape;4518;p5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5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5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2" name="Google Shape;4522;p58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23" name="Google Shape;4523;p5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5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5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5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5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5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58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30" name="Google Shape;4530;p5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2" name="Google Shape;4532;p58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33" name="Google Shape;4533;p5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5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5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5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7" name="Google Shape;4537;p58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38" name="Google Shape;4538;p58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9" name="Google Shape;4539;p58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40" name="Google Shape;4540;p5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5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5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5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8" name="Google Shape;4548;p58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9" name="Google Shape;4549;p58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50" name="Google Shape;4550;p5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5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5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58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54" name="Google Shape;4554;p5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5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5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7" name="Google Shape;4557;p58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58" name="Google Shape;4558;p5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5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5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1" name="Google Shape;4561;p58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62" name="Google Shape;4562;p5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5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5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5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6" name="Google Shape;4566;p58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67" name="Google Shape;4567;p5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5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5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5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1" name="Google Shape;4571;p58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72" name="Google Shape;4572;p5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5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4" name="Google Shape;4574;p58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75" name="Google Shape;4575;p58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76" name="Google Shape;4576;p58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7" name="Google Shape;4577;p58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578" name="Google Shape;4578;p5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5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0" name="Google Shape;4580;p58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581" name="Google Shape;4581;p5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5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6" name="Google Shape;4586;p58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7" name="Google Shape;4587;p58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588" name="Google Shape;4588;p5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5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1" name="Google Shape;4591;p58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92" name="Google Shape;4592;p58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93" name="Google Shape;4593;p58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94" name="Google Shape;4594;p5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58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97" name="Google Shape;4597;p5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5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58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00" name="Google Shape;4600;p5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5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2" name="Google Shape;4602;p58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3" name="Google Shape;4603;p58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04" name="Google Shape;4604;p5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5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5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9" name="Google Shape;4609;p58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10" name="Google Shape;4610;p5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5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3" name="Google Shape;4613;p58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14" name="Google Shape;4614;p5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6" name="Google Shape;4616;p58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7" name="Google Shape;4617;p58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18" name="Google Shape;4618;p5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5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0" name="Google Shape;4620;p58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21" name="Google Shape;4621;p5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5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5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5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5" name="Google Shape;4625;p58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26" name="Google Shape;4626;p58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7" name="Google Shape;4627;p58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28" name="Google Shape;4628;p5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5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58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33" name="Google Shape;4633;p5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5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5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58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38" name="Google Shape;4638;p5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5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5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2" name="Google Shape;4642;p58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643" name="Google Shape;4643;p5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5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5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5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7" name="Google Shape;4647;p58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48" name="Google Shape;4648;p5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5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58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52" name="Google Shape;4652;p5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5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5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6" name="Google Shape;4656;p58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57" name="Google Shape;4657;p5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5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9" name="Google Shape;4659;p58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0" name="Google Shape;4660;p58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61" name="Google Shape;4661;p5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5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3" name="Google Shape;4663;p58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64" name="Google Shape;4664;p5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66" name="Google Shape;4666;p58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7" name="Google Shape;4667;p58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68" name="Google Shape;4668;p5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5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5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1" name="Google Shape;4671;p58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72" name="Google Shape;4672;p5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5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4" name="Google Shape;4674;p58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675" name="Google Shape;4675;p5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5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8" name="Google Shape;4678;p58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79" name="Google Shape;4679;p5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5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5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2" name="Google Shape;4682;p58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683" name="Google Shape;4683;p5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5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5" name="Google Shape;4685;p58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686" name="Google Shape;4686;p5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5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8" name="Google Shape;4688;p58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689" name="Google Shape;4689;p5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5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5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2" name="Google Shape;4692;p58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93" name="Google Shape;4693;p5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5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5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6" name="Google Shape;4696;p58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7" name="Google Shape;4697;p58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98" name="Google Shape;4698;p5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5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0" name="Google Shape;4700;p58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01" name="Google Shape;4701;p5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5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06" name="Shape 4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7" name="Google Shape;4707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n-US"/>
              <a:t>I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08" name="Google Shape;4708;p5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09" name="Google Shape;4709;p5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1" name="Google Shape;4711;p5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12" name="Google Shape;4712;p5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5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15" name="Google Shape;4715;p5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7" name="Google Shape;4717;p5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18" name="Google Shape;4718;p5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0" name="Google Shape;4720;p5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1" name="Google Shape;4721;p5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22" name="Google Shape;4722;p5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4" name="Google Shape;4724;p5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25" name="Google Shape;4725;p5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9" name="Google Shape;4729;p5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30" name="Google Shape;4730;p5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3" name="Google Shape;4733;p5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34" name="Google Shape;4734;p5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9" name="Google Shape;4739;p5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40" name="Google Shape;4740;p5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5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44" name="Google Shape;4744;p5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6" name="Google Shape;4746;p5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47" name="Google Shape;4747;p5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9" name="Google Shape;4749;p5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0" name="Google Shape;4750;p5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51" name="Google Shape;4751;p5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3" name="Google Shape;4753;p5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54" name="Google Shape;4754;p5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7" name="Google Shape;4757;p5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58" name="Google Shape;4758;p5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0" name="Google Shape;4760;p5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1" name="Google Shape;4761;p5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62" name="Google Shape;4762;p5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5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69" name="Google Shape;4769;p5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5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72" name="Google Shape;4772;p5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8" name="Google Shape;4778;p5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79" name="Google Shape;4779;p5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5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83" name="Google Shape;4783;p5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5" name="Google Shape;4785;p5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6" name="Google Shape;4786;p5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87" name="Google Shape;4787;p5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9" name="Google Shape;4789;p5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90" name="Google Shape;4790;p5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2" name="Google Shape;4792;p5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93" name="Google Shape;4793;p5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5" name="Google Shape;4795;p5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96" name="Google Shape;4796;p5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5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99" name="Google Shape;4799;p5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2" name="Google Shape;4802;p5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03" name="Google Shape;4803;p5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5" name="Google Shape;4805;p5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06" name="Google Shape;4806;p5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3" name="Google Shape;4813;p5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4" name="Google Shape;4814;p5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5" name="Google Shape;4815;p5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16" name="Google Shape;4816;p5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5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19" name="Google Shape;4819;p5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5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22" name="Google Shape;4822;p5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5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28" name="Google Shape;4828;p5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2" name="Google Shape;4832;p5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33" name="Google Shape;4833;p5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7" name="Google Shape;4837;p5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38" name="Google Shape;4838;p5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39" name="Google Shape;4839;p5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40" name="Google Shape;4840;p5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5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5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5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5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5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5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47" name="Google Shape;4847;p5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48" name="Google Shape;4848;p5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0" name="Google Shape;4850;p5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51" name="Google Shape;4851;p5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5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62" name="Google Shape;4862;p5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5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65" name="Google Shape;4865;p5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5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68" name="Google Shape;4868;p5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0" name="Google Shape;4870;p5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71" name="Google Shape;4871;p5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5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76" name="Google Shape;4876;p5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5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79" name="Google Shape;4879;p5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5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83" name="Google Shape;4883;p5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7" name="Google Shape;4887;p5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8" name="Google Shape;4888;p5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89" name="Google Shape;4889;p5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5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94" name="Google Shape;4894;p5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6" name="Google Shape;4896;p5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7" name="Google Shape;4897;p5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98" name="Google Shape;4898;p5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5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01" name="Google Shape;4901;p5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4" name="Google Shape;4904;p5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5" name="Google Shape;4905;p5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06" name="Google Shape;4906;p5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9" name="Google Shape;4909;p5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10" name="Google Shape;4910;p5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5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20" name="Google Shape;4920;p5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5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24" name="Google Shape;4924;p5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7" name="Google Shape;4927;p5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28" name="Google Shape;4928;p5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0" name="Google Shape;4930;p5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31" name="Google Shape;4931;p5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5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41" name="Google Shape;4941;p5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5" name="Google Shape;4945;p5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6" name="Google Shape;4946;p5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7" name="Google Shape;4947;p5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8" name="Google Shape;4948;p5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49" name="Google Shape;4949;p5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5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64" name="Google Shape;4964;p5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5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67" name="Google Shape;4967;p5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5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71" name="Google Shape;4971;p5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5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75" name="Google Shape;4975;p5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5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81" name="Google Shape;4981;p5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5" name="Google Shape;4985;p5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86" name="Google Shape;4986;p5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8" name="Google Shape;4988;p5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9" name="Google Shape;4989;p5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90" name="Google Shape;4990;p5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3" name="Google Shape;4993;p5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4" name="Google Shape;4994;p5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95" name="Google Shape;4995;p5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7" name="Google Shape;4997;p5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98" name="Google Shape;4998;p5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5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04" name="Google Shape;5004;p5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9" name="Google Shape;5009;p5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0" name="Google Shape;5010;p5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11" name="Google Shape;5011;p5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5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15" name="Google Shape;5015;p5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5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22" name="Google Shape;5022;p5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5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26" name="Google Shape;5026;p5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5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30" name="Google Shape;5030;p5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4" name="Google Shape;5034;p5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35" name="Google Shape;5035;p5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5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38" name="Google Shape;5038;p5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5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41" name="Google Shape;5041;p5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5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46" name="Google Shape;5046;p5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5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51" name="Google Shape;5051;p5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5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59" name="Google Shape;5059;p5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1" name="Google Shape;5061;p5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2" name="Google Shape;5062;p5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63" name="Google Shape;5063;p5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7" name="Google Shape;5067;p5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8" name="Google Shape;5068;p5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69" name="Google Shape;5069;p5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5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73" name="Google Shape;5073;p5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0" name="Google Shape;5080;p5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81" name="Google Shape;5081;p5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3" name="Google Shape;5083;p5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4" name="Google Shape;5084;p5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5" name="Google Shape;5085;p5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6" name="Google Shape;5086;p5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87" name="Google Shape;5087;p5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5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92" name="Google Shape;5092;p5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02" name="Shape 5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3" name="Google Shape;5103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04" name="Google Shape;5104;p6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05" name="Google Shape;5105;p6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6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10" name="Google Shape;5110;p6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6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15" name="Google Shape;5115;p6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6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20" name="Google Shape;5120;p6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2" name="Google Shape;5122;p6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23" name="Google Shape;5123;p6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6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28" name="Google Shape;5128;p6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6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33" name="Google Shape;5133;p6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6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36" name="Google Shape;5136;p6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6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41" name="Google Shape;5141;p6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6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46" name="Google Shape;5146;p6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6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51" name="Google Shape;5151;p6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5" name="Google Shape;5155;p6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56" name="Google Shape;5156;p6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6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62" name="Google Shape;5162;p6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6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65" name="Google Shape;5165;p6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72" name="Google Shape;5172;p6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77" name="Google Shape;5177;p6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6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82" name="Google Shape;5182;p6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6" name="Google Shape;5186;p6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87" name="Google Shape;5187;p6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6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92" name="Google Shape;5192;p6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6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98" name="Google Shape;5198;p6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6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04" name="Google Shape;5204;p6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6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09" name="Google Shape;5209;p6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6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12" name="Google Shape;5212;p6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6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18" name="Google Shape;5218;p6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2" name="Google Shape;5222;p6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23" name="Google Shape;5223;p6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7" name="Google Shape;5227;p6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28" name="Google Shape;5228;p6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6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32" name="Google Shape;5232;p6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6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35" name="Google Shape;5235;p6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6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40" name="Google Shape;5240;p6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6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45" name="Google Shape;5245;p6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6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48" name="Google Shape;5248;p6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6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52" name="Google Shape;5252;p6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6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56" name="Google Shape;5256;p6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6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60" name="Google Shape;5260;p6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6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65" name="Google Shape;5265;p6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6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70" name="Google Shape;5270;p6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6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73" name="Google Shape;5273;p6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6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77" name="Google Shape;5277;p6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6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82" name="Google Shape;5282;p6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6" name="Google Shape;5286;p6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87" name="Google Shape;5287;p6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6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91" name="Google Shape;5291;p6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6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96" name="Google Shape;5296;p6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6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01" name="Google Shape;5301;p6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6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07" name="Google Shape;5307;p6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6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13" name="Google Shape;5313;p6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6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16" name="Google Shape;5316;p6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0" name="Google Shape;5320;p6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21" name="Google Shape;5321;p6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5" name="Google Shape;5325;p6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26" name="Google Shape;5326;p6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6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30" name="Google Shape;5330;p6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6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38" name="Google Shape;5338;p6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6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44" name="Google Shape;5344;p6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6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49" name="Google Shape;5349;p6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3" name="Google Shape;5353;p6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54" name="Google Shape;5354;p6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6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60" name="Google Shape;5360;p6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6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66" name="Google Shape;5366;p6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6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75" name="Google Shape;5375;p6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1" name="Google Shape;5381;p6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82" name="Google Shape;5382;p6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6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87" name="Google Shape;5387;p6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6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99" name="Google Shape;5399;p6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06" name="Google Shape;5406;p6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11" name="Google Shape;5411;p6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6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16" name="Google Shape;5416;p6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6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21" name="Google Shape;5421;p6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26" name="Google Shape;5426;p6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6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33" name="Google Shape;5433;p6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6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37" name="Google Shape;5437;p6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6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41" name="Google Shape;5441;p6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6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50" name="Google Shape;5450;p6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6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58" name="Google Shape;5458;p6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6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63" name="Google Shape;5463;p6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6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69" name="Google Shape;5469;p6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6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78" name="Google Shape;5478;p6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6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81" name="Google Shape;5481;p6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6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87" name="Google Shape;5487;p6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6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91" name="Google Shape;5491;p6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00" name="Google Shape;5500;p6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5" name="Google Shape;5505;p6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06" name="Google Shape;5506;p6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6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14" name="Google Shape;5514;p6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6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24" name="Google Shape;5524;p6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6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32" name="Google Shape;5532;p6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6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37" name="Google Shape;5537;p6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6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45" name="Google Shape;5545;p6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6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53" name="Google Shape;5553;p6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0" name="Google Shape;5560;p6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1" name="Google Shape;5561;p6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2" name="Google Shape;5562;p6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63" name="Google Shape;5563;p6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6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71" name="Google Shape;5571;p6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6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80" name="Google Shape;5580;p6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6" name="Google Shape;5586;p6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87" name="Google Shape;5587;p6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6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93" name="Google Shape;5593;p6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6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01" name="Google Shape;5601;p6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7" name="Google Shape;5607;p6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08" name="Google Shape;5608;p6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6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12" name="Google Shape;5612;p6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6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21" name="Google Shape;5621;p6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6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33" name="Google Shape;5633;p6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6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40" name="Google Shape;5640;p6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6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46" name="Google Shape;5646;p6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6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55" name="Google Shape;5655;p6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63" name="Google Shape;5663;p6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6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72" name="Google Shape;5672;p6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6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82" name="Google Shape;5682;p6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87" name="Google Shape;5687;p6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88" name="Google Shape;5688;p6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89" name="Google Shape;5689;p6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1" name="Google Shape;5691;p6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95" name="Shape 5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6" name="Google Shape;5696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97" name="Google Shape;5697;p6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98" name="Google Shape;5698;p6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6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01" name="Google Shape;5701;p6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6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04" name="Google Shape;5704;p6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6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11" name="Google Shape;5711;p6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6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14" name="Google Shape;5714;p6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6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23" name="Google Shape;5723;p6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6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26" name="Google Shape;5726;p6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29" name="Google Shape;5729;p6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6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32" name="Google Shape;5732;p6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4" name="Google Shape;5734;p6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5" name="Google Shape;5735;p6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36" name="Google Shape;5736;p6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6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39" name="Google Shape;5739;p6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6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42" name="Google Shape;5742;p6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6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45" name="Google Shape;5745;p6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6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52" name="Google Shape;5752;p6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6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56" name="Google Shape;5756;p6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6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61" name="Google Shape;5761;p6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5" name="Google Shape;5765;p6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6" name="Google Shape;5766;p6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67" name="Google Shape;5767;p6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0" name="Google Shape;5770;p6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1" name="Google Shape;5771;p6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72" name="Google Shape;5772;p6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9" name="Google Shape;5779;p6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0" name="Google Shape;5780;p6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1" name="Google Shape;5781;p6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82" name="Google Shape;5782;p6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6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86" name="Google Shape;5786;p6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91" name="Google Shape;5791;p6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6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95" name="Google Shape;5795;p6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8" name="Google Shape;5798;p6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99" name="Google Shape;5799;p6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6" name="Google Shape;5806;p6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7" name="Google Shape;5807;p6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8" name="Google Shape;5808;p6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9" name="Google Shape;5809;p6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0" name="Google Shape;5810;p6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1" name="Google Shape;5811;p6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12" name="Google Shape;5812;p6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16" name="Google Shape;5816;p6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22" name="Google Shape;5822;p6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6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25" name="Google Shape;5825;p6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1" name="Google Shape;5831;p6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2" name="Google Shape;5832;p6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33" name="Google Shape;5833;p6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0" name="Google Shape;5840;p6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41" name="Google Shape;5841;p6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6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46" name="Google Shape;5846;p6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3" name="Google Shape;5853;p6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4" name="Google Shape;5854;p6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55" name="Google Shape;5855;p6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9" name="Google Shape;5859;p6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0" name="Google Shape;5860;p6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61" name="Google Shape;5861;p6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3" name="Google Shape;5863;p6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64" name="Google Shape;5864;p6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6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70" name="Google Shape;5870;p6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7" name="Google Shape;5877;p6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8" name="Google Shape;5878;p6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79" name="Google Shape;5879;p6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6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84" name="Google Shape;5884;p6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8" name="Google Shape;5888;p6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9" name="Google Shape;5889;p6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90" name="Google Shape;5890;p6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6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94" name="Google Shape;5894;p6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6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99" name="Google Shape;5899;p6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6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05" name="Google Shape;5905;p6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8" name="Google Shape;5908;p6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09" name="Google Shape;5909;p6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6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20" name="Google Shape;5920;p6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6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25" name="Google Shape;5925;p6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6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31" name="Google Shape;5931;p6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6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36" name="Google Shape;5936;p6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6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39" name="Google Shape;5939;p6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6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45" name="Google Shape;5945;p6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6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56" name="Google Shape;5956;p6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6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59" name="Google Shape;5959;p6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6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63" name="Google Shape;5963;p6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6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73" name="Google Shape;5973;p6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6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77" name="Google Shape;5977;p6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6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82" name="Google Shape;5982;p6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6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88" name="Google Shape;5988;p6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6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94" name="Google Shape;5994;p6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6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97" name="Google Shape;5997;p6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03" name="Google Shape;6003;p6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6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13" name="Google Shape;6013;p6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6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25" name="Google Shape;6025;p6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6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30" name="Google Shape;6030;p6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37" name="Google Shape;6037;p6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6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44" name="Google Shape;6044;p6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6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53" name="Google Shape;6053;p6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6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60" name="Google Shape;6060;p6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6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65" name="Google Shape;6065;p6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6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76" name="Google Shape;6076;p6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83" name="Google Shape;6083;p6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0" name="Google Shape;6090;p6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91" name="Google Shape;6091;p6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6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03" name="Google Shape;6103;p6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6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11" name="Google Shape;6111;p6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6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25" name="Google Shape;6125;p6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31" name="Google Shape;6131;p6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6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37" name="Google Shape;6137;p6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6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41" name="Google Shape;6141;p6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44" name="Google Shape;6144;p6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6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51" name="Google Shape;6151;p6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4" name="Google Shape;6154;p6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55" name="Google Shape;6155;p6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6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60" name="Google Shape;6160;p6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6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71" name="Google Shape;6171;p6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6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78" name="Google Shape;6178;p6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6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85" name="Google Shape;6185;p6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6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92" name="Google Shape;6192;p6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97" name="Google Shape;6197;p6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6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01" name="Google Shape;6201;p6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08" name="Google Shape;6208;p6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6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13" name="Google Shape;6213;p6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6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17" name="Google Shape;6217;p6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20" name="Google Shape;6220;p6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21" name="Google Shape;6221;p6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22" name="Google Shape;6222;p6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30" name="Shape 6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1" name="Google Shape;6231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32" name="Google Shape;6232;p6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3" name="Google Shape;6233;p6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4" name="Google Shape;6234;p6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5" name="Google Shape;6235;p6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36" name="Google Shape;6236;p6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6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41" name="Google Shape;6241;p6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3" name="Google Shape;6243;p6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4" name="Google Shape;6244;p6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5" name="Google Shape;6245;p6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6" name="Google Shape;6246;p6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7" name="Google Shape;6247;p6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8" name="Google Shape;6248;p6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9" name="Google Shape;6249;p6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50" name="Google Shape;6250;p6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54" name="Google Shape;6254;p6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6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57" name="Google Shape;6257;p6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2" name="Google Shape;6262;p6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3" name="Google Shape;6263;p6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4" name="Google Shape;6264;p6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5" name="Google Shape;6265;p6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6" name="Google Shape;6266;p6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7" name="Google Shape;6267;p6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68" name="Google Shape;6268;p6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0" name="Google Shape;6270;p6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1" name="Google Shape;6271;p6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2" name="Google Shape;6272;p6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73" name="Google Shape;6273;p6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7" name="Google Shape;6277;p6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8" name="Google Shape;6278;p6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9" name="Google Shape;6279;p6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0" name="Google Shape;6280;p6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1" name="Google Shape;6281;p6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2" name="Google Shape;6282;p6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3" name="Google Shape;6283;p6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84" name="Google Shape;6284;p6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6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87" name="Google Shape;6287;p6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9" name="Google Shape;6289;p6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90" name="Google Shape;6290;p6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2" name="Google Shape;6292;p6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3" name="Google Shape;6293;p6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94" name="Google Shape;6294;p6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6" name="Google Shape;6296;p6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7" name="Google Shape;6297;p6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98" name="Google Shape;6298;p6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6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03" name="Google Shape;6303;p6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7" name="Google Shape;6307;p6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08" name="Google Shape;6308;p6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11" name="Google Shape;6311;p6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3" name="Google Shape;6313;p6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4" name="Google Shape;6314;p6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5" name="Google Shape;6315;p6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16" name="Google Shape;6316;p6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1" name="Google Shape;6321;p6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2" name="Google Shape;6322;p6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23" name="Google Shape;6323;p6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6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26" name="Google Shape;6326;p6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9" name="Google Shape;6329;p6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30" name="Google Shape;6330;p6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33" name="Google Shape;6333;p6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5" name="Google Shape;6335;p6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6" name="Google Shape;6336;p6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37" name="Google Shape;6337;p6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6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41" name="Google Shape;6341;p6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6" name="Google Shape;6346;p6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7" name="Google Shape;6347;p6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8" name="Google Shape;6348;p6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49" name="Google Shape;6349;p6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6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53" name="Google Shape;6353;p6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6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57" name="Google Shape;6357;p6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6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61" name="Google Shape;6361;p6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6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66" name="Google Shape;6366;p6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9" name="Google Shape;6369;p6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0" name="Google Shape;6370;p6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71" name="Google Shape;6371;p6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74" name="Google Shape;6374;p6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6" name="Google Shape;6376;p6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7" name="Google Shape;6377;p6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8" name="Google Shape;6378;p6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79" name="Google Shape;6379;p6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6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84" name="Google Shape;6384;p6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6" name="Google Shape;6386;p6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7" name="Google Shape;6387;p6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88" name="Google Shape;6388;p6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95" name="Google Shape;6395;p6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6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03" name="Google Shape;6403;p6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6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06" name="Google Shape;6406;p6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6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11" name="Google Shape;6411;p6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4" name="Google Shape;6414;p6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5" name="Google Shape;6415;p6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16" name="Google Shape;6416;p6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8" name="Google Shape;6418;p6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9" name="Google Shape;6419;p6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0" name="Google Shape;6420;p6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21" name="Google Shape;6421;p6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3" name="Google Shape;6423;p6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24" name="Google Shape;6424;p6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6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29" name="Google Shape;6429;p6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2" name="Google Shape;6432;p6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3" name="Google Shape;6433;p6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34" name="Google Shape;6434;p6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38" name="Google Shape;6438;p6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6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43" name="Google Shape;6443;p6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6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46" name="Google Shape;6446;p6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6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49" name="Google Shape;6449;p6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6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55" name="Google Shape;6455;p6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9" name="Google Shape;6459;p6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0" name="Google Shape;6460;p6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1" name="Google Shape;6461;p6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62" name="Google Shape;6462;p6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6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65" name="Google Shape;6465;p6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68" name="Google Shape;6468;p6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0" name="Google Shape;6470;p6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71" name="Google Shape;6471;p6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80" name="Google Shape;6480;p6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2" name="Google Shape;6482;p6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3" name="Google Shape;6483;p6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84" name="Google Shape;6484;p6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6" name="Google Shape;6486;p6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87" name="Google Shape;6487;p6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6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90" name="Google Shape;6490;p6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94" name="Google Shape;6494;p6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6" name="Google Shape;6496;p6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7" name="Google Shape;6497;p6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98" name="Google Shape;6498;p6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6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02" name="Google Shape;6502;p6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6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05" name="Google Shape;6505;p6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6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08" name="Google Shape;6508;p6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1" name="Google Shape;6511;p6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15" name="Shape 6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6" name="Google Shape;6516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17" name="Google Shape;6517;p6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18" name="Google Shape;6518;p6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0" name="Google Shape;6520;p6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21" name="Google Shape;6521;p6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6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25" name="Google Shape;6525;p6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6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31" name="Google Shape;6531;p6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5" name="Google Shape;6535;p6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6" name="Google Shape;6536;p6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37" name="Google Shape;6537;p6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6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41" name="Google Shape;6541;p6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6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45" name="Google Shape;6545;p6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7" name="Google Shape;6547;p6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8" name="Google Shape;6548;p6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49" name="Google Shape;6549;p6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6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3" name="Google Shape;6553;p6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54" name="Google Shape;6554;p6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6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59" name="Google Shape;6559;p6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6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64" name="Google Shape;6564;p6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68" name="Google Shape;6568;p6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6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71" name="Google Shape;6571;p6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3" name="Google Shape;6573;p6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4" name="Google Shape;6574;p6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75" name="Google Shape;6575;p6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7" name="Google Shape;6577;p6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8" name="Google Shape;6578;p6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79" name="Google Shape;6579;p6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2" name="Google Shape;6582;p6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83" name="Google Shape;6583;p6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6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88" name="Google Shape;6588;p6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2" name="Google Shape;6592;p6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3" name="Google Shape;6593;p6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94" name="Google Shape;6594;p6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7" name="Google Shape;6597;p6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8" name="Google Shape;6598;p6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99" name="Google Shape;6599;p6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6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11" name="Google Shape;6611;p6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4" name="Google Shape;6614;p6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5" name="Google Shape;6615;p6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6" name="Google Shape;6616;p6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17" name="Google Shape;6617;p6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21" name="Google Shape;6621;p6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6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25" name="Google Shape;6625;p6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6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29" name="Google Shape;6629;p6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1" name="Google Shape;6631;p6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2" name="Google Shape;6632;p6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3" name="Google Shape;6633;p6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34" name="Google Shape;6634;p6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6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46" name="Google Shape;6646;p6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6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50" name="Google Shape;6650;p6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4" name="Google Shape;6654;p6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5" name="Google Shape;6655;p6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56" name="Google Shape;6656;p6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59" name="Google Shape;6659;p6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6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65" name="Google Shape;6665;p6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9" name="Google Shape;6669;p6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0" name="Google Shape;6670;p6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1" name="Google Shape;6671;p6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2" name="Google Shape;6672;p6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73" name="Google Shape;6673;p6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6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76" name="Google Shape;6676;p6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81" name="Google Shape;6681;p6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6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85" name="Google Shape;6685;p6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6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89" name="Google Shape;6689;p6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6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97" name="Google Shape;6697;p6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4" name="Google Shape;6704;p6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5" name="Google Shape;6705;p6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06" name="Google Shape;6706;p6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12" name="Google Shape;6712;p6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18" name="Google Shape;6718;p6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6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22" name="Google Shape;6722;p6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6" name="Google Shape;6726;p6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7" name="Google Shape;6727;p6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8" name="Google Shape;6728;p6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29" name="Google Shape;6729;p6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6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35" name="Google Shape;6735;p6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6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43" name="Google Shape;6743;p6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6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47" name="Google Shape;6747;p6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56" name="Google Shape;6756;p6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3" name="Google Shape;6763;p6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64" name="Google Shape;6764;p6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6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67" name="Google Shape;6767;p6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6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78" name="Google Shape;6778;p6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6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83" name="Google Shape;6783;p6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6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91" name="Google Shape;6791;p6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6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95" name="Google Shape;6795;p6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6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02" name="Google Shape;6802;p6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6" name="Google Shape;6806;p6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07" name="Google Shape;6807;p6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6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10" name="Google Shape;6810;p6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6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13" name="Google Shape;6813;p6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6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21" name="Google Shape;6821;p6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27" name="Google Shape;6827;p6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6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32" name="Google Shape;6832;p6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6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37" name="Google Shape;6837;p6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6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42" name="Google Shape;6842;p6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6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45" name="Google Shape;6845;p6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6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51" name="Google Shape;6851;p6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59" name="Google Shape;6859;p6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2" name="Google Shape;6862;p6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3" name="Google Shape;6863;p6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64" name="Google Shape;6864;p6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6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70" name="Google Shape;6870;p6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76" name="Google Shape;6876;p6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5" name="Google Shape;6885;p6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86" name="Google Shape;6886;p6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6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95" name="Google Shape;6895;p6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6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00" name="Google Shape;6900;p6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6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03" name="Google Shape;6903;p6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9" name="Google Shape;6909;p6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10" name="Google Shape;6910;p6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15" name="Google Shape;6915;p6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6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19" name="Google Shape;6919;p6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6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27" name="Google Shape;6927;p6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6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30" name="Google Shape;6930;p6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6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33" name="Google Shape;6933;p6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6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36" name="Google Shape;6936;p6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6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44" name="Google Shape;6944;p6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6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47" name="Google Shape;6947;p6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9" name="Google Shape;6949;p6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0" name="Google Shape;6950;p6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51" name="Google Shape;6951;p6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57" name="Shape 6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8" name="Google Shape;6958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59" name="Google Shape;6959;p6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0" name="Google Shape;6960;p6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61" name="Google Shape;6961;p6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6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64" name="Google Shape;6964;p6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6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68" name="Google Shape;6968;p6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6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74" name="Google Shape;6974;p6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6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80" name="Google Shape;6980;p6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6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93" name="Google Shape;6993;p6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6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96" name="Google Shape;6996;p6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0" name="Google Shape;7000;p6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1" name="Google Shape;7001;p6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02" name="Google Shape;7002;p6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8" name="Google Shape;7008;p6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9" name="Google Shape;7009;p6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0" name="Google Shape;7010;p6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11" name="Google Shape;7011;p6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6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17" name="Google Shape;7017;p6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6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26" name="Google Shape;7026;p6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6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29" name="Google Shape;7029;p6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6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33" name="Google Shape;7033;p6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6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36" name="Google Shape;7036;p6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44" name="Google Shape;7044;p6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6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47" name="Google Shape;7047;p6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6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51" name="Google Shape;7051;p6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54" name="Google Shape;7054;p6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7" name="Google Shape;7057;p6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8" name="Google Shape;7058;p6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9" name="Google Shape;7059;p6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60" name="Google Shape;7060;p6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6" name="Google Shape;7066;p6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7" name="Google Shape;7067;p6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68" name="Google Shape;7068;p6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6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72" name="Google Shape;7072;p6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4" name="Google Shape;7074;p6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5" name="Google Shape;7075;p6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76" name="Google Shape;7076;p6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6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80" name="Google Shape;7080;p6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2" name="Google Shape;7082;p6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3" name="Google Shape;7083;p6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4" name="Google Shape;7084;p6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5" name="Google Shape;7085;p6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86" name="Google Shape;7086;p6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8" name="Google Shape;7088;p6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9" name="Google Shape;7089;p6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90" name="Google Shape;7090;p6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2" name="Google Shape;7092;p6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6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4" name="Google Shape;7094;p6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5" name="Google Shape;7095;p6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96" name="Google Shape;7096;p6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6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00" name="Google Shape;7100;p6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6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03" name="Google Shape;7103;p6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5" name="Google Shape;7105;p6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6" name="Google Shape;7106;p6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07" name="Google Shape;7107;p6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6" name="Google Shape;7116;p6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7" name="Google Shape;7117;p6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18" name="Google Shape;7118;p6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6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23" name="Google Shape;7123;p6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6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26" name="Google Shape;7126;p6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8" name="Google Shape;7128;p6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9" name="Google Shape;7129;p6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30" name="Google Shape;7130;p6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6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34" name="Google Shape;7134;p6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6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41" name="Google Shape;7141;p6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6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44" name="Google Shape;7144;p6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6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47" name="Google Shape;7147;p6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6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53" name="Google Shape;7153;p6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7" name="Google Shape;7157;p6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8" name="Google Shape;7158;p6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59" name="Google Shape;7159;p6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6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64" name="Google Shape;7164;p6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6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68" name="Google Shape;7168;p6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6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72" name="Google Shape;7172;p6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1" name="Google Shape;7181;p6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2" name="Google Shape;7182;p6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83" name="Google Shape;7183;p6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87" name="Google Shape;7187;p6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90" name="Google Shape;7190;p6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2" name="Google Shape;7192;p6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3" name="Google Shape;7193;p6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94" name="Google Shape;7194;p6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6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97" name="Google Shape;7197;p6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6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00" name="Google Shape;7200;p6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6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03" name="Google Shape;7203;p6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6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06" name="Google Shape;7206;p6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11" name="Google Shape;7211;p6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14" name="Google Shape;7214;p6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17" name="Google Shape;7217;p6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23" name="Google Shape;7223;p6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6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32" name="Google Shape;7232;p6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6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36" name="Google Shape;7236;p6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6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41" name="Google Shape;7241;p6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3" name="Google Shape;7243;p6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4" name="Google Shape;7244;p6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45" name="Google Shape;7245;p6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6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50" name="Google Shape;7250;p6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4" name="Google Shape;7254;p6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55" name="Google Shape;7255;p6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6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59" name="Google Shape;7259;p6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62" name="Google Shape;7262;p6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6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66" name="Google Shape;7266;p6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6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69" name="Google Shape;7269;p6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6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72" name="Google Shape;7272;p6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6" name="Google Shape;7276;p6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7" name="Google Shape;7277;p6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78" name="Google Shape;7278;p6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1" name="Google Shape;7281;p6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2" name="Google Shape;7282;p6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83" name="Google Shape;7283;p6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6" name="Google Shape;7286;p6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7" name="Google Shape;7287;p6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88" name="Google Shape;7288;p6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92" name="Google Shape;7292;p6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6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96" name="Google Shape;7296;p6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1" name="Google Shape;7301;p6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2" name="Google Shape;7302;p6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03" name="Google Shape;7303;p6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6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7" name="Google Shape;7307;p6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08" name="Google Shape;7308;p6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9" name="Google Shape;7319;p6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23" name="Shape 7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4" name="Google Shape;7324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25" name="Google Shape;7325;p6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6" name="Google Shape;7326;p6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27" name="Google Shape;7327;p6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6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31" name="Google Shape;7331;p6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3" name="Google Shape;7343;p6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4" name="Google Shape;7344;p6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5" name="Google Shape;7345;p6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6" name="Google Shape;7346;p6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47" name="Google Shape;7347;p6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1" name="Google Shape;7351;p6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2" name="Google Shape;7352;p6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53" name="Google Shape;7353;p6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8" name="Google Shape;7358;p6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9" name="Google Shape;7359;p6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0" name="Google Shape;7360;p6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6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62" name="Google Shape;7362;p6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6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65" name="Google Shape;7365;p6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9" name="Google Shape;7369;p6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0" name="Google Shape;7370;p6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1" name="Google Shape;7371;p6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72" name="Google Shape;7372;p6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5" name="Google Shape;7375;p6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6" name="Google Shape;7376;p6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77" name="Google Shape;7377;p6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0" name="Google Shape;7380;p6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1" name="Google Shape;7381;p6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2" name="Google Shape;7382;p6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83" name="Google Shape;7383;p6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6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86" name="Google Shape;7386;p6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8" name="Google Shape;7388;p6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89" name="Google Shape;7389;p6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92" name="Google Shape;7392;p6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6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02" name="Google Shape;7402;p6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6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06" name="Google Shape;7406;p6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6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15" name="Google Shape;7415;p6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6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23" name="Google Shape;7423;p6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5" name="Google Shape;7425;p6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6" name="Google Shape;7426;p6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27" name="Google Shape;7427;p6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6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35" name="Google Shape;7435;p6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6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39" name="Google Shape;7439;p6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2" name="Google Shape;7442;p6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3" name="Google Shape;7443;p6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44" name="Google Shape;7444;p6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6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48" name="Google Shape;7448;p6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1" name="Google Shape;7451;p6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2" name="Google Shape;7452;p6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3" name="Google Shape;7453;p6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54" name="Google Shape;7454;p6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6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60" name="Google Shape;7460;p6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6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67" name="Google Shape;7467;p6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6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71" name="Google Shape;7471;p6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6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74" name="Google Shape;7474;p6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6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78" name="Google Shape;7478;p6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3" name="Google Shape;7483;p6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4" name="Google Shape;7484;p6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5" name="Google Shape;7485;p6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6" name="Google Shape;7486;p6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7" name="Google Shape;7487;p6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88" name="Google Shape;7488;p6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6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93" name="Google Shape;7493;p6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6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06" name="Google Shape;7506;p6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6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16" name="Google Shape;7516;p6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6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20" name="Google Shape;7520;p6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6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27" name="Google Shape;7527;p6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6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33" name="Google Shape;7533;p6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6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41" name="Google Shape;7541;p6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6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48" name="Google Shape;7548;p6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6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58" name="Google Shape;7558;p6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6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62" name="Google Shape;7562;p6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67" name="Google Shape;7567;p6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6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70" name="Google Shape;7570;p6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6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75" name="Google Shape;7575;p6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6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80" name="Google Shape;7580;p6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6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90" name="Google Shape;7590;p6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6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93" name="Google Shape;7593;p6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6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01" name="Google Shape;7601;p6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6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19" name="Google Shape;7619;p6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6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26" name="Google Shape;7626;p6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29" name="Google Shape;7629;p6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6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37" name="Google Shape;7637;p6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6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44" name="Google Shape;7644;p6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6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50" name="Google Shape;7650;p6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6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58" name="Google Shape;7658;p6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63" name="Google Shape;7663;p6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6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67" name="Google Shape;7667;p6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71" name="Google Shape;7671;p6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0" name="Google Shape;7680;p6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1" name="Google Shape;7681;p6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82" name="Google Shape;7682;p6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90" name="Google Shape;7690;p6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6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97" name="Google Shape;7697;p6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6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06" name="Google Shape;7706;p6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6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12" name="Google Shape;7712;p6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6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19" name="Google Shape;7719;p6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6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23" name="Google Shape;7723;p6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6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31" name="Google Shape;7731;p6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6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39" name="Google Shape;7739;p6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6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47" name="Google Shape;7747;p6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6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53" name="Google Shape;7753;p6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6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57" name="Google Shape;7757;p6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6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63" name="Google Shape;7763;p6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6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70" name="Google Shape;7770;p6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6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78" name="Google Shape;7778;p6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6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83" name="Google Shape;7783;p6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6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91" name="Google Shape;7791;p6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5" name="Google Shape;7795;p6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6" name="Google Shape;7796;p6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97" name="Google Shape;7797;p6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1" name="Google Shape;7801;p6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2" name="Google Shape;7802;p6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03" name="Google Shape;7803;p6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06" name="Google Shape;7806;p6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07" name="Google Shape;7807;p6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8" name="Google Shape;7808;p6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09" name="Google Shape;7809;p6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10" name="Google Shape;7810;p6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6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18" name="Google Shape;7818;p6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23" name="Google Shape;7823;p6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27" name="Shape 7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8" name="Google Shape;7828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/>
              <a:t>Performing 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29" name="Google Shape;7829;p6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30" name="Google Shape;7830;p6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5" name="Google Shape;7835;p6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6" name="Google Shape;7836;p6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7" name="Google Shape;7837;p6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38" name="Google Shape;7838;p6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6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42" name="Google Shape;7842;p6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6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45" name="Google Shape;7845;p6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9" name="Google Shape;7849;p6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0" name="Google Shape;7850;p6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51" name="Google Shape;7851;p6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3" name="Google Shape;7853;p6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4" name="Google Shape;7854;p6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55" name="Google Shape;7855;p6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6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58" name="Google Shape;7858;p6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6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67" name="Google Shape;7867;p6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6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70" name="Google Shape;7870;p6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3" name="Google Shape;7873;p6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4" name="Google Shape;7874;p6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5" name="Google Shape;7875;p6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76" name="Google Shape;7876;p6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6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79" name="Google Shape;7879;p6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5" name="Google Shape;7885;p6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6" name="Google Shape;7886;p6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87" name="Google Shape;7887;p6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6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92" name="Google Shape;7892;p6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5" name="Google Shape;7895;p6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6" name="Google Shape;7896;p6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97" name="Google Shape;7897;p6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5" name="Google Shape;7905;p6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6" name="Google Shape;7906;p6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07" name="Google Shape;7907;p6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1" name="Google Shape;7911;p6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2" name="Google Shape;7912;p6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3" name="Google Shape;7913;p6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14" name="Google Shape;7914;p6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6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17" name="Google Shape;7917;p6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0" name="Google Shape;7920;p6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1" name="Google Shape;7921;p6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22" name="Google Shape;7922;p6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6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26" name="Google Shape;7926;p6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6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33" name="Google Shape;7933;p6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6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38" name="Google Shape;7938;p6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0" name="Google Shape;7940;p6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1" name="Google Shape;7941;p6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42" name="Google Shape;7942;p6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6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49" name="Google Shape;7949;p6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6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52" name="Google Shape;7952;p6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4" name="Google Shape;7954;p6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5" name="Google Shape;7955;p6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6" name="Google Shape;7956;p6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57" name="Google Shape;7957;p6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6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60" name="Google Shape;7960;p6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6" name="Google Shape;7966;p6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7" name="Google Shape;7967;p6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68" name="Google Shape;7968;p6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72" name="Google Shape;7972;p6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6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80" name="Google Shape;7980;p6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6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87" name="Google Shape;7987;p6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6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94" name="Google Shape;7994;p6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98" name="Google Shape;7998;p6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6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04" name="Google Shape;8004;p6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6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11" name="Google Shape;8011;p6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6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17" name="Google Shape;8017;p6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6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28" name="Google Shape;8028;p6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6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40" name="Google Shape;8040;p6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5" name="Google Shape;8045;p6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6" name="Google Shape;8046;p6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47" name="Google Shape;8047;p6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6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59" name="Google Shape;8059;p6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6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68" name="Google Shape;8068;p6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6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72" name="Google Shape;8072;p6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6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76" name="Google Shape;8076;p6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2" name="Google Shape;8082;p6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83" name="Google Shape;8083;p6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6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90" name="Google Shape;8090;p6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6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95" name="Google Shape;8095;p6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6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99" name="Google Shape;8099;p6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6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04" name="Google Shape;8104;p6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6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12" name="Google Shape;8112;p6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6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19" name="Google Shape;8119;p6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6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25" name="Google Shape;8125;p6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6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35" name="Google Shape;8135;p6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6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45" name="Google Shape;8145;p6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6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53" name="Google Shape;8153;p6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6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60" name="Google Shape;8160;p6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6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70" name="Google Shape;8170;p6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6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77" name="Google Shape;8177;p6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6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82" name="Google Shape;8182;p6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2" name="Google Shape;8192;p6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3" name="Google Shape;8193;p6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94" name="Google Shape;8194;p6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0" name="Google Shape;8200;p6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01" name="Google Shape;8201;p6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6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04" name="Google Shape;8204;p6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6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07" name="Google Shape;8207;p6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6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14" name="Google Shape;8214;p6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6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18" name="Google Shape;8218;p6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23" name="Shape 8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4" name="Google Shape;8224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25" name="Google Shape;8225;p6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6" name="Google Shape;8226;p6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27" name="Google Shape;8227;p6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9" name="Google Shape;8229;p6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0" name="Google Shape;8230;p6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31" name="Google Shape;8231;p6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3" name="Google Shape;8233;p6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4" name="Google Shape;8234;p6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35" name="Google Shape;8235;p6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6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38" name="Google Shape;8238;p6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6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42" name="Google Shape;8242;p6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6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48" name="Google Shape;8248;p6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6" name="Google Shape;8256;p6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7" name="Google Shape;8257;p6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8" name="Google Shape;8258;p6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9" name="Google Shape;8259;p6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60" name="Google Shape;8260;p6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4" name="Google Shape;8264;p6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65" name="Google Shape;8265;p6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6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68" name="Google Shape;8268;p6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6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71" name="Google Shape;8271;p6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6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77" name="Google Shape;8277;p6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6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81" name="Google Shape;8281;p6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6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89" name="Google Shape;8289;p6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6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93" name="Google Shape;8293;p6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6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02" name="Google Shape;8302;p6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6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12" name="Google Shape;8312;p6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15" name="Google Shape;8315;p6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6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19" name="Google Shape;8319;p6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2" name="Google Shape;8322;p6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3" name="Google Shape;8323;p6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24" name="Google Shape;8324;p6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1" name="Google Shape;8331;p6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2" name="Google Shape;8332;p6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33" name="Google Shape;8333;p6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6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36" name="Google Shape;8336;p6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6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39" name="Google Shape;8339;p6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6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344" name="Google Shape;8344;p6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6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347" name="Google Shape;8347;p6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6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50" name="Google Shape;8350;p6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6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53" name="Google Shape;8353;p6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5" name="Google Shape;8355;p6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6" name="Google Shape;8356;p6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7" name="Google Shape;8357;p6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58" name="Google Shape;8358;p6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61" name="Google Shape;8361;p6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6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65" name="Google Shape;8365;p6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8" name="Google Shape;8368;p6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9" name="Google Shape;8369;p6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0" name="Google Shape;8370;p6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71" name="Google Shape;8371;p6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6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79" name="Google Shape;8379;p6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6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84" name="Google Shape;8384;p6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6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89" name="Google Shape;8389;p6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3" name="Google Shape;8393;p6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4" name="Google Shape;8394;p6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95" name="Google Shape;8395;p6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6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02" name="Google Shape;8402;p6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6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06" name="Google Shape;8406;p6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6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09" name="Google Shape;8409;p6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6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15" name="Google Shape;8415;p6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7" name="Google Shape;8427;p6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8" name="Google Shape;8428;p6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29" name="Google Shape;8429;p6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6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33" name="Google Shape;8433;p6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6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40" name="Google Shape;8440;p6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6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445" name="Google Shape;8445;p6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6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50" name="Google Shape;8450;p6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6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53" name="Google Shape;8453;p6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6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58" name="Google Shape;8458;p6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6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62" name="Google Shape;8462;p6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6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66" name="Google Shape;8466;p6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6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71" name="Google Shape;8471;p6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6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75" name="Google Shape;8475;p6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6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79" name="Google Shape;8479;p6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6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82" name="Google Shape;8482;p6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6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88" name="Google Shape;8488;p6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6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91" name="Google Shape;8491;p6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6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96" name="Google Shape;8496;p6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6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06" name="Google Shape;8506;p6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6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09" name="Google Shape;8509;p6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6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13" name="Google Shape;8513;p6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6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18" name="Google Shape;8518;p6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6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21" name="Google Shape;8521;p6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6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25" name="Google Shape;8525;p6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6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30" name="Google Shape;8530;p6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6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33" name="Google Shape;8533;p6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6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38" name="Google Shape;8538;p6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6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41" name="Google Shape;8541;p6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6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49" name="Google Shape;8549;p6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6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55" name="Google Shape;8555;p6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6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58" name="Google Shape;8558;p6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6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68" name="Google Shape;8568;p6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6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72" name="Google Shape;8572;p6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75" name="Google Shape;8575;p6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76" name="Google Shape;8576;p6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82" name="Google Shape;8582;p6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6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86" name="Google Shape;8586;p6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91" name="Google Shape;8591;p6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6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94" name="Google Shape;8594;p6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6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02" name="Google Shape;8602;p6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6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06" name="Google Shape;8606;p6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6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14" name="Google Shape;8614;p6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6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20" name="Google Shape;8620;p6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6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23" name="Google Shape;8623;p6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6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26" name="Google Shape;8626;p6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6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30" name="Google Shape;8630;p6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5" name="Google Shape;8635;p6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36" name="Google Shape;8636;p6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6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40" name="Google Shape;8640;p6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6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645" name="Google Shape;8645;p6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6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52" name="Google Shape;8652;p6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4" name="Google Shape;8654;p6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55" name="Google Shape;8655;p6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60" name="Shape 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1" name="Google Shape;8661;p6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62" name="Google Shape;8662;p6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63" name="Google Shape;8663;p6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6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68" name="Google Shape;8668;p6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1" name="Google Shape;8671;p6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2" name="Google Shape;8672;p6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73" name="Google Shape;8673;p6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6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76" name="Google Shape;8676;p6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8" name="Google Shape;8678;p6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9" name="Google Shape;8679;p6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80" name="Google Shape;8680;p6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3" name="Google Shape;8683;p6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4" name="Google Shape;8684;p6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5" name="Google Shape;8685;p6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6" name="Google Shape;8686;p6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7" name="Google Shape;8687;p6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88" name="Google Shape;8688;p6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6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93" name="Google Shape;8693;p6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6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96" name="Google Shape;8696;p6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00" name="Google Shape;8700;p6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2" name="Google Shape;8702;p6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3" name="Google Shape;8703;p6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04" name="Google Shape;8704;p6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9" name="Google Shape;8709;p6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0" name="Google Shape;8710;p6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1" name="Google Shape;8711;p6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12" name="Google Shape;8712;p6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6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17" name="Google Shape;8717;p6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9" name="Google Shape;8719;p6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6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21" name="Google Shape;8721;p6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5" name="Google Shape;8725;p6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6" name="Google Shape;8726;p6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7" name="Google Shape;8727;p6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8" name="Google Shape;8728;p6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29" name="Google Shape;8729;p6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6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32" name="Google Shape;8732;p6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5" name="Google Shape;8735;p6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6" name="Google Shape;8736;p6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37" name="Google Shape;8737;p6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6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43" name="Google Shape;8743;p6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6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48" name="Google Shape;8748;p6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0" name="Google Shape;8750;p6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1" name="Google Shape;8751;p6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52" name="Google Shape;8752;p6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6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56" name="Google Shape;8756;p6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8" name="Google Shape;8758;p6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9" name="Google Shape;8759;p6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60" name="Google Shape;8760;p6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8" name="Google Shape;8768;p6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9" name="Google Shape;8769;p6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70" name="Google Shape;8770;p6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6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73" name="Google Shape;8773;p6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6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78" name="Google Shape;8778;p6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6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83" name="Google Shape;8783;p6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6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86" name="Google Shape;8786;p6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6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91" name="Google Shape;8791;p6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6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96" name="Google Shape;8796;p6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6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13" name="Google Shape;8813;p6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6" name="Google Shape;8816;p6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7" name="Google Shape;8817;p6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18" name="Google Shape;8818;p6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6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24" name="Google Shape;8824;p6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6" name="Google Shape;8826;p6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7" name="Google Shape;8827;p6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28" name="Google Shape;8828;p6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6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32" name="Google Shape;8832;p6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6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38" name="Google Shape;8838;p6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6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46" name="Google Shape;8846;p6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9" name="Google Shape;8849;p6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50" name="Google Shape;8850;p6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6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54" name="Google Shape;8854;p6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6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59" name="Google Shape;8859;p6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6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65" name="Google Shape;8865;p6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6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68" name="Google Shape;8868;p6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6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76" name="Google Shape;8876;p6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6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84" name="Google Shape;8884;p6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6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90" name="Google Shape;8890;p6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6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97" name="Google Shape;8897;p6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6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02" name="Google Shape;8902;p6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6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11" name="Google Shape;8911;p6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6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17" name="Google Shape;8917;p6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6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22" name="Google Shape;8922;p6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6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28" name="Google Shape;8928;p6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41" name="Google Shape;8941;p6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6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48" name="Google Shape;8948;p6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6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56" name="Google Shape;8956;p6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9" name="Google Shape;8959;p6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0" name="Google Shape;8960;p6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61" name="Google Shape;8961;p6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6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66" name="Google Shape;8966;p6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1" name="Google Shape;8971;p6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2" name="Google Shape;8972;p6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73" name="Google Shape;8973;p6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6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77" name="Google Shape;8977;p6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6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84" name="Google Shape;8984;p6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6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92" name="Google Shape;8992;p6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6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96" name="Google Shape;8996;p6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6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03" name="Google Shape;9003;p6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6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07" name="Google Shape;9007;p6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0" name="Google Shape;9010;p6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11" name="Google Shape;9011;p6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6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15" name="Google Shape;9015;p6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6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24" name="Google Shape;9024;p6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6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33" name="Google Shape;9033;p6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6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37" name="Google Shape;9037;p6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46" name="Google Shape;9046;p6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6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55" name="Google Shape;9055;p6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6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60" name="Google Shape;9060;p6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6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68" name="Google Shape;9068;p6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6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75" name="Google Shape;9075;p6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6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81" name="Google Shape;9081;p6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6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85" name="Google Shape;9085;p6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2" name="Google Shape;9092;p6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93" name="Google Shape;9093;p6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6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97" name="Google Shape;9097;p6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6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03" name="Google Shape;9103;p6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6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08" name="Google Shape;9108;p6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6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14" name="Google Shape;9114;p6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6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22" name="Google Shape;9122;p6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31" name="Shape 9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32" name="Google Shape;9132;p6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Agency Travel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